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4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5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5" r:id="rId1"/>
  </p:sldMasterIdLst>
  <p:notesMasterIdLst>
    <p:notesMasterId r:id="rId37"/>
  </p:notesMasterIdLst>
  <p:sldIdLst>
    <p:sldId id="5028" r:id="rId2"/>
    <p:sldId id="5040" r:id="rId3"/>
    <p:sldId id="4926" r:id="rId4"/>
    <p:sldId id="5072" r:id="rId5"/>
    <p:sldId id="5073" r:id="rId6"/>
    <p:sldId id="5074" r:id="rId7"/>
    <p:sldId id="5075" r:id="rId8"/>
    <p:sldId id="5076" r:id="rId9"/>
    <p:sldId id="5103" r:id="rId10"/>
    <p:sldId id="5078" r:id="rId11"/>
    <p:sldId id="5077" r:id="rId12"/>
    <p:sldId id="5079" r:id="rId13"/>
    <p:sldId id="5080" r:id="rId14"/>
    <p:sldId id="5081" r:id="rId15"/>
    <p:sldId id="5082" r:id="rId16"/>
    <p:sldId id="5083" r:id="rId17"/>
    <p:sldId id="5084" r:id="rId18"/>
    <p:sldId id="5085" r:id="rId19"/>
    <p:sldId id="5086" r:id="rId20"/>
    <p:sldId id="5087" r:id="rId21"/>
    <p:sldId id="5088" r:id="rId22"/>
    <p:sldId id="5089" r:id="rId23"/>
    <p:sldId id="5104" r:id="rId24"/>
    <p:sldId id="5090" r:id="rId25"/>
    <p:sldId id="5091" r:id="rId26"/>
    <p:sldId id="5106" r:id="rId27"/>
    <p:sldId id="5092" r:id="rId28"/>
    <p:sldId id="5093" r:id="rId29"/>
    <p:sldId id="5094" r:id="rId30"/>
    <p:sldId id="5095" r:id="rId31"/>
    <p:sldId id="5096" r:id="rId32"/>
    <p:sldId id="5105" r:id="rId33"/>
    <p:sldId id="5097" r:id="rId34"/>
    <p:sldId id="5098" r:id="rId35"/>
    <p:sldId id="5099" r:id="rId36"/>
  </p:sldIdLst>
  <p:sldSz cx="12192000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C6A1D21-F8D5-4699-9A24-19FFA6F3A92A}">
          <p14:sldIdLst>
            <p14:sldId id="5028"/>
            <p14:sldId id="5040"/>
            <p14:sldId id="4926"/>
            <p14:sldId id="5072"/>
            <p14:sldId id="5073"/>
            <p14:sldId id="5074"/>
            <p14:sldId id="5075"/>
            <p14:sldId id="5076"/>
            <p14:sldId id="5103"/>
            <p14:sldId id="5078"/>
            <p14:sldId id="5077"/>
            <p14:sldId id="5079"/>
            <p14:sldId id="5080"/>
            <p14:sldId id="5081"/>
            <p14:sldId id="5082"/>
            <p14:sldId id="5083"/>
            <p14:sldId id="5084"/>
            <p14:sldId id="5085"/>
            <p14:sldId id="5086"/>
            <p14:sldId id="5087"/>
            <p14:sldId id="5088"/>
            <p14:sldId id="5089"/>
            <p14:sldId id="5104"/>
            <p14:sldId id="5090"/>
            <p14:sldId id="5091"/>
            <p14:sldId id="5106"/>
            <p14:sldId id="5092"/>
            <p14:sldId id="5093"/>
            <p14:sldId id="5094"/>
            <p14:sldId id="5095"/>
            <p14:sldId id="5096"/>
            <p14:sldId id="5105"/>
            <p14:sldId id="5097"/>
            <p14:sldId id="5098"/>
            <p14:sldId id="50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432FF"/>
    <a:srgbClr val="B0007E"/>
    <a:srgbClr val="F0A7B2"/>
    <a:srgbClr val="A982C7"/>
    <a:srgbClr val="DD9191"/>
    <a:srgbClr val="A1D4E0"/>
    <a:srgbClr val="F7CE66"/>
    <a:srgbClr val="6BB76C"/>
    <a:srgbClr val="A8D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9" autoAdjust="0"/>
    <p:restoredTop sz="85986" autoAdjust="0"/>
  </p:normalViewPr>
  <p:slideViewPr>
    <p:cSldViewPr snapToGrid="0">
      <p:cViewPr varScale="1">
        <p:scale>
          <a:sx n="109" d="100"/>
          <a:sy n="109" d="100"/>
        </p:scale>
        <p:origin x="9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EC146-7103-4549-868D-FD3600C3A42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6AA05-AB2B-4215-978B-A09B2D3487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在本模块中，我将概述我们计划在机器学习中涉及的主题</a:t>
            </a:r>
            <a:r>
              <a:rPr kumimoji="1" lang="zh-CN" altLang="en-US" dirty="0"/>
              <a:t>。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BF2C8-6F09-5CB9-49FA-BD89C0EA0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1A08202-DFD7-2B5C-DDFD-62DDEDD182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95B4F49-5220-4A17-2918-427F0B32D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FA43C8-6056-54B7-5312-D467AB477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356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4F8EB-93F6-AA79-5686-3F43A6147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4F4B083-FD42-C67C-8EE8-724072708B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FE4D40D-24E5-15C6-F728-F5021F4B20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ED3F58-6C8A-4AC3-A219-E6A31FBA6D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753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C07C6-F495-110E-FBD9-C56C21223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76CCDDE-F9DA-F47B-0538-DBF72D5420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DCEDDC4-8826-BC0D-576B-BF844841C0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21AA88-6D80-B86D-3121-0EB55FEE55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686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77F74-EB8A-91B2-9D32-F17CB21D8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F9A7F56-F13F-8E77-DC43-2A5E742E98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89D2186-C122-FC69-0C4B-1A6DCB6B6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A4A572-6B17-2C30-B5A8-7EFAAB5FF8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5457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C43FE-0A54-8489-2CF1-033CB3AE7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208337B-E036-890E-6B00-FE2FC25FD4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8326477-86A3-F30B-9DD2-69B360BBDC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2F0E7B-4C68-FA39-2E6C-90FECBE4DF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5615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7D01E-4CC2-8165-4B8C-FACB538BE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19F84CC-9E97-5F26-DED1-64546E21F6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7B8F0F0-6897-F91E-9B07-B6151DD0F8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865726-DBF3-992A-4B20-39A3E7F1FD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4601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2BD6A-4AEB-93B6-E7F9-09A864FD2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88F93F2-FB31-4751-5FE5-D6B4E6EC6D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F5E20F3-2AC6-1F7F-8DB7-6CB5D8C44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D429A6-2635-B03C-DEE5-69029B45E6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082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161EF-5637-B0FA-09ED-8A4354153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33FD107-24EB-839D-06D6-1437B0C374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36E472B-E024-AC73-6181-8BA572D305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D58ABA-481A-60AF-CCC6-744498283F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8968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DF5E-FBC7-10B4-F2CF-BA4C4FD8D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AC70680-244B-442A-0EB7-1451CD7998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4CB89BD-185C-3F2F-5557-764DEDB006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6CC8AE-CC77-D3BF-3F05-500952AC90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3396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1052B-A8A4-B387-2899-CE979D8E0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9343411-FAB7-F4A6-D007-408A250048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10BFD58-406E-0726-7626-2524D467F7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9C5E52-D2B2-DEE5-2297-40E73CF1A4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736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56568-EEE5-7C7F-C3F4-94F3D905F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0C85658-74FA-A491-A815-A3D5A472E6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A2C515D-F72D-8EAC-450C-307AAFD04C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F44F46-3D6F-8C5D-7EBB-EDC35CA1F2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4732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54B6-2D14-4462-E692-E42A49C13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20EEF28-5953-4D22-A8F1-4F893E6CF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BC8C69B-E7AD-8967-4314-AD6858B6D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9EAD77-EEEC-4DFC-DEF9-536321C83E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54956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41B2D-3285-9CC6-D558-99657FAB8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F5D8DD5-3940-7ED6-BAA2-43DE44D85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A4408F1-1954-396D-6168-8B054BCA3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F3D8A4-BF8E-54A0-87BB-EC2DA10637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195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1432B-2DCE-5069-A942-3FFA1334B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60D9061-A202-0D08-6516-86CBE49F8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CBD3109-B53B-131F-3431-66166A7F65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29EFFA-429E-73A1-C9AD-655E45F7D5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91499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807CD-8752-82E3-61E9-1CCF315F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FF941FE-8D13-29F0-3B07-5784900C0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4F5F759-0289-120E-A168-A3A6B4ADD9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3AD238-EE1F-D1C8-279D-3A17ACA167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19148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8A7B3-29AC-0A0A-C231-00B0551CA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D30C701-4BC8-1284-68C7-0F3043CE7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D2E7F11-578E-7405-1BF1-B6C3B91248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63358C-16A6-1D2B-FED0-6024ABE813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4023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3E00C-71A7-57E4-B3D0-C0C380F74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AF09AD7-440D-087F-9271-95084AEA54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D0D2E63-EA02-FB78-AEA5-3C0CCAAC98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0E3A1B-400C-E5CA-6DB2-19AD164FB0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7951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F61B4-2AE6-7C90-8608-FB52CFCD4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5BA2434-8D94-D495-57F1-01D4AC0302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CBA00A9-E83A-DF0C-2485-719D613B5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4A26AD-4273-B32A-6367-6D7E389F1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03669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40E70-B4F0-5E52-2585-F2AB0BD75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C718B7C-90FD-E470-AE4D-2DC09C5726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45A3D37-7531-3B55-C633-AEA0578AE6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79ADD8-2A59-FDFD-2CBA-2309C360E5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78867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6DC44-DFAF-2221-7EDA-E32BDC3DF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0DEE00E-19EB-1E4C-9E39-6C1AF62F2F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A3ADF92-FF85-8162-5D87-4EE58CB41F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5A6194-A533-3D5B-F2E8-88FABD9450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2812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D4BA9-70C9-B3B0-3DEA-164A3C697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FC048F9-B753-FD06-D189-A5C78338E1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E079073-7AA4-D906-75C9-DAB01D0FB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AB09CF-CA1F-5D10-94F2-0A3A64C2C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9551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D3251-E627-C8AA-0737-CE066E9C9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0848862-9372-6962-A48C-59122CC690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A959BAB-EB37-3B84-EF4A-DE0DDEA328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3195A5-393D-5365-2DAD-F8D9847DA3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8780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16B37-B2A7-0887-6CA3-1803C78AB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B53EAF6-FE6C-3FDE-FA31-DE37406CE5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4A7799B-B6C9-B147-CD72-3C9E7A88A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8EA110-8C88-1AA4-F62D-91682FAC04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092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FF3EC-DE0B-4EE1-09DD-9AF56774A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B421CBF-ABBE-633E-1520-5C23E0AE32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303E479-5D53-484A-8B0A-E8089CA9DA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0A9676-4EA4-EFED-D0A8-50046D3BB4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9370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6486D-EE2A-E5F0-4FA8-3C25AFF9B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83E8CD9-1546-C383-F0C9-94ADE52400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64D45ED-9F14-8041-74C6-42C57495F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7F369C-D2B5-378A-434E-73D7B4F6FE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7831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47782-D4A8-13D7-0482-FABE9B945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7B8F107-BDD6-1700-2A9F-6299FD86C7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D97E29F-C305-FFB7-8AE9-AE6027E925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3D0C41-B452-F17B-5DE1-E693D242DD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53370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92978-528D-ED03-C9C1-F8AE2CAAD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85E5C60-2587-C681-0B8B-430C259986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A9C5CAC-651D-2649-C4F8-D6433B93E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749CDB-553D-69C0-8BFE-B7135D2060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79408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E5604-2F22-9EFC-8A9A-C1AA3D991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991C6BE-781D-BA02-7DAE-DE03573B7F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A26B825-443A-B19E-2134-EF850BA56E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03EADEF-8CD6-B577-6BAA-0D71ACEC38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07580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D3709-0AE6-749E-7D10-08883E97B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8C14760-C1BA-79A2-F475-8C7139CEDB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2006383-89C0-91CE-1C7F-000259DB8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D5C267-CC9C-AF68-7922-20A9DB350F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29458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594CA-7BFC-F614-0D4D-B6DC020A3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BC816D0-466E-9215-A031-D7B3CD05B4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C3413D8-544C-356E-C51F-BFED5EC98E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91E280-10BC-058D-FD32-73F33BAD77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127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0189-62AA-6C26-1EE3-7776A93F6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492EEEB-A6B0-3865-9EB5-AE50E6A8B9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4B7769F-8888-223E-9387-BDFD9E844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F789E6-4DEA-0C87-6B43-00F9DF73BB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0683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73372-3758-6ED1-287C-0F74E5482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A70DFC8-4C82-4750-0950-278CD4D49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B304B0B-22E1-CA22-85AB-A243476810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6C0024-FACB-1BE4-9E47-9EFCE4871C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2968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9BF76-537B-5C8C-CD3E-250DE7BB5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6634A58-5557-924C-3616-12CF02471A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662D7D2-9B81-BB4D-1401-4C1425066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1B8E6A-7E69-B6C8-95B8-79B1094FD2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7202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326EB-67B1-BBB4-8125-6DFEC1837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C47071-FCB6-1903-8AEA-4E76F7B18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B1654-9723-37C9-8DBD-7AA1A0C4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C398C-BF39-AF03-1572-92E191FC2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31E87-6AEB-472A-4459-00E8C99D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94D932CB-3C37-53F8-7523-C759D2D894A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21265" y="-22854"/>
            <a:ext cx="12191999" cy="767234"/>
            <a:chOff x="-1" y="-1"/>
            <a:chExt cx="7719" cy="568"/>
          </a:xfrm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A5C8B3C2-EB75-EA0C-0A5F-19D92AA4D38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60DC4C79-B372-5AE1-4AC7-565C7091C57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任意多边形: 形状 12">
            <a:extLst>
              <a:ext uri="{FF2B5EF4-FFF2-40B4-BE49-F238E27FC236}">
                <a16:creationId xmlns:a16="http://schemas.microsoft.com/office/drawing/2014/main" id="{752772FF-473F-C2F8-6631-25D11D41B568}"/>
              </a:ext>
            </a:extLst>
          </p:cNvPr>
          <p:cNvSpPr/>
          <p:nvPr userDrawn="1"/>
        </p:nvSpPr>
        <p:spPr bwMode="auto">
          <a:xfrm>
            <a:off x="-30742" y="-24205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2098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EEC04-DDD6-EE8D-456E-8D054E392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8E128-97AE-60E4-923C-54CAA09DB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A917F-F27A-750D-DA17-9A8CF08E5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74BC0-5829-22B1-CC19-C3058A15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28D6B-F2C8-5793-0D32-9A37C7E8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C5504596-869F-85AF-B5FB-5CFE6577DAE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21265" y="-22854"/>
            <a:ext cx="12191999" cy="767234"/>
            <a:chOff x="-1" y="-1"/>
            <a:chExt cx="7719" cy="568"/>
          </a:xfrm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00D81D55-67CE-E36C-1693-207149C1104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60113663-E332-05DB-96A3-9145ABEB770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任意多边形: 形状 12">
            <a:extLst>
              <a:ext uri="{FF2B5EF4-FFF2-40B4-BE49-F238E27FC236}">
                <a16:creationId xmlns:a16="http://schemas.microsoft.com/office/drawing/2014/main" id="{8CD2AF08-AC53-63D3-3C50-9EAF4CFF7225}"/>
              </a:ext>
            </a:extLst>
          </p:cNvPr>
          <p:cNvSpPr/>
          <p:nvPr userDrawn="1"/>
        </p:nvSpPr>
        <p:spPr bwMode="auto">
          <a:xfrm>
            <a:off x="-30742" y="-24205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3576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>
            <a:extLst>
              <a:ext uri="{FF2B5EF4-FFF2-40B4-BE49-F238E27FC236}">
                <a16:creationId xmlns:a16="http://schemas.microsoft.com/office/drawing/2014/main" id="{26DF0C3A-5C22-7914-ADB6-D08187995D0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21265" y="-22854"/>
            <a:ext cx="12191999" cy="767234"/>
            <a:chOff x="-1" y="-1"/>
            <a:chExt cx="7719" cy="568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4DB3D2B7-44A2-B7AE-6607-D4AC1F4A0DE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AutoShape 8">
              <a:extLst>
                <a:ext uri="{FF2B5EF4-FFF2-40B4-BE49-F238E27FC236}">
                  <a16:creationId xmlns:a16="http://schemas.microsoft.com/office/drawing/2014/main" id="{81B5A019-875F-12C3-9759-245653121C4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5" name="任意多边形: 形状 12">
            <a:extLst>
              <a:ext uri="{FF2B5EF4-FFF2-40B4-BE49-F238E27FC236}">
                <a16:creationId xmlns:a16="http://schemas.microsoft.com/office/drawing/2014/main" id="{0A56A258-1E08-EAD6-F83D-7A4F4739FEAC}"/>
              </a:ext>
            </a:extLst>
          </p:cNvPr>
          <p:cNvSpPr/>
          <p:nvPr userDrawn="1"/>
        </p:nvSpPr>
        <p:spPr bwMode="auto">
          <a:xfrm>
            <a:off x="-30742" y="-24205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41080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90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A1B290-F943-42A5-B124-88F0294C3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CB8FA-0983-C17F-A66A-0A8B86188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212E-ABE4-9CA2-72E3-C728DDC48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CB0DA-7FEB-8CD0-224C-BE5B2A209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ED28F-FBC4-2455-BE81-C38B339838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800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7" r:id="rId3"/>
    <p:sldLayoutId id="214748367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67679" y="1321633"/>
            <a:ext cx="11856641" cy="2901395"/>
            <a:chOff x="167679" y="1321633"/>
            <a:chExt cx="11856641" cy="2901395"/>
          </a:xfrm>
        </p:grpSpPr>
        <p:sp>
          <p:nvSpPr>
            <p:cNvPr id="6" name="矩形 5"/>
            <p:cNvSpPr/>
            <p:nvPr/>
          </p:nvSpPr>
          <p:spPr>
            <a:xfrm>
              <a:off x="167679" y="1321633"/>
              <a:ext cx="11856641" cy="1414780"/>
            </a:xfrm>
            <a:prstGeom prst="rect">
              <a:avLst/>
            </a:prstGeom>
          </p:spPr>
          <p:txBody>
            <a:bodyPr wrap="square" lIns="87545" tIns="43772" rIns="87545" bIns="43772">
              <a:spAutoFit/>
            </a:bodyPr>
            <a:lstStyle/>
            <a:p>
              <a:pPr marL="0" marR="0" lvl="0" indent="0" algn="ctr" defTabSz="1750695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《</a:t>
              </a: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人工智能数学原理与算法</a:t>
              </a: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》</a:t>
              </a:r>
              <a:b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</a:b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</a:t>
              </a:r>
              <a:r>
                <a:rPr lang="en-US" altLang="zh-CN" sz="3600" b="1" spc="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章：图神经网络</a:t>
              </a:r>
              <a:endParaRPr kumimoji="0" lang="en-US" altLang="zh-CN" sz="36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67679" y="3221943"/>
              <a:ext cx="11856641" cy="1001085"/>
            </a:xfrm>
            <a:prstGeom prst="rect">
              <a:avLst/>
            </a:prstGeom>
          </p:spPr>
          <p:txBody>
            <a:bodyPr wrap="square" lIns="87545" tIns="43772" rIns="87545" bIns="43772">
              <a:spAutoFit/>
            </a:bodyPr>
            <a:lstStyle/>
            <a:p>
              <a:pPr marL="0" marR="0" lvl="0" indent="0" algn="ctr" defTabSz="1750695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5400" b="1" spc="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kumimoji="0" lang="en-US" altLang="zh-CN" sz="54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.3 </a:t>
              </a:r>
              <a:r>
                <a:rPr lang="zh-CN" altLang="en-US" sz="5400" b="1" spc="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图神经网络</a:t>
              </a:r>
              <a:endParaRPr kumimoji="0" lang="en-US" altLang="zh-CN" sz="54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DE5172E5-E052-E2B1-672B-04A3DCF978B2}"/>
              </a:ext>
            </a:extLst>
          </p:cNvPr>
          <p:cNvSpPr/>
          <p:nvPr/>
        </p:nvSpPr>
        <p:spPr>
          <a:xfrm>
            <a:off x="3627188" y="4463916"/>
            <a:ext cx="5404863" cy="1381060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康奇宇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qiyukang@ustc.edu.cn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advTm="1191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9C18B-0063-2024-2606-2A91EBC56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056F3879-1688-5631-A898-45022F045B33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A4ED88E-43B0-C910-99E2-9A6A7312A2A9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C6B19050-064D-A940-ECAF-90B8E9E5797D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rgbClr val="C00000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回顾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81D05827-F157-6D93-38FB-45A55A1A18AC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AA46E36-FBFD-E771-CE81-916BFD43754E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780C96A3-2FD0-AA58-3366-BCF25AF3C06C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A3962A6B-5C20-A04D-A24D-A7BA1081FA5D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048F539-1ADD-32B7-585C-8229F9368AC5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0B633C1A-D7E9-8C15-69FE-9156FA012252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图神经网络：思想、建模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C18B8B32-1BA3-5196-E052-EFED5AA0E551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59588621-B863-3961-1615-D8024D17C6F9}"/>
              </a:ext>
            </a:extLst>
          </p:cNvPr>
          <p:cNvGrpSpPr/>
          <p:nvPr/>
        </p:nvGrpSpPr>
        <p:grpSpPr>
          <a:xfrm>
            <a:off x="1727455" y="3955765"/>
            <a:ext cx="4071766" cy="716782"/>
            <a:chOff x="1727455" y="4495365"/>
            <a:chExt cx="4071766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3634C918-8FF8-CDCA-AADD-B4A39582DCB0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图神经网络：训练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3DE9D34F-2AB3-26C5-A1F8-74872AF82E8D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6">
            <a:extLst>
              <a:ext uri="{FF2B5EF4-FFF2-40B4-BE49-F238E27FC236}">
                <a16:creationId xmlns:a16="http://schemas.microsoft.com/office/drawing/2014/main" id="{6BEF8C85-4976-A090-31A1-EC50CB810FCF}"/>
              </a:ext>
            </a:extLst>
          </p:cNvPr>
          <p:cNvGrpSpPr/>
          <p:nvPr/>
        </p:nvGrpSpPr>
        <p:grpSpPr>
          <a:xfrm>
            <a:off x="1819275" y="5068422"/>
            <a:ext cx="4071766" cy="716782"/>
            <a:chOff x="1727455" y="4495365"/>
            <a:chExt cx="4071766" cy="716782"/>
          </a:xfrm>
        </p:grpSpPr>
        <p:sp>
          <p:nvSpPr>
            <p:cNvPr id="3" name="文本框 50">
              <a:extLst>
                <a:ext uri="{FF2B5EF4-FFF2-40B4-BE49-F238E27FC236}">
                  <a16:creationId xmlns:a16="http://schemas.microsoft.com/office/drawing/2014/main" id="{5CBE5443-E302-2232-A4CF-241ED3DD9C96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图神经网络：优势</a:t>
              </a:r>
            </a:p>
          </p:txBody>
        </p:sp>
        <p:sp>
          <p:nvSpPr>
            <p:cNvPr id="4" name="椭圆 52">
              <a:extLst>
                <a:ext uri="{FF2B5EF4-FFF2-40B4-BE49-F238E27FC236}">
                  <a16:creationId xmlns:a16="http://schemas.microsoft.com/office/drawing/2014/main" id="{1E33E6DB-AA6D-38B1-4A34-1BDE7082390B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21079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回顾：节点嵌入</a:t>
            </a:r>
          </a:p>
        </p:txBody>
      </p:sp>
      <p:sp>
        <p:nvSpPr>
          <p:cNvPr id="34" name="object 16">
            <a:extLst>
              <a:ext uri="{FF2B5EF4-FFF2-40B4-BE49-F238E27FC236}">
                <a16:creationId xmlns:a16="http://schemas.microsoft.com/office/drawing/2014/main" id="{DED9236B-296F-3A8C-45D6-3BB47618191D}"/>
              </a:ext>
            </a:extLst>
          </p:cNvPr>
          <p:cNvSpPr txBox="1"/>
          <p:nvPr/>
        </p:nvSpPr>
        <p:spPr>
          <a:xfrm>
            <a:off x="3234925" y="5389265"/>
            <a:ext cx="135065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SG" sz="2400" spc="-80" dirty="0" err="1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输入图</a:t>
            </a:r>
            <a:endParaRPr sz="16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37" name="文本框 33">
            <a:extLst>
              <a:ext uri="{FF2B5EF4-FFF2-40B4-BE49-F238E27FC236}">
                <a16:creationId xmlns:a16="http://schemas.microsoft.com/office/drawing/2014/main" id="{A8B36E3E-6E4D-BE7E-0EEF-2F1A7E807236}"/>
              </a:ext>
            </a:extLst>
          </p:cNvPr>
          <p:cNvSpPr txBox="1"/>
          <p:nvPr/>
        </p:nvSpPr>
        <p:spPr>
          <a:xfrm>
            <a:off x="830048" y="828293"/>
            <a:ext cx="10551826" cy="132202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目标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：目标是对节点进行编码，使得</a:t>
            </a:r>
            <a:r>
              <a:rPr lang="zh-CN" altLang="en-US" sz="28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嵌入空间中的相似性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（例如点积）能够近似反映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图中的相似性</a:t>
            </a:r>
            <a:endParaRPr lang="zh-CN" altLang="en-US" sz="28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09B70-8BCC-162C-E13C-0DC7992C1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13" y="2472549"/>
            <a:ext cx="10372574" cy="2916716"/>
          </a:xfrm>
          <a:prstGeom prst="rect">
            <a:avLst/>
          </a:prstGeom>
        </p:spPr>
      </p:pic>
      <p:sp>
        <p:nvSpPr>
          <p:cNvPr id="5" name="object 16">
            <a:extLst>
              <a:ext uri="{FF2B5EF4-FFF2-40B4-BE49-F238E27FC236}">
                <a16:creationId xmlns:a16="http://schemas.microsoft.com/office/drawing/2014/main" id="{4B6D908A-9B8B-8782-9ACB-AD062098E253}"/>
              </a:ext>
            </a:extLst>
          </p:cNvPr>
          <p:cNvSpPr txBox="1"/>
          <p:nvPr/>
        </p:nvSpPr>
        <p:spPr>
          <a:xfrm>
            <a:off x="8601351" y="5389265"/>
            <a:ext cx="198234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2400" spc="-8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2D</a:t>
            </a:r>
            <a:r>
              <a:rPr lang="zh-CN" altLang="en-US" sz="2400" spc="-80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节点嵌入</a:t>
            </a:r>
            <a:endParaRPr sz="16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D2F9ED05-F20F-F2A1-FC56-0067AFA53E38}"/>
              </a:ext>
            </a:extLst>
          </p:cNvPr>
          <p:cNvSpPr txBox="1"/>
          <p:nvPr/>
        </p:nvSpPr>
        <p:spPr>
          <a:xfrm>
            <a:off x="3391617" y="6029707"/>
            <a:ext cx="620090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2800" b="1" kern="1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如何学习映射函数𝒇？</a:t>
            </a:r>
            <a:endParaRPr sz="2800" b="1" kern="1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BDE3-4C12-9F7C-52FA-5916F3FF1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71E17E37-B852-39C1-68AF-48C3798F0E8E}"/>
              </a:ext>
            </a:extLst>
          </p:cNvPr>
          <p:cNvSpPr txBox="1"/>
          <p:nvPr/>
        </p:nvSpPr>
        <p:spPr>
          <a:xfrm>
            <a:off x="350439" y="12041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回顾：节点嵌入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33">
                <a:extLst>
                  <a:ext uri="{FF2B5EF4-FFF2-40B4-BE49-F238E27FC236}">
                    <a16:creationId xmlns:a16="http://schemas.microsoft.com/office/drawing/2014/main" id="{DA65B5C7-176C-F4DB-CC0A-96AAA56FF674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1105278" cy="68089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目标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r>
                  <a:rPr lang="en-US" altLang="zh-CN" sz="2800" b="1" dirty="0"/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0" smtClean="0">
                        <a:latin typeface="Cambria Math" panose="02040503050406030204" pitchFamily="18" charset="0"/>
                      </a:rPr>
                      <m:t>𝐬𝐢𝐦𝐢𝐥𝐚𝐫𝐢𝐭𝐲</m:t>
                    </m:r>
                    <m:d>
                      <m:d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0" smtClean="0">
                            <a:latin typeface="Cambria Math" panose="02040503050406030204" pitchFamily="18" charset="0"/>
                          </a:rPr>
                          <m:t>𝐮</m:t>
                        </m:r>
                        <m:r>
                          <a:rPr lang="en-US" altLang="zh-CN" sz="2800" b="1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d>
                    <m:r>
                      <a:rPr lang="zh-CN" altLang="en-US" sz="2800" b="1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zh-CN" alt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sSubSup>
                      <m:sSubSup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sup>
                    </m:sSubSup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zh-CN" altLang="en-US" sz="28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49" name="文本框 33">
                <a:extLst>
                  <a:ext uri="{FF2B5EF4-FFF2-40B4-BE49-F238E27FC236}">
                    <a16:creationId xmlns:a16="http://schemas.microsoft.com/office/drawing/2014/main" id="{D4E63F87-6CB5-773F-D8F9-526D22E417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1105278" cy="680892"/>
              </a:xfrm>
              <a:prstGeom prst="rect">
                <a:avLst/>
              </a:prstGeom>
              <a:blipFill>
                <a:blip r:embed="rId3"/>
                <a:stretch>
                  <a:fillRect l="-1029" b="-2181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object 4">
            <a:extLst>
              <a:ext uri="{FF2B5EF4-FFF2-40B4-BE49-F238E27FC236}">
                <a16:creationId xmlns:a16="http://schemas.microsoft.com/office/drawing/2014/main" id="{B3D8DA96-5B1E-9BA5-B4AA-D6602ED86365}"/>
              </a:ext>
            </a:extLst>
          </p:cNvPr>
          <p:cNvPicPr/>
          <p:nvPr/>
        </p:nvPicPr>
        <p:blipFill>
          <a:blip r:embed="rId4" cstate="print"/>
          <a:srcRect b="12694"/>
          <a:stretch/>
        </p:blipFill>
        <p:spPr>
          <a:xfrm>
            <a:off x="1887310" y="2452200"/>
            <a:ext cx="8990754" cy="3395148"/>
          </a:xfrm>
          <a:prstGeom prst="rect">
            <a:avLst/>
          </a:prstGeom>
        </p:spPr>
      </p:pic>
      <p:sp>
        <p:nvSpPr>
          <p:cNvPr id="5" name="object 10">
            <a:extLst>
              <a:ext uri="{FF2B5EF4-FFF2-40B4-BE49-F238E27FC236}">
                <a16:creationId xmlns:a16="http://schemas.microsoft.com/office/drawing/2014/main" id="{99E9092C-E4EB-066A-D473-1E042732F3E9}"/>
              </a:ext>
            </a:extLst>
          </p:cNvPr>
          <p:cNvSpPr txBox="1"/>
          <p:nvPr/>
        </p:nvSpPr>
        <p:spPr>
          <a:xfrm>
            <a:off x="2923723" y="5847347"/>
            <a:ext cx="11309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图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6" name="object 10">
            <a:extLst>
              <a:ext uri="{FF2B5EF4-FFF2-40B4-BE49-F238E27FC236}">
                <a16:creationId xmlns:a16="http://schemas.microsoft.com/office/drawing/2014/main" id="{050ED378-4936-A55A-BACC-D43883DE79E7}"/>
              </a:ext>
            </a:extLst>
          </p:cNvPr>
          <p:cNvSpPr txBox="1"/>
          <p:nvPr/>
        </p:nvSpPr>
        <p:spPr>
          <a:xfrm>
            <a:off x="8102960" y="5847347"/>
            <a:ext cx="220173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嵌入空间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0A2E9C9D-2415-38C4-F0B2-5D113126F431}"/>
              </a:ext>
            </a:extLst>
          </p:cNvPr>
          <p:cNvSpPr/>
          <p:nvPr/>
        </p:nvSpPr>
        <p:spPr>
          <a:xfrm>
            <a:off x="3783324" y="2729524"/>
            <a:ext cx="3342640" cy="541655"/>
          </a:xfrm>
          <a:custGeom>
            <a:avLst/>
            <a:gdLst/>
            <a:ahLst/>
            <a:cxnLst/>
            <a:rect l="l" t="t" r="r" b="b"/>
            <a:pathLst>
              <a:path w="3342640" h="541655">
                <a:moveTo>
                  <a:pt x="3318456" y="0"/>
                </a:moveTo>
                <a:lnTo>
                  <a:pt x="24000" y="0"/>
                </a:lnTo>
                <a:lnTo>
                  <a:pt x="14658" y="1886"/>
                </a:lnTo>
                <a:lnTo>
                  <a:pt x="7029" y="7029"/>
                </a:lnTo>
                <a:lnTo>
                  <a:pt x="1886" y="14658"/>
                </a:lnTo>
                <a:lnTo>
                  <a:pt x="0" y="24000"/>
                </a:lnTo>
                <a:lnTo>
                  <a:pt x="0" y="517097"/>
                </a:lnTo>
                <a:lnTo>
                  <a:pt x="1886" y="526439"/>
                </a:lnTo>
                <a:lnTo>
                  <a:pt x="7029" y="534067"/>
                </a:lnTo>
                <a:lnTo>
                  <a:pt x="14658" y="539211"/>
                </a:lnTo>
                <a:lnTo>
                  <a:pt x="24000" y="541097"/>
                </a:lnTo>
                <a:lnTo>
                  <a:pt x="3318456" y="541097"/>
                </a:lnTo>
                <a:lnTo>
                  <a:pt x="3327798" y="539211"/>
                </a:lnTo>
                <a:lnTo>
                  <a:pt x="3335426" y="534067"/>
                </a:lnTo>
                <a:lnTo>
                  <a:pt x="3340569" y="526439"/>
                </a:lnTo>
                <a:lnTo>
                  <a:pt x="3342455" y="517097"/>
                </a:lnTo>
                <a:lnTo>
                  <a:pt x="3342455" y="512297"/>
                </a:lnTo>
                <a:lnTo>
                  <a:pt x="28799" y="512297"/>
                </a:lnTo>
                <a:lnTo>
                  <a:pt x="28799" y="28799"/>
                </a:lnTo>
                <a:lnTo>
                  <a:pt x="3342455" y="28799"/>
                </a:lnTo>
                <a:lnTo>
                  <a:pt x="3342455" y="24000"/>
                </a:lnTo>
                <a:lnTo>
                  <a:pt x="3340569" y="14658"/>
                </a:lnTo>
                <a:lnTo>
                  <a:pt x="3335426" y="7029"/>
                </a:lnTo>
                <a:lnTo>
                  <a:pt x="3327798" y="1886"/>
                </a:lnTo>
                <a:lnTo>
                  <a:pt x="3318456" y="0"/>
                </a:lnTo>
                <a:close/>
              </a:path>
              <a:path w="3342640" h="541655">
                <a:moveTo>
                  <a:pt x="3342455" y="28799"/>
                </a:moveTo>
                <a:lnTo>
                  <a:pt x="3313656" y="28799"/>
                </a:lnTo>
                <a:lnTo>
                  <a:pt x="3313656" y="512297"/>
                </a:lnTo>
                <a:lnTo>
                  <a:pt x="3342455" y="512297"/>
                </a:lnTo>
                <a:lnTo>
                  <a:pt x="3342455" y="28799"/>
                </a:lnTo>
                <a:close/>
              </a:path>
              <a:path w="3342640" h="541655">
                <a:moveTo>
                  <a:pt x="3304056" y="38399"/>
                </a:moveTo>
                <a:lnTo>
                  <a:pt x="38399" y="38399"/>
                </a:lnTo>
                <a:lnTo>
                  <a:pt x="38399" y="502696"/>
                </a:lnTo>
                <a:lnTo>
                  <a:pt x="3304056" y="502696"/>
                </a:lnTo>
                <a:lnTo>
                  <a:pt x="3304056" y="493096"/>
                </a:lnTo>
                <a:lnTo>
                  <a:pt x="48000" y="493096"/>
                </a:lnTo>
                <a:lnTo>
                  <a:pt x="48000" y="47999"/>
                </a:lnTo>
                <a:lnTo>
                  <a:pt x="3304056" y="47999"/>
                </a:lnTo>
                <a:lnTo>
                  <a:pt x="3304056" y="38399"/>
                </a:lnTo>
                <a:close/>
              </a:path>
              <a:path w="3342640" h="541655">
                <a:moveTo>
                  <a:pt x="3304056" y="47999"/>
                </a:moveTo>
                <a:lnTo>
                  <a:pt x="3294456" y="47999"/>
                </a:lnTo>
                <a:lnTo>
                  <a:pt x="3294456" y="493096"/>
                </a:lnTo>
                <a:lnTo>
                  <a:pt x="3304056" y="493096"/>
                </a:lnTo>
                <a:lnTo>
                  <a:pt x="3304056" y="479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1D733AC9-EDD0-6D82-AC8E-B8595E9ECAD6}"/>
              </a:ext>
            </a:extLst>
          </p:cNvPr>
          <p:cNvSpPr/>
          <p:nvPr/>
        </p:nvSpPr>
        <p:spPr>
          <a:xfrm>
            <a:off x="5841118" y="3512721"/>
            <a:ext cx="1250950" cy="422909"/>
          </a:xfrm>
          <a:custGeom>
            <a:avLst/>
            <a:gdLst/>
            <a:ahLst/>
            <a:cxnLst/>
            <a:rect l="l" t="t" r="r" b="b"/>
            <a:pathLst>
              <a:path w="1250950" h="422910">
                <a:moveTo>
                  <a:pt x="1250842" y="0"/>
                </a:moveTo>
                <a:lnTo>
                  <a:pt x="0" y="0"/>
                </a:lnTo>
                <a:lnTo>
                  <a:pt x="0" y="422494"/>
                </a:lnTo>
                <a:lnTo>
                  <a:pt x="1250842" y="422494"/>
                </a:lnTo>
                <a:lnTo>
                  <a:pt x="1250842" y="0"/>
                </a:lnTo>
                <a:close/>
              </a:path>
            </a:pathLst>
          </a:custGeom>
          <a:solidFill>
            <a:srgbClr val="E66C7D">
              <a:alpha val="3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98DC2F31-BA25-DFBE-76C2-41111154FE6F}"/>
              </a:ext>
            </a:extLst>
          </p:cNvPr>
          <p:cNvSpPr/>
          <p:nvPr/>
        </p:nvSpPr>
        <p:spPr>
          <a:xfrm>
            <a:off x="2402672" y="1010652"/>
            <a:ext cx="2689225" cy="1200006"/>
          </a:xfrm>
          <a:custGeom>
            <a:avLst/>
            <a:gdLst/>
            <a:ahLst/>
            <a:cxnLst/>
            <a:rect l="l" t="t" r="r" b="b"/>
            <a:pathLst>
              <a:path w="2689225" h="765810">
                <a:moveTo>
                  <a:pt x="2688879" y="0"/>
                </a:moveTo>
                <a:lnTo>
                  <a:pt x="0" y="0"/>
                </a:lnTo>
                <a:lnTo>
                  <a:pt x="0" y="765743"/>
                </a:lnTo>
                <a:lnTo>
                  <a:pt x="2688879" y="765743"/>
                </a:lnTo>
                <a:lnTo>
                  <a:pt x="2688879" y="0"/>
                </a:lnTo>
                <a:close/>
              </a:path>
            </a:pathLst>
          </a:custGeom>
          <a:solidFill>
            <a:srgbClr val="6BB76D">
              <a:alpha val="3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CB1D00BD-FC76-316B-B755-0B891047CC87}"/>
              </a:ext>
            </a:extLst>
          </p:cNvPr>
          <p:cNvSpPr/>
          <p:nvPr/>
        </p:nvSpPr>
        <p:spPr>
          <a:xfrm>
            <a:off x="5850937" y="5369049"/>
            <a:ext cx="1250950" cy="422909"/>
          </a:xfrm>
          <a:custGeom>
            <a:avLst/>
            <a:gdLst/>
            <a:ahLst/>
            <a:cxnLst/>
            <a:rect l="l" t="t" r="r" b="b"/>
            <a:pathLst>
              <a:path w="1250950" h="422910">
                <a:moveTo>
                  <a:pt x="1250843" y="0"/>
                </a:moveTo>
                <a:lnTo>
                  <a:pt x="0" y="0"/>
                </a:lnTo>
                <a:lnTo>
                  <a:pt x="0" y="422495"/>
                </a:lnTo>
                <a:lnTo>
                  <a:pt x="1250843" y="422495"/>
                </a:lnTo>
                <a:lnTo>
                  <a:pt x="1250843" y="0"/>
                </a:lnTo>
                <a:close/>
              </a:path>
            </a:pathLst>
          </a:custGeom>
          <a:solidFill>
            <a:srgbClr val="E66C7D">
              <a:alpha val="3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F1C9CEB0-BCCF-EC15-0AC6-5B1E71E2DFD4}"/>
              </a:ext>
            </a:extLst>
          </p:cNvPr>
          <p:cNvSpPr txBox="1"/>
          <p:nvPr/>
        </p:nvSpPr>
        <p:spPr>
          <a:xfrm>
            <a:off x="4067581" y="2700374"/>
            <a:ext cx="278574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en-SG" sz="3100" dirty="0" err="1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需要定义</a:t>
            </a:r>
            <a:r>
              <a:rPr lang="zh-CN" altLang="en-US" sz="31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！</a:t>
            </a:r>
            <a:endParaRPr sz="31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2BBC0D84-ADA0-216B-B50C-B90BD758E8D1}"/>
              </a:ext>
            </a:extLst>
          </p:cNvPr>
          <p:cNvSpPr txBox="1"/>
          <p:nvPr/>
        </p:nvSpPr>
        <p:spPr>
          <a:xfrm>
            <a:off x="2271973" y="1533874"/>
            <a:ext cx="302270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图上相似度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id="{8B9868E5-079C-10A7-5912-0FC02E5C894F}"/>
              </a:ext>
            </a:extLst>
          </p:cNvPr>
          <p:cNvSpPr txBox="1"/>
          <p:nvPr/>
        </p:nvSpPr>
        <p:spPr>
          <a:xfrm>
            <a:off x="5454644" y="1533874"/>
            <a:ext cx="302270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嵌入空间相似度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11D14C6-F451-387E-642F-46EE6FB97029}"/>
              </a:ext>
            </a:extLst>
          </p:cNvPr>
          <p:cNvCxnSpPr/>
          <p:nvPr/>
        </p:nvCxnSpPr>
        <p:spPr>
          <a:xfrm flipH="1" flipV="1">
            <a:off x="4692316" y="2210658"/>
            <a:ext cx="399581" cy="48971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02373B9-075B-1595-DD01-B354B87CD6E4}"/>
              </a:ext>
            </a:extLst>
          </p:cNvPr>
          <p:cNvCxnSpPr>
            <a:cxnSpLocks/>
          </p:cNvCxnSpPr>
          <p:nvPr/>
        </p:nvCxnSpPr>
        <p:spPr>
          <a:xfrm>
            <a:off x="5841118" y="3271179"/>
            <a:ext cx="254882" cy="24154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A6CE73D-A308-E6B9-6842-E43CAD685331}"/>
              </a:ext>
            </a:extLst>
          </p:cNvPr>
          <p:cNvCxnSpPr>
            <a:cxnSpLocks/>
          </p:cNvCxnSpPr>
          <p:nvPr/>
        </p:nvCxnSpPr>
        <p:spPr>
          <a:xfrm>
            <a:off x="5454644" y="3271179"/>
            <a:ext cx="396293" cy="205294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64659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A348C-D162-9617-8889-D079129DF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3D716C6D-5B84-9873-A33D-A6CB4978DB29}"/>
              </a:ext>
            </a:extLst>
          </p:cNvPr>
          <p:cNvSpPr txBox="1"/>
          <p:nvPr/>
        </p:nvSpPr>
        <p:spPr>
          <a:xfrm>
            <a:off x="350439" y="12041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回顾：三个关键</a:t>
            </a: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56680220-A57B-212F-62E8-DEA27A443655}"/>
              </a:ext>
            </a:extLst>
          </p:cNvPr>
          <p:cNvSpPr txBox="1"/>
          <p:nvPr/>
        </p:nvSpPr>
        <p:spPr>
          <a:xfrm>
            <a:off x="830048" y="828293"/>
            <a:ext cx="11105278" cy="324781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514350" indent="-514350">
              <a:buFont typeface="+mj-lt"/>
              <a:buAutoNum type="arabicPeriod"/>
            </a:pP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编码器</a:t>
            </a:r>
            <a:r>
              <a:rPr lang="en-US" altLang="zh-CN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Encoder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将节点映射到嵌入表示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514350" indent="-514350">
              <a:buFont typeface="+mj-lt"/>
              <a:buAutoNum type="arabicPeriod"/>
            </a:pP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定义一个节点</a:t>
            </a:r>
            <a:r>
              <a:rPr lang="zh-CN" altLang="en-US" sz="28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相似性函数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（即，度量图中的相似性）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sz="2800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解码器</a:t>
            </a:r>
            <a:r>
              <a:rPr lang="en-US" altLang="zh-CN" sz="2800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Decoder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从嵌入中恢复相似性得分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优化编码器的参数，使得：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1AE1CD61-7B09-D9B6-C98F-EFD50ECAA93D}"/>
              </a:ext>
            </a:extLst>
          </p:cNvPr>
          <p:cNvSpPr txBox="1"/>
          <p:nvPr/>
        </p:nvSpPr>
        <p:spPr>
          <a:xfrm>
            <a:off x="2786612" y="4934378"/>
            <a:ext cx="302270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图上相似度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2D9B98BC-F5D5-5DEB-088E-05247A852E92}"/>
              </a:ext>
            </a:extLst>
          </p:cNvPr>
          <p:cNvSpPr txBox="1"/>
          <p:nvPr/>
        </p:nvSpPr>
        <p:spPr>
          <a:xfrm>
            <a:off x="7609908" y="4934378"/>
            <a:ext cx="302270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嵌入空间相似度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33">
                <a:extLst>
                  <a:ext uri="{FF2B5EF4-FFF2-40B4-BE49-F238E27FC236}">
                    <a16:creationId xmlns:a16="http://schemas.microsoft.com/office/drawing/2014/main" id="{0783C8A9-B57D-8D0F-2AC2-311E9CC6F758}"/>
                  </a:ext>
                </a:extLst>
              </p:cNvPr>
              <p:cNvSpPr txBox="1"/>
              <p:nvPr/>
            </p:nvSpPr>
            <p:spPr>
              <a:xfrm>
                <a:off x="350439" y="1483659"/>
                <a:ext cx="11105278" cy="76302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</m:sup>
                      </m:sSup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zh-CN" altLang="en-US" sz="28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13" name="文本框 33">
                <a:extLst>
                  <a:ext uri="{FF2B5EF4-FFF2-40B4-BE49-F238E27FC236}">
                    <a16:creationId xmlns:a16="http://schemas.microsoft.com/office/drawing/2014/main" id="{BB28D44F-5696-6597-6201-548A5F353C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439" y="1483659"/>
                <a:ext cx="11105278" cy="763029"/>
              </a:xfrm>
              <a:prstGeom prst="rect">
                <a:avLst/>
              </a:prstGeom>
              <a:blipFill>
                <a:blip r:embed="rId3"/>
                <a:stretch>
                  <a:fillRect b="-3226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33">
                <a:extLst>
                  <a:ext uri="{FF2B5EF4-FFF2-40B4-BE49-F238E27FC236}">
                    <a16:creationId xmlns:a16="http://schemas.microsoft.com/office/drawing/2014/main" id="{B9037E5F-6843-4FF7-60E3-CF3F25372680}"/>
                  </a:ext>
                </a:extLst>
              </p:cNvPr>
              <p:cNvSpPr txBox="1"/>
              <p:nvPr/>
            </p:nvSpPr>
            <p:spPr>
              <a:xfrm>
                <a:off x="543361" y="4260760"/>
                <a:ext cx="11105278" cy="75020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0" smtClean="0">
                          <a:latin typeface="Cambria Math" panose="02040503050406030204" pitchFamily="18" charset="0"/>
                        </a:rPr>
                        <m:t>𝐬𝐢𝐦𝐢𝐥𝐚𝐫𝐢𝐭𝐲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  <m:r>
                            <a:rPr lang="en-US" altLang="zh-CN" sz="2800" b="1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</m:d>
                      <m:r>
                        <a:rPr lang="zh-CN" altLang="en-US" sz="2800" b="1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zh-CN" alt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sub>
                          </m:s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sub>
                          </m:sSub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zh-CN" alt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sup>
                      </m:sSubSup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𝒖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zh-CN" altLang="en-US" sz="2800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16" name="文本框 33">
                <a:extLst>
                  <a:ext uri="{FF2B5EF4-FFF2-40B4-BE49-F238E27FC236}">
                    <a16:creationId xmlns:a16="http://schemas.microsoft.com/office/drawing/2014/main" id="{E8C65DC9-4B3F-9E6C-B18E-6EB9BFC118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361" y="4260760"/>
                <a:ext cx="11105278" cy="750205"/>
              </a:xfrm>
              <a:prstGeom prst="rect">
                <a:avLst/>
              </a:prstGeom>
              <a:blipFill>
                <a:blip r:embed="rId4"/>
                <a:stretch>
                  <a:fillRect b="-500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994707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39D84-3437-0756-E6A6-11701D917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1B54CB08-CA14-B5C4-B2F1-63AC684D768E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回顾：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“浅层”编码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45C9181C-ADFB-45DF-0B90-9FE84E469D69}"/>
              </a:ext>
            </a:extLst>
          </p:cNvPr>
          <p:cNvSpPr txBox="1"/>
          <p:nvPr/>
        </p:nvSpPr>
        <p:spPr>
          <a:xfrm>
            <a:off x="830048" y="828293"/>
            <a:ext cx="11105278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>
              <a:buFont typeface="Wingdings" pitchFamily="2" charset="2"/>
              <a:buChar char="q"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最简单的编码方法：编码器仅是一个嵌入查找表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8" name="文本框 33">
            <a:extLst>
              <a:ext uri="{FF2B5EF4-FFF2-40B4-BE49-F238E27FC236}">
                <a16:creationId xmlns:a16="http://schemas.microsoft.com/office/drawing/2014/main" id="{8ACF23E8-5E6A-7F01-C0BF-F795401174D7}"/>
              </a:ext>
            </a:extLst>
          </p:cNvPr>
          <p:cNvSpPr txBox="1"/>
          <p:nvPr/>
        </p:nvSpPr>
        <p:spPr>
          <a:xfrm>
            <a:off x="2312616" y="4342520"/>
            <a:ext cx="1839308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嵌入矩阵</a:t>
            </a:r>
            <a:endParaRPr lang="en-SG" altLang="zh-CN" sz="24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2" name="object 4">
            <a:extLst>
              <a:ext uri="{FF2B5EF4-FFF2-40B4-BE49-F238E27FC236}">
                <a16:creationId xmlns:a16="http://schemas.microsoft.com/office/drawing/2014/main" id="{A47D0C6C-26C6-4523-C52F-739A8ED5A66D}"/>
              </a:ext>
            </a:extLst>
          </p:cNvPr>
          <p:cNvGrpSpPr/>
          <p:nvPr/>
        </p:nvGrpSpPr>
        <p:grpSpPr>
          <a:xfrm>
            <a:off x="4288167" y="3055903"/>
            <a:ext cx="4266565" cy="2095500"/>
            <a:chOff x="2146546" y="3368724"/>
            <a:chExt cx="4266565" cy="2095500"/>
          </a:xfrm>
        </p:grpSpPr>
        <p:sp>
          <p:nvSpPr>
            <p:cNvPr id="4" name="object 5">
              <a:extLst>
                <a:ext uri="{FF2B5EF4-FFF2-40B4-BE49-F238E27FC236}">
                  <a16:creationId xmlns:a16="http://schemas.microsoft.com/office/drawing/2014/main" id="{669AB728-B0EB-43EB-FB6B-4A55F6BF65ED}"/>
                </a:ext>
              </a:extLst>
            </p:cNvPr>
            <p:cNvSpPr/>
            <p:nvPr/>
          </p:nvSpPr>
          <p:spPr>
            <a:xfrm>
              <a:off x="2146546" y="3368724"/>
              <a:ext cx="4266565" cy="2095500"/>
            </a:xfrm>
            <a:custGeom>
              <a:avLst/>
              <a:gdLst/>
              <a:ahLst/>
              <a:cxnLst/>
              <a:rect l="l" t="t" r="r" b="b"/>
              <a:pathLst>
                <a:path w="4266565" h="2095500">
                  <a:moveTo>
                    <a:pt x="4241939" y="0"/>
                  </a:moveTo>
                  <a:lnTo>
                    <a:pt x="23999" y="0"/>
                  </a:lnTo>
                  <a:lnTo>
                    <a:pt x="14657" y="1886"/>
                  </a:lnTo>
                  <a:lnTo>
                    <a:pt x="7028" y="7029"/>
                  </a:lnTo>
                  <a:lnTo>
                    <a:pt x="1885" y="14658"/>
                  </a:lnTo>
                  <a:lnTo>
                    <a:pt x="0" y="24000"/>
                  </a:lnTo>
                  <a:lnTo>
                    <a:pt x="0" y="2070877"/>
                  </a:lnTo>
                  <a:lnTo>
                    <a:pt x="1885" y="2080219"/>
                  </a:lnTo>
                  <a:lnTo>
                    <a:pt x="7028" y="2087848"/>
                  </a:lnTo>
                  <a:lnTo>
                    <a:pt x="14657" y="2092991"/>
                  </a:lnTo>
                  <a:lnTo>
                    <a:pt x="23999" y="2094877"/>
                  </a:lnTo>
                  <a:lnTo>
                    <a:pt x="4241939" y="2094877"/>
                  </a:lnTo>
                  <a:lnTo>
                    <a:pt x="4251281" y="2092991"/>
                  </a:lnTo>
                  <a:lnTo>
                    <a:pt x="4258909" y="2087848"/>
                  </a:lnTo>
                  <a:lnTo>
                    <a:pt x="4264052" y="2080219"/>
                  </a:lnTo>
                  <a:lnTo>
                    <a:pt x="4265938" y="2070877"/>
                  </a:lnTo>
                  <a:lnTo>
                    <a:pt x="4265938" y="2066077"/>
                  </a:lnTo>
                  <a:lnTo>
                    <a:pt x="28799" y="2066077"/>
                  </a:lnTo>
                  <a:lnTo>
                    <a:pt x="28799" y="28799"/>
                  </a:lnTo>
                  <a:lnTo>
                    <a:pt x="4265938" y="28799"/>
                  </a:lnTo>
                  <a:lnTo>
                    <a:pt x="4265938" y="24000"/>
                  </a:lnTo>
                  <a:lnTo>
                    <a:pt x="4264052" y="14658"/>
                  </a:lnTo>
                  <a:lnTo>
                    <a:pt x="4258909" y="7029"/>
                  </a:lnTo>
                  <a:lnTo>
                    <a:pt x="4251281" y="1886"/>
                  </a:lnTo>
                  <a:lnTo>
                    <a:pt x="4241939" y="0"/>
                  </a:lnTo>
                  <a:close/>
                </a:path>
                <a:path w="4266565" h="2095500">
                  <a:moveTo>
                    <a:pt x="4265938" y="28799"/>
                  </a:moveTo>
                  <a:lnTo>
                    <a:pt x="4237139" y="28799"/>
                  </a:lnTo>
                  <a:lnTo>
                    <a:pt x="4237139" y="2066077"/>
                  </a:lnTo>
                  <a:lnTo>
                    <a:pt x="4265938" y="2066077"/>
                  </a:lnTo>
                  <a:lnTo>
                    <a:pt x="4265938" y="28799"/>
                  </a:lnTo>
                  <a:close/>
                </a:path>
                <a:path w="4266565" h="2095500">
                  <a:moveTo>
                    <a:pt x="4227539" y="38400"/>
                  </a:moveTo>
                  <a:lnTo>
                    <a:pt x="38399" y="38400"/>
                  </a:lnTo>
                  <a:lnTo>
                    <a:pt x="38399" y="2056477"/>
                  </a:lnTo>
                  <a:lnTo>
                    <a:pt x="4227539" y="2056477"/>
                  </a:lnTo>
                  <a:lnTo>
                    <a:pt x="4227539" y="2046876"/>
                  </a:lnTo>
                  <a:lnTo>
                    <a:pt x="47999" y="2046876"/>
                  </a:lnTo>
                  <a:lnTo>
                    <a:pt x="47999" y="48000"/>
                  </a:lnTo>
                  <a:lnTo>
                    <a:pt x="4227539" y="48000"/>
                  </a:lnTo>
                  <a:lnTo>
                    <a:pt x="4227539" y="38400"/>
                  </a:lnTo>
                  <a:close/>
                </a:path>
                <a:path w="4266565" h="2095500">
                  <a:moveTo>
                    <a:pt x="4227539" y="48000"/>
                  </a:moveTo>
                  <a:lnTo>
                    <a:pt x="4217939" y="48000"/>
                  </a:lnTo>
                  <a:lnTo>
                    <a:pt x="4217939" y="2046876"/>
                  </a:lnTo>
                  <a:lnTo>
                    <a:pt x="4227539" y="2046876"/>
                  </a:lnTo>
                  <a:lnTo>
                    <a:pt x="4227539" y="48000"/>
                  </a:lnTo>
                  <a:close/>
                </a:path>
              </a:pathLst>
            </a:custGeom>
            <a:solidFill>
              <a:srgbClr val="B07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6">
              <a:extLst>
                <a:ext uri="{FF2B5EF4-FFF2-40B4-BE49-F238E27FC236}">
                  <a16:creationId xmlns:a16="http://schemas.microsoft.com/office/drawing/2014/main" id="{6FE41EF0-7F19-9221-B2DD-C2F685F5499F}"/>
                </a:ext>
              </a:extLst>
            </p:cNvPr>
            <p:cNvSpPr/>
            <p:nvPr/>
          </p:nvSpPr>
          <p:spPr>
            <a:xfrm>
              <a:off x="3238407" y="3384636"/>
              <a:ext cx="267970" cy="2078989"/>
            </a:xfrm>
            <a:custGeom>
              <a:avLst/>
              <a:gdLst/>
              <a:ahLst/>
              <a:cxnLst/>
              <a:rect l="l" t="t" r="r" b="b"/>
              <a:pathLst>
                <a:path w="267970" h="2078989">
                  <a:moveTo>
                    <a:pt x="28799" y="2017908"/>
                  </a:moveTo>
                  <a:lnTo>
                    <a:pt x="120" y="2020796"/>
                  </a:lnTo>
                  <a:lnTo>
                    <a:pt x="1024" y="2029766"/>
                  </a:lnTo>
                  <a:lnTo>
                    <a:pt x="1225" y="2030752"/>
                  </a:lnTo>
                  <a:lnTo>
                    <a:pt x="11766" y="2054153"/>
                  </a:lnTo>
                  <a:lnTo>
                    <a:pt x="34243" y="2036142"/>
                  </a:lnTo>
                  <a:lnTo>
                    <a:pt x="31318" y="2030752"/>
                  </a:lnTo>
                  <a:lnTo>
                    <a:pt x="29470" y="2024799"/>
                  </a:lnTo>
                  <a:lnTo>
                    <a:pt x="28824" y="2018389"/>
                  </a:lnTo>
                  <a:lnTo>
                    <a:pt x="28799" y="2017908"/>
                  </a:lnTo>
                  <a:close/>
                </a:path>
                <a:path w="267970" h="2078989">
                  <a:moveTo>
                    <a:pt x="28799" y="1970389"/>
                  </a:moveTo>
                  <a:lnTo>
                    <a:pt x="0" y="1970389"/>
                  </a:lnTo>
                  <a:lnTo>
                    <a:pt x="0" y="2018389"/>
                  </a:lnTo>
                  <a:lnTo>
                    <a:pt x="23999" y="2018389"/>
                  </a:lnTo>
                  <a:lnTo>
                    <a:pt x="28775" y="2017908"/>
                  </a:lnTo>
                  <a:lnTo>
                    <a:pt x="28799" y="1970389"/>
                  </a:lnTo>
                  <a:close/>
                </a:path>
                <a:path w="267970" h="2078989">
                  <a:moveTo>
                    <a:pt x="47878" y="2015981"/>
                  </a:moveTo>
                  <a:lnTo>
                    <a:pt x="38399" y="2016945"/>
                  </a:lnTo>
                  <a:lnTo>
                    <a:pt x="38472" y="2018389"/>
                  </a:lnTo>
                  <a:lnTo>
                    <a:pt x="38924" y="2022875"/>
                  </a:lnTo>
                  <a:lnTo>
                    <a:pt x="40206" y="2027003"/>
                  </a:lnTo>
                  <a:lnTo>
                    <a:pt x="42237" y="2030746"/>
                  </a:lnTo>
                  <a:lnTo>
                    <a:pt x="50232" y="2025350"/>
                  </a:lnTo>
                  <a:lnTo>
                    <a:pt x="49094" y="2023254"/>
                  </a:lnTo>
                  <a:lnTo>
                    <a:pt x="48379" y="2020951"/>
                  </a:lnTo>
                  <a:lnTo>
                    <a:pt x="48121" y="2018389"/>
                  </a:lnTo>
                  <a:lnTo>
                    <a:pt x="47999" y="2016945"/>
                  </a:lnTo>
                  <a:lnTo>
                    <a:pt x="47878" y="2015981"/>
                  </a:lnTo>
                  <a:close/>
                </a:path>
                <a:path w="267970" h="2078989">
                  <a:moveTo>
                    <a:pt x="47999" y="1970389"/>
                  </a:moveTo>
                  <a:lnTo>
                    <a:pt x="38399" y="1970389"/>
                  </a:lnTo>
                  <a:lnTo>
                    <a:pt x="38399" y="2016945"/>
                  </a:lnTo>
                  <a:lnTo>
                    <a:pt x="47878" y="2015981"/>
                  </a:lnTo>
                  <a:lnTo>
                    <a:pt x="47999" y="1970389"/>
                  </a:lnTo>
                  <a:close/>
                </a:path>
                <a:path w="267970" h="2078989">
                  <a:moveTo>
                    <a:pt x="28799" y="1874389"/>
                  </a:moveTo>
                  <a:lnTo>
                    <a:pt x="0" y="1874389"/>
                  </a:lnTo>
                  <a:lnTo>
                    <a:pt x="0" y="1922388"/>
                  </a:lnTo>
                  <a:lnTo>
                    <a:pt x="28799" y="1922388"/>
                  </a:lnTo>
                  <a:lnTo>
                    <a:pt x="28799" y="1874389"/>
                  </a:lnTo>
                  <a:close/>
                </a:path>
                <a:path w="267970" h="2078989">
                  <a:moveTo>
                    <a:pt x="47999" y="1874389"/>
                  </a:moveTo>
                  <a:lnTo>
                    <a:pt x="38399" y="1874389"/>
                  </a:lnTo>
                  <a:lnTo>
                    <a:pt x="38399" y="1922388"/>
                  </a:lnTo>
                  <a:lnTo>
                    <a:pt x="47999" y="1922388"/>
                  </a:lnTo>
                  <a:lnTo>
                    <a:pt x="47999" y="1874389"/>
                  </a:lnTo>
                  <a:close/>
                </a:path>
                <a:path w="267970" h="2078989">
                  <a:moveTo>
                    <a:pt x="28799" y="1778389"/>
                  </a:moveTo>
                  <a:lnTo>
                    <a:pt x="0" y="1778389"/>
                  </a:lnTo>
                  <a:lnTo>
                    <a:pt x="0" y="1826389"/>
                  </a:lnTo>
                  <a:lnTo>
                    <a:pt x="28799" y="1826389"/>
                  </a:lnTo>
                  <a:lnTo>
                    <a:pt x="28799" y="1778389"/>
                  </a:lnTo>
                  <a:close/>
                </a:path>
                <a:path w="267970" h="2078989">
                  <a:moveTo>
                    <a:pt x="47999" y="1778389"/>
                  </a:moveTo>
                  <a:lnTo>
                    <a:pt x="38399" y="1778389"/>
                  </a:lnTo>
                  <a:lnTo>
                    <a:pt x="38399" y="1826389"/>
                  </a:lnTo>
                  <a:lnTo>
                    <a:pt x="47999" y="1826389"/>
                  </a:lnTo>
                  <a:lnTo>
                    <a:pt x="47999" y="1778389"/>
                  </a:lnTo>
                  <a:close/>
                </a:path>
                <a:path w="267970" h="2078989">
                  <a:moveTo>
                    <a:pt x="28799" y="1682389"/>
                  </a:moveTo>
                  <a:lnTo>
                    <a:pt x="0" y="1682389"/>
                  </a:lnTo>
                  <a:lnTo>
                    <a:pt x="0" y="1730388"/>
                  </a:lnTo>
                  <a:lnTo>
                    <a:pt x="28799" y="1730388"/>
                  </a:lnTo>
                  <a:lnTo>
                    <a:pt x="28799" y="1682389"/>
                  </a:lnTo>
                  <a:close/>
                </a:path>
                <a:path w="267970" h="2078989">
                  <a:moveTo>
                    <a:pt x="47999" y="1682389"/>
                  </a:moveTo>
                  <a:lnTo>
                    <a:pt x="38399" y="1682389"/>
                  </a:lnTo>
                  <a:lnTo>
                    <a:pt x="38399" y="1730388"/>
                  </a:lnTo>
                  <a:lnTo>
                    <a:pt x="47999" y="1730388"/>
                  </a:lnTo>
                  <a:lnTo>
                    <a:pt x="47999" y="1682389"/>
                  </a:lnTo>
                  <a:close/>
                </a:path>
                <a:path w="267970" h="2078989">
                  <a:moveTo>
                    <a:pt x="28799" y="1586388"/>
                  </a:moveTo>
                  <a:lnTo>
                    <a:pt x="0" y="1586388"/>
                  </a:lnTo>
                  <a:lnTo>
                    <a:pt x="0" y="1634389"/>
                  </a:lnTo>
                  <a:lnTo>
                    <a:pt x="28799" y="1634389"/>
                  </a:lnTo>
                  <a:lnTo>
                    <a:pt x="28799" y="1586388"/>
                  </a:lnTo>
                  <a:close/>
                </a:path>
                <a:path w="267970" h="2078989">
                  <a:moveTo>
                    <a:pt x="47999" y="1586388"/>
                  </a:moveTo>
                  <a:lnTo>
                    <a:pt x="38399" y="1586388"/>
                  </a:lnTo>
                  <a:lnTo>
                    <a:pt x="38399" y="1634389"/>
                  </a:lnTo>
                  <a:lnTo>
                    <a:pt x="47999" y="1634389"/>
                  </a:lnTo>
                  <a:lnTo>
                    <a:pt x="47999" y="1586388"/>
                  </a:lnTo>
                  <a:close/>
                </a:path>
                <a:path w="267970" h="2078989">
                  <a:moveTo>
                    <a:pt x="28799" y="1490389"/>
                  </a:moveTo>
                  <a:lnTo>
                    <a:pt x="0" y="1490389"/>
                  </a:lnTo>
                  <a:lnTo>
                    <a:pt x="0" y="1538389"/>
                  </a:lnTo>
                  <a:lnTo>
                    <a:pt x="28799" y="1538389"/>
                  </a:lnTo>
                  <a:lnTo>
                    <a:pt x="28799" y="1490389"/>
                  </a:lnTo>
                  <a:close/>
                </a:path>
                <a:path w="267970" h="2078989">
                  <a:moveTo>
                    <a:pt x="47999" y="1490389"/>
                  </a:moveTo>
                  <a:lnTo>
                    <a:pt x="38399" y="1490389"/>
                  </a:lnTo>
                  <a:lnTo>
                    <a:pt x="38399" y="1538389"/>
                  </a:lnTo>
                  <a:lnTo>
                    <a:pt x="47999" y="1538389"/>
                  </a:lnTo>
                  <a:lnTo>
                    <a:pt x="47999" y="1490389"/>
                  </a:lnTo>
                  <a:close/>
                </a:path>
                <a:path w="267970" h="2078989">
                  <a:moveTo>
                    <a:pt x="28799" y="1394388"/>
                  </a:moveTo>
                  <a:lnTo>
                    <a:pt x="0" y="1394388"/>
                  </a:lnTo>
                  <a:lnTo>
                    <a:pt x="0" y="1442389"/>
                  </a:lnTo>
                  <a:lnTo>
                    <a:pt x="28799" y="1442389"/>
                  </a:lnTo>
                  <a:lnTo>
                    <a:pt x="28799" y="1394388"/>
                  </a:lnTo>
                  <a:close/>
                </a:path>
                <a:path w="267970" h="2078989">
                  <a:moveTo>
                    <a:pt x="47999" y="1394388"/>
                  </a:moveTo>
                  <a:lnTo>
                    <a:pt x="38399" y="1394388"/>
                  </a:lnTo>
                  <a:lnTo>
                    <a:pt x="38399" y="1442389"/>
                  </a:lnTo>
                  <a:lnTo>
                    <a:pt x="47999" y="1442389"/>
                  </a:lnTo>
                  <a:lnTo>
                    <a:pt x="47999" y="1394388"/>
                  </a:lnTo>
                  <a:close/>
                </a:path>
                <a:path w="267970" h="2078989">
                  <a:moveTo>
                    <a:pt x="28799" y="1298389"/>
                  </a:moveTo>
                  <a:lnTo>
                    <a:pt x="0" y="1298389"/>
                  </a:lnTo>
                  <a:lnTo>
                    <a:pt x="0" y="1346389"/>
                  </a:lnTo>
                  <a:lnTo>
                    <a:pt x="28799" y="1346389"/>
                  </a:lnTo>
                  <a:lnTo>
                    <a:pt x="28799" y="1298389"/>
                  </a:lnTo>
                  <a:close/>
                </a:path>
                <a:path w="267970" h="2078989">
                  <a:moveTo>
                    <a:pt x="47999" y="1298389"/>
                  </a:moveTo>
                  <a:lnTo>
                    <a:pt x="38399" y="1298389"/>
                  </a:lnTo>
                  <a:lnTo>
                    <a:pt x="38399" y="1346389"/>
                  </a:lnTo>
                  <a:lnTo>
                    <a:pt x="47999" y="1346389"/>
                  </a:lnTo>
                  <a:lnTo>
                    <a:pt x="47999" y="1298389"/>
                  </a:lnTo>
                  <a:close/>
                </a:path>
                <a:path w="267970" h="2078989">
                  <a:moveTo>
                    <a:pt x="28799" y="1202389"/>
                  </a:moveTo>
                  <a:lnTo>
                    <a:pt x="0" y="1202389"/>
                  </a:lnTo>
                  <a:lnTo>
                    <a:pt x="0" y="1250389"/>
                  </a:lnTo>
                  <a:lnTo>
                    <a:pt x="28799" y="1250389"/>
                  </a:lnTo>
                  <a:lnTo>
                    <a:pt x="28799" y="1202389"/>
                  </a:lnTo>
                  <a:close/>
                </a:path>
                <a:path w="267970" h="2078989">
                  <a:moveTo>
                    <a:pt x="47999" y="1202389"/>
                  </a:moveTo>
                  <a:lnTo>
                    <a:pt x="38399" y="1202389"/>
                  </a:lnTo>
                  <a:lnTo>
                    <a:pt x="38399" y="1250389"/>
                  </a:lnTo>
                  <a:lnTo>
                    <a:pt x="47999" y="1250389"/>
                  </a:lnTo>
                  <a:lnTo>
                    <a:pt x="47999" y="1202389"/>
                  </a:lnTo>
                  <a:close/>
                </a:path>
                <a:path w="267970" h="2078989">
                  <a:moveTo>
                    <a:pt x="28799" y="1106389"/>
                  </a:moveTo>
                  <a:lnTo>
                    <a:pt x="0" y="1106389"/>
                  </a:lnTo>
                  <a:lnTo>
                    <a:pt x="0" y="1154389"/>
                  </a:lnTo>
                  <a:lnTo>
                    <a:pt x="28799" y="1154389"/>
                  </a:lnTo>
                  <a:lnTo>
                    <a:pt x="28799" y="1106389"/>
                  </a:lnTo>
                  <a:close/>
                </a:path>
                <a:path w="267970" h="2078989">
                  <a:moveTo>
                    <a:pt x="47999" y="1106389"/>
                  </a:moveTo>
                  <a:lnTo>
                    <a:pt x="38399" y="1106389"/>
                  </a:lnTo>
                  <a:lnTo>
                    <a:pt x="38399" y="1154389"/>
                  </a:lnTo>
                  <a:lnTo>
                    <a:pt x="47999" y="1154389"/>
                  </a:lnTo>
                  <a:lnTo>
                    <a:pt x="47999" y="1106389"/>
                  </a:lnTo>
                  <a:close/>
                </a:path>
                <a:path w="267970" h="2078989">
                  <a:moveTo>
                    <a:pt x="28799" y="1010389"/>
                  </a:moveTo>
                  <a:lnTo>
                    <a:pt x="0" y="1010389"/>
                  </a:lnTo>
                  <a:lnTo>
                    <a:pt x="0" y="1058388"/>
                  </a:lnTo>
                  <a:lnTo>
                    <a:pt x="28799" y="1058388"/>
                  </a:lnTo>
                  <a:lnTo>
                    <a:pt x="28799" y="1010389"/>
                  </a:lnTo>
                  <a:close/>
                </a:path>
                <a:path w="267970" h="2078989">
                  <a:moveTo>
                    <a:pt x="47999" y="1010389"/>
                  </a:moveTo>
                  <a:lnTo>
                    <a:pt x="38399" y="1010389"/>
                  </a:lnTo>
                  <a:lnTo>
                    <a:pt x="38399" y="1058388"/>
                  </a:lnTo>
                  <a:lnTo>
                    <a:pt x="47999" y="1058388"/>
                  </a:lnTo>
                  <a:lnTo>
                    <a:pt x="47999" y="1010389"/>
                  </a:lnTo>
                  <a:close/>
                </a:path>
                <a:path w="267970" h="2078989">
                  <a:moveTo>
                    <a:pt x="28799" y="914389"/>
                  </a:moveTo>
                  <a:lnTo>
                    <a:pt x="0" y="914389"/>
                  </a:lnTo>
                  <a:lnTo>
                    <a:pt x="0" y="962389"/>
                  </a:lnTo>
                  <a:lnTo>
                    <a:pt x="28799" y="962389"/>
                  </a:lnTo>
                  <a:lnTo>
                    <a:pt x="28799" y="914389"/>
                  </a:lnTo>
                  <a:close/>
                </a:path>
                <a:path w="267970" h="2078989">
                  <a:moveTo>
                    <a:pt x="47999" y="914389"/>
                  </a:moveTo>
                  <a:lnTo>
                    <a:pt x="38399" y="914389"/>
                  </a:lnTo>
                  <a:lnTo>
                    <a:pt x="38399" y="962389"/>
                  </a:lnTo>
                  <a:lnTo>
                    <a:pt x="47999" y="962389"/>
                  </a:lnTo>
                  <a:lnTo>
                    <a:pt x="47999" y="914389"/>
                  </a:lnTo>
                  <a:close/>
                </a:path>
                <a:path w="267970" h="2078989">
                  <a:moveTo>
                    <a:pt x="28799" y="818389"/>
                  </a:moveTo>
                  <a:lnTo>
                    <a:pt x="0" y="818389"/>
                  </a:lnTo>
                  <a:lnTo>
                    <a:pt x="0" y="866388"/>
                  </a:lnTo>
                  <a:lnTo>
                    <a:pt x="28799" y="866388"/>
                  </a:lnTo>
                  <a:lnTo>
                    <a:pt x="28799" y="818389"/>
                  </a:lnTo>
                  <a:close/>
                </a:path>
                <a:path w="267970" h="2078989">
                  <a:moveTo>
                    <a:pt x="47999" y="818389"/>
                  </a:moveTo>
                  <a:lnTo>
                    <a:pt x="38399" y="818389"/>
                  </a:lnTo>
                  <a:lnTo>
                    <a:pt x="38399" y="866388"/>
                  </a:lnTo>
                  <a:lnTo>
                    <a:pt x="47999" y="866388"/>
                  </a:lnTo>
                  <a:lnTo>
                    <a:pt x="47999" y="818389"/>
                  </a:lnTo>
                  <a:close/>
                </a:path>
                <a:path w="267970" h="2078989">
                  <a:moveTo>
                    <a:pt x="28799" y="722389"/>
                  </a:moveTo>
                  <a:lnTo>
                    <a:pt x="0" y="722389"/>
                  </a:lnTo>
                  <a:lnTo>
                    <a:pt x="0" y="770389"/>
                  </a:lnTo>
                  <a:lnTo>
                    <a:pt x="28799" y="770389"/>
                  </a:lnTo>
                  <a:lnTo>
                    <a:pt x="28799" y="722389"/>
                  </a:lnTo>
                  <a:close/>
                </a:path>
                <a:path w="267970" h="2078989">
                  <a:moveTo>
                    <a:pt x="47999" y="722389"/>
                  </a:moveTo>
                  <a:lnTo>
                    <a:pt x="38399" y="722389"/>
                  </a:lnTo>
                  <a:lnTo>
                    <a:pt x="38399" y="770389"/>
                  </a:lnTo>
                  <a:lnTo>
                    <a:pt x="47999" y="770389"/>
                  </a:lnTo>
                  <a:lnTo>
                    <a:pt x="47999" y="722389"/>
                  </a:lnTo>
                  <a:close/>
                </a:path>
                <a:path w="267970" h="2078989">
                  <a:moveTo>
                    <a:pt x="28799" y="626389"/>
                  </a:moveTo>
                  <a:lnTo>
                    <a:pt x="0" y="626389"/>
                  </a:lnTo>
                  <a:lnTo>
                    <a:pt x="0" y="674389"/>
                  </a:lnTo>
                  <a:lnTo>
                    <a:pt x="28799" y="674389"/>
                  </a:lnTo>
                  <a:lnTo>
                    <a:pt x="28799" y="626389"/>
                  </a:lnTo>
                  <a:close/>
                </a:path>
                <a:path w="267970" h="2078989">
                  <a:moveTo>
                    <a:pt x="47999" y="626389"/>
                  </a:moveTo>
                  <a:lnTo>
                    <a:pt x="38399" y="626389"/>
                  </a:lnTo>
                  <a:lnTo>
                    <a:pt x="38399" y="674389"/>
                  </a:lnTo>
                  <a:lnTo>
                    <a:pt x="47999" y="674389"/>
                  </a:lnTo>
                  <a:lnTo>
                    <a:pt x="47999" y="626389"/>
                  </a:lnTo>
                  <a:close/>
                </a:path>
                <a:path w="267970" h="2078989">
                  <a:moveTo>
                    <a:pt x="28799" y="530388"/>
                  </a:moveTo>
                  <a:lnTo>
                    <a:pt x="0" y="530388"/>
                  </a:lnTo>
                  <a:lnTo>
                    <a:pt x="0" y="578389"/>
                  </a:lnTo>
                  <a:lnTo>
                    <a:pt x="28799" y="578389"/>
                  </a:lnTo>
                  <a:lnTo>
                    <a:pt x="28799" y="530388"/>
                  </a:lnTo>
                  <a:close/>
                </a:path>
                <a:path w="267970" h="2078989">
                  <a:moveTo>
                    <a:pt x="47999" y="530388"/>
                  </a:moveTo>
                  <a:lnTo>
                    <a:pt x="38399" y="530388"/>
                  </a:lnTo>
                  <a:lnTo>
                    <a:pt x="38399" y="578389"/>
                  </a:lnTo>
                  <a:lnTo>
                    <a:pt x="47999" y="578389"/>
                  </a:lnTo>
                  <a:lnTo>
                    <a:pt x="47999" y="530388"/>
                  </a:lnTo>
                  <a:close/>
                </a:path>
                <a:path w="267970" h="2078989">
                  <a:moveTo>
                    <a:pt x="28799" y="434389"/>
                  </a:moveTo>
                  <a:lnTo>
                    <a:pt x="0" y="434389"/>
                  </a:lnTo>
                  <a:lnTo>
                    <a:pt x="0" y="482389"/>
                  </a:lnTo>
                  <a:lnTo>
                    <a:pt x="28799" y="482389"/>
                  </a:lnTo>
                  <a:lnTo>
                    <a:pt x="28799" y="434389"/>
                  </a:lnTo>
                  <a:close/>
                </a:path>
                <a:path w="267970" h="2078989">
                  <a:moveTo>
                    <a:pt x="47999" y="434389"/>
                  </a:moveTo>
                  <a:lnTo>
                    <a:pt x="38399" y="434389"/>
                  </a:lnTo>
                  <a:lnTo>
                    <a:pt x="38399" y="482389"/>
                  </a:lnTo>
                  <a:lnTo>
                    <a:pt x="47999" y="482389"/>
                  </a:lnTo>
                  <a:lnTo>
                    <a:pt x="47999" y="434389"/>
                  </a:lnTo>
                  <a:close/>
                </a:path>
                <a:path w="267970" h="2078989">
                  <a:moveTo>
                    <a:pt x="28799" y="338388"/>
                  </a:moveTo>
                  <a:lnTo>
                    <a:pt x="0" y="338388"/>
                  </a:lnTo>
                  <a:lnTo>
                    <a:pt x="0" y="386389"/>
                  </a:lnTo>
                  <a:lnTo>
                    <a:pt x="28799" y="386389"/>
                  </a:lnTo>
                  <a:lnTo>
                    <a:pt x="28799" y="338388"/>
                  </a:lnTo>
                  <a:close/>
                </a:path>
                <a:path w="267970" h="2078989">
                  <a:moveTo>
                    <a:pt x="47999" y="338388"/>
                  </a:moveTo>
                  <a:lnTo>
                    <a:pt x="38399" y="338388"/>
                  </a:lnTo>
                  <a:lnTo>
                    <a:pt x="38399" y="386389"/>
                  </a:lnTo>
                  <a:lnTo>
                    <a:pt x="47999" y="386389"/>
                  </a:lnTo>
                  <a:lnTo>
                    <a:pt x="47999" y="338388"/>
                  </a:lnTo>
                  <a:close/>
                </a:path>
                <a:path w="267970" h="2078989">
                  <a:moveTo>
                    <a:pt x="28799" y="242389"/>
                  </a:moveTo>
                  <a:lnTo>
                    <a:pt x="0" y="242389"/>
                  </a:lnTo>
                  <a:lnTo>
                    <a:pt x="0" y="290389"/>
                  </a:lnTo>
                  <a:lnTo>
                    <a:pt x="28799" y="290389"/>
                  </a:lnTo>
                  <a:lnTo>
                    <a:pt x="28799" y="242389"/>
                  </a:lnTo>
                  <a:close/>
                </a:path>
                <a:path w="267970" h="2078989">
                  <a:moveTo>
                    <a:pt x="47999" y="242389"/>
                  </a:moveTo>
                  <a:lnTo>
                    <a:pt x="38399" y="242389"/>
                  </a:lnTo>
                  <a:lnTo>
                    <a:pt x="38399" y="290389"/>
                  </a:lnTo>
                  <a:lnTo>
                    <a:pt x="47999" y="290389"/>
                  </a:lnTo>
                  <a:lnTo>
                    <a:pt x="47999" y="242389"/>
                  </a:lnTo>
                  <a:close/>
                </a:path>
                <a:path w="267970" h="2078989">
                  <a:moveTo>
                    <a:pt x="28799" y="146389"/>
                  </a:moveTo>
                  <a:lnTo>
                    <a:pt x="0" y="146389"/>
                  </a:lnTo>
                  <a:lnTo>
                    <a:pt x="0" y="194390"/>
                  </a:lnTo>
                  <a:lnTo>
                    <a:pt x="28799" y="194390"/>
                  </a:lnTo>
                  <a:lnTo>
                    <a:pt x="28799" y="146389"/>
                  </a:lnTo>
                  <a:close/>
                </a:path>
                <a:path w="267970" h="2078989">
                  <a:moveTo>
                    <a:pt x="47999" y="146389"/>
                  </a:moveTo>
                  <a:lnTo>
                    <a:pt x="38399" y="146389"/>
                  </a:lnTo>
                  <a:lnTo>
                    <a:pt x="38399" y="194390"/>
                  </a:lnTo>
                  <a:lnTo>
                    <a:pt x="47999" y="194390"/>
                  </a:lnTo>
                  <a:lnTo>
                    <a:pt x="47999" y="146389"/>
                  </a:lnTo>
                  <a:close/>
                </a:path>
                <a:path w="267970" h="2078989">
                  <a:moveTo>
                    <a:pt x="2645" y="43436"/>
                  </a:moveTo>
                  <a:lnTo>
                    <a:pt x="1344" y="47623"/>
                  </a:lnTo>
                  <a:lnTo>
                    <a:pt x="1024" y="49199"/>
                  </a:lnTo>
                  <a:lnTo>
                    <a:pt x="863" y="50797"/>
                  </a:lnTo>
                  <a:lnTo>
                    <a:pt x="0" y="60576"/>
                  </a:lnTo>
                  <a:lnTo>
                    <a:pt x="0" y="98389"/>
                  </a:lnTo>
                  <a:lnTo>
                    <a:pt x="28799" y="98389"/>
                  </a:lnTo>
                  <a:lnTo>
                    <a:pt x="28799" y="60576"/>
                  </a:lnTo>
                  <a:lnTo>
                    <a:pt x="29470" y="54166"/>
                  </a:lnTo>
                  <a:lnTo>
                    <a:pt x="30151" y="51974"/>
                  </a:lnTo>
                  <a:lnTo>
                    <a:pt x="2645" y="43436"/>
                  </a:lnTo>
                  <a:close/>
                </a:path>
                <a:path w="267970" h="2078989">
                  <a:moveTo>
                    <a:pt x="39319" y="54820"/>
                  </a:moveTo>
                  <a:lnTo>
                    <a:pt x="38924" y="56090"/>
                  </a:lnTo>
                  <a:lnTo>
                    <a:pt x="38399" y="60576"/>
                  </a:lnTo>
                  <a:lnTo>
                    <a:pt x="38399" y="98389"/>
                  </a:lnTo>
                  <a:lnTo>
                    <a:pt x="47999" y="98389"/>
                  </a:lnTo>
                  <a:lnTo>
                    <a:pt x="47999" y="60576"/>
                  </a:lnTo>
                  <a:lnTo>
                    <a:pt x="48379" y="58013"/>
                  </a:lnTo>
                  <a:lnTo>
                    <a:pt x="48487" y="57666"/>
                  </a:lnTo>
                  <a:lnTo>
                    <a:pt x="39319" y="54820"/>
                  </a:lnTo>
                  <a:close/>
                </a:path>
                <a:path w="267970" h="2078989">
                  <a:moveTo>
                    <a:pt x="109392" y="0"/>
                  </a:moveTo>
                  <a:lnTo>
                    <a:pt x="61393" y="0"/>
                  </a:lnTo>
                  <a:lnTo>
                    <a:pt x="61393" y="28799"/>
                  </a:lnTo>
                  <a:lnTo>
                    <a:pt x="109392" y="28799"/>
                  </a:lnTo>
                  <a:lnTo>
                    <a:pt x="109392" y="0"/>
                  </a:lnTo>
                  <a:close/>
                </a:path>
                <a:path w="267970" h="2078989">
                  <a:moveTo>
                    <a:pt x="109392" y="38399"/>
                  </a:moveTo>
                  <a:lnTo>
                    <a:pt x="61393" y="38399"/>
                  </a:lnTo>
                  <a:lnTo>
                    <a:pt x="61393" y="47999"/>
                  </a:lnTo>
                  <a:lnTo>
                    <a:pt x="109392" y="47999"/>
                  </a:lnTo>
                  <a:lnTo>
                    <a:pt x="109392" y="38399"/>
                  </a:lnTo>
                  <a:close/>
                </a:path>
                <a:path w="267970" h="2078989">
                  <a:moveTo>
                    <a:pt x="205393" y="0"/>
                  </a:moveTo>
                  <a:lnTo>
                    <a:pt x="157393" y="0"/>
                  </a:lnTo>
                  <a:lnTo>
                    <a:pt x="157393" y="28799"/>
                  </a:lnTo>
                  <a:lnTo>
                    <a:pt x="205393" y="28799"/>
                  </a:lnTo>
                  <a:lnTo>
                    <a:pt x="205393" y="0"/>
                  </a:lnTo>
                  <a:close/>
                </a:path>
                <a:path w="267970" h="2078989">
                  <a:moveTo>
                    <a:pt x="205393" y="38399"/>
                  </a:moveTo>
                  <a:lnTo>
                    <a:pt x="157393" y="38399"/>
                  </a:lnTo>
                  <a:lnTo>
                    <a:pt x="157393" y="47999"/>
                  </a:lnTo>
                  <a:lnTo>
                    <a:pt x="205393" y="47999"/>
                  </a:lnTo>
                  <a:lnTo>
                    <a:pt x="205393" y="38399"/>
                  </a:lnTo>
                  <a:close/>
                </a:path>
                <a:path w="267970" h="2078989">
                  <a:moveTo>
                    <a:pt x="264612" y="42797"/>
                  </a:moveTo>
                  <a:lnTo>
                    <a:pt x="237106" y="51335"/>
                  </a:lnTo>
                  <a:lnTo>
                    <a:pt x="237985" y="54166"/>
                  </a:lnTo>
                  <a:lnTo>
                    <a:pt x="238679" y="61057"/>
                  </a:lnTo>
                  <a:lnTo>
                    <a:pt x="238655" y="97720"/>
                  </a:lnTo>
                  <a:lnTo>
                    <a:pt x="267455" y="97720"/>
                  </a:lnTo>
                  <a:lnTo>
                    <a:pt x="267335" y="58168"/>
                  </a:lnTo>
                  <a:lnTo>
                    <a:pt x="266430" y="49199"/>
                  </a:lnTo>
                  <a:lnTo>
                    <a:pt x="266109" y="47622"/>
                  </a:lnTo>
                  <a:lnTo>
                    <a:pt x="264612" y="42797"/>
                  </a:lnTo>
                  <a:close/>
                </a:path>
                <a:path w="267970" h="2078989">
                  <a:moveTo>
                    <a:pt x="227938" y="54182"/>
                  </a:moveTo>
                  <a:lnTo>
                    <a:pt x="218768" y="57028"/>
                  </a:lnTo>
                  <a:lnTo>
                    <a:pt x="219076" y="58013"/>
                  </a:lnTo>
                  <a:lnTo>
                    <a:pt x="219479" y="62020"/>
                  </a:lnTo>
                  <a:lnTo>
                    <a:pt x="219455" y="97720"/>
                  </a:lnTo>
                  <a:lnTo>
                    <a:pt x="229055" y="97720"/>
                  </a:lnTo>
                  <a:lnTo>
                    <a:pt x="229128" y="62020"/>
                  </a:lnTo>
                  <a:lnTo>
                    <a:pt x="228724" y="58013"/>
                  </a:lnTo>
                  <a:lnTo>
                    <a:pt x="228624" y="57028"/>
                  </a:lnTo>
                  <a:lnTo>
                    <a:pt x="228530" y="56090"/>
                  </a:lnTo>
                  <a:lnTo>
                    <a:pt x="227938" y="54182"/>
                  </a:lnTo>
                  <a:close/>
                </a:path>
                <a:path w="267970" h="2078989">
                  <a:moveTo>
                    <a:pt x="267455" y="145719"/>
                  </a:moveTo>
                  <a:lnTo>
                    <a:pt x="238655" y="145719"/>
                  </a:lnTo>
                  <a:lnTo>
                    <a:pt x="238655" y="193720"/>
                  </a:lnTo>
                  <a:lnTo>
                    <a:pt x="267455" y="193720"/>
                  </a:lnTo>
                  <a:lnTo>
                    <a:pt x="267455" y="145719"/>
                  </a:lnTo>
                  <a:close/>
                </a:path>
                <a:path w="267970" h="2078989">
                  <a:moveTo>
                    <a:pt x="229055" y="145719"/>
                  </a:moveTo>
                  <a:lnTo>
                    <a:pt x="219455" y="145719"/>
                  </a:lnTo>
                  <a:lnTo>
                    <a:pt x="219455" y="193720"/>
                  </a:lnTo>
                  <a:lnTo>
                    <a:pt x="229055" y="193720"/>
                  </a:lnTo>
                  <a:lnTo>
                    <a:pt x="229055" y="145719"/>
                  </a:lnTo>
                  <a:close/>
                </a:path>
                <a:path w="267970" h="2078989">
                  <a:moveTo>
                    <a:pt x="267455" y="241720"/>
                  </a:moveTo>
                  <a:lnTo>
                    <a:pt x="238655" y="241720"/>
                  </a:lnTo>
                  <a:lnTo>
                    <a:pt x="238655" y="289720"/>
                  </a:lnTo>
                  <a:lnTo>
                    <a:pt x="267455" y="289720"/>
                  </a:lnTo>
                  <a:lnTo>
                    <a:pt x="267455" y="241720"/>
                  </a:lnTo>
                  <a:close/>
                </a:path>
                <a:path w="267970" h="2078989">
                  <a:moveTo>
                    <a:pt x="229055" y="241720"/>
                  </a:moveTo>
                  <a:lnTo>
                    <a:pt x="219455" y="241720"/>
                  </a:lnTo>
                  <a:lnTo>
                    <a:pt x="219455" y="289720"/>
                  </a:lnTo>
                  <a:lnTo>
                    <a:pt x="229055" y="289720"/>
                  </a:lnTo>
                  <a:lnTo>
                    <a:pt x="229055" y="241720"/>
                  </a:lnTo>
                  <a:close/>
                </a:path>
                <a:path w="267970" h="2078989">
                  <a:moveTo>
                    <a:pt x="267455" y="337719"/>
                  </a:moveTo>
                  <a:lnTo>
                    <a:pt x="238655" y="337719"/>
                  </a:lnTo>
                  <a:lnTo>
                    <a:pt x="238655" y="385720"/>
                  </a:lnTo>
                  <a:lnTo>
                    <a:pt x="267455" y="385720"/>
                  </a:lnTo>
                  <a:lnTo>
                    <a:pt x="267455" y="337719"/>
                  </a:lnTo>
                  <a:close/>
                </a:path>
                <a:path w="267970" h="2078989">
                  <a:moveTo>
                    <a:pt x="229055" y="337719"/>
                  </a:moveTo>
                  <a:lnTo>
                    <a:pt x="219455" y="337719"/>
                  </a:lnTo>
                  <a:lnTo>
                    <a:pt x="219455" y="385720"/>
                  </a:lnTo>
                  <a:lnTo>
                    <a:pt x="229055" y="385720"/>
                  </a:lnTo>
                  <a:lnTo>
                    <a:pt x="229055" y="337719"/>
                  </a:lnTo>
                  <a:close/>
                </a:path>
                <a:path w="267970" h="2078989">
                  <a:moveTo>
                    <a:pt x="267455" y="433720"/>
                  </a:moveTo>
                  <a:lnTo>
                    <a:pt x="238655" y="433720"/>
                  </a:lnTo>
                  <a:lnTo>
                    <a:pt x="238655" y="481719"/>
                  </a:lnTo>
                  <a:lnTo>
                    <a:pt x="267455" y="481719"/>
                  </a:lnTo>
                  <a:lnTo>
                    <a:pt x="267455" y="433720"/>
                  </a:lnTo>
                  <a:close/>
                </a:path>
                <a:path w="267970" h="2078989">
                  <a:moveTo>
                    <a:pt x="229055" y="433720"/>
                  </a:moveTo>
                  <a:lnTo>
                    <a:pt x="219455" y="433720"/>
                  </a:lnTo>
                  <a:lnTo>
                    <a:pt x="219455" y="481719"/>
                  </a:lnTo>
                  <a:lnTo>
                    <a:pt x="229055" y="481719"/>
                  </a:lnTo>
                  <a:lnTo>
                    <a:pt x="229055" y="433720"/>
                  </a:lnTo>
                  <a:close/>
                </a:path>
                <a:path w="267970" h="2078989">
                  <a:moveTo>
                    <a:pt x="267455" y="529719"/>
                  </a:moveTo>
                  <a:lnTo>
                    <a:pt x="238655" y="529719"/>
                  </a:lnTo>
                  <a:lnTo>
                    <a:pt x="238655" y="577720"/>
                  </a:lnTo>
                  <a:lnTo>
                    <a:pt x="267455" y="577720"/>
                  </a:lnTo>
                  <a:lnTo>
                    <a:pt x="267455" y="529719"/>
                  </a:lnTo>
                  <a:close/>
                </a:path>
                <a:path w="267970" h="2078989">
                  <a:moveTo>
                    <a:pt x="229055" y="529719"/>
                  </a:moveTo>
                  <a:lnTo>
                    <a:pt x="219455" y="529719"/>
                  </a:lnTo>
                  <a:lnTo>
                    <a:pt x="219455" y="577720"/>
                  </a:lnTo>
                  <a:lnTo>
                    <a:pt x="229055" y="577720"/>
                  </a:lnTo>
                  <a:lnTo>
                    <a:pt x="229055" y="529719"/>
                  </a:lnTo>
                  <a:close/>
                </a:path>
                <a:path w="267970" h="2078989">
                  <a:moveTo>
                    <a:pt x="267455" y="625720"/>
                  </a:moveTo>
                  <a:lnTo>
                    <a:pt x="238655" y="625720"/>
                  </a:lnTo>
                  <a:lnTo>
                    <a:pt x="238655" y="673719"/>
                  </a:lnTo>
                  <a:lnTo>
                    <a:pt x="267455" y="673719"/>
                  </a:lnTo>
                  <a:lnTo>
                    <a:pt x="267455" y="625720"/>
                  </a:lnTo>
                  <a:close/>
                </a:path>
                <a:path w="267970" h="2078989">
                  <a:moveTo>
                    <a:pt x="229055" y="625720"/>
                  </a:moveTo>
                  <a:lnTo>
                    <a:pt x="219455" y="625720"/>
                  </a:lnTo>
                  <a:lnTo>
                    <a:pt x="219455" y="673719"/>
                  </a:lnTo>
                  <a:lnTo>
                    <a:pt x="229055" y="673719"/>
                  </a:lnTo>
                  <a:lnTo>
                    <a:pt x="229055" y="625720"/>
                  </a:lnTo>
                  <a:close/>
                </a:path>
                <a:path w="267970" h="2078989">
                  <a:moveTo>
                    <a:pt x="267455" y="721720"/>
                  </a:moveTo>
                  <a:lnTo>
                    <a:pt x="238655" y="721720"/>
                  </a:lnTo>
                  <a:lnTo>
                    <a:pt x="238655" y="769720"/>
                  </a:lnTo>
                  <a:lnTo>
                    <a:pt x="267455" y="769720"/>
                  </a:lnTo>
                  <a:lnTo>
                    <a:pt x="267455" y="721720"/>
                  </a:lnTo>
                  <a:close/>
                </a:path>
                <a:path w="267970" h="2078989">
                  <a:moveTo>
                    <a:pt x="229055" y="721720"/>
                  </a:moveTo>
                  <a:lnTo>
                    <a:pt x="219455" y="721720"/>
                  </a:lnTo>
                  <a:lnTo>
                    <a:pt x="219455" y="769720"/>
                  </a:lnTo>
                  <a:lnTo>
                    <a:pt x="229055" y="769720"/>
                  </a:lnTo>
                  <a:lnTo>
                    <a:pt x="229055" y="721720"/>
                  </a:lnTo>
                  <a:close/>
                </a:path>
                <a:path w="267970" h="2078989">
                  <a:moveTo>
                    <a:pt x="267455" y="817719"/>
                  </a:moveTo>
                  <a:lnTo>
                    <a:pt x="238655" y="817719"/>
                  </a:lnTo>
                  <a:lnTo>
                    <a:pt x="238655" y="865719"/>
                  </a:lnTo>
                  <a:lnTo>
                    <a:pt x="267455" y="865719"/>
                  </a:lnTo>
                  <a:lnTo>
                    <a:pt x="267455" y="817719"/>
                  </a:lnTo>
                  <a:close/>
                </a:path>
                <a:path w="267970" h="2078989">
                  <a:moveTo>
                    <a:pt x="229055" y="817719"/>
                  </a:moveTo>
                  <a:lnTo>
                    <a:pt x="219455" y="817719"/>
                  </a:lnTo>
                  <a:lnTo>
                    <a:pt x="219455" y="865719"/>
                  </a:lnTo>
                  <a:lnTo>
                    <a:pt x="229055" y="865719"/>
                  </a:lnTo>
                  <a:lnTo>
                    <a:pt x="229055" y="817719"/>
                  </a:lnTo>
                  <a:close/>
                </a:path>
                <a:path w="267970" h="2078989">
                  <a:moveTo>
                    <a:pt x="267455" y="913720"/>
                  </a:moveTo>
                  <a:lnTo>
                    <a:pt x="238655" y="913720"/>
                  </a:lnTo>
                  <a:lnTo>
                    <a:pt x="238655" y="961720"/>
                  </a:lnTo>
                  <a:lnTo>
                    <a:pt x="267455" y="961720"/>
                  </a:lnTo>
                  <a:lnTo>
                    <a:pt x="267455" y="913720"/>
                  </a:lnTo>
                  <a:close/>
                </a:path>
                <a:path w="267970" h="2078989">
                  <a:moveTo>
                    <a:pt x="229055" y="913720"/>
                  </a:moveTo>
                  <a:lnTo>
                    <a:pt x="219455" y="913720"/>
                  </a:lnTo>
                  <a:lnTo>
                    <a:pt x="219455" y="961720"/>
                  </a:lnTo>
                  <a:lnTo>
                    <a:pt x="229055" y="961720"/>
                  </a:lnTo>
                  <a:lnTo>
                    <a:pt x="229055" y="913720"/>
                  </a:lnTo>
                  <a:close/>
                </a:path>
                <a:path w="267970" h="2078989">
                  <a:moveTo>
                    <a:pt x="267455" y="1009719"/>
                  </a:moveTo>
                  <a:lnTo>
                    <a:pt x="238655" y="1009719"/>
                  </a:lnTo>
                  <a:lnTo>
                    <a:pt x="238655" y="1057719"/>
                  </a:lnTo>
                  <a:lnTo>
                    <a:pt x="267455" y="1057719"/>
                  </a:lnTo>
                  <a:lnTo>
                    <a:pt x="267455" y="1009719"/>
                  </a:lnTo>
                  <a:close/>
                </a:path>
                <a:path w="267970" h="2078989">
                  <a:moveTo>
                    <a:pt x="229055" y="1009719"/>
                  </a:moveTo>
                  <a:lnTo>
                    <a:pt x="219455" y="1009719"/>
                  </a:lnTo>
                  <a:lnTo>
                    <a:pt x="219455" y="1057719"/>
                  </a:lnTo>
                  <a:lnTo>
                    <a:pt x="229055" y="1057719"/>
                  </a:lnTo>
                  <a:lnTo>
                    <a:pt x="229055" y="1009719"/>
                  </a:lnTo>
                  <a:close/>
                </a:path>
                <a:path w="267970" h="2078989">
                  <a:moveTo>
                    <a:pt x="267455" y="1105720"/>
                  </a:moveTo>
                  <a:lnTo>
                    <a:pt x="238655" y="1105720"/>
                  </a:lnTo>
                  <a:lnTo>
                    <a:pt x="238655" y="1153720"/>
                  </a:lnTo>
                  <a:lnTo>
                    <a:pt x="267455" y="1153720"/>
                  </a:lnTo>
                  <a:lnTo>
                    <a:pt x="267455" y="1105720"/>
                  </a:lnTo>
                  <a:close/>
                </a:path>
                <a:path w="267970" h="2078989">
                  <a:moveTo>
                    <a:pt x="229055" y="1105720"/>
                  </a:moveTo>
                  <a:lnTo>
                    <a:pt x="219455" y="1105720"/>
                  </a:lnTo>
                  <a:lnTo>
                    <a:pt x="219455" y="1153720"/>
                  </a:lnTo>
                  <a:lnTo>
                    <a:pt x="229055" y="1153720"/>
                  </a:lnTo>
                  <a:lnTo>
                    <a:pt x="229055" y="1105720"/>
                  </a:lnTo>
                  <a:close/>
                </a:path>
                <a:path w="267970" h="2078989">
                  <a:moveTo>
                    <a:pt x="267455" y="1201719"/>
                  </a:moveTo>
                  <a:lnTo>
                    <a:pt x="238655" y="1201719"/>
                  </a:lnTo>
                  <a:lnTo>
                    <a:pt x="238655" y="1249720"/>
                  </a:lnTo>
                  <a:lnTo>
                    <a:pt x="267455" y="1249720"/>
                  </a:lnTo>
                  <a:lnTo>
                    <a:pt x="267455" y="1201719"/>
                  </a:lnTo>
                  <a:close/>
                </a:path>
                <a:path w="267970" h="2078989">
                  <a:moveTo>
                    <a:pt x="229055" y="1201719"/>
                  </a:moveTo>
                  <a:lnTo>
                    <a:pt x="219455" y="1201719"/>
                  </a:lnTo>
                  <a:lnTo>
                    <a:pt x="219455" y="1249720"/>
                  </a:lnTo>
                  <a:lnTo>
                    <a:pt x="229055" y="1249720"/>
                  </a:lnTo>
                  <a:lnTo>
                    <a:pt x="229055" y="1201719"/>
                  </a:lnTo>
                  <a:close/>
                </a:path>
                <a:path w="267970" h="2078989">
                  <a:moveTo>
                    <a:pt x="267455" y="1297720"/>
                  </a:moveTo>
                  <a:lnTo>
                    <a:pt x="238655" y="1297720"/>
                  </a:lnTo>
                  <a:lnTo>
                    <a:pt x="238655" y="1345719"/>
                  </a:lnTo>
                  <a:lnTo>
                    <a:pt x="267455" y="1345719"/>
                  </a:lnTo>
                  <a:lnTo>
                    <a:pt x="267455" y="1297720"/>
                  </a:lnTo>
                  <a:close/>
                </a:path>
                <a:path w="267970" h="2078989">
                  <a:moveTo>
                    <a:pt x="229055" y="1297720"/>
                  </a:moveTo>
                  <a:lnTo>
                    <a:pt x="219455" y="1297720"/>
                  </a:lnTo>
                  <a:lnTo>
                    <a:pt x="219455" y="1345719"/>
                  </a:lnTo>
                  <a:lnTo>
                    <a:pt x="229055" y="1345719"/>
                  </a:lnTo>
                  <a:lnTo>
                    <a:pt x="229055" y="1297720"/>
                  </a:lnTo>
                  <a:close/>
                </a:path>
                <a:path w="267970" h="2078989">
                  <a:moveTo>
                    <a:pt x="267455" y="1393719"/>
                  </a:moveTo>
                  <a:lnTo>
                    <a:pt x="238655" y="1393719"/>
                  </a:lnTo>
                  <a:lnTo>
                    <a:pt x="238655" y="1441720"/>
                  </a:lnTo>
                  <a:lnTo>
                    <a:pt x="267455" y="1441720"/>
                  </a:lnTo>
                  <a:lnTo>
                    <a:pt x="267455" y="1393719"/>
                  </a:lnTo>
                  <a:close/>
                </a:path>
                <a:path w="267970" h="2078989">
                  <a:moveTo>
                    <a:pt x="229055" y="1393719"/>
                  </a:moveTo>
                  <a:lnTo>
                    <a:pt x="219455" y="1393719"/>
                  </a:lnTo>
                  <a:lnTo>
                    <a:pt x="219455" y="1441720"/>
                  </a:lnTo>
                  <a:lnTo>
                    <a:pt x="229055" y="1441720"/>
                  </a:lnTo>
                  <a:lnTo>
                    <a:pt x="229055" y="1393719"/>
                  </a:lnTo>
                  <a:close/>
                </a:path>
                <a:path w="267970" h="2078989">
                  <a:moveTo>
                    <a:pt x="267455" y="1489720"/>
                  </a:moveTo>
                  <a:lnTo>
                    <a:pt x="238655" y="1489720"/>
                  </a:lnTo>
                  <a:lnTo>
                    <a:pt x="238655" y="1537719"/>
                  </a:lnTo>
                  <a:lnTo>
                    <a:pt x="267455" y="1537719"/>
                  </a:lnTo>
                  <a:lnTo>
                    <a:pt x="267455" y="1489720"/>
                  </a:lnTo>
                  <a:close/>
                </a:path>
                <a:path w="267970" h="2078989">
                  <a:moveTo>
                    <a:pt x="229055" y="1489720"/>
                  </a:moveTo>
                  <a:lnTo>
                    <a:pt x="219455" y="1489720"/>
                  </a:lnTo>
                  <a:lnTo>
                    <a:pt x="219455" y="1537719"/>
                  </a:lnTo>
                  <a:lnTo>
                    <a:pt x="229055" y="1537719"/>
                  </a:lnTo>
                  <a:lnTo>
                    <a:pt x="229055" y="1489720"/>
                  </a:lnTo>
                  <a:close/>
                </a:path>
                <a:path w="267970" h="2078989">
                  <a:moveTo>
                    <a:pt x="267455" y="1585720"/>
                  </a:moveTo>
                  <a:lnTo>
                    <a:pt x="238655" y="1585720"/>
                  </a:lnTo>
                  <a:lnTo>
                    <a:pt x="238655" y="1633720"/>
                  </a:lnTo>
                  <a:lnTo>
                    <a:pt x="267455" y="1633720"/>
                  </a:lnTo>
                  <a:lnTo>
                    <a:pt x="267455" y="1585720"/>
                  </a:lnTo>
                  <a:close/>
                </a:path>
                <a:path w="267970" h="2078989">
                  <a:moveTo>
                    <a:pt x="229055" y="1585720"/>
                  </a:moveTo>
                  <a:lnTo>
                    <a:pt x="219455" y="1585720"/>
                  </a:lnTo>
                  <a:lnTo>
                    <a:pt x="219455" y="1633720"/>
                  </a:lnTo>
                  <a:lnTo>
                    <a:pt x="229055" y="1633720"/>
                  </a:lnTo>
                  <a:lnTo>
                    <a:pt x="229055" y="1585720"/>
                  </a:lnTo>
                  <a:close/>
                </a:path>
                <a:path w="267970" h="2078989">
                  <a:moveTo>
                    <a:pt x="267455" y="1681720"/>
                  </a:moveTo>
                  <a:lnTo>
                    <a:pt x="238655" y="1681720"/>
                  </a:lnTo>
                  <a:lnTo>
                    <a:pt x="238655" y="1729719"/>
                  </a:lnTo>
                  <a:lnTo>
                    <a:pt x="267455" y="1729719"/>
                  </a:lnTo>
                  <a:lnTo>
                    <a:pt x="267455" y="1681720"/>
                  </a:lnTo>
                  <a:close/>
                </a:path>
                <a:path w="267970" h="2078989">
                  <a:moveTo>
                    <a:pt x="229055" y="1681720"/>
                  </a:moveTo>
                  <a:lnTo>
                    <a:pt x="219455" y="1681720"/>
                  </a:lnTo>
                  <a:lnTo>
                    <a:pt x="219455" y="1729719"/>
                  </a:lnTo>
                  <a:lnTo>
                    <a:pt x="229055" y="1729719"/>
                  </a:lnTo>
                  <a:lnTo>
                    <a:pt x="229055" y="1681720"/>
                  </a:lnTo>
                  <a:close/>
                </a:path>
                <a:path w="267970" h="2078989">
                  <a:moveTo>
                    <a:pt x="267455" y="1777720"/>
                  </a:moveTo>
                  <a:lnTo>
                    <a:pt x="238655" y="1777720"/>
                  </a:lnTo>
                  <a:lnTo>
                    <a:pt x="238655" y="1825720"/>
                  </a:lnTo>
                  <a:lnTo>
                    <a:pt x="267455" y="1825720"/>
                  </a:lnTo>
                  <a:lnTo>
                    <a:pt x="267455" y="1777720"/>
                  </a:lnTo>
                  <a:close/>
                </a:path>
                <a:path w="267970" h="2078989">
                  <a:moveTo>
                    <a:pt x="229055" y="1777720"/>
                  </a:moveTo>
                  <a:lnTo>
                    <a:pt x="219455" y="1777720"/>
                  </a:lnTo>
                  <a:lnTo>
                    <a:pt x="219455" y="1825720"/>
                  </a:lnTo>
                  <a:lnTo>
                    <a:pt x="229055" y="1825720"/>
                  </a:lnTo>
                  <a:lnTo>
                    <a:pt x="229055" y="1777720"/>
                  </a:lnTo>
                  <a:close/>
                </a:path>
                <a:path w="267970" h="2078989">
                  <a:moveTo>
                    <a:pt x="267455" y="1873719"/>
                  </a:moveTo>
                  <a:lnTo>
                    <a:pt x="238655" y="1873719"/>
                  </a:lnTo>
                  <a:lnTo>
                    <a:pt x="238655" y="1921719"/>
                  </a:lnTo>
                  <a:lnTo>
                    <a:pt x="267455" y="1921719"/>
                  </a:lnTo>
                  <a:lnTo>
                    <a:pt x="267455" y="1873719"/>
                  </a:lnTo>
                  <a:close/>
                </a:path>
                <a:path w="267970" h="2078989">
                  <a:moveTo>
                    <a:pt x="229055" y="1873719"/>
                  </a:moveTo>
                  <a:lnTo>
                    <a:pt x="219455" y="1873719"/>
                  </a:lnTo>
                  <a:lnTo>
                    <a:pt x="219455" y="1921719"/>
                  </a:lnTo>
                  <a:lnTo>
                    <a:pt x="229055" y="1921719"/>
                  </a:lnTo>
                  <a:lnTo>
                    <a:pt x="229055" y="1873719"/>
                  </a:lnTo>
                  <a:close/>
                </a:path>
                <a:path w="267970" h="2078989">
                  <a:moveTo>
                    <a:pt x="267455" y="1969720"/>
                  </a:moveTo>
                  <a:lnTo>
                    <a:pt x="238655" y="1969720"/>
                  </a:lnTo>
                  <a:lnTo>
                    <a:pt x="238655" y="2017720"/>
                  </a:lnTo>
                  <a:lnTo>
                    <a:pt x="267455" y="2017720"/>
                  </a:lnTo>
                  <a:lnTo>
                    <a:pt x="267455" y="1969720"/>
                  </a:lnTo>
                  <a:close/>
                </a:path>
                <a:path w="267970" h="2078989">
                  <a:moveTo>
                    <a:pt x="229055" y="1969720"/>
                  </a:moveTo>
                  <a:lnTo>
                    <a:pt x="219455" y="1969720"/>
                  </a:lnTo>
                  <a:lnTo>
                    <a:pt x="219455" y="2017720"/>
                  </a:lnTo>
                  <a:lnTo>
                    <a:pt x="229055" y="2017720"/>
                  </a:lnTo>
                  <a:lnTo>
                    <a:pt x="229055" y="1969720"/>
                  </a:lnTo>
                  <a:close/>
                </a:path>
                <a:path w="267970" h="2078989">
                  <a:moveTo>
                    <a:pt x="215339" y="2048859"/>
                  </a:moveTo>
                  <a:lnTo>
                    <a:pt x="213287" y="2049495"/>
                  </a:lnTo>
                  <a:lnTo>
                    <a:pt x="206396" y="2050190"/>
                  </a:lnTo>
                  <a:lnTo>
                    <a:pt x="168918" y="2050190"/>
                  </a:lnTo>
                  <a:lnTo>
                    <a:pt x="168918" y="2078965"/>
                  </a:lnTo>
                  <a:lnTo>
                    <a:pt x="208089" y="2078965"/>
                  </a:lnTo>
                  <a:lnTo>
                    <a:pt x="218254" y="2077940"/>
                  </a:lnTo>
                  <a:lnTo>
                    <a:pt x="219831" y="2077619"/>
                  </a:lnTo>
                  <a:lnTo>
                    <a:pt x="223878" y="2076364"/>
                  </a:lnTo>
                  <a:lnTo>
                    <a:pt x="215339" y="2048859"/>
                  </a:lnTo>
                  <a:close/>
                </a:path>
                <a:path w="267970" h="2078989">
                  <a:moveTo>
                    <a:pt x="209667" y="2030586"/>
                  </a:moveTo>
                  <a:lnTo>
                    <a:pt x="209440" y="2030586"/>
                  </a:lnTo>
                  <a:lnTo>
                    <a:pt x="204471" y="2031086"/>
                  </a:lnTo>
                  <a:lnTo>
                    <a:pt x="168918" y="2031086"/>
                  </a:lnTo>
                  <a:lnTo>
                    <a:pt x="168918" y="2040638"/>
                  </a:lnTo>
                  <a:lnTo>
                    <a:pt x="205433" y="2040638"/>
                  </a:lnTo>
                  <a:lnTo>
                    <a:pt x="211364" y="2040041"/>
                  </a:lnTo>
                  <a:lnTo>
                    <a:pt x="212493" y="2039691"/>
                  </a:lnTo>
                  <a:lnTo>
                    <a:pt x="209667" y="2030586"/>
                  </a:lnTo>
                  <a:close/>
                </a:path>
                <a:path w="267970" h="2078989">
                  <a:moveTo>
                    <a:pt x="120917" y="2050166"/>
                  </a:moveTo>
                  <a:lnTo>
                    <a:pt x="72918" y="2050166"/>
                  </a:lnTo>
                  <a:lnTo>
                    <a:pt x="72918" y="2078965"/>
                  </a:lnTo>
                  <a:lnTo>
                    <a:pt x="120917" y="2078965"/>
                  </a:lnTo>
                  <a:lnTo>
                    <a:pt x="120917" y="2050166"/>
                  </a:lnTo>
                  <a:close/>
                </a:path>
                <a:path w="267970" h="2078989">
                  <a:moveTo>
                    <a:pt x="120917" y="2030966"/>
                  </a:moveTo>
                  <a:lnTo>
                    <a:pt x="72918" y="2030966"/>
                  </a:lnTo>
                  <a:lnTo>
                    <a:pt x="72918" y="2040566"/>
                  </a:lnTo>
                  <a:lnTo>
                    <a:pt x="120917" y="2040566"/>
                  </a:lnTo>
                  <a:lnTo>
                    <a:pt x="120917" y="2030966"/>
                  </a:lnTo>
                  <a:close/>
                </a:path>
              </a:pathLst>
            </a:custGeom>
            <a:solidFill>
              <a:srgbClr val="5A6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7">
              <a:extLst>
                <a:ext uri="{FF2B5EF4-FFF2-40B4-BE49-F238E27FC236}">
                  <a16:creationId xmlns:a16="http://schemas.microsoft.com/office/drawing/2014/main" id="{C453A297-84B6-69BE-D3C0-7777C412338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8982" y="3436141"/>
              <a:ext cx="158495" cy="158496"/>
            </a:xfrm>
            <a:prstGeom prst="rect">
              <a:avLst/>
            </a:prstGeom>
          </p:spPr>
        </p:pic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9DDDB93D-6051-42A6-5B2A-32E5E21B119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8982" y="3639342"/>
              <a:ext cx="158495" cy="158495"/>
            </a:xfrm>
            <a:prstGeom prst="rect">
              <a:avLst/>
            </a:prstGeom>
          </p:spPr>
        </p:pic>
        <p:pic>
          <p:nvPicPr>
            <p:cNvPr id="12" name="object 9">
              <a:extLst>
                <a:ext uri="{FF2B5EF4-FFF2-40B4-BE49-F238E27FC236}">
                  <a16:creationId xmlns:a16="http://schemas.microsoft.com/office/drawing/2014/main" id="{5E31A82F-CB9C-0158-04FF-5486AE9A514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8982" y="3842542"/>
              <a:ext cx="158495" cy="158495"/>
            </a:xfrm>
            <a:prstGeom prst="rect">
              <a:avLst/>
            </a:prstGeom>
          </p:spPr>
        </p:pic>
        <p:pic>
          <p:nvPicPr>
            <p:cNvPr id="13" name="object 10">
              <a:extLst>
                <a:ext uri="{FF2B5EF4-FFF2-40B4-BE49-F238E27FC236}">
                  <a16:creationId xmlns:a16="http://schemas.microsoft.com/office/drawing/2014/main" id="{1DDCC9B9-9F2E-D7F1-AE3F-8519B2903E7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8982" y="4045741"/>
              <a:ext cx="158495" cy="158496"/>
            </a:xfrm>
            <a:prstGeom prst="rect">
              <a:avLst/>
            </a:prstGeom>
          </p:spPr>
        </p:pic>
        <p:pic>
          <p:nvPicPr>
            <p:cNvPr id="14" name="object 11">
              <a:extLst>
                <a:ext uri="{FF2B5EF4-FFF2-40B4-BE49-F238E27FC236}">
                  <a16:creationId xmlns:a16="http://schemas.microsoft.com/office/drawing/2014/main" id="{4D15D025-541B-B4EC-B455-AECC764721B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8982" y="4248942"/>
              <a:ext cx="158495" cy="158495"/>
            </a:xfrm>
            <a:prstGeom prst="rect">
              <a:avLst/>
            </a:prstGeom>
          </p:spPr>
        </p:pic>
        <p:pic>
          <p:nvPicPr>
            <p:cNvPr id="15" name="object 12">
              <a:extLst>
                <a:ext uri="{FF2B5EF4-FFF2-40B4-BE49-F238E27FC236}">
                  <a16:creationId xmlns:a16="http://schemas.microsoft.com/office/drawing/2014/main" id="{48BACA44-E156-BA0B-5008-F73427605F1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8982" y="4452142"/>
              <a:ext cx="158495" cy="158495"/>
            </a:xfrm>
            <a:prstGeom prst="rect">
              <a:avLst/>
            </a:prstGeom>
          </p:spPr>
        </p:pic>
        <p:pic>
          <p:nvPicPr>
            <p:cNvPr id="16" name="object 13">
              <a:extLst>
                <a:ext uri="{FF2B5EF4-FFF2-40B4-BE49-F238E27FC236}">
                  <a16:creationId xmlns:a16="http://schemas.microsoft.com/office/drawing/2014/main" id="{53335E3A-8A3F-9B8D-FD8A-5F78EDF9B17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8982" y="4655341"/>
              <a:ext cx="158495" cy="158496"/>
            </a:xfrm>
            <a:prstGeom prst="rect">
              <a:avLst/>
            </a:prstGeom>
          </p:spPr>
        </p:pic>
        <p:pic>
          <p:nvPicPr>
            <p:cNvPr id="17" name="object 14">
              <a:extLst>
                <a:ext uri="{FF2B5EF4-FFF2-40B4-BE49-F238E27FC236}">
                  <a16:creationId xmlns:a16="http://schemas.microsoft.com/office/drawing/2014/main" id="{610A479E-9114-C528-7D7A-101F59F530F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8982" y="4858542"/>
              <a:ext cx="158495" cy="158495"/>
            </a:xfrm>
            <a:prstGeom prst="rect">
              <a:avLst/>
            </a:prstGeom>
          </p:spPr>
        </p:pic>
        <p:pic>
          <p:nvPicPr>
            <p:cNvPr id="18" name="object 15">
              <a:extLst>
                <a:ext uri="{FF2B5EF4-FFF2-40B4-BE49-F238E27FC236}">
                  <a16:creationId xmlns:a16="http://schemas.microsoft.com/office/drawing/2014/main" id="{CD4BF636-2069-69F0-9691-4E7115AE7E5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8982" y="5061742"/>
              <a:ext cx="158495" cy="158495"/>
            </a:xfrm>
            <a:prstGeom prst="rect">
              <a:avLst/>
            </a:prstGeom>
          </p:spPr>
        </p:pic>
        <p:pic>
          <p:nvPicPr>
            <p:cNvPr id="20" name="object 16">
              <a:extLst>
                <a:ext uri="{FF2B5EF4-FFF2-40B4-BE49-F238E27FC236}">
                  <a16:creationId xmlns:a16="http://schemas.microsoft.com/office/drawing/2014/main" id="{44546222-3354-0F88-5741-51B243EC1E2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8982" y="5264941"/>
              <a:ext cx="158495" cy="158496"/>
            </a:xfrm>
            <a:prstGeom prst="rect">
              <a:avLst/>
            </a:prstGeom>
          </p:spPr>
        </p:pic>
      </p:grpSp>
      <p:sp>
        <p:nvSpPr>
          <p:cNvPr id="21" name="object 26">
            <a:extLst>
              <a:ext uri="{FF2B5EF4-FFF2-40B4-BE49-F238E27FC236}">
                <a16:creationId xmlns:a16="http://schemas.microsoft.com/office/drawing/2014/main" id="{ED6E63C5-41B2-9054-9EEE-37293675467B}"/>
              </a:ext>
            </a:extLst>
          </p:cNvPr>
          <p:cNvSpPr txBox="1"/>
          <p:nvPr/>
        </p:nvSpPr>
        <p:spPr>
          <a:xfrm>
            <a:off x="3011111" y="3761846"/>
            <a:ext cx="100456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latin typeface="Cambria Math"/>
                <a:cs typeface="Cambria Math"/>
              </a:rPr>
              <a:t>𝐙</a:t>
            </a:r>
            <a:r>
              <a:rPr sz="4800" spc="270" dirty="0">
                <a:latin typeface="Cambria Math"/>
                <a:cs typeface="Cambria Math"/>
              </a:rPr>
              <a:t> </a:t>
            </a:r>
            <a:r>
              <a:rPr sz="4800" spc="-50" dirty="0">
                <a:latin typeface="Cambria Math"/>
                <a:cs typeface="Cambria Math"/>
              </a:rPr>
              <a:t>=</a:t>
            </a:r>
            <a:endParaRPr sz="4800">
              <a:latin typeface="Cambria Math"/>
              <a:cs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E775CE3-3A4B-7BFF-449E-343DE362DF69}"/>
                  </a:ext>
                </a:extLst>
              </p:cNvPr>
              <p:cNvSpPr txBox="1"/>
              <p:nvPr/>
            </p:nvSpPr>
            <p:spPr>
              <a:xfrm>
                <a:off x="3604829" y="2331870"/>
                <a:ext cx="3675647" cy="475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432FF"/>
                    </a:solidFill>
                    <a:ea typeface="Cambria Math" panose="02040503050406030204" pitchFamily="18" charset="0"/>
                  </a:rPr>
                  <a:t>节点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zh-CN" altLang="en-US" sz="2400" b="1" dirty="0">
                    <a:solidFill>
                      <a:srgbClr val="0432FF"/>
                    </a:solidFill>
                    <a:ea typeface="Cambria Math" panose="02040503050406030204" pitchFamily="18" charset="0"/>
                  </a:rPr>
                  <a:t>的嵌入向量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21FF8A7-71B2-6864-2D71-5F6D2B4DE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829" y="2331870"/>
                <a:ext cx="3675647" cy="475579"/>
              </a:xfrm>
              <a:prstGeom prst="rect">
                <a:avLst/>
              </a:prstGeom>
              <a:blipFill>
                <a:blip r:embed="rId5"/>
                <a:stretch>
                  <a:fillRect l="-2405" t="-12821" r="-687" b="-20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1595B7C-2756-6D73-4065-F43D3E997AFF}"/>
              </a:ext>
            </a:extLst>
          </p:cNvPr>
          <p:cNvCxnSpPr>
            <a:cxnSpLocks/>
          </p:cNvCxnSpPr>
          <p:nvPr/>
        </p:nvCxnSpPr>
        <p:spPr>
          <a:xfrm flipV="1">
            <a:off x="5647998" y="2807449"/>
            <a:ext cx="448002" cy="88076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bject 18">
            <a:extLst>
              <a:ext uri="{FF2B5EF4-FFF2-40B4-BE49-F238E27FC236}">
                <a16:creationId xmlns:a16="http://schemas.microsoft.com/office/drawing/2014/main" id="{F43AF84E-DB00-4F2A-33C7-52B7CFD38641}"/>
              </a:ext>
            </a:extLst>
          </p:cNvPr>
          <p:cNvSpPr/>
          <p:nvPr/>
        </p:nvSpPr>
        <p:spPr>
          <a:xfrm>
            <a:off x="8634107" y="3079886"/>
            <a:ext cx="377190" cy="2030730"/>
          </a:xfrm>
          <a:custGeom>
            <a:avLst/>
            <a:gdLst/>
            <a:ahLst/>
            <a:cxnLst/>
            <a:rect l="l" t="t" r="r" b="b"/>
            <a:pathLst>
              <a:path w="377190" h="2030729">
                <a:moveTo>
                  <a:pt x="2" y="0"/>
                </a:moveTo>
                <a:lnTo>
                  <a:pt x="50100" y="6335"/>
                </a:lnTo>
                <a:lnTo>
                  <a:pt x="95117" y="24215"/>
                </a:lnTo>
                <a:lnTo>
                  <a:pt x="133257" y="51948"/>
                </a:lnTo>
                <a:lnTo>
                  <a:pt x="162725" y="87844"/>
                </a:lnTo>
                <a:lnTo>
                  <a:pt x="181722" y="130212"/>
                </a:lnTo>
                <a:lnTo>
                  <a:pt x="188454" y="177363"/>
                </a:lnTo>
                <a:lnTo>
                  <a:pt x="188452" y="837994"/>
                </a:lnTo>
                <a:lnTo>
                  <a:pt x="195183" y="885144"/>
                </a:lnTo>
                <a:lnTo>
                  <a:pt x="214181" y="927512"/>
                </a:lnTo>
                <a:lnTo>
                  <a:pt x="243648" y="963409"/>
                </a:lnTo>
                <a:lnTo>
                  <a:pt x="281788" y="991142"/>
                </a:lnTo>
                <a:lnTo>
                  <a:pt x="326806" y="1009022"/>
                </a:lnTo>
                <a:lnTo>
                  <a:pt x="376904" y="1015358"/>
                </a:lnTo>
                <a:lnTo>
                  <a:pt x="326806" y="1021693"/>
                </a:lnTo>
                <a:lnTo>
                  <a:pt x="281788" y="1039573"/>
                </a:lnTo>
                <a:lnTo>
                  <a:pt x="243648" y="1067306"/>
                </a:lnTo>
                <a:lnTo>
                  <a:pt x="214181" y="1103202"/>
                </a:lnTo>
                <a:lnTo>
                  <a:pt x="195183" y="1145570"/>
                </a:lnTo>
                <a:lnTo>
                  <a:pt x="188452" y="1192720"/>
                </a:lnTo>
                <a:lnTo>
                  <a:pt x="188452" y="1853351"/>
                </a:lnTo>
                <a:lnTo>
                  <a:pt x="181720" y="1900501"/>
                </a:lnTo>
                <a:lnTo>
                  <a:pt x="162722" y="1942870"/>
                </a:lnTo>
                <a:lnTo>
                  <a:pt x="133255" y="1978766"/>
                </a:lnTo>
                <a:lnTo>
                  <a:pt x="95115" y="2006499"/>
                </a:lnTo>
                <a:lnTo>
                  <a:pt x="50098" y="2024379"/>
                </a:lnTo>
                <a:lnTo>
                  <a:pt x="0" y="2030715"/>
                </a:lnTo>
              </a:path>
            </a:pathLst>
          </a:custGeom>
          <a:ln w="635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7">
            <a:extLst>
              <a:ext uri="{FF2B5EF4-FFF2-40B4-BE49-F238E27FC236}">
                <a16:creationId xmlns:a16="http://schemas.microsoft.com/office/drawing/2014/main" id="{BD9E04CC-B093-8E19-F841-FB0F9F2E8AD4}"/>
              </a:ext>
            </a:extLst>
          </p:cNvPr>
          <p:cNvSpPr/>
          <p:nvPr/>
        </p:nvSpPr>
        <p:spPr>
          <a:xfrm>
            <a:off x="4288167" y="5212214"/>
            <a:ext cx="4270375" cy="375285"/>
          </a:xfrm>
          <a:custGeom>
            <a:avLst/>
            <a:gdLst/>
            <a:ahLst/>
            <a:cxnLst/>
            <a:rect l="l" t="t" r="r" b="b"/>
            <a:pathLst>
              <a:path w="4270375" h="375285">
                <a:moveTo>
                  <a:pt x="4270279" y="0"/>
                </a:moveTo>
                <a:lnTo>
                  <a:pt x="4264752" y="49844"/>
                </a:lnTo>
                <a:lnTo>
                  <a:pt x="4249154" y="94633"/>
                </a:lnTo>
                <a:lnTo>
                  <a:pt x="4224961" y="132580"/>
                </a:lnTo>
                <a:lnTo>
                  <a:pt x="4193647" y="161898"/>
                </a:lnTo>
                <a:lnTo>
                  <a:pt x="4156687" y="180799"/>
                </a:lnTo>
                <a:lnTo>
                  <a:pt x="4115556" y="187497"/>
                </a:lnTo>
                <a:lnTo>
                  <a:pt x="2289862" y="187497"/>
                </a:lnTo>
                <a:lnTo>
                  <a:pt x="2248730" y="194195"/>
                </a:lnTo>
                <a:lnTo>
                  <a:pt x="2211770" y="213096"/>
                </a:lnTo>
                <a:lnTo>
                  <a:pt x="2180456" y="242414"/>
                </a:lnTo>
                <a:lnTo>
                  <a:pt x="2156264" y="280361"/>
                </a:lnTo>
                <a:lnTo>
                  <a:pt x="2140666" y="325150"/>
                </a:lnTo>
                <a:lnTo>
                  <a:pt x="2135140" y="374995"/>
                </a:lnTo>
                <a:lnTo>
                  <a:pt x="2129613" y="325150"/>
                </a:lnTo>
                <a:lnTo>
                  <a:pt x="2114015" y="280361"/>
                </a:lnTo>
                <a:lnTo>
                  <a:pt x="2089822" y="242414"/>
                </a:lnTo>
                <a:lnTo>
                  <a:pt x="2058508" y="213096"/>
                </a:lnTo>
                <a:lnTo>
                  <a:pt x="2021548" y="194195"/>
                </a:lnTo>
                <a:lnTo>
                  <a:pt x="1980417" y="187497"/>
                </a:lnTo>
                <a:lnTo>
                  <a:pt x="154722" y="187497"/>
                </a:lnTo>
                <a:lnTo>
                  <a:pt x="113591" y="180799"/>
                </a:lnTo>
                <a:lnTo>
                  <a:pt x="76631" y="161898"/>
                </a:lnTo>
                <a:lnTo>
                  <a:pt x="45317" y="132580"/>
                </a:lnTo>
                <a:lnTo>
                  <a:pt x="21124" y="94633"/>
                </a:lnTo>
                <a:lnTo>
                  <a:pt x="5526" y="49844"/>
                </a:lnTo>
                <a:lnTo>
                  <a:pt x="0" y="0"/>
                </a:lnTo>
              </a:path>
            </a:pathLst>
          </a:custGeom>
          <a:ln w="635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F7E1674-5747-C94D-96A1-850865592417}"/>
              </a:ext>
            </a:extLst>
          </p:cNvPr>
          <p:cNvSpPr txBox="1"/>
          <p:nvPr/>
        </p:nvSpPr>
        <p:spPr>
          <a:xfrm>
            <a:off x="4864384" y="5648310"/>
            <a:ext cx="31141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SG" sz="2400" b="1" dirty="0">
                <a:solidFill>
                  <a:srgbClr val="0432FF"/>
                </a:solidFill>
                <a:ea typeface="Cambria Math" panose="02040503050406030204" pitchFamily="18" charset="0"/>
              </a:rPr>
              <a:t>一</a:t>
            </a:r>
            <a:r>
              <a:rPr lang="zh-CN" altLang="en-US" sz="2400" b="1" dirty="0">
                <a:solidFill>
                  <a:srgbClr val="0432FF"/>
                </a:solidFill>
                <a:ea typeface="Cambria Math" panose="02040503050406030204" pitchFamily="18" charset="0"/>
              </a:rPr>
              <a:t>列表示一个节点</a:t>
            </a:r>
            <a:endParaRPr lang="en-US" sz="2400" dirty="0">
              <a:solidFill>
                <a:srgbClr val="0432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7E487C6-1611-E798-B6F2-6609CFBA85C1}"/>
                  </a:ext>
                </a:extLst>
              </p:cNvPr>
              <p:cNvSpPr txBox="1"/>
              <p:nvPr/>
            </p:nvSpPr>
            <p:spPr>
              <a:xfrm>
                <a:off x="9090672" y="3891416"/>
                <a:ext cx="311412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 err="1">
                    <a:solidFill>
                      <a:srgbClr val="0432FF"/>
                    </a:solidFill>
                  </a:rPr>
                  <a:t>嵌入向量的维度</a:t>
                </a:r>
                <a:r>
                  <a:rPr lang="en-US" altLang="zh-CN" sz="2400" b="1" dirty="0">
                    <a:solidFill>
                      <a:srgbClr val="0432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</m:t>
                    </m:r>
                  </m:oMath>
                </a14:m>
                <a:endParaRPr lang="en-US" sz="2400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9F53F13-6CB9-21D2-139C-098527F48D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0672" y="3891416"/>
                <a:ext cx="3114129" cy="461665"/>
              </a:xfrm>
              <a:prstGeom prst="rect">
                <a:avLst/>
              </a:prstGeom>
              <a:blipFill>
                <a:blip r:embed="rId6"/>
                <a:stretch>
                  <a:fillRect l="-2846" t="-1351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990690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4A60-F021-6C1E-F1A9-12DBDFB89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A10AC7B7-A9C3-2BA8-77D9-932A81706EEB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回顾：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“浅层”编码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33">
            <a:extLst>
              <a:ext uri="{FF2B5EF4-FFF2-40B4-BE49-F238E27FC236}">
                <a16:creationId xmlns:a16="http://schemas.microsoft.com/office/drawing/2014/main" id="{2835604D-D094-7363-87AD-A990DDDF2D11}"/>
              </a:ext>
            </a:extLst>
          </p:cNvPr>
          <p:cNvSpPr txBox="1"/>
          <p:nvPr/>
        </p:nvSpPr>
        <p:spPr>
          <a:xfrm>
            <a:off x="721804" y="858509"/>
            <a:ext cx="10996953" cy="518680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浅层嵌入方法的局限性：</a:t>
            </a:r>
          </a:p>
          <a:p>
            <a:pPr algn="l">
              <a:buFont typeface="Wingdings" pitchFamily="2" charset="2"/>
              <a:buChar char="q"/>
            </a:pP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需要𝑶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(|𝑽|𝒅)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个参数：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kern="1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节点之间没有参数共享，每个节点都有其唯一的嵌入向量。</a:t>
            </a:r>
          </a:p>
          <a:p>
            <a:pPr algn="l">
              <a:buFont typeface="Wingdings" pitchFamily="2" charset="2"/>
              <a:buChar char="q"/>
            </a:pP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本质上是“传导式（</a:t>
            </a:r>
            <a:r>
              <a:rPr lang="en-SG" altLang="zh-CN" sz="2800" b="1" dirty="0" err="1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transductive</a:t>
            </a:r>
            <a:r>
              <a:rPr lang="zh-CN" altLang="en-SG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）”：</a:t>
            </a:r>
            <a:endParaRPr lang="en-SG" altLang="zh-CN" sz="28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无法为训练期间未见的节点生成嵌入表示。</a:t>
            </a:r>
          </a:p>
          <a:p>
            <a:pPr algn="l">
              <a:buFont typeface="Wingdings" pitchFamily="2" charset="2"/>
              <a:buChar char="q"/>
            </a:pP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未利用节点特征：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许多图中的节点具有可用且应当利用的特征，但这些方法没有加以整合。</a:t>
            </a:r>
          </a:p>
        </p:txBody>
      </p:sp>
    </p:spTree>
    <p:extLst>
      <p:ext uri="{BB962C8B-B14F-4D97-AF65-F5344CB8AC3E}">
        <p14:creationId xmlns:p14="http://schemas.microsoft.com/office/powerpoint/2010/main" val="37532883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FB11B-E750-2E7C-EDAA-3F084BB00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91257C34-15DD-B222-9A6A-34AB863FFDCF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基于图神经网络的深度编码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33">
            <a:extLst>
              <a:ext uri="{FF2B5EF4-FFF2-40B4-BE49-F238E27FC236}">
                <a16:creationId xmlns:a16="http://schemas.microsoft.com/office/drawing/2014/main" id="{02F79A4A-2AAF-5601-62DD-A4D7BE13826C}"/>
              </a:ext>
            </a:extLst>
          </p:cNvPr>
          <p:cNvSpPr txBox="1"/>
          <p:nvPr/>
        </p:nvSpPr>
        <p:spPr>
          <a:xfrm>
            <a:off x="5003754" y="1034847"/>
            <a:ext cx="5212465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基于图结构的多层非线性变换</a:t>
            </a:r>
          </a:p>
        </p:txBody>
      </p:sp>
      <p:sp>
        <p:nvSpPr>
          <p:cNvPr id="2" name="object 7">
            <a:extLst>
              <a:ext uri="{FF2B5EF4-FFF2-40B4-BE49-F238E27FC236}">
                <a16:creationId xmlns:a16="http://schemas.microsoft.com/office/drawing/2014/main" id="{78DD7CFC-E6A9-B563-EB9C-7D674B597440}"/>
              </a:ext>
            </a:extLst>
          </p:cNvPr>
          <p:cNvSpPr txBox="1"/>
          <p:nvPr/>
        </p:nvSpPr>
        <p:spPr>
          <a:xfrm>
            <a:off x="2419742" y="1123296"/>
            <a:ext cx="1968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3780" algn="l"/>
                <a:tab pos="1613535" algn="l"/>
              </a:tabLst>
            </a:pPr>
            <a:r>
              <a:rPr sz="3600" spc="-25" dirty="0">
                <a:latin typeface="Cambria Math"/>
                <a:cs typeface="Cambria Math"/>
              </a:rPr>
              <a:t>ENC</a:t>
            </a:r>
            <a:r>
              <a:rPr lang="en-US" altLang="zh-CN" sz="3600" spc="-25" dirty="0">
                <a:latin typeface="Cambria Math"/>
                <a:cs typeface="Cambria Math"/>
              </a:rPr>
              <a:t>(</a:t>
            </a:r>
            <a:r>
              <a:rPr sz="3600" spc="-50" dirty="0">
                <a:latin typeface="Cambria Math"/>
                <a:cs typeface="Cambria Math"/>
              </a:rPr>
              <a:t>𝑣</a:t>
            </a:r>
            <a:r>
              <a:rPr lang="en-US" altLang="zh-CN" sz="3600" spc="-50" dirty="0">
                <a:latin typeface="Cambria Math"/>
                <a:cs typeface="Cambria Math"/>
              </a:rPr>
              <a:t>)</a:t>
            </a:r>
            <a:r>
              <a:rPr sz="3600" dirty="0">
                <a:latin typeface="Cambria Math"/>
                <a:cs typeface="Cambria Math"/>
              </a:rPr>
              <a:t>	</a:t>
            </a:r>
            <a:r>
              <a:rPr sz="3600" spc="-50" dirty="0">
                <a:latin typeface="Cambria Math"/>
                <a:cs typeface="Cambria Math"/>
              </a:rPr>
              <a:t>=</a:t>
            </a:r>
            <a:endParaRPr sz="3600" dirty="0">
              <a:latin typeface="Cambria Math"/>
              <a:cs typeface="Cambria Math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B8F25D47-DA34-1B63-91BF-6E8212C2D41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905821"/>
            <a:ext cx="8212973" cy="4654578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E0964C86-9982-DC00-ECC2-A7FBBDADEDEF}"/>
              </a:ext>
            </a:extLst>
          </p:cNvPr>
          <p:cNvSpPr txBox="1"/>
          <p:nvPr/>
        </p:nvSpPr>
        <p:spPr>
          <a:xfrm>
            <a:off x="8212973" y="4030285"/>
            <a:ext cx="43180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spc="40" dirty="0">
                <a:latin typeface="Arial MT"/>
                <a:cs typeface="Arial MT"/>
              </a:rPr>
              <a:t>…</a:t>
            </a:r>
            <a:endParaRPr sz="3100" dirty="0">
              <a:latin typeface="Arial MT"/>
              <a:cs typeface="Arial MT"/>
            </a:endParaRPr>
          </a:p>
        </p:txBody>
      </p:sp>
      <p:sp>
        <p:nvSpPr>
          <p:cNvPr id="9" name="Rectangular Callout 8">
            <a:extLst>
              <a:ext uri="{FF2B5EF4-FFF2-40B4-BE49-F238E27FC236}">
                <a16:creationId xmlns:a16="http://schemas.microsoft.com/office/drawing/2014/main" id="{EFD38BC0-5FD8-5731-1340-801F4BCAFF2E}"/>
              </a:ext>
            </a:extLst>
          </p:cNvPr>
          <p:cNvSpPr/>
          <p:nvPr/>
        </p:nvSpPr>
        <p:spPr>
          <a:xfrm>
            <a:off x="7840494" y="4994698"/>
            <a:ext cx="4143982" cy="1663605"/>
          </a:xfrm>
          <a:prstGeom prst="wedgeRectCallout">
            <a:avLst>
              <a:gd name="adj1" fmla="val -33713"/>
              <a:gd name="adj2" fmla="val -82526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 kern="1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输出：节点嵌入</a:t>
            </a:r>
            <a:endParaRPr lang="en-SG" altLang="zh-CN" sz="2800" b="1" kern="1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</a:endParaRPr>
          </a:p>
          <a:p>
            <a:pPr algn="ctr"/>
            <a:r>
              <a:rPr lang="zh-CN" altLang="en-US" sz="2800" b="1" kern="1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</a:rPr>
              <a:t>同时，我们也可以对子图和整个图进行嵌入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47358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F3DF9-B14C-339E-F7CC-E52474038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BC07AFBD-B854-51A1-3640-AA3A59B7315F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5412795-4D26-FC4A-EF08-F62959ADB8C9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6C43A592-92A1-35D0-309C-35A9E9904810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回顾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081E578A-D1C1-C9D5-2910-186C2BEACE6D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B175E22E-DCDB-87EF-F0C0-593B6B37F765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66773678-4A34-DE31-EB1A-7F4FA1B7243F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FE376166-8FC3-DE09-3040-C9B41BBF6B07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486BE2AA-7487-F7C2-84D0-12DE635CF218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843EFF0E-ECFA-7A1A-0C62-A09DAEFF9907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rgbClr val="C00000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图神经网络：思想、建模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CAFDC353-3894-D97A-6382-B97A952C683E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408C9CBC-3B0A-15A2-53BA-CDFBDAC8F48F}"/>
              </a:ext>
            </a:extLst>
          </p:cNvPr>
          <p:cNvGrpSpPr/>
          <p:nvPr/>
        </p:nvGrpSpPr>
        <p:grpSpPr>
          <a:xfrm>
            <a:off x="1727455" y="3955765"/>
            <a:ext cx="4071766" cy="716782"/>
            <a:chOff x="1727455" y="4495365"/>
            <a:chExt cx="4071766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E9F79024-07AF-A42C-74F6-122CDD289F5D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图神经网络：训练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B1B05C66-A389-E710-1CF6-9A1687FBD100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6">
            <a:extLst>
              <a:ext uri="{FF2B5EF4-FFF2-40B4-BE49-F238E27FC236}">
                <a16:creationId xmlns:a16="http://schemas.microsoft.com/office/drawing/2014/main" id="{0DEAF875-C5E7-B499-DA75-B98457641AD3}"/>
              </a:ext>
            </a:extLst>
          </p:cNvPr>
          <p:cNvGrpSpPr/>
          <p:nvPr/>
        </p:nvGrpSpPr>
        <p:grpSpPr>
          <a:xfrm>
            <a:off x="1819275" y="5068422"/>
            <a:ext cx="4071766" cy="716782"/>
            <a:chOff x="1727455" y="4495365"/>
            <a:chExt cx="4071766" cy="716782"/>
          </a:xfrm>
        </p:grpSpPr>
        <p:sp>
          <p:nvSpPr>
            <p:cNvPr id="3" name="文本框 50">
              <a:extLst>
                <a:ext uri="{FF2B5EF4-FFF2-40B4-BE49-F238E27FC236}">
                  <a16:creationId xmlns:a16="http://schemas.microsoft.com/office/drawing/2014/main" id="{8745C9E6-CB68-4DBD-9E04-B7BBF9D3C2D2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图神经网络：优势</a:t>
              </a:r>
            </a:p>
          </p:txBody>
        </p:sp>
        <p:sp>
          <p:nvSpPr>
            <p:cNvPr id="4" name="椭圆 52">
              <a:extLst>
                <a:ext uri="{FF2B5EF4-FFF2-40B4-BE49-F238E27FC236}">
                  <a16:creationId xmlns:a16="http://schemas.microsoft.com/office/drawing/2014/main" id="{8F90D5CE-7A88-73A4-98DB-589F562F4E6E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70461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B2973-B954-EFB4-7051-D4085C7C8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713522C2-EAF9-4C96-CEFD-4C7D9B43C454}"/>
              </a:ext>
            </a:extLst>
          </p:cNvPr>
          <p:cNvSpPr txBox="1"/>
          <p:nvPr/>
        </p:nvSpPr>
        <p:spPr>
          <a:xfrm>
            <a:off x="350439" y="12041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设置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33">
                <a:extLst>
                  <a:ext uri="{FF2B5EF4-FFF2-40B4-BE49-F238E27FC236}">
                    <a16:creationId xmlns:a16="http://schemas.microsoft.com/office/drawing/2014/main" id="{907E9AF6-209E-26E5-4320-530896191188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1105278" cy="585730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假设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：假设我们有一个图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SG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是节点集合</a:t>
                </a:r>
                <a:endParaRPr lang="en-SG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altLang="zh-CN" sz="28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|×|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</m:sup>
                    </m:sSup>
                  </m:oMath>
                </a14:m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是链接矩阵（假设为二值矩阵）</a:t>
                </a:r>
                <a:endParaRPr lang="en-SG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|×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是节点特征矩阵</a:t>
                </a:r>
                <a:endParaRPr lang="en-SG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是节点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的邻居节点集合</a:t>
                </a:r>
                <a:endParaRPr lang="en-SG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endParaRPr lang="en-SG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节点特征：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1371600" lvl="2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社交网络：用户资料、用户图像</a:t>
                </a:r>
                <a:endParaRPr lang="en-SG" altLang="zh-CN" sz="28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1371600" lvl="2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生物网络：基因表达谱、基因功能信息</a:t>
                </a:r>
              </a:p>
            </p:txBody>
          </p:sp>
        </mc:Choice>
        <mc:Fallback xmlns="">
          <p:sp>
            <p:nvSpPr>
              <p:cNvPr id="49" name="文本框 33">
                <a:extLst>
                  <a:ext uri="{FF2B5EF4-FFF2-40B4-BE49-F238E27FC236}">
                    <a16:creationId xmlns:a16="http://schemas.microsoft.com/office/drawing/2014/main" id="{907E9AF6-209E-26E5-4320-5308961911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1105278" cy="5857309"/>
              </a:xfrm>
              <a:prstGeom prst="rect">
                <a:avLst/>
              </a:prstGeom>
              <a:blipFill>
                <a:blip r:embed="rId3"/>
                <a:stretch>
                  <a:fillRect l="-1029" b="-2597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953786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0BDC3-0231-64AA-6378-DD8694BF3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AD997675-5033-EEA8-B668-62E1F6AEBDAA}"/>
              </a:ext>
            </a:extLst>
          </p:cNvPr>
          <p:cNvSpPr txBox="1"/>
          <p:nvPr/>
        </p:nvSpPr>
        <p:spPr>
          <a:xfrm>
            <a:off x="350439" y="12041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一个简单的方案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DC62C6-B170-9B09-AD08-CE82F99655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73"/>
          <a:stretch/>
        </p:blipFill>
        <p:spPr>
          <a:xfrm>
            <a:off x="607108" y="1834710"/>
            <a:ext cx="10977784" cy="2176901"/>
          </a:xfrm>
          <a:prstGeom prst="rect">
            <a:avLst/>
          </a:prstGeom>
        </p:spPr>
      </p:pic>
      <p:sp>
        <p:nvSpPr>
          <p:cNvPr id="14" name="文本框 33">
            <a:extLst>
              <a:ext uri="{FF2B5EF4-FFF2-40B4-BE49-F238E27FC236}">
                <a16:creationId xmlns:a16="http://schemas.microsoft.com/office/drawing/2014/main" id="{E1613C0A-CE92-880C-EB7A-B8ECFAA923E8}"/>
              </a:ext>
            </a:extLst>
          </p:cNvPr>
          <p:cNvSpPr txBox="1"/>
          <p:nvPr/>
        </p:nvSpPr>
        <p:spPr>
          <a:xfrm>
            <a:off x="830048" y="828293"/>
            <a:ext cx="11105278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将邻接矩阵与特征结合，输入到深度神经网络中：</a:t>
            </a:r>
            <a:endParaRPr lang="en-SG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15" name="文本框 33">
            <a:extLst>
              <a:ext uri="{FF2B5EF4-FFF2-40B4-BE49-F238E27FC236}">
                <a16:creationId xmlns:a16="http://schemas.microsoft.com/office/drawing/2014/main" id="{91706472-A6C8-C1F1-DE9D-3A28BE02ED15}"/>
              </a:ext>
            </a:extLst>
          </p:cNvPr>
          <p:cNvSpPr txBox="1"/>
          <p:nvPr/>
        </p:nvSpPr>
        <p:spPr>
          <a:xfrm>
            <a:off x="830048" y="4136101"/>
            <a:ext cx="11105278" cy="260148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局限：</a:t>
            </a:r>
            <a:endParaRPr lang="en-SG" altLang="zh-CN" sz="2800" b="1" dirty="0">
              <a:solidFill>
                <a:srgbClr val="0432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参数量为𝑂</a:t>
            </a: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(|𝑉|)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不适用于不同大小的图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对节点顺序敏感</a:t>
            </a:r>
          </a:p>
        </p:txBody>
      </p:sp>
    </p:spTree>
    <p:extLst>
      <p:ext uri="{BB962C8B-B14F-4D97-AF65-F5344CB8AC3E}">
        <p14:creationId xmlns:p14="http://schemas.microsoft.com/office/powerpoint/2010/main" val="209685611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44DB8-E3F9-9B42-5E2E-A626DDAE0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7076B426-1DAD-45BC-9D4B-AA4EE18DA8F2}"/>
              </a:ext>
            </a:extLst>
          </p:cNvPr>
          <p:cNvSpPr txBox="1"/>
          <p:nvPr/>
        </p:nvSpPr>
        <p:spPr>
          <a:xfrm>
            <a:off x="350439" y="120418"/>
            <a:ext cx="8246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图神经网络（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Graph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Neural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Networks,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GNNs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33">
            <a:extLst>
              <a:ext uri="{FF2B5EF4-FFF2-40B4-BE49-F238E27FC236}">
                <a16:creationId xmlns:a16="http://schemas.microsoft.com/office/drawing/2014/main" id="{76F10B64-EE17-4C56-0B0B-1F6CA5A5734B}"/>
              </a:ext>
            </a:extLst>
          </p:cNvPr>
          <p:cNvSpPr txBox="1"/>
          <p:nvPr/>
        </p:nvSpPr>
        <p:spPr>
          <a:xfrm>
            <a:off x="830048" y="828293"/>
            <a:ext cx="11361952" cy="260148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思路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</a:t>
            </a:r>
            <a:endParaRPr lang="en-SG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节点的邻居定义了一张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计算图（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computation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 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graph)</a:t>
            </a:r>
            <a:endParaRPr lang="en-SG" altLang="zh-CN" sz="2800" b="1" dirty="0">
              <a:solidFill>
                <a:srgbClr val="0432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学习如何在计算图中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传播与变换信息（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propagate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 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&amp;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 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transform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 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information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）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以计算节点嵌入</a:t>
            </a:r>
            <a:endParaRPr lang="en-SG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4E1F7E-A5BB-E103-DF25-D7453E5FE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875" y="3470729"/>
            <a:ext cx="5688249" cy="2605990"/>
          </a:xfrm>
          <a:prstGeom prst="rect">
            <a:avLst/>
          </a:prstGeom>
        </p:spPr>
      </p:pic>
      <p:sp>
        <p:nvSpPr>
          <p:cNvPr id="3" name="文本框 33">
            <a:extLst>
              <a:ext uri="{FF2B5EF4-FFF2-40B4-BE49-F238E27FC236}">
                <a16:creationId xmlns:a16="http://schemas.microsoft.com/office/drawing/2014/main" id="{53C639C6-52E2-0036-8A41-31B17E6C8358}"/>
              </a:ext>
            </a:extLst>
          </p:cNvPr>
          <p:cNvSpPr txBox="1"/>
          <p:nvPr/>
        </p:nvSpPr>
        <p:spPr>
          <a:xfrm>
            <a:off x="3251875" y="6076719"/>
            <a:ext cx="3083713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确定节点的计算图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4" name="文本框 33">
            <a:extLst>
              <a:ext uri="{FF2B5EF4-FFF2-40B4-BE49-F238E27FC236}">
                <a16:creationId xmlns:a16="http://schemas.microsoft.com/office/drawing/2014/main" id="{680C2DAC-7242-DCA7-031F-82BD5EEC892A}"/>
              </a:ext>
            </a:extLst>
          </p:cNvPr>
          <p:cNvSpPr txBox="1"/>
          <p:nvPr/>
        </p:nvSpPr>
        <p:spPr>
          <a:xfrm>
            <a:off x="6511024" y="6075093"/>
            <a:ext cx="3083713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传播并变换信息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195998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310F-FEA7-FD90-32C0-E8F4D7370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76B7D2F5-6A49-57FC-FE05-BC9918569E06}"/>
              </a:ext>
            </a:extLst>
          </p:cNvPr>
          <p:cNvSpPr txBox="1"/>
          <p:nvPr/>
        </p:nvSpPr>
        <p:spPr>
          <a:xfrm>
            <a:off x="350439" y="120418"/>
            <a:ext cx="7328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思想：领域聚合（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Aggregate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Neighbors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p:sp>
        <p:nvSpPr>
          <p:cNvPr id="14" name="文本框 33">
            <a:extLst>
              <a:ext uri="{FF2B5EF4-FFF2-40B4-BE49-F238E27FC236}">
                <a16:creationId xmlns:a16="http://schemas.microsoft.com/office/drawing/2014/main" id="{783AEFD4-9581-A8B2-8DBC-46233EAE2CB7}"/>
              </a:ext>
            </a:extLst>
          </p:cNvPr>
          <p:cNvSpPr txBox="1"/>
          <p:nvPr/>
        </p:nvSpPr>
        <p:spPr>
          <a:xfrm>
            <a:off x="830048" y="828293"/>
            <a:ext cx="11361952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核心思想：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基于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局部邻域（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local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 </a:t>
            </a:r>
            <a:r>
              <a:rPr lang="en-US" altLang="zh-CN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neighborhoods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）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生成节点嵌入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3" name="文本框 33">
            <a:extLst>
              <a:ext uri="{FF2B5EF4-FFF2-40B4-BE49-F238E27FC236}">
                <a16:creationId xmlns:a16="http://schemas.microsoft.com/office/drawing/2014/main" id="{DA0D1B58-9D2F-727F-4E2A-30C68C531BB4}"/>
              </a:ext>
            </a:extLst>
          </p:cNvPr>
          <p:cNvSpPr txBox="1"/>
          <p:nvPr/>
        </p:nvSpPr>
        <p:spPr>
          <a:xfrm>
            <a:off x="2309099" y="4818187"/>
            <a:ext cx="1378491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输入图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5" name="object 4">
            <a:extLst>
              <a:ext uri="{FF2B5EF4-FFF2-40B4-BE49-F238E27FC236}">
                <a16:creationId xmlns:a16="http://schemas.microsoft.com/office/drawing/2014/main" id="{04C4D6E1-9EEE-5DD1-0B05-B936044618C5}"/>
              </a:ext>
            </a:extLst>
          </p:cNvPr>
          <p:cNvGrpSpPr/>
          <p:nvPr/>
        </p:nvGrpSpPr>
        <p:grpSpPr>
          <a:xfrm>
            <a:off x="5705467" y="3548358"/>
            <a:ext cx="1050925" cy="800100"/>
            <a:chOff x="4668711" y="4309386"/>
            <a:chExt cx="1050925" cy="800100"/>
          </a:xfrm>
        </p:grpSpPr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E82C8DE9-F818-E357-EA2F-7986405B1C89}"/>
                </a:ext>
              </a:extLst>
            </p:cNvPr>
            <p:cNvSpPr/>
            <p:nvPr/>
          </p:nvSpPr>
          <p:spPr>
            <a:xfrm>
              <a:off x="4784234" y="4715466"/>
              <a:ext cx="57785" cy="0"/>
            </a:xfrm>
            <a:custGeom>
              <a:avLst/>
              <a:gdLst/>
              <a:ahLst/>
              <a:cxnLst/>
              <a:rect l="l" t="t" r="r" b="b"/>
              <a:pathLst>
                <a:path w="57785">
                  <a:moveTo>
                    <a:pt x="0" y="0"/>
                  </a:moveTo>
                  <a:lnTo>
                    <a:pt x="57327" y="0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C1786080-9815-E361-23E2-B6F44973062A}"/>
                </a:ext>
              </a:extLst>
            </p:cNvPr>
            <p:cNvSpPr/>
            <p:nvPr/>
          </p:nvSpPr>
          <p:spPr>
            <a:xfrm>
              <a:off x="4668711" y="4650990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8954" y="0"/>
                  </a:moveTo>
                  <a:lnTo>
                    <a:pt x="0" y="64476"/>
                  </a:lnTo>
                  <a:lnTo>
                    <a:pt x="128954" y="128953"/>
                  </a:lnTo>
                  <a:lnTo>
                    <a:pt x="1289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0B2AC9AB-C3B3-B240-CF69-C77FE3DBFBDD}"/>
                </a:ext>
              </a:extLst>
            </p:cNvPr>
            <p:cNvSpPr/>
            <p:nvPr/>
          </p:nvSpPr>
          <p:spPr>
            <a:xfrm>
              <a:off x="4841561" y="4311065"/>
              <a:ext cx="876300" cy="796290"/>
            </a:xfrm>
            <a:custGeom>
              <a:avLst/>
              <a:gdLst/>
              <a:ahLst/>
              <a:cxnLst/>
              <a:rect l="l" t="t" r="r" b="b"/>
              <a:pathLst>
                <a:path w="876300" h="796289">
                  <a:moveTo>
                    <a:pt x="876282" y="0"/>
                  </a:moveTo>
                  <a:lnTo>
                    <a:pt x="0" y="0"/>
                  </a:lnTo>
                  <a:lnTo>
                    <a:pt x="0" y="796183"/>
                  </a:lnTo>
                  <a:lnTo>
                    <a:pt x="876282" y="796183"/>
                  </a:lnTo>
                  <a:lnTo>
                    <a:pt x="876282" y="0"/>
                  </a:lnTo>
                  <a:close/>
                </a:path>
              </a:pathLst>
            </a:custGeom>
            <a:solidFill>
              <a:srgbClr val="DCDE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>
              <a:extLst>
                <a:ext uri="{FF2B5EF4-FFF2-40B4-BE49-F238E27FC236}">
                  <a16:creationId xmlns:a16="http://schemas.microsoft.com/office/drawing/2014/main" id="{7072F93A-5AF3-0897-CD95-1DC231D2BF08}"/>
                </a:ext>
              </a:extLst>
            </p:cNvPr>
            <p:cNvSpPr/>
            <p:nvPr/>
          </p:nvSpPr>
          <p:spPr>
            <a:xfrm>
              <a:off x="4841561" y="4311065"/>
              <a:ext cx="876300" cy="796290"/>
            </a:xfrm>
            <a:custGeom>
              <a:avLst/>
              <a:gdLst/>
              <a:ahLst/>
              <a:cxnLst/>
              <a:rect l="l" t="t" r="r" b="b"/>
              <a:pathLst>
                <a:path w="876300" h="796289">
                  <a:moveTo>
                    <a:pt x="0" y="0"/>
                  </a:moveTo>
                  <a:lnTo>
                    <a:pt x="876282" y="0"/>
                  </a:lnTo>
                  <a:lnTo>
                    <a:pt x="876282" y="796184"/>
                  </a:lnTo>
                  <a:lnTo>
                    <a:pt x="0" y="796184"/>
                  </a:lnTo>
                  <a:lnTo>
                    <a:pt x="0" y="0"/>
                  </a:lnTo>
                  <a:close/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9">
            <a:extLst>
              <a:ext uri="{FF2B5EF4-FFF2-40B4-BE49-F238E27FC236}">
                <a16:creationId xmlns:a16="http://schemas.microsoft.com/office/drawing/2014/main" id="{1C1B6089-47BF-EB2B-C3EB-AE6E1C9D2D2C}"/>
              </a:ext>
            </a:extLst>
          </p:cNvPr>
          <p:cNvGrpSpPr/>
          <p:nvPr/>
        </p:nvGrpSpPr>
        <p:grpSpPr>
          <a:xfrm>
            <a:off x="2132545" y="2900471"/>
            <a:ext cx="1714500" cy="1795780"/>
            <a:chOff x="1095789" y="3661499"/>
            <a:chExt cx="1714500" cy="1795780"/>
          </a:xfrm>
        </p:grpSpPr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25E30AA3-361B-3E61-D784-04F4AAE3D223}"/>
                </a:ext>
              </a:extLst>
            </p:cNvPr>
            <p:cNvSpPr/>
            <p:nvPr/>
          </p:nvSpPr>
          <p:spPr>
            <a:xfrm>
              <a:off x="1189913" y="3661511"/>
              <a:ext cx="1620520" cy="1795780"/>
            </a:xfrm>
            <a:custGeom>
              <a:avLst/>
              <a:gdLst/>
              <a:ahLst/>
              <a:cxnLst/>
              <a:rect l="l" t="t" r="r" b="b"/>
              <a:pathLst>
                <a:path w="1620520" h="1795779">
                  <a:moveTo>
                    <a:pt x="1514957" y="767956"/>
                  </a:moveTo>
                  <a:lnTo>
                    <a:pt x="1494472" y="766292"/>
                  </a:lnTo>
                  <a:lnTo>
                    <a:pt x="1505572" y="749465"/>
                  </a:lnTo>
                  <a:lnTo>
                    <a:pt x="1494358" y="742073"/>
                  </a:lnTo>
                  <a:lnTo>
                    <a:pt x="1479207" y="765048"/>
                  </a:lnTo>
                  <a:lnTo>
                    <a:pt x="1454365" y="763028"/>
                  </a:lnTo>
                  <a:lnTo>
                    <a:pt x="1134135" y="0"/>
                  </a:lnTo>
                  <a:lnTo>
                    <a:pt x="1121752" y="5194"/>
                  </a:lnTo>
                  <a:lnTo>
                    <a:pt x="1439265" y="761809"/>
                  </a:lnTo>
                  <a:lnTo>
                    <a:pt x="1092" y="644702"/>
                  </a:lnTo>
                  <a:lnTo>
                    <a:pt x="0" y="658088"/>
                  </a:lnTo>
                  <a:lnTo>
                    <a:pt x="1445120" y="775754"/>
                  </a:lnTo>
                  <a:lnTo>
                    <a:pt x="1445971" y="777748"/>
                  </a:lnTo>
                  <a:lnTo>
                    <a:pt x="1449819" y="776135"/>
                  </a:lnTo>
                  <a:lnTo>
                    <a:pt x="1470787" y="777836"/>
                  </a:lnTo>
                  <a:lnTo>
                    <a:pt x="818540" y="1767471"/>
                  </a:lnTo>
                  <a:lnTo>
                    <a:pt x="829754" y="1774863"/>
                  </a:lnTo>
                  <a:lnTo>
                    <a:pt x="1486052" y="779081"/>
                  </a:lnTo>
                  <a:lnTo>
                    <a:pt x="1513865" y="781342"/>
                  </a:lnTo>
                  <a:lnTo>
                    <a:pt x="1514957" y="767956"/>
                  </a:lnTo>
                  <a:close/>
                </a:path>
                <a:path w="1620520" h="1795779">
                  <a:moveTo>
                    <a:pt x="1620164" y="1355572"/>
                  </a:moveTo>
                  <a:lnTo>
                    <a:pt x="1612988" y="1344218"/>
                  </a:lnTo>
                  <a:lnTo>
                    <a:pt x="917168" y="1783981"/>
                  </a:lnTo>
                  <a:lnTo>
                    <a:pt x="924344" y="1795335"/>
                  </a:lnTo>
                  <a:lnTo>
                    <a:pt x="1620164" y="135557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8E43495D-CA7B-01ED-F5B6-82FE49C30AF7}"/>
                </a:ext>
              </a:extLst>
            </p:cNvPr>
            <p:cNvSpPr/>
            <p:nvPr/>
          </p:nvSpPr>
          <p:spPr>
            <a:xfrm>
              <a:off x="1134940" y="3686809"/>
              <a:ext cx="1270" cy="344805"/>
            </a:xfrm>
            <a:custGeom>
              <a:avLst/>
              <a:gdLst/>
              <a:ahLst/>
              <a:cxnLst/>
              <a:rect l="l" t="t" r="r" b="b"/>
              <a:pathLst>
                <a:path w="1269" h="344804">
                  <a:moveTo>
                    <a:pt x="0" y="0"/>
                  </a:moveTo>
                  <a:lnTo>
                    <a:pt x="1147" y="338007"/>
                  </a:lnTo>
                  <a:lnTo>
                    <a:pt x="1169" y="344723"/>
                  </a:lnTo>
                </a:path>
              </a:pathLst>
            </a:custGeom>
            <a:ln w="13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2">
              <a:extLst>
                <a:ext uri="{FF2B5EF4-FFF2-40B4-BE49-F238E27FC236}">
                  <a16:creationId xmlns:a16="http://schemas.microsoft.com/office/drawing/2014/main" id="{37B9432E-C0CD-74ED-CB50-6F9F66AAFA4D}"/>
                </a:ext>
              </a:extLst>
            </p:cNvPr>
            <p:cNvSpPr/>
            <p:nvPr/>
          </p:nvSpPr>
          <p:spPr>
            <a:xfrm>
              <a:off x="1095789" y="4024679"/>
              <a:ext cx="80645" cy="81280"/>
            </a:xfrm>
            <a:custGeom>
              <a:avLst/>
              <a:gdLst/>
              <a:ahLst/>
              <a:cxnLst/>
              <a:rect l="l" t="t" r="r" b="b"/>
              <a:pathLst>
                <a:path w="80644" h="81279">
                  <a:moveTo>
                    <a:pt x="80595" y="0"/>
                  </a:moveTo>
                  <a:lnTo>
                    <a:pt x="0" y="273"/>
                  </a:lnTo>
                  <a:lnTo>
                    <a:pt x="40571" y="80732"/>
                  </a:lnTo>
                  <a:lnTo>
                    <a:pt x="805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3">
            <a:extLst>
              <a:ext uri="{FF2B5EF4-FFF2-40B4-BE49-F238E27FC236}">
                <a16:creationId xmlns:a16="http://schemas.microsoft.com/office/drawing/2014/main" id="{3146096C-250C-294D-A898-E866CAD79944}"/>
              </a:ext>
            </a:extLst>
          </p:cNvPr>
          <p:cNvGrpSpPr/>
          <p:nvPr/>
        </p:nvGrpSpPr>
        <p:grpSpPr>
          <a:xfrm>
            <a:off x="6851537" y="2293351"/>
            <a:ext cx="2743200" cy="2957195"/>
            <a:chOff x="5814781" y="3054379"/>
            <a:chExt cx="2743200" cy="2957195"/>
          </a:xfrm>
        </p:grpSpPr>
        <p:sp>
          <p:nvSpPr>
            <p:cNvPr id="16" name="object 14">
              <a:extLst>
                <a:ext uri="{FF2B5EF4-FFF2-40B4-BE49-F238E27FC236}">
                  <a16:creationId xmlns:a16="http://schemas.microsoft.com/office/drawing/2014/main" id="{0691DAD6-B482-3733-7661-6E10A0398F3D}"/>
                </a:ext>
              </a:extLst>
            </p:cNvPr>
            <p:cNvSpPr/>
            <p:nvPr/>
          </p:nvSpPr>
          <p:spPr>
            <a:xfrm>
              <a:off x="5930302" y="4719035"/>
              <a:ext cx="970915" cy="0"/>
            </a:xfrm>
            <a:custGeom>
              <a:avLst/>
              <a:gdLst/>
              <a:ahLst/>
              <a:cxnLst/>
              <a:rect l="l" t="t" r="r" b="b"/>
              <a:pathLst>
                <a:path w="970915">
                  <a:moveTo>
                    <a:pt x="0" y="0"/>
                  </a:moveTo>
                  <a:lnTo>
                    <a:pt x="13432" y="0"/>
                  </a:lnTo>
                  <a:lnTo>
                    <a:pt x="970700" y="0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5">
              <a:extLst>
                <a:ext uri="{FF2B5EF4-FFF2-40B4-BE49-F238E27FC236}">
                  <a16:creationId xmlns:a16="http://schemas.microsoft.com/office/drawing/2014/main" id="{0757B20D-CE66-C09C-9629-C5AB2716D665}"/>
                </a:ext>
              </a:extLst>
            </p:cNvPr>
            <p:cNvSpPr/>
            <p:nvPr/>
          </p:nvSpPr>
          <p:spPr>
            <a:xfrm>
              <a:off x="5814781" y="4654558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8953" y="0"/>
                  </a:moveTo>
                  <a:lnTo>
                    <a:pt x="0" y="64476"/>
                  </a:lnTo>
                  <a:lnTo>
                    <a:pt x="128953" y="128954"/>
                  </a:lnTo>
                  <a:lnTo>
                    <a:pt x="12895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156974DD-8153-7810-A372-09D182FB6DAE}"/>
                </a:ext>
              </a:extLst>
            </p:cNvPr>
            <p:cNvSpPr/>
            <p:nvPr/>
          </p:nvSpPr>
          <p:spPr>
            <a:xfrm>
              <a:off x="5919414" y="4929848"/>
              <a:ext cx="865505" cy="728980"/>
            </a:xfrm>
            <a:custGeom>
              <a:avLst/>
              <a:gdLst/>
              <a:ahLst/>
              <a:cxnLst/>
              <a:rect l="l" t="t" r="r" b="b"/>
              <a:pathLst>
                <a:path w="865504" h="728979">
                  <a:moveTo>
                    <a:pt x="0" y="0"/>
                  </a:moveTo>
                  <a:lnTo>
                    <a:pt x="10273" y="8654"/>
                  </a:lnTo>
                  <a:lnTo>
                    <a:pt x="864975" y="728624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7">
              <a:extLst>
                <a:ext uri="{FF2B5EF4-FFF2-40B4-BE49-F238E27FC236}">
                  <a16:creationId xmlns:a16="http://schemas.microsoft.com/office/drawing/2014/main" id="{A78D5589-4FB8-CEB3-661E-23BFD4A1581A}"/>
                </a:ext>
              </a:extLst>
            </p:cNvPr>
            <p:cNvSpPr/>
            <p:nvPr/>
          </p:nvSpPr>
          <p:spPr>
            <a:xfrm>
              <a:off x="5831061" y="4855423"/>
              <a:ext cx="140335" cy="132715"/>
            </a:xfrm>
            <a:custGeom>
              <a:avLst/>
              <a:gdLst/>
              <a:ahLst/>
              <a:cxnLst/>
              <a:rect l="l" t="t" r="r" b="b"/>
              <a:pathLst>
                <a:path w="140335" h="132714">
                  <a:moveTo>
                    <a:pt x="0" y="0"/>
                  </a:moveTo>
                  <a:lnTo>
                    <a:pt x="57086" y="132392"/>
                  </a:lnTo>
                  <a:lnTo>
                    <a:pt x="140164" y="33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8">
              <a:extLst>
                <a:ext uri="{FF2B5EF4-FFF2-40B4-BE49-F238E27FC236}">
                  <a16:creationId xmlns:a16="http://schemas.microsoft.com/office/drawing/2014/main" id="{930BA913-C892-F43B-EBD9-96AD2A944AE5}"/>
                </a:ext>
              </a:extLst>
            </p:cNvPr>
            <p:cNvSpPr/>
            <p:nvPr/>
          </p:nvSpPr>
          <p:spPr>
            <a:xfrm>
              <a:off x="5921767" y="3721616"/>
              <a:ext cx="963930" cy="760095"/>
            </a:xfrm>
            <a:custGeom>
              <a:avLst/>
              <a:gdLst/>
              <a:ahLst/>
              <a:cxnLst/>
              <a:rect l="l" t="t" r="r" b="b"/>
              <a:pathLst>
                <a:path w="963929" h="760095">
                  <a:moveTo>
                    <a:pt x="0" y="760034"/>
                  </a:moveTo>
                  <a:lnTo>
                    <a:pt x="10547" y="751716"/>
                  </a:lnTo>
                  <a:lnTo>
                    <a:pt x="963693" y="0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9">
              <a:extLst>
                <a:ext uri="{FF2B5EF4-FFF2-40B4-BE49-F238E27FC236}">
                  <a16:creationId xmlns:a16="http://schemas.microsoft.com/office/drawing/2014/main" id="{246428A0-505B-8694-3024-E1C6802BE256}"/>
                </a:ext>
              </a:extLst>
            </p:cNvPr>
            <p:cNvSpPr/>
            <p:nvPr/>
          </p:nvSpPr>
          <p:spPr>
            <a:xfrm>
              <a:off x="5831061" y="4422706"/>
              <a:ext cx="141605" cy="130810"/>
            </a:xfrm>
            <a:custGeom>
              <a:avLst/>
              <a:gdLst/>
              <a:ahLst/>
              <a:cxnLst/>
              <a:rect l="l" t="t" r="r" b="b"/>
              <a:pathLst>
                <a:path w="141604" h="130810">
                  <a:moveTo>
                    <a:pt x="61325" y="0"/>
                  </a:moveTo>
                  <a:lnTo>
                    <a:pt x="0" y="130481"/>
                  </a:lnTo>
                  <a:lnTo>
                    <a:pt x="141182" y="101253"/>
                  </a:lnTo>
                  <a:lnTo>
                    <a:pt x="61325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0">
              <a:extLst>
                <a:ext uri="{FF2B5EF4-FFF2-40B4-BE49-F238E27FC236}">
                  <a16:creationId xmlns:a16="http://schemas.microsoft.com/office/drawing/2014/main" id="{DE9BCA8D-D18C-BF4D-80A6-709675618795}"/>
                </a:ext>
              </a:extLst>
            </p:cNvPr>
            <p:cNvSpPr/>
            <p:nvPr/>
          </p:nvSpPr>
          <p:spPr>
            <a:xfrm>
              <a:off x="7366685" y="3254409"/>
              <a:ext cx="393065" cy="414020"/>
            </a:xfrm>
            <a:custGeom>
              <a:avLst/>
              <a:gdLst/>
              <a:ahLst/>
              <a:cxnLst/>
              <a:rect l="l" t="t" r="r" b="b"/>
              <a:pathLst>
                <a:path w="393065" h="414020">
                  <a:moveTo>
                    <a:pt x="299008" y="0"/>
                  </a:moveTo>
                  <a:lnTo>
                    <a:pt x="0" y="85738"/>
                  </a:lnTo>
                  <a:lnTo>
                    <a:pt x="94053" y="413738"/>
                  </a:lnTo>
                  <a:lnTo>
                    <a:pt x="393059" y="327999"/>
                  </a:lnTo>
                  <a:lnTo>
                    <a:pt x="299008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1">
              <a:extLst>
                <a:ext uri="{FF2B5EF4-FFF2-40B4-BE49-F238E27FC236}">
                  <a16:creationId xmlns:a16="http://schemas.microsoft.com/office/drawing/2014/main" id="{6D2F4635-11BB-2051-DF33-EC72D3B647E7}"/>
                </a:ext>
              </a:extLst>
            </p:cNvPr>
            <p:cNvSpPr/>
            <p:nvPr/>
          </p:nvSpPr>
          <p:spPr>
            <a:xfrm>
              <a:off x="7366685" y="3254409"/>
              <a:ext cx="393065" cy="414020"/>
            </a:xfrm>
            <a:custGeom>
              <a:avLst/>
              <a:gdLst/>
              <a:ahLst/>
              <a:cxnLst/>
              <a:rect l="l" t="t" r="r" b="b"/>
              <a:pathLst>
                <a:path w="393065" h="414020">
                  <a:moveTo>
                    <a:pt x="0" y="85739"/>
                  </a:moveTo>
                  <a:lnTo>
                    <a:pt x="299008" y="0"/>
                  </a:lnTo>
                  <a:lnTo>
                    <a:pt x="393060" y="327998"/>
                  </a:lnTo>
                  <a:lnTo>
                    <a:pt x="94051" y="413738"/>
                  </a:lnTo>
                  <a:lnTo>
                    <a:pt x="0" y="85739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2">
              <a:extLst>
                <a:ext uri="{FF2B5EF4-FFF2-40B4-BE49-F238E27FC236}">
                  <a16:creationId xmlns:a16="http://schemas.microsoft.com/office/drawing/2014/main" id="{4C5A7419-DD02-D23C-A7BB-6031CA390596}"/>
                </a:ext>
              </a:extLst>
            </p:cNvPr>
            <p:cNvSpPr/>
            <p:nvPr/>
          </p:nvSpPr>
          <p:spPr>
            <a:xfrm>
              <a:off x="7799077" y="3061364"/>
              <a:ext cx="751840" cy="290830"/>
            </a:xfrm>
            <a:custGeom>
              <a:avLst/>
              <a:gdLst/>
              <a:ahLst/>
              <a:cxnLst/>
              <a:rect l="l" t="t" r="r" b="b"/>
              <a:pathLst>
                <a:path w="751840" h="290829">
                  <a:moveTo>
                    <a:pt x="0" y="290642"/>
                  </a:moveTo>
                  <a:lnTo>
                    <a:pt x="6264" y="288220"/>
                  </a:lnTo>
                  <a:lnTo>
                    <a:pt x="751708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3">
              <a:extLst>
                <a:ext uri="{FF2B5EF4-FFF2-40B4-BE49-F238E27FC236}">
                  <a16:creationId xmlns:a16="http://schemas.microsoft.com/office/drawing/2014/main" id="{15654CF5-3E41-B2CC-A147-D739923D6157}"/>
                </a:ext>
              </a:extLst>
            </p:cNvPr>
            <p:cNvSpPr/>
            <p:nvPr/>
          </p:nvSpPr>
          <p:spPr>
            <a:xfrm>
              <a:off x="7730168" y="3311997"/>
              <a:ext cx="90170" cy="75565"/>
            </a:xfrm>
            <a:custGeom>
              <a:avLst/>
              <a:gdLst/>
              <a:ahLst/>
              <a:cxnLst/>
              <a:rect l="l" t="t" r="r" b="b"/>
              <a:pathLst>
                <a:path w="90170" h="75564">
                  <a:moveTo>
                    <a:pt x="60639" y="0"/>
                  </a:moveTo>
                  <a:lnTo>
                    <a:pt x="0" y="66652"/>
                  </a:lnTo>
                  <a:lnTo>
                    <a:pt x="89706" y="75173"/>
                  </a:lnTo>
                  <a:lnTo>
                    <a:pt x="60639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4">
              <a:extLst>
                <a:ext uri="{FF2B5EF4-FFF2-40B4-BE49-F238E27FC236}">
                  <a16:creationId xmlns:a16="http://schemas.microsoft.com/office/drawing/2014/main" id="{82F774E2-73AD-999A-9350-3ED01A04777E}"/>
                </a:ext>
              </a:extLst>
            </p:cNvPr>
            <p:cNvSpPr/>
            <p:nvPr/>
          </p:nvSpPr>
          <p:spPr>
            <a:xfrm>
              <a:off x="7337489" y="3510633"/>
              <a:ext cx="78105" cy="25400"/>
            </a:xfrm>
            <a:custGeom>
              <a:avLst/>
              <a:gdLst/>
              <a:ahLst/>
              <a:cxnLst/>
              <a:rect l="l" t="t" r="r" b="b"/>
              <a:pathLst>
                <a:path w="78104" h="25400">
                  <a:moveTo>
                    <a:pt x="78082" y="0"/>
                  </a:moveTo>
                  <a:lnTo>
                    <a:pt x="12782" y="21082"/>
                  </a:lnTo>
                  <a:lnTo>
                    <a:pt x="0" y="25209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5">
              <a:extLst>
                <a:ext uri="{FF2B5EF4-FFF2-40B4-BE49-F238E27FC236}">
                  <a16:creationId xmlns:a16="http://schemas.microsoft.com/office/drawing/2014/main" id="{B34724F9-5F00-AC86-802B-EA7DFF63A19F}"/>
                </a:ext>
              </a:extLst>
            </p:cNvPr>
            <p:cNvSpPr/>
            <p:nvPr/>
          </p:nvSpPr>
          <p:spPr>
            <a:xfrm>
              <a:off x="7227556" y="3470357"/>
              <a:ext cx="142875" cy="123189"/>
            </a:xfrm>
            <a:custGeom>
              <a:avLst/>
              <a:gdLst/>
              <a:ahLst/>
              <a:cxnLst/>
              <a:rect l="l" t="t" r="r" b="b"/>
              <a:pathLst>
                <a:path w="142875" h="123189">
                  <a:moveTo>
                    <a:pt x="102906" y="0"/>
                  </a:moveTo>
                  <a:lnTo>
                    <a:pt x="0" y="100978"/>
                  </a:lnTo>
                  <a:lnTo>
                    <a:pt x="142527" y="122717"/>
                  </a:lnTo>
                  <a:lnTo>
                    <a:pt x="1029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6">
              <a:extLst>
                <a:ext uri="{FF2B5EF4-FFF2-40B4-BE49-F238E27FC236}">
                  <a16:creationId xmlns:a16="http://schemas.microsoft.com/office/drawing/2014/main" id="{E6B93318-0ED7-87EC-3B20-6AB8643EA9BA}"/>
                </a:ext>
              </a:extLst>
            </p:cNvPr>
            <p:cNvSpPr/>
            <p:nvPr/>
          </p:nvSpPr>
          <p:spPr>
            <a:xfrm>
              <a:off x="7396346" y="4466041"/>
              <a:ext cx="323215" cy="352425"/>
            </a:xfrm>
            <a:custGeom>
              <a:avLst/>
              <a:gdLst/>
              <a:ahLst/>
              <a:cxnLst/>
              <a:rect l="l" t="t" r="r" b="b"/>
              <a:pathLst>
                <a:path w="323215" h="352425">
                  <a:moveTo>
                    <a:pt x="310868" y="0"/>
                  </a:moveTo>
                  <a:lnTo>
                    <a:pt x="0" y="10855"/>
                  </a:lnTo>
                  <a:lnTo>
                    <a:pt x="11907" y="351866"/>
                  </a:lnTo>
                  <a:lnTo>
                    <a:pt x="322775" y="341010"/>
                  </a:lnTo>
                  <a:lnTo>
                    <a:pt x="310868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7">
              <a:extLst>
                <a:ext uri="{FF2B5EF4-FFF2-40B4-BE49-F238E27FC236}">
                  <a16:creationId xmlns:a16="http://schemas.microsoft.com/office/drawing/2014/main" id="{C39C6C4C-23FC-4D31-4974-8C8FD90F76D0}"/>
                </a:ext>
              </a:extLst>
            </p:cNvPr>
            <p:cNvSpPr/>
            <p:nvPr/>
          </p:nvSpPr>
          <p:spPr>
            <a:xfrm>
              <a:off x="7396345" y="4466041"/>
              <a:ext cx="323215" cy="352425"/>
            </a:xfrm>
            <a:custGeom>
              <a:avLst/>
              <a:gdLst/>
              <a:ahLst/>
              <a:cxnLst/>
              <a:rect l="l" t="t" r="r" b="b"/>
              <a:pathLst>
                <a:path w="323215" h="352425">
                  <a:moveTo>
                    <a:pt x="0" y="10855"/>
                  </a:moveTo>
                  <a:lnTo>
                    <a:pt x="310868" y="0"/>
                  </a:lnTo>
                  <a:lnTo>
                    <a:pt x="322776" y="341009"/>
                  </a:lnTo>
                  <a:lnTo>
                    <a:pt x="11908" y="351865"/>
                  </a:lnTo>
                  <a:lnTo>
                    <a:pt x="0" y="10855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8">
              <a:extLst>
                <a:ext uri="{FF2B5EF4-FFF2-40B4-BE49-F238E27FC236}">
                  <a16:creationId xmlns:a16="http://schemas.microsoft.com/office/drawing/2014/main" id="{A7F60539-1D85-4F94-4B85-D65CD2778A2C}"/>
                </a:ext>
              </a:extLst>
            </p:cNvPr>
            <p:cNvSpPr/>
            <p:nvPr/>
          </p:nvSpPr>
          <p:spPr>
            <a:xfrm>
              <a:off x="7320676" y="4654144"/>
              <a:ext cx="81915" cy="5715"/>
            </a:xfrm>
            <a:custGeom>
              <a:avLst/>
              <a:gdLst/>
              <a:ahLst/>
              <a:cxnLst/>
              <a:rect l="l" t="t" r="r" b="b"/>
              <a:pathLst>
                <a:path w="81915" h="5714">
                  <a:moveTo>
                    <a:pt x="81861" y="0"/>
                  </a:moveTo>
                  <a:lnTo>
                    <a:pt x="13401" y="4659"/>
                  </a:lnTo>
                  <a:lnTo>
                    <a:pt x="0" y="5571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9">
              <a:extLst>
                <a:ext uri="{FF2B5EF4-FFF2-40B4-BE49-F238E27FC236}">
                  <a16:creationId xmlns:a16="http://schemas.microsoft.com/office/drawing/2014/main" id="{499623DB-987A-7B9E-F50D-26303706B8FC}"/>
                </a:ext>
              </a:extLst>
            </p:cNvPr>
            <p:cNvSpPr/>
            <p:nvPr/>
          </p:nvSpPr>
          <p:spPr>
            <a:xfrm>
              <a:off x="7205422" y="4594475"/>
              <a:ext cx="133350" cy="128905"/>
            </a:xfrm>
            <a:custGeom>
              <a:avLst/>
              <a:gdLst/>
              <a:ahLst/>
              <a:cxnLst/>
              <a:rect l="l" t="t" r="r" b="b"/>
              <a:pathLst>
                <a:path w="133350" h="128904">
                  <a:moveTo>
                    <a:pt x="124277" y="0"/>
                  </a:moveTo>
                  <a:lnTo>
                    <a:pt x="0" y="73084"/>
                  </a:lnTo>
                  <a:lnTo>
                    <a:pt x="133033" y="128657"/>
                  </a:lnTo>
                  <a:lnTo>
                    <a:pt x="1242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0">
              <a:extLst>
                <a:ext uri="{FF2B5EF4-FFF2-40B4-BE49-F238E27FC236}">
                  <a16:creationId xmlns:a16="http://schemas.microsoft.com/office/drawing/2014/main" id="{3540955D-7532-41C0-2DD4-13DC314968B3}"/>
                </a:ext>
              </a:extLst>
            </p:cNvPr>
            <p:cNvSpPr/>
            <p:nvPr/>
          </p:nvSpPr>
          <p:spPr>
            <a:xfrm>
              <a:off x="7290336" y="5581202"/>
              <a:ext cx="382270" cy="404495"/>
            </a:xfrm>
            <a:custGeom>
              <a:avLst/>
              <a:gdLst/>
              <a:ahLst/>
              <a:cxnLst/>
              <a:rect l="l" t="t" r="r" b="b"/>
              <a:pathLst>
                <a:path w="382270" h="404495">
                  <a:moveTo>
                    <a:pt x="79637" y="0"/>
                  </a:moveTo>
                  <a:lnTo>
                    <a:pt x="0" y="331793"/>
                  </a:lnTo>
                  <a:lnTo>
                    <a:pt x="302467" y="404393"/>
                  </a:lnTo>
                  <a:lnTo>
                    <a:pt x="382104" y="72599"/>
                  </a:lnTo>
                  <a:lnTo>
                    <a:pt x="7963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1">
              <a:extLst>
                <a:ext uri="{FF2B5EF4-FFF2-40B4-BE49-F238E27FC236}">
                  <a16:creationId xmlns:a16="http://schemas.microsoft.com/office/drawing/2014/main" id="{1AC97947-96D0-E5C6-47FC-A281433B008F}"/>
                </a:ext>
              </a:extLst>
            </p:cNvPr>
            <p:cNvSpPr/>
            <p:nvPr/>
          </p:nvSpPr>
          <p:spPr>
            <a:xfrm>
              <a:off x="7290334" y="5581202"/>
              <a:ext cx="382270" cy="404495"/>
            </a:xfrm>
            <a:custGeom>
              <a:avLst/>
              <a:gdLst/>
              <a:ahLst/>
              <a:cxnLst/>
              <a:rect l="l" t="t" r="r" b="b"/>
              <a:pathLst>
                <a:path w="382270" h="404495">
                  <a:moveTo>
                    <a:pt x="79638" y="0"/>
                  </a:moveTo>
                  <a:lnTo>
                    <a:pt x="382105" y="72599"/>
                  </a:lnTo>
                  <a:lnTo>
                    <a:pt x="302466" y="404392"/>
                  </a:lnTo>
                  <a:lnTo>
                    <a:pt x="0" y="331793"/>
                  </a:lnTo>
                  <a:lnTo>
                    <a:pt x="79638" y="0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2">
              <a:extLst>
                <a:ext uri="{FF2B5EF4-FFF2-40B4-BE49-F238E27FC236}">
                  <a16:creationId xmlns:a16="http://schemas.microsoft.com/office/drawing/2014/main" id="{FC273308-33D7-083E-43CB-A8AAA080AB37}"/>
                </a:ext>
              </a:extLst>
            </p:cNvPr>
            <p:cNvSpPr/>
            <p:nvPr/>
          </p:nvSpPr>
          <p:spPr>
            <a:xfrm>
              <a:off x="7707217" y="5847368"/>
              <a:ext cx="653415" cy="157480"/>
            </a:xfrm>
            <a:custGeom>
              <a:avLst/>
              <a:gdLst/>
              <a:ahLst/>
              <a:cxnLst/>
              <a:rect l="l" t="t" r="r" b="b"/>
              <a:pathLst>
                <a:path w="653415" h="157479">
                  <a:moveTo>
                    <a:pt x="0" y="0"/>
                  </a:moveTo>
                  <a:lnTo>
                    <a:pt x="6530" y="1570"/>
                  </a:lnTo>
                  <a:lnTo>
                    <a:pt x="653344" y="157081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3">
              <a:extLst>
                <a:ext uri="{FF2B5EF4-FFF2-40B4-BE49-F238E27FC236}">
                  <a16:creationId xmlns:a16="http://schemas.microsoft.com/office/drawing/2014/main" id="{8574C73F-C022-682E-2892-25D93C9AF709}"/>
                </a:ext>
              </a:extLst>
            </p:cNvPr>
            <p:cNvSpPr/>
            <p:nvPr/>
          </p:nvSpPr>
          <p:spPr>
            <a:xfrm>
              <a:off x="7635384" y="5809757"/>
              <a:ext cx="88265" cy="78740"/>
            </a:xfrm>
            <a:custGeom>
              <a:avLst/>
              <a:gdLst/>
              <a:ahLst/>
              <a:cxnLst/>
              <a:rect l="l" t="t" r="r" b="b"/>
              <a:pathLst>
                <a:path w="88265" h="78739">
                  <a:moveTo>
                    <a:pt x="87783" y="0"/>
                  </a:moveTo>
                  <a:lnTo>
                    <a:pt x="0" y="20340"/>
                  </a:lnTo>
                  <a:lnTo>
                    <a:pt x="68943" y="78363"/>
                  </a:lnTo>
                  <a:lnTo>
                    <a:pt x="8778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4">
              <a:extLst>
                <a:ext uri="{FF2B5EF4-FFF2-40B4-BE49-F238E27FC236}">
                  <a16:creationId xmlns:a16="http://schemas.microsoft.com/office/drawing/2014/main" id="{556A9BF8-930B-5F8C-9F9A-414C25E82A08}"/>
                </a:ext>
              </a:extLst>
            </p:cNvPr>
            <p:cNvSpPr/>
            <p:nvPr/>
          </p:nvSpPr>
          <p:spPr>
            <a:xfrm>
              <a:off x="7248207" y="5737155"/>
              <a:ext cx="80645" cy="16510"/>
            </a:xfrm>
            <a:custGeom>
              <a:avLst/>
              <a:gdLst/>
              <a:ahLst/>
              <a:cxnLst/>
              <a:rect l="l" t="t" r="r" b="b"/>
              <a:pathLst>
                <a:path w="80645" h="16510">
                  <a:moveTo>
                    <a:pt x="80373" y="16503"/>
                  </a:moveTo>
                  <a:lnTo>
                    <a:pt x="13158" y="2701"/>
                  </a:lnTo>
                  <a:lnTo>
                    <a:pt x="0" y="0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5">
              <a:extLst>
                <a:ext uri="{FF2B5EF4-FFF2-40B4-BE49-F238E27FC236}">
                  <a16:creationId xmlns:a16="http://schemas.microsoft.com/office/drawing/2014/main" id="{4BEBA5A9-2E6D-8072-91BD-DF5AB5C713A3}"/>
                </a:ext>
              </a:extLst>
            </p:cNvPr>
            <p:cNvSpPr/>
            <p:nvPr/>
          </p:nvSpPr>
          <p:spPr>
            <a:xfrm>
              <a:off x="7135046" y="5676698"/>
              <a:ext cx="139700" cy="126364"/>
            </a:xfrm>
            <a:custGeom>
              <a:avLst/>
              <a:gdLst/>
              <a:ahLst/>
              <a:cxnLst/>
              <a:rect l="l" t="t" r="r" b="b"/>
              <a:pathLst>
                <a:path w="139700" h="126364">
                  <a:moveTo>
                    <a:pt x="139287" y="0"/>
                  </a:moveTo>
                  <a:lnTo>
                    <a:pt x="0" y="37221"/>
                  </a:lnTo>
                  <a:lnTo>
                    <a:pt x="113348" y="126318"/>
                  </a:lnTo>
                  <a:lnTo>
                    <a:pt x="139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6">
              <a:extLst>
                <a:ext uri="{FF2B5EF4-FFF2-40B4-BE49-F238E27FC236}">
                  <a16:creationId xmlns:a16="http://schemas.microsoft.com/office/drawing/2014/main" id="{7E5D6631-2A6F-FBFA-8D34-4C331E832770}"/>
                </a:ext>
              </a:extLst>
            </p:cNvPr>
            <p:cNvSpPr/>
            <p:nvPr/>
          </p:nvSpPr>
          <p:spPr>
            <a:xfrm>
              <a:off x="7790488" y="4801154"/>
              <a:ext cx="584835" cy="412750"/>
            </a:xfrm>
            <a:custGeom>
              <a:avLst/>
              <a:gdLst/>
              <a:ahLst/>
              <a:cxnLst/>
              <a:rect l="l" t="t" r="r" b="b"/>
              <a:pathLst>
                <a:path w="584834" h="412750">
                  <a:moveTo>
                    <a:pt x="0" y="0"/>
                  </a:moveTo>
                  <a:lnTo>
                    <a:pt x="5487" y="3872"/>
                  </a:lnTo>
                  <a:lnTo>
                    <a:pt x="584294" y="412389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7">
              <a:extLst>
                <a:ext uri="{FF2B5EF4-FFF2-40B4-BE49-F238E27FC236}">
                  <a16:creationId xmlns:a16="http://schemas.microsoft.com/office/drawing/2014/main" id="{BF1FEE1F-6389-3750-FDAF-3C414314533D}"/>
                </a:ext>
              </a:extLst>
            </p:cNvPr>
            <p:cNvSpPr/>
            <p:nvPr/>
          </p:nvSpPr>
          <p:spPr>
            <a:xfrm>
              <a:off x="7730128" y="4758552"/>
              <a:ext cx="89535" cy="80010"/>
            </a:xfrm>
            <a:custGeom>
              <a:avLst/>
              <a:gdLst/>
              <a:ahLst/>
              <a:cxnLst/>
              <a:rect l="l" t="t" r="r" b="b"/>
              <a:pathLst>
                <a:path w="89534" h="80010">
                  <a:moveTo>
                    <a:pt x="0" y="0"/>
                  </a:moveTo>
                  <a:lnTo>
                    <a:pt x="42611" y="79397"/>
                  </a:lnTo>
                  <a:lnTo>
                    <a:pt x="89085" y="135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8">
              <a:extLst>
                <a:ext uri="{FF2B5EF4-FFF2-40B4-BE49-F238E27FC236}">
                  <a16:creationId xmlns:a16="http://schemas.microsoft.com/office/drawing/2014/main" id="{74B229B0-4F42-47A9-B5DF-D8D1A2C9974F}"/>
                </a:ext>
              </a:extLst>
            </p:cNvPr>
            <p:cNvSpPr/>
            <p:nvPr/>
          </p:nvSpPr>
          <p:spPr>
            <a:xfrm>
              <a:off x="7819817" y="4698816"/>
              <a:ext cx="685800" cy="205104"/>
            </a:xfrm>
            <a:custGeom>
              <a:avLst/>
              <a:gdLst/>
              <a:ahLst/>
              <a:cxnLst/>
              <a:rect l="l" t="t" r="r" b="b"/>
              <a:pathLst>
                <a:path w="685800" h="205104">
                  <a:moveTo>
                    <a:pt x="0" y="0"/>
                  </a:moveTo>
                  <a:lnTo>
                    <a:pt x="6434" y="1924"/>
                  </a:lnTo>
                  <a:lnTo>
                    <a:pt x="685173" y="204945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39">
              <a:extLst>
                <a:ext uri="{FF2B5EF4-FFF2-40B4-BE49-F238E27FC236}">
                  <a16:creationId xmlns:a16="http://schemas.microsoft.com/office/drawing/2014/main" id="{21725DDF-DD68-E7F5-66C5-3181A865CCD5}"/>
                </a:ext>
              </a:extLst>
            </p:cNvPr>
            <p:cNvSpPr/>
            <p:nvPr/>
          </p:nvSpPr>
          <p:spPr>
            <a:xfrm>
              <a:off x="7749035" y="4662133"/>
              <a:ext cx="88900" cy="77470"/>
            </a:xfrm>
            <a:custGeom>
              <a:avLst/>
              <a:gdLst/>
              <a:ahLst/>
              <a:cxnLst/>
              <a:rect l="l" t="t" r="r" b="b"/>
              <a:pathLst>
                <a:path w="88900" h="77470">
                  <a:moveTo>
                    <a:pt x="88765" y="0"/>
                  </a:moveTo>
                  <a:lnTo>
                    <a:pt x="0" y="15511"/>
                  </a:lnTo>
                  <a:lnTo>
                    <a:pt x="65669" y="77215"/>
                  </a:lnTo>
                  <a:lnTo>
                    <a:pt x="88765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0">
              <a:extLst>
                <a:ext uri="{FF2B5EF4-FFF2-40B4-BE49-F238E27FC236}">
                  <a16:creationId xmlns:a16="http://schemas.microsoft.com/office/drawing/2014/main" id="{AC5C00D4-CABA-72F4-B444-DB65DB097BD1}"/>
                </a:ext>
              </a:extLst>
            </p:cNvPr>
            <p:cNvSpPr/>
            <p:nvPr/>
          </p:nvSpPr>
          <p:spPr>
            <a:xfrm>
              <a:off x="7793072" y="4105617"/>
              <a:ext cx="584835" cy="412750"/>
            </a:xfrm>
            <a:custGeom>
              <a:avLst/>
              <a:gdLst/>
              <a:ahLst/>
              <a:cxnLst/>
              <a:rect l="l" t="t" r="r" b="b"/>
              <a:pathLst>
                <a:path w="584834" h="412750">
                  <a:moveTo>
                    <a:pt x="0" y="412389"/>
                  </a:moveTo>
                  <a:lnTo>
                    <a:pt x="5487" y="408516"/>
                  </a:lnTo>
                  <a:lnTo>
                    <a:pt x="584294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1">
              <a:extLst>
                <a:ext uri="{FF2B5EF4-FFF2-40B4-BE49-F238E27FC236}">
                  <a16:creationId xmlns:a16="http://schemas.microsoft.com/office/drawing/2014/main" id="{17B16EB7-CABA-E551-4DD3-CC9EDFE38B2E}"/>
                </a:ext>
              </a:extLst>
            </p:cNvPr>
            <p:cNvSpPr/>
            <p:nvPr/>
          </p:nvSpPr>
          <p:spPr>
            <a:xfrm>
              <a:off x="7732712" y="4481210"/>
              <a:ext cx="89535" cy="80010"/>
            </a:xfrm>
            <a:custGeom>
              <a:avLst/>
              <a:gdLst/>
              <a:ahLst/>
              <a:cxnLst/>
              <a:rect l="l" t="t" r="r" b="b"/>
              <a:pathLst>
                <a:path w="89534" h="80010">
                  <a:moveTo>
                    <a:pt x="42609" y="0"/>
                  </a:moveTo>
                  <a:lnTo>
                    <a:pt x="0" y="79397"/>
                  </a:lnTo>
                  <a:lnTo>
                    <a:pt x="89084" y="65846"/>
                  </a:lnTo>
                  <a:lnTo>
                    <a:pt x="42609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2">
              <a:extLst>
                <a:ext uri="{FF2B5EF4-FFF2-40B4-BE49-F238E27FC236}">
                  <a16:creationId xmlns:a16="http://schemas.microsoft.com/office/drawing/2014/main" id="{302803C7-E3F9-5D3E-C604-64CB79EE5F6D}"/>
                </a:ext>
              </a:extLst>
            </p:cNvPr>
            <p:cNvSpPr/>
            <p:nvPr/>
          </p:nvSpPr>
          <p:spPr>
            <a:xfrm>
              <a:off x="7822403" y="4415398"/>
              <a:ext cx="685800" cy="205104"/>
            </a:xfrm>
            <a:custGeom>
              <a:avLst/>
              <a:gdLst/>
              <a:ahLst/>
              <a:cxnLst/>
              <a:rect l="l" t="t" r="r" b="b"/>
              <a:pathLst>
                <a:path w="685800" h="205104">
                  <a:moveTo>
                    <a:pt x="0" y="204945"/>
                  </a:moveTo>
                  <a:lnTo>
                    <a:pt x="6434" y="203020"/>
                  </a:lnTo>
                  <a:lnTo>
                    <a:pt x="685173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3">
              <a:extLst>
                <a:ext uri="{FF2B5EF4-FFF2-40B4-BE49-F238E27FC236}">
                  <a16:creationId xmlns:a16="http://schemas.microsoft.com/office/drawing/2014/main" id="{626AB8BB-2B9B-6C22-804A-A20B3821E053}"/>
                </a:ext>
              </a:extLst>
            </p:cNvPr>
            <p:cNvSpPr/>
            <p:nvPr/>
          </p:nvSpPr>
          <p:spPr>
            <a:xfrm>
              <a:off x="7751621" y="4579811"/>
              <a:ext cx="88900" cy="77470"/>
            </a:xfrm>
            <a:custGeom>
              <a:avLst/>
              <a:gdLst/>
              <a:ahLst/>
              <a:cxnLst/>
              <a:rect l="l" t="t" r="r" b="b"/>
              <a:pathLst>
                <a:path w="88900" h="77470">
                  <a:moveTo>
                    <a:pt x="65667" y="0"/>
                  </a:moveTo>
                  <a:lnTo>
                    <a:pt x="0" y="61704"/>
                  </a:lnTo>
                  <a:lnTo>
                    <a:pt x="88765" y="77214"/>
                  </a:lnTo>
                  <a:lnTo>
                    <a:pt x="6566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4">
              <a:extLst>
                <a:ext uri="{FF2B5EF4-FFF2-40B4-BE49-F238E27FC236}">
                  <a16:creationId xmlns:a16="http://schemas.microsoft.com/office/drawing/2014/main" id="{E48A8A04-156B-B262-47B2-98E893879F0E}"/>
                </a:ext>
              </a:extLst>
            </p:cNvPr>
            <p:cNvSpPr/>
            <p:nvPr/>
          </p:nvSpPr>
          <p:spPr>
            <a:xfrm>
              <a:off x="6945550" y="3459378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4"/>
                  </a:lnTo>
                  <a:lnTo>
                    <a:pt x="0" y="114740"/>
                  </a:lnTo>
                  <a:lnTo>
                    <a:pt x="0" y="156797"/>
                  </a:lnTo>
                  <a:lnTo>
                    <a:pt x="12910" y="197253"/>
                  </a:lnTo>
                  <a:lnTo>
                    <a:pt x="38732" y="232909"/>
                  </a:lnTo>
                  <a:lnTo>
                    <a:pt x="74484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4" y="258661"/>
                  </a:lnTo>
                  <a:lnTo>
                    <a:pt x="233537" y="232909"/>
                  </a:lnTo>
                  <a:lnTo>
                    <a:pt x="259358" y="197253"/>
                  </a:lnTo>
                  <a:lnTo>
                    <a:pt x="272269" y="156797"/>
                  </a:lnTo>
                  <a:lnTo>
                    <a:pt x="272269" y="114740"/>
                  </a:lnTo>
                  <a:lnTo>
                    <a:pt x="259358" y="74284"/>
                  </a:lnTo>
                  <a:lnTo>
                    <a:pt x="233537" y="38626"/>
                  </a:lnTo>
                  <a:lnTo>
                    <a:pt x="197784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47">
            <a:extLst>
              <a:ext uri="{FF2B5EF4-FFF2-40B4-BE49-F238E27FC236}">
                <a16:creationId xmlns:a16="http://schemas.microsoft.com/office/drawing/2014/main" id="{768739D8-58DC-9409-7565-0C65EAD109AD}"/>
              </a:ext>
            </a:extLst>
          </p:cNvPr>
          <p:cNvGrpSpPr/>
          <p:nvPr/>
        </p:nvGrpSpPr>
        <p:grpSpPr>
          <a:xfrm>
            <a:off x="2205141" y="2711704"/>
            <a:ext cx="1249045" cy="822325"/>
            <a:chOff x="1168385" y="3472732"/>
            <a:chExt cx="1249045" cy="822325"/>
          </a:xfrm>
        </p:grpSpPr>
        <p:sp>
          <p:nvSpPr>
            <p:cNvPr id="51" name="object 48">
              <a:extLst>
                <a:ext uri="{FF2B5EF4-FFF2-40B4-BE49-F238E27FC236}">
                  <a16:creationId xmlns:a16="http://schemas.microsoft.com/office/drawing/2014/main" id="{68CE2FE0-E8A3-7333-B38F-D9F7D0ED816F}"/>
                </a:ext>
              </a:extLst>
            </p:cNvPr>
            <p:cNvSpPr/>
            <p:nvPr/>
          </p:nvSpPr>
          <p:spPr>
            <a:xfrm>
              <a:off x="1168385" y="3642864"/>
              <a:ext cx="1108710" cy="652145"/>
            </a:xfrm>
            <a:custGeom>
              <a:avLst/>
              <a:gdLst/>
              <a:ahLst/>
              <a:cxnLst/>
              <a:rect l="l" t="t" r="r" b="b"/>
              <a:pathLst>
                <a:path w="1108710" h="652145">
                  <a:moveTo>
                    <a:pt x="0" y="640342"/>
                  </a:moveTo>
                  <a:lnTo>
                    <a:pt x="1101547" y="0"/>
                  </a:lnTo>
                  <a:lnTo>
                    <a:pt x="1108298" y="11613"/>
                  </a:lnTo>
                  <a:lnTo>
                    <a:pt x="6750" y="651955"/>
                  </a:lnTo>
                  <a:lnTo>
                    <a:pt x="0" y="64034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49">
              <a:extLst>
                <a:ext uri="{FF2B5EF4-FFF2-40B4-BE49-F238E27FC236}">
                  <a16:creationId xmlns:a16="http://schemas.microsoft.com/office/drawing/2014/main" id="{6BBA5C37-2662-C890-38D7-4C8C0C0465A5}"/>
                </a:ext>
              </a:extLst>
            </p:cNvPr>
            <p:cNvSpPr/>
            <p:nvPr/>
          </p:nvSpPr>
          <p:spPr>
            <a:xfrm>
              <a:off x="2144956" y="347273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20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1"/>
                  </a:lnTo>
                  <a:lnTo>
                    <a:pt x="38732" y="232907"/>
                  </a:lnTo>
                  <a:lnTo>
                    <a:pt x="74484" y="258659"/>
                  </a:lnTo>
                  <a:lnTo>
                    <a:pt x="115049" y="271535"/>
                  </a:lnTo>
                  <a:lnTo>
                    <a:pt x="157220" y="271535"/>
                  </a:lnTo>
                  <a:lnTo>
                    <a:pt x="197785" y="258659"/>
                  </a:lnTo>
                  <a:lnTo>
                    <a:pt x="233538" y="232907"/>
                  </a:lnTo>
                  <a:lnTo>
                    <a:pt x="259359" y="197251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8" y="38626"/>
                  </a:lnTo>
                  <a:lnTo>
                    <a:pt x="197785" y="12875"/>
                  </a:lnTo>
                  <a:lnTo>
                    <a:pt x="157220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0">
            <a:extLst>
              <a:ext uri="{FF2B5EF4-FFF2-40B4-BE49-F238E27FC236}">
                <a16:creationId xmlns:a16="http://schemas.microsoft.com/office/drawing/2014/main" id="{8041957C-2E5E-A85E-548B-B2D3B9D78EBB}"/>
              </a:ext>
            </a:extLst>
          </p:cNvPr>
          <p:cNvSpPr txBox="1"/>
          <p:nvPr/>
        </p:nvSpPr>
        <p:spPr>
          <a:xfrm>
            <a:off x="3259015" y="2684583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54" name="object 51">
            <a:extLst>
              <a:ext uri="{FF2B5EF4-FFF2-40B4-BE49-F238E27FC236}">
                <a16:creationId xmlns:a16="http://schemas.microsoft.com/office/drawing/2014/main" id="{B53E6CEC-30ED-DC30-F160-75D5B6ED9AC5}"/>
              </a:ext>
            </a:extLst>
          </p:cNvPr>
          <p:cNvGrpSpPr/>
          <p:nvPr/>
        </p:nvGrpSpPr>
        <p:grpSpPr>
          <a:xfrm>
            <a:off x="1746179" y="3609151"/>
            <a:ext cx="465455" cy="955040"/>
            <a:chOff x="709423" y="4370179"/>
            <a:chExt cx="465455" cy="955040"/>
          </a:xfrm>
        </p:grpSpPr>
        <p:sp>
          <p:nvSpPr>
            <p:cNvPr id="55" name="object 52">
              <a:extLst>
                <a:ext uri="{FF2B5EF4-FFF2-40B4-BE49-F238E27FC236}">
                  <a16:creationId xmlns:a16="http://schemas.microsoft.com/office/drawing/2014/main" id="{96FA2790-35D6-7204-1691-DA42B7947AA4}"/>
                </a:ext>
              </a:extLst>
            </p:cNvPr>
            <p:cNvSpPr/>
            <p:nvPr/>
          </p:nvSpPr>
          <p:spPr>
            <a:xfrm>
              <a:off x="764765" y="4370179"/>
              <a:ext cx="409575" cy="883919"/>
            </a:xfrm>
            <a:custGeom>
              <a:avLst/>
              <a:gdLst/>
              <a:ahLst/>
              <a:cxnLst/>
              <a:rect l="l" t="t" r="r" b="b"/>
              <a:pathLst>
                <a:path w="409575" h="883920">
                  <a:moveTo>
                    <a:pt x="0" y="878165"/>
                  </a:moveTo>
                  <a:lnTo>
                    <a:pt x="397314" y="0"/>
                  </a:lnTo>
                  <a:lnTo>
                    <a:pt x="409552" y="5537"/>
                  </a:lnTo>
                  <a:lnTo>
                    <a:pt x="12238" y="883703"/>
                  </a:lnTo>
                  <a:lnTo>
                    <a:pt x="0" y="878165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3">
              <a:extLst>
                <a:ext uri="{FF2B5EF4-FFF2-40B4-BE49-F238E27FC236}">
                  <a16:creationId xmlns:a16="http://schemas.microsoft.com/office/drawing/2014/main" id="{BD60E2B6-E18B-D7E6-E189-0D3108616D60}"/>
                </a:ext>
              </a:extLst>
            </p:cNvPr>
            <p:cNvSpPr/>
            <p:nvPr/>
          </p:nvSpPr>
          <p:spPr>
            <a:xfrm>
              <a:off x="709423" y="505322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7" y="232908"/>
                  </a:lnTo>
                  <a:lnTo>
                    <a:pt x="259358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8" y="74283"/>
                  </a:lnTo>
                  <a:lnTo>
                    <a:pt x="233537" y="38627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036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4">
            <a:extLst>
              <a:ext uri="{FF2B5EF4-FFF2-40B4-BE49-F238E27FC236}">
                <a16:creationId xmlns:a16="http://schemas.microsoft.com/office/drawing/2014/main" id="{FFA65C66-CC6B-1FAC-628C-0E612EABB45A}"/>
              </a:ext>
            </a:extLst>
          </p:cNvPr>
          <p:cNvSpPr txBox="1"/>
          <p:nvPr/>
        </p:nvSpPr>
        <p:spPr>
          <a:xfrm>
            <a:off x="1821715" y="4269643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D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58" name="object 55">
            <a:extLst>
              <a:ext uri="{FF2B5EF4-FFF2-40B4-BE49-F238E27FC236}">
                <a16:creationId xmlns:a16="http://schemas.microsoft.com/office/drawing/2014/main" id="{883C973B-9EC2-D6A8-545C-A9387C3C762D}"/>
              </a:ext>
            </a:extLst>
          </p:cNvPr>
          <p:cNvSpPr/>
          <p:nvPr/>
        </p:nvSpPr>
        <p:spPr>
          <a:xfrm>
            <a:off x="2906216" y="4566727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1" y="38627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2"/>
                </a:lnTo>
                <a:lnTo>
                  <a:pt x="38731" y="232908"/>
                </a:lnTo>
                <a:lnTo>
                  <a:pt x="74484" y="258660"/>
                </a:lnTo>
                <a:lnTo>
                  <a:pt x="115049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8"/>
                </a:lnTo>
                <a:lnTo>
                  <a:pt x="259359" y="197252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9" y="74283"/>
                </a:lnTo>
                <a:lnTo>
                  <a:pt x="233537" y="38627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773F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6">
            <a:extLst>
              <a:ext uri="{FF2B5EF4-FFF2-40B4-BE49-F238E27FC236}">
                <a16:creationId xmlns:a16="http://schemas.microsoft.com/office/drawing/2014/main" id="{C5143C5A-3377-5E43-859B-7A59CCE484BD}"/>
              </a:ext>
            </a:extLst>
          </p:cNvPr>
          <p:cNvSpPr txBox="1"/>
          <p:nvPr/>
        </p:nvSpPr>
        <p:spPr>
          <a:xfrm>
            <a:off x="2976928" y="4551731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E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60" name="object 57">
            <a:extLst>
              <a:ext uri="{FF2B5EF4-FFF2-40B4-BE49-F238E27FC236}">
                <a16:creationId xmlns:a16="http://schemas.microsoft.com/office/drawing/2014/main" id="{90D45D42-25DA-3F7A-21FE-5A076FA422E0}"/>
              </a:ext>
            </a:extLst>
          </p:cNvPr>
          <p:cNvGrpSpPr/>
          <p:nvPr/>
        </p:nvGrpSpPr>
        <p:grpSpPr>
          <a:xfrm>
            <a:off x="3736833" y="3734347"/>
            <a:ext cx="335280" cy="584835"/>
            <a:chOff x="2700077" y="4495375"/>
            <a:chExt cx="335280" cy="584835"/>
          </a:xfrm>
        </p:grpSpPr>
        <p:sp>
          <p:nvSpPr>
            <p:cNvPr id="61" name="object 58">
              <a:extLst>
                <a:ext uri="{FF2B5EF4-FFF2-40B4-BE49-F238E27FC236}">
                  <a16:creationId xmlns:a16="http://schemas.microsoft.com/office/drawing/2014/main" id="{5337D908-BB28-F164-CD23-6C11974379FA}"/>
                </a:ext>
              </a:extLst>
            </p:cNvPr>
            <p:cNvSpPr/>
            <p:nvPr/>
          </p:nvSpPr>
          <p:spPr>
            <a:xfrm>
              <a:off x="2700077" y="4495375"/>
              <a:ext cx="215265" cy="428625"/>
            </a:xfrm>
            <a:custGeom>
              <a:avLst/>
              <a:gdLst/>
              <a:ahLst/>
              <a:cxnLst/>
              <a:rect l="l" t="t" r="r" b="b"/>
              <a:pathLst>
                <a:path w="215264" h="428625">
                  <a:moveTo>
                    <a:pt x="202642" y="428194"/>
                  </a:moveTo>
                  <a:lnTo>
                    <a:pt x="0" y="5810"/>
                  </a:lnTo>
                  <a:lnTo>
                    <a:pt x="12110" y="0"/>
                  </a:lnTo>
                  <a:lnTo>
                    <a:pt x="214753" y="422384"/>
                  </a:lnTo>
                  <a:lnTo>
                    <a:pt x="202642" y="428194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59">
              <a:extLst>
                <a:ext uri="{FF2B5EF4-FFF2-40B4-BE49-F238E27FC236}">
                  <a16:creationId xmlns:a16="http://schemas.microsoft.com/office/drawing/2014/main" id="{9B1D7FC3-2FAA-182C-84D7-D3438E39C044}"/>
                </a:ext>
              </a:extLst>
            </p:cNvPr>
            <p:cNvSpPr/>
            <p:nvPr/>
          </p:nvSpPr>
          <p:spPr>
            <a:xfrm>
              <a:off x="2763020" y="4808295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19" y="0"/>
                  </a:moveTo>
                  <a:lnTo>
                    <a:pt x="115049" y="0"/>
                  </a:lnTo>
                  <a:lnTo>
                    <a:pt x="74483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40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3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4" y="258660"/>
                  </a:lnTo>
                  <a:lnTo>
                    <a:pt x="233536" y="232908"/>
                  </a:lnTo>
                  <a:lnTo>
                    <a:pt x="259357" y="197252"/>
                  </a:lnTo>
                  <a:lnTo>
                    <a:pt x="272268" y="156796"/>
                  </a:lnTo>
                  <a:lnTo>
                    <a:pt x="272268" y="114740"/>
                  </a:lnTo>
                  <a:lnTo>
                    <a:pt x="259357" y="74283"/>
                  </a:lnTo>
                  <a:lnTo>
                    <a:pt x="233536" y="38627"/>
                  </a:lnTo>
                  <a:lnTo>
                    <a:pt x="197784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FF2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0">
            <a:extLst>
              <a:ext uri="{FF2B5EF4-FFF2-40B4-BE49-F238E27FC236}">
                <a16:creationId xmlns:a16="http://schemas.microsoft.com/office/drawing/2014/main" id="{76ACE147-A03B-A2E6-5518-DA01C863CA4E}"/>
              </a:ext>
            </a:extLst>
          </p:cNvPr>
          <p:cNvSpPr txBox="1"/>
          <p:nvPr/>
        </p:nvSpPr>
        <p:spPr>
          <a:xfrm>
            <a:off x="3863488" y="402785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F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64" name="object 61">
            <a:extLst>
              <a:ext uri="{FF2B5EF4-FFF2-40B4-BE49-F238E27FC236}">
                <a16:creationId xmlns:a16="http://schemas.microsoft.com/office/drawing/2014/main" id="{CA68BD8F-39B7-A30F-9603-BA4131830F47}"/>
              </a:ext>
            </a:extLst>
          </p:cNvPr>
          <p:cNvSpPr/>
          <p:nvPr/>
        </p:nvSpPr>
        <p:spPr>
          <a:xfrm>
            <a:off x="3557429" y="3524454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2"/>
                </a:lnTo>
                <a:lnTo>
                  <a:pt x="38732" y="232909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9"/>
                </a:lnTo>
                <a:lnTo>
                  <a:pt x="259358" y="197252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2">
            <a:extLst>
              <a:ext uri="{FF2B5EF4-FFF2-40B4-BE49-F238E27FC236}">
                <a16:creationId xmlns:a16="http://schemas.microsoft.com/office/drawing/2014/main" id="{7F1BC1AA-413E-AF93-EC1A-9CAED8F696B7}"/>
              </a:ext>
            </a:extLst>
          </p:cNvPr>
          <p:cNvSpPr txBox="1"/>
          <p:nvPr/>
        </p:nvSpPr>
        <p:spPr>
          <a:xfrm>
            <a:off x="3621699" y="3503978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66" name="object 63">
            <a:extLst>
              <a:ext uri="{FF2B5EF4-FFF2-40B4-BE49-F238E27FC236}">
                <a16:creationId xmlns:a16="http://schemas.microsoft.com/office/drawing/2014/main" id="{2142F502-E600-B69F-1749-42A4E7D2BE2C}"/>
              </a:ext>
            </a:extLst>
          </p:cNvPr>
          <p:cNvSpPr/>
          <p:nvPr/>
        </p:nvSpPr>
        <p:spPr>
          <a:xfrm>
            <a:off x="5364198" y="3843304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1"/>
                </a:lnTo>
                <a:lnTo>
                  <a:pt x="38732" y="232907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7"/>
                </a:lnTo>
                <a:lnTo>
                  <a:pt x="259358" y="197251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4">
            <a:extLst>
              <a:ext uri="{FF2B5EF4-FFF2-40B4-BE49-F238E27FC236}">
                <a16:creationId xmlns:a16="http://schemas.microsoft.com/office/drawing/2014/main" id="{2082E46C-5C89-300D-24E0-F549B4BC6D53}"/>
              </a:ext>
            </a:extLst>
          </p:cNvPr>
          <p:cNvSpPr txBox="1"/>
          <p:nvPr/>
        </p:nvSpPr>
        <p:spPr>
          <a:xfrm>
            <a:off x="5435116" y="3812931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68" name="object 65">
            <a:extLst>
              <a:ext uri="{FF2B5EF4-FFF2-40B4-BE49-F238E27FC236}">
                <a16:creationId xmlns:a16="http://schemas.microsoft.com/office/drawing/2014/main" id="{9E125484-9360-60B8-165A-557C6E1E707F}"/>
              </a:ext>
            </a:extLst>
          </p:cNvPr>
          <p:cNvSpPr txBox="1"/>
          <p:nvPr/>
        </p:nvSpPr>
        <p:spPr>
          <a:xfrm>
            <a:off x="8054496" y="2671150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69" name="object 66">
            <a:extLst>
              <a:ext uri="{FF2B5EF4-FFF2-40B4-BE49-F238E27FC236}">
                <a16:creationId xmlns:a16="http://schemas.microsoft.com/office/drawing/2014/main" id="{25BE06D1-B9AC-9573-8748-5591FBC00E3D}"/>
              </a:ext>
            </a:extLst>
          </p:cNvPr>
          <p:cNvSpPr/>
          <p:nvPr/>
        </p:nvSpPr>
        <p:spPr>
          <a:xfrm>
            <a:off x="7942425" y="3777501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20" y="0"/>
                </a:moveTo>
                <a:lnTo>
                  <a:pt x="115050" y="0"/>
                </a:lnTo>
                <a:lnTo>
                  <a:pt x="74485" y="12875"/>
                </a:lnTo>
                <a:lnTo>
                  <a:pt x="38733" y="38627"/>
                </a:lnTo>
                <a:lnTo>
                  <a:pt x="12911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1" y="197252"/>
                </a:lnTo>
                <a:lnTo>
                  <a:pt x="38733" y="232908"/>
                </a:lnTo>
                <a:lnTo>
                  <a:pt x="74485" y="258660"/>
                </a:lnTo>
                <a:lnTo>
                  <a:pt x="115050" y="271535"/>
                </a:lnTo>
                <a:lnTo>
                  <a:pt x="157220" y="271535"/>
                </a:lnTo>
                <a:lnTo>
                  <a:pt x="197785" y="258660"/>
                </a:lnTo>
                <a:lnTo>
                  <a:pt x="233538" y="232908"/>
                </a:lnTo>
                <a:lnTo>
                  <a:pt x="259359" y="197252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9" y="74283"/>
                </a:lnTo>
                <a:lnTo>
                  <a:pt x="233538" y="38627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7">
            <a:extLst>
              <a:ext uri="{FF2B5EF4-FFF2-40B4-BE49-F238E27FC236}">
                <a16:creationId xmlns:a16="http://schemas.microsoft.com/office/drawing/2014/main" id="{CD81B5EB-19AB-C3B8-A5D9-A9955779E7C9}"/>
              </a:ext>
            </a:extLst>
          </p:cNvPr>
          <p:cNvSpPr txBox="1"/>
          <p:nvPr/>
        </p:nvSpPr>
        <p:spPr>
          <a:xfrm>
            <a:off x="8000765" y="375919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71" name="object 68">
            <a:extLst>
              <a:ext uri="{FF2B5EF4-FFF2-40B4-BE49-F238E27FC236}">
                <a16:creationId xmlns:a16="http://schemas.microsoft.com/office/drawing/2014/main" id="{B68D5579-F66E-38AE-CE49-B25FF13D56C2}"/>
              </a:ext>
            </a:extLst>
          </p:cNvPr>
          <p:cNvSpPr/>
          <p:nvPr/>
        </p:nvSpPr>
        <p:spPr>
          <a:xfrm>
            <a:off x="7872082" y="4781173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3" y="12875"/>
                </a:lnTo>
                <a:lnTo>
                  <a:pt x="38731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6"/>
                </a:lnTo>
                <a:lnTo>
                  <a:pt x="12910" y="197252"/>
                </a:lnTo>
                <a:lnTo>
                  <a:pt x="38731" y="232908"/>
                </a:lnTo>
                <a:lnTo>
                  <a:pt x="74483" y="258660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0"/>
                </a:lnTo>
                <a:lnTo>
                  <a:pt x="233536" y="232908"/>
                </a:lnTo>
                <a:lnTo>
                  <a:pt x="259357" y="197252"/>
                </a:lnTo>
                <a:lnTo>
                  <a:pt x="272268" y="156796"/>
                </a:lnTo>
                <a:lnTo>
                  <a:pt x="272268" y="114739"/>
                </a:lnTo>
                <a:lnTo>
                  <a:pt x="259357" y="74283"/>
                </a:lnTo>
                <a:lnTo>
                  <a:pt x="233536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0365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9">
            <a:extLst>
              <a:ext uri="{FF2B5EF4-FFF2-40B4-BE49-F238E27FC236}">
                <a16:creationId xmlns:a16="http://schemas.microsoft.com/office/drawing/2014/main" id="{AAE8D40A-4977-6C08-B01A-A13259234F03}"/>
              </a:ext>
            </a:extLst>
          </p:cNvPr>
          <p:cNvSpPr txBox="1"/>
          <p:nvPr/>
        </p:nvSpPr>
        <p:spPr>
          <a:xfrm>
            <a:off x="7947035" y="476665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D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73" name="object 70">
            <a:extLst>
              <a:ext uri="{FF2B5EF4-FFF2-40B4-BE49-F238E27FC236}">
                <a16:creationId xmlns:a16="http://schemas.microsoft.com/office/drawing/2014/main" id="{642EBD92-6496-CF6B-DAEA-16469B50B553}"/>
              </a:ext>
            </a:extLst>
          </p:cNvPr>
          <p:cNvSpPr/>
          <p:nvPr/>
        </p:nvSpPr>
        <p:spPr>
          <a:xfrm>
            <a:off x="2055876" y="3415801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1" y="38626"/>
                </a:lnTo>
                <a:lnTo>
                  <a:pt x="12910" y="74284"/>
                </a:lnTo>
                <a:lnTo>
                  <a:pt x="0" y="114740"/>
                </a:lnTo>
                <a:lnTo>
                  <a:pt x="0" y="156797"/>
                </a:lnTo>
                <a:lnTo>
                  <a:pt x="12910" y="197253"/>
                </a:lnTo>
                <a:lnTo>
                  <a:pt x="38731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5" y="258661"/>
                </a:lnTo>
                <a:lnTo>
                  <a:pt x="233537" y="232909"/>
                </a:lnTo>
                <a:lnTo>
                  <a:pt x="259359" y="197253"/>
                </a:lnTo>
                <a:lnTo>
                  <a:pt x="272269" y="156797"/>
                </a:lnTo>
                <a:lnTo>
                  <a:pt x="272269" y="114740"/>
                </a:lnTo>
                <a:lnTo>
                  <a:pt x="259359" y="74284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1">
            <a:extLst>
              <a:ext uri="{FF2B5EF4-FFF2-40B4-BE49-F238E27FC236}">
                <a16:creationId xmlns:a16="http://schemas.microsoft.com/office/drawing/2014/main" id="{E6C29227-87C0-D543-5EFB-62CEC5C2725E}"/>
              </a:ext>
            </a:extLst>
          </p:cNvPr>
          <p:cNvSpPr txBox="1"/>
          <p:nvPr/>
        </p:nvSpPr>
        <p:spPr>
          <a:xfrm>
            <a:off x="2117234" y="338308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75" name="object 72">
            <a:extLst>
              <a:ext uri="{FF2B5EF4-FFF2-40B4-BE49-F238E27FC236}">
                <a16:creationId xmlns:a16="http://schemas.microsoft.com/office/drawing/2014/main" id="{F58F3E71-1C74-65D0-8705-988A816D653C}"/>
              </a:ext>
            </a:extLst>
          </p:cNvPr>
          <p:cNvGrpSpPr/>
          <p:nvPr/>
        </p:nvGrpSpPr>
        <p:grpSpPr>
          <a:xfrm>
            <a:off x="8783364" y="2679197"/>
            <a:ext cx="877569" cy="2697480"/>
            <a:chOff x="7746608" y="3440225"/>
            <a:chExt cx="877569" cy="2697480"/>
          </a:xfrm>
        </p:grpSpPr>
        <p:sp>
          <p:nvSpPr>
            <p:cNvPr id="76" name="object 73">
              <a:extLst>
                <a:ext uri="{FF2B5EF4-FFF2-40B4-BE49-F238E27FC236}">
                  <a16:creationId xmlns:a16="http://schemas.microsoft.com/office/drawing/2014/main" id="{85919D39-25A6-9F02-C416-749634991CF7}"/>
                </a:ext>
              </a:extLst>
            </p:cNvPr>
            <p:cNvSpPr/>
            <p:nvPr/>
          </p:nvSpPr>
          <p:spPr>
            <a:xfrm>
              <a:off x="7820175" y="3479733"/>
              <a:ext cx="796925" cy="73660"/>
            </a:xfrm>
            <a:custGeom>
              <a:avLst/>
              <a:gdLst/>
              <a:ahLst/>
              <a:cxnLst/>
              <a:rect l="l" t="t" r="r" b="b"/>
              <a:pathLst>
                <a:path w="796925" h="73660">
                  <a:moveTo>
                    <a:pt x="0" y="0"/>
                  </a:moveTo>
                  <a:lnTo>
                    <a:pt x="6687" y="618"/>
                  </a:lnTo>
                  <a:lnTo>
                    <a:pt x="796528" y="73655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4">
              <a:extLst>
                <a:ext uri="{FF2B5EF4-FFF2-40B4-BE49-F238E27FC236}">
                  <a16:creationId xmlns:a16="http://schemas.microsoft.com/office/drawing/2014/main" id="{8A6CEDDF-C460-EB66-7209-DE0E574D4085}"/>
                </a:ext>
              </a:extLst>
            </p:cNvPr>
            <p:cNvSpPr/>
            <p:nvPr/>
          </p:nvSpPr>
          <p:spPr>
            <a:xfrm>
              <a:off x="7746608" y="3440225"/>
              <a:ext cx="84455" cy="80645"/>
            </a:xfrm>
            <a:custGeom>
              <a:avLst/>
              <a:gdLst/>
              <a:ahLst/>
              <a:cxnLst/>
              <a:rect l="l" t="t" r="r" b="b"/>
              <a:pathLst>
                <a:path w="84454" h="80645">
                  <a:moveTo>
                    <a:pt x="83963" y="0"/>
                  </a:moveTo>
                  <a:lnTo>
                    <a:pt x="0" y="32705"/>
                  </a:lnTo>
                  <a:lnTo>
                    <a:pt x="76542" y="80252"/>
                  </a:lnTo>
                  <a:lnTo>
                    <a:pt x="8396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5">
              <a:extLst>
                <a:ext uri="{FF2B5EF4-FFF2-40B4-BE49-F238E27FC236}">
                  <a16:creationId xmlns:a16="http://schemas.microsoft.com/office/drawing/2014/main" id="{992C96A5-0B58-F714-BE94-CDA6BA38535D}"/>
                </a:ext>
              </a:extLst>
            </p:cNvPr>
            <p:cNvSpPr/>
            <p:nvPr/>
          </p:nvSpPr>
          <p:spPr>
            <a:xfrm>
              <a:off x="8269048" y="5865993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7"/>
                  </a:lnTo>
                  <a:lnTo>
                    <a:pt x="12910" y="74283"/>
                  </a:lnTo>
                  <a:lnTo>
                    <a:pt x="0" y="114740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8" y="232909"/>
                  </a:lnTo>
                  <a:lnTo>
                    <a:pt x="259359" y="197252"/>
                  </a:lnTo>
                  <a:lnTo>
                    <a:pt x="272269" y="156796"/>
                  </a:lnTo>
                  <a:lnTo>
                    <a:pt x="272269" y="114740"/>
                  </a:lnTo>
                  <a:lnTo>
                    <a:pt x="259359" y="74283"/>
                  </a:lnTo>
                  <a:lnTo>
                    <a:pt x="233538" y="38627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397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6">
            <a:extLst>
              <a:ext uri="{FF2B5EF4-FFF2-40B4-BE49-F238E27FC236}">
                <a16:creationId xmlns:a16="http://schemas.microsoft.com/office/drawing/2014/main" id="{88F44387-9D6E-F33F-4D7B-775694A74094}"/>
              </a:ext>
            </a:extLst>
          </p:cNvPr>
          <p:cNvSpPr txBox="1"/>
          <p:nvPr/>
        </p:nvSpPr>
        <p:spPr>
          <a:xfrm>
            <a:off x="9370903" y="507560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0" name="object 77">
            <a:extLst>
              <a:ext uri="{FF2B5EF4-FFF2-40B4-BE49-F238E27FC236}">
                <a16:creationId xmlns:a16="http://schemas.microsoft.com/office/drawing/2014/main" id="{36D7FFA8-0FA1-46B8-147E-F883AF8C793E}"/>
              </a:ext>
            </a:extLst>
          </p:cNvPr>
          <p:cNvSpPr/>
          <p:nvPr/>
        </p:nvSpPr>
        <p:spPr>
          <a:xfrm>
            <a:off x="9455027" y="2215613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80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0" y="197253"/>
                </a:lnTo>
                <a:lnTo>
                  <a:pt x="38732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1"/>
                </a:lnTo>
                <a:lnTo>
                  <a:pt x="233537" y="232909"/>
                </a:lnTo>
                <a:lnTo>
                  <a:pt x="259358" y="197253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8">
            <a:extLst>
              <a:ext uri="{FF2B5EF4-FFF2-40B4-BE49-F238E27FC236}">
                <a16:creationId xmlns:a16="http://schemas.microsoft.com/office/drawing/2014/main" id="{5260663F-3313-A0F3-DAD6-F1571FE7BA88}"/>
              </a:ext>
            </a:extLst>
          </p:cNvPr>
          <p:cNvSpPr txBox="1"/>
          <p:nvPr/>
        </p:nvSpPr>
        <p:spPr>
          <a:xfrm>
            <a:off x="9518663" y="2187572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2" name="object 79">
            <a:extLst>
              <a:ext uri="{FF2B5EF4-FFF2-40B4-BE49-F238E27FC236}">
                <a16:creationId xmlns:a16="http://schemas.microsoft.com/office/drawing/2014/main" id="{D63EA23E-3E2E-B0E4-2148-AA97D51AB6DF}"/>
              </a:ext>
            </a:extLst>
          </p:cNvPr>
          <p:cNvSpPr/>
          <p:nvPr/>
        </p:nvSpPr>
        <p:spPr>
          <a:xfrm>
            <a:off x="9461586" y="265381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0" y="197253"/>
                </a:lnTo>
                <a:lnTo>
                  <a:pt x="38732" y="232909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8" y="232909"/>
                </a:lnTo>
                <a:lnTo>
                  <a:pt x="259359" y="197253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9" y="74283"/>
                </a:lnTo>
                <a:lnTo>
                  <a:pt x="233538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0">
            <a:extLst>
              <a:ext uri="{FF2B5EF4-FFF2-40B4-BE49-F238E27FC236}">
                <a16:creationId xmlns:a16="http://schemas.microsoft.com/office/drawing/2014/main" id="{828CBF5E-301C-46C6-DCFA-041F6610C9FD}"/>
              </a:ext>
            </a:extLst>
          </p:cNvPr>
          <p:cNvSpPr txBox="1"/>
          <p:nvPr/>
        </p:nvSpPr>
        <p:spPr>
          <a:xfrm>
            <a:off x="9518663" y="2630851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4" name="object 81">
            <a:extLst>
              <a:ext uri="{FF2B5EF4-FFF2-40B4-BE49-F238E27FC236}">
                <a16:creationId xmlns:a16="http://schemas.microsoft.com/office/drawing/2014/main" id="{8A002BFA-5F9E-FA58-4A7D-9AE3E0916EC7}"/>
              </a:ext>
            </a:extLst>
          </p:cNvPr>
          <p:cNvSpPr/>
          <p:nvPr/>
        </p:nvSpPr>
        <p:spPr>
          <a:xfrm>
            <a:off x="9276336" y="430969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6"/>
                </a:lnTo>
                <a:lnTo>
                  <a:pt x="12910" y="197252"/>
                </a:lnTo>
                <a:lnTo>
                  <a:pt x="38732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5" y="258661"/>
                </a:lnTo>
                <a:lnTo>
                  <a:pt x="233537" y="232909"/>
                </a:lnTo>
                <a:lnTo>
                  <a:pt x="259358" y="197252"/>
                </a:lnTo>
                <a:lnTo>
                  <a:pt x="272268" y="156796"/>
                </a:lnTo>
                <a:lnTo>
                  <a:pt x="272268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2">
            <a:extLst>
              <a:ext uri="{FF2B5EF4-FFF2-40B4-BE49-F238E27FC236}">
                <a16:creationId xmlns:a16="http://schemas.microsoft.com/office/drawing/2014/main" id="{FE0DCBBF-1099-2243-F64B-7EB0FD3AC51E}"/>
              </a:ext>
            </a:extLst>
          </p:cNvPr>
          <p:cNvSpPr txBox="1"/>
          <p:nvPr/>
        </p:nvSpPr>
        <p:spPr>
          <a:xfrm>
            <a:off x="9344038" y="429650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F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86" name="object 83">
            <a:extLst>
              <a:ext uri="{FF2B5EF4-FFF2-40B4-BE49-F238E27FC236}">
                <a16:creationId xmlns:a16="http://schemas.microsoft.com/office/drawing/2014/main" id="{95F14404-7D71-EA3E-C492-8E01DA2CBDCF}"/>
              </a:ext>
            </a:extLst>
          </p:cNvPr>
          <p:cNvGrpSpPr/>
          <p:nvPr/>
        </p:nvGrpSpPr>
        <p:grpSpPr>
          <a:xfrm>
            <a:off x="9399946" y="3529879"/>
            <a:ext cx="289560" cy="713740"/>
            <a:chOff x="8363190" y="4290907"/>
            <a:chExt cx="289560" cy="713740"/>
          </a:xfrm>
        </p:grpSpPr>
        <p:sp>
          <p:nvSpPr>
            <p:cNvPr id="87" name="object 84">
              <a:extLst>
                <a:ext uri="{FF2B5EF4-FFF2-40B4-BE49-F238E27FC236}">
                  <a16:creationId xmlns:a16="http://schemas.microsoft.com/office/drawing/2014/main" id="{54864BA8-244C-5A73-0187-211A7DC1B946}"/>
                </a:ext>
              </a:extLst>
            </p:cNvPr>
            <p:cNvSpPr/>
            <p:nvPr/>
          </p:nvSpPr>
          <p:spPr>
            <a:xfrm>
              <a:off x="8380151" y="4290907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8" y="232909"/>
                  </a:lnTo>
                  <a:lnTo>
                    <a:pt x="259359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8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5">
              <a:extLst>
                <a:ext uri="{FF2B5EF4-FFF2-40B4-BE49-F238E27FC236}">
                  <a16:creationId xmlns:a16="http://schemas.microsoft.com/office/drawing/2014/main" id="{3BA81100-43C3-4528-FF45-359E79E400BA}"/>
                </a:ext>
              </a:extLst>
            </p:cNvPr>
            <p:cNvSpPr/>
            <p:nvPr/>
          </p:nvSpPr>
          <p:spPr>
            <a:xfrm>
              <a:off x="8363190" y="4732604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3" y="12875"/>
                  </a:lnTo>
                  <a:lnTo>
                    <a:pt x="38731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1" y="232909"/>
                  </a:lnTo>
                  <a:lnTo>
                    <a:pt x="74483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1"/>
                  </a:lnTo>
                  <a:lnTo>
                    <a:pt x="233537" y="232909"/>
                  </a:lnTo>
                  <a:lnTo>
                    <a:pt x="259359" y="197252"/>
                  </a:lnTo>
                  <a:lnTo>
                    <a:pt x="272269" y="156796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7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773F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6">
            <a:extLst>
              <a:ext uri="{FF2B5EF4-FFF2-40B4-BE49-F238E27FC236}">
                <a16:creationId xmlns:a16="http://schemas.microsoft.com/office/drawing/2014/main" id="{63CA57FC-CCFF-8C31-84E3-A56D6FD72632}"/>
              </a:ext>
            </a:extLst>
          </p:cNvPr>
          <p:cNvSpPr txBox="1"/>
          <p:nvPr/>
        </p:nvSpPr>
        <p:spPr>
          <a:xfrm>
            <a:off x="9464932" y="3947257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E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90" name="object 87">
            <a:extLst>
              <a:ext uri="{FF2B5EF4-FFF2-40B4-BE49-F238E27FC236}">
                <a16:creationId xmlns:a16="http://schemas.microsoft.com/office/drawing/2014/main" id="{3578ED82-D544-6968-2FF8-4BCAD1103E33}"/>
              </a:ext>
            </a:extLst>
          </p:cNvPr>
          <p:cNvSpPr/>
          <p:nvPr/>
        </p:nvSpPr>
        <p:spPr>
          <a:xfrm>
            <a:off x="9325212" y="3191217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3" y="12875"/>
                </a:lnTo>
                <a:lnTo>
                  <a:pt x="38731" y="38626"/>
                </a:lnTo>
                <a:lnTo>
                  <a:pt x="12910" y="74284"/>
                </a:lnTo>
                <a:lnTo>
                  <a:pt x="0" y="114740"/>
                </a:lnTo>
                <a:lnTo>
                  <a:pt x="0" y="156797"/>
                </a:lnTo>
                <a:lnTo>
                  <a:pt x="12910" y="197253"/>
                </a:lnTo>
                <a:lnTo>
                  <a:pt x="38731" y="232909"/>
                </a:lnTo>
                <a:lnTo>
                  <a:pt x="74483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1"/>
                </a:lnTo>
                <a:lnTo>
                  <a:pt x="233536" y="232909"/>
                </a:lnTo>
                <a:lnTo>
                  <a:pt x="259357" y="197253"/>
                </a:lnTo>
                <a:lnTo>
                  <a:pt x="272268" y="156797"/>
                </a:lnTo>
                <a:lnTo>
                  <a:pt x="272268" y="114740"/>
                </a:lnTo>
                <a:lnTo>
                  <a:pt x="259357" y="74284"/>
                </a:lnTo>
                <a:lnTo>
                  <a:pt x="233536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8">
            <a:extLst>
              <a:ext uri="{FF2B5EF4-FFF2-40B4-BE49-F238E27FC236}">
                <a16:creationId xmlns:a16="http://schemas.microsoft.com/office/drawing/2014/main" id="{01837A87-7CC0-AA19-E2E7-32B361EFFFD7}"/>
              </a:ext>
            </a:extLst>
          </p:cNvPr>
          <p:cNvSpPr txBox="1"/>
          <p:nvPr/>
        </p:nvSpPr>
        <p:spPr>
          <a:xfrm>
            <a:off x="9397768" y="3031147"/>
            <a:ext cx="232410" cy="72390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  <a:p>
            <a:pPr marL="106680">
              <a:lnSpc>
                <a:spcPct val="100000"/>
              </a:lnSpc>
              <a:spcBef>
                <a:spcPts val="101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92" name="文本框 33">
            <a:extLst>
              <a:ext uri="{FF2B5EF4-FFF2-40B4-BE49-F238E27FC236}">
                <a16:creationId xmlns:a16="http://schemas.microsoft.com/office/drawing/2014/main" id="{CF4E1176-3CCE-550C-0C9E-FF059F3893D0}"/>
              </a:ext>
            </a:extLst>
          </p:cNvPr>
          <p:cNvSpPr txBox="1"/>
          <p:nvPr/>
        </p:nvSpPr>
        <p:spPr>
          <a:xfrm>
            <a:off x="1243519" y="2279050"/>
            <a:ext cx="2024290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目标节点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93" name="文本框 33">
            <a:extLst>
              <a:ext uri="{FF2B5EF4-FFF2-40B4-BE49-F238E27FC236}">
                <a16:creationId xmlns:a16="http://schemas.microsoft.com/office/drawing/2014/main" id="{A7B8B4B4-1BEC-BF73-6898-2553B4C224E6}"/>
              </a:ext>
            </a:extLst>
          </p:cNvPr>
          <p:cNvSpPr txBox="1"/>
          <p:nvPr/>
        </p:nvSpPr>
        <p:spPr>
          <a:xfrm>
            <a:off x="7060860" y="5122356"/>
            <a:ext cx="1622443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一阶邻居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94" name="文本框 33">
            <a:extLst>
              <a:ext uri="{FF2B5EF4-FFF2-40B4-BE49-F238E27FC236}">
                <a16:creationId xmlns:a16="http://schemas.microsoft.com/office/drawing/2014/main" id="{585C214A-7520-EFEA-4C54-4043041E86C3}"/>
              </a:ext>
            </a:extLst>
          </p:cNvPr>
          <p:cNvSpPr txBox="1"/>
          <p:nvPr/>
        </p:nvSpPr>
        <p:spPr>
          <a:xfrm>
            <a:off x="8737529" y="5428167"/>
            <a:ext cx="1622443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二阶邻居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776188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8822F-7149-B075-3281-7846B012F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419F22A7-351A-69F9-6E62-72677C8EAE3A}"/>
              </a:ext>
            </a:extLst>
          </p:cNvPr>
          <p:cNvSpPr txBox="1"/>
          <p:nvPr/>
        </p:nvSpPr>
        <p:spPr>
          <a:xfrm>
            <a:off x="350439" y="120418"/>
            <a:ext cx="7328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思想：领域聚合（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Aggregate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Neighbors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p:sp>
        <p:nvSpPr>
          <p:cNvPr id="14" name="文本框 33">
            <a:extLst>
              <a:ext uri="{FF2B5EF4-FFF2-40B4-BE49-F238E27FC236}">
                <a16:creationId xmlns:a16="http://schemas.microsoft.com/office/drawing/2014/main" id="{BEFCE508-5B45-12AA-D240-0FFBCAE377EE}"/>
              </a:ext>
            </a:extLst>
          </p:cNvPr>
          <p:cNvSpPr txBox="1"/>
          <p:nvPr/>
        </p:nvSpPr>
        <p:spPr>
          <a:xfrm>
            <a:off x="830048" y="828293"/>
            <a:ext cx="11361952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直觉：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节点通过</a:t>
            </a:r>
            <a:r>
              <a:rPr lang="zh-CN" altLang="en-US" sz="28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神经网络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从其邻居中聚合信息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3" name="文本框 33">
            <a:extLst>
              <a:ext uri="{FF2B5EF4-FFF2-40B4-BE49-F238E27FC236}">
                <a16:creationId xmlns:a16="http://schemas.microsoft.com/office/drawing/2014/main" id="{C7B8800C-C3F0-12C9-5F38-72A0C84282AD}"/>
              </a:ext>
            </a:extLst>
          </p:cNvPr>
          <p:cNvSpPr txBox="1"/>
          <p:nvPr/>
        </p:nvSpPr>
        <p:spPr>
          <a:xfrm>
            <a:off x="2309099" y="4818187"/>
            <a:ext cx="1378491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输入图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5" name="object 4">
            <a:extLst>
              <a:ext uri="{FF2B5EF4-FFF2-40B4-BE49-F238E27FC236}">
                <a16:creationId xmlns:a16="http://schemas.microsoft.com/office/drawing/2014/main" id="{15174405-B583-2188-7F0A-41B351A88DA7}"/>
              </a:ext>
            </a:extLst>
          </p:cNvPr>
          <p:cNvGrpSpPr/>
          <p:nvPr/>
        </p:nvGrpSpPr>
        <p:grpSpPr>
          <a:xfrm>
            <a:off x="5705467" y="3548358"/>
            <a:ext cx="1050925" cy="800100"/>
            <a:chOff x="4668711" y="4309386"/>
            <a:chExt cx="1050925" cy="800100"/>
          </a:xfrm>
        </p:grpSpPr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D0EFFACF-FF76-4361-F633-B1FF5459204F}"/>
                </a:ext>
              </a:extLst>
            </p:cNvPr>
            <p:cNvSpPr/>
            <p:nvPr/>
          </p:nvSpPr>
          <p:spPr>
            <a:xfrm>
              <a:off x="4784234" y="4715466"/>
              <a:ext cx="57785" cy="0"/>
            </a:xfrm>
            <a:custGeom>
              <a:avLst/>
              <a:gdLst/>
              <a:ahLst/>
              <a:cxnLst/>
              <a:rect l="l" t="t" r="r" b="b"/>
              <a:pathLst>
                <a:path w="57785">
                  <a:moveTo>
                    <a:pt x="0" y="0"/>
                  </a:moveTo>
                  <a:lnTo>
                    <a:pt x="57327" y="0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E0AFF856-8AC7-EE51-B053-33AA770B2EA2}"/>
                </a:ext>
              </a:extLst>
            </p:cNvPr>
            <p:cNvSpPr/>
            <p:nvPr/>
          </p:nvSpPr>
          <p:spPr>
            <a:xfrm>
              <a:off x="4668711" y="4650990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8954" y="0"/>
                  </a:moveTo>
                  <a:lnTo>
                    <a:pt x="0" y="64476"/>
                  </a:lnTo>
                  <a:lnTo>
                    <a:pt x="128954" y="128953"/>
                  </a:lnTo>
                  <a:lnTo>
                    <a:pt x="1289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90823077-01BF-3179-CA80-E1453F0F3660}"/>
                </a:ext>
              </a:extLst>
            </p:cNvPr>
            <p:cNvSpPr/>
            <p:nvPr/>
          </p:nvSpPr>
          <p:spPr>
            <a:xfrm>
              <a:off x="4841561" y="4311065"/>
              <a:ext cx="876300" cy="796290"/>
            </a:xfrm>
            <a:custGeom>
              <a:avLst/>
              <a:gdLst/>
              <a:ahLst/>
              <a:cxnLst/>
              <a:rect l="l" t="t" r="r" b="b"/>
              <a:pathLst>
                <a:path w="876300" h="796289">
                  <a:moveTo>
                    <a:pt x="876282" y="0"/>
                  </a:moveTo>
                  <a:lnTo>
                    <a:pt x="0" y="0"/>
                  </a:lnTo>
                  <a:lnTo>
                    <a:pt x="0" y="796183"/>
                  </a:lnTo>
                  <a:lnTo>
                    <a:pt x="876282" y="796183"/>
                  </a:lnTo>
                  <a:lnTo>
                    <a:pt x="876282" y="0"/>
                  </a:lnTo>
                  <a:close/>
                </a:path>
              </a:pathLst>
            </a:custGeom>
            <a:solidFill>
              <a:srgbClr val="DCDE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>
              <a:extLst>
                <a:ext uri="{FF2B5EF4-FFF2-40B4-BE49-F238E27FC236}">
                  <a16:creationId xmlns:a16="http://schemas.microsoft.com/office/drawing/2014/main" id="{F5F04F58-97A6-09F4-23F7-6B52B8557A9E}"/>
                </a:ext>
              </a:extLst>
            </p:cNvPr>
            <p:cNvSpPr/>
            <p:nvPr/>
          </p:nvSpPr>
          <p:spPr>
            <a:xfrm>
              <a:off x="4841561" y="4311065"/>
              <a:ext cx="876300" cy="796290"/>
            </a:xfrm>
            <a:custGeom>
              <a:avLst/>
              <a:gdLst/>
              <a:ahLst/>
              <a:cxnLst/>
              <a:rect l="l" t="t" r="r" b="b"/>
              <a:pathLst>
                <a:path w="876300" h="796289">
                  <a:moveTo>
                    <a:pt x="0" y="0"/>
                  </a:moveTo>
                  <a:lnTo>
                    <a:pt x="876282" y="0"/>
                  </a:lnTo>
                  <a:lnTo>
                    <a:pt x="876282" y="796184"/>
                  </a:lnTo>
                  <a:lnTo>
                    <a:pt x="0" y="796184"/>
                  </a:lnTo>
                  <a:lnTo>
                    <a:pt x="0" y="0"/>
                  </a:lnTo>
                  <a:close/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9">
            <a:extLst>
              <a:ext uri="{FF2B5EF4-FFF2-40B4-BE49-F238E27FC236}">
                <a16:creationId xmlns:a16="http://schemas.microsoft.com/office/drawing/2014/main" id="{3152CD0D-15DC-D3C5-76A3-06C30C0EC792}"/>
              </a:ext>
            </a:extLst>
          </p:cNvPr>
          <p:cNvGrpSpPr/>
          <p:nvPr/>
        </p:nvGrpSpPr>
        <p:grpSpPr>
          <a:xfrm>
            <a:off x="2132545" y="2900471"/>
            <a:ext cx="1714500" cy="1795780"/>
            <a:chOff x="1095789" y="3661499"/>
            <a:chExt cx="1714500" cy="1795780"/>
          </a:xfrm>
        </p:grpSpPr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97319D4C-EB9B-CE9A-09E1-CCB5392DF292}"/>
                </a:ext>
              </a:extLst>
            </p:cNvPr>
            <p:cNvSpPr/>
            <p:nvPr/>
          </p:nvSpPr>
          <p:spPr>
            <a:xfrm>
              <a:off x="1189913" y="3661511"/>
              <a:ext cx="1620520" cy="1795780"/>
            </a:xfrm>
            <a:custGeom>
              <a:avLst/>
              <a:gdLst/>
              <a:ahLst/>
              <a:cxnLst/>
              <a:rect l="l" t="t" r="r" b="b"/>
              <a:pathLst>
                <a:path w="1620520" h="1795779">
                  <a:moveTo>
                    <a:pt x="1514957" y="767956"/>
                  </a:moveTo>
                  <a:lnTo>
                    <a:pt x="1494472" y="766292"/>
                  </a:lnTo>
                  <a:lnTo>
                    <a:pt x="1505572" y="749465"/>
                  </a:lnTo>
                  <a:lnTo>
                    <a:pt x="1494358" y="742073"/>
                  </a:lnTo>
                  <a:lnTo>
                    <a:pt x="1479207" y="765048"/>
                  </a:lnTo>
                  <a:lnTo>
                    <a:pt x="1454365" y="763028"/>
                  </a:lnTo>
                  <a:lnTo>
                    <a:pt x="1134135" y="0"/>
                  </a:lnTo>
                  <a:lnTo>
                    <a:pt x="1121752" y="5194"/>
                  </a:lnTo>
                  <a:lnTo>
                    <a:pt x="1439265" y="761809"/>
                  </a:lnTo>
                  <a:lnTo>
                    <a:pt x="1092" y="644702"/>
                  </a:lnTo>
                  <a:lnTo>
                    <a:pt x="0" y="658088"/>
                  </a:lnTo>
                  <a:lnTo>
                    <a:pt x="1445120" y="775754"/>
                  </a:lnTo>
                  <a:lnTo>
                    <a:pt x="1445971" y="777748"/>
                  </a:lnTo>
                  <a:lnTo>
                    <a:pt x="1449819" y="776135"/>
                  </a:lnTo>
                  <a:lnTo>
                    <a:pt x="1470787" y="777836"/>
                  </a:lnTo>
                  <a:lnTo>
                    <a:pt x="818540" y="1767471"/>
                  </a:lnTo>
                  <a:lnTo>
                    <a:pt x="829754" y="1774863"/>
                  </a:lnTo>
                  <a:lnTo>
                    <a:pt x="1486052" y="779081"/>
                  </a:lnTo>
                  <a:lnTo>
                    <a:pt x="1513865" y="781342"/>
                  </a:lnTo>
                  <a:lnTo>
                    <a:pt x="1514957" y="767956"/>
                  </a:lnTo>
                  <a:close/>
                </a:path>
                <a:path w="1620520" h="1795779">
                  <a:moveTo>
                    <a:pt x="1620164" y="1355572"/>
                  </a:moveTo>
                  <a:lnTo>
                    <a:pt x="1612988" y="1344218"/>
                  </a:lnTo>
                  <a:lnTo>
                    <a:pt x="917168" y="1783981"/>
                  </a:lnTo>
                  <a:lnTo>
                    <a:pt x="924344" y="1795335"/>
                  </a:lnTo>
                  <a:lnTo>
                    <a:pt x="1620164" y="135557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9577316E-78F3-3783-7144-AA2D5DE66894}"/>
                </a:ext>
              </a:extLst>
            </p:cNvPr>
            <p:cNvSpPr/>
            <p:nvPr/>
          </p:nvSpPr>
          <p:spPr>
            <a:xfrm>
              <a:off x="1134940" y="3686809"/>
              <a:ext cx="1270" cy="344805"/>
            </a:xfrm>
            <a:custGeom>
              <a:avLst/>
              <a:gdLst/>
              <a:ahLst/>
              <a:cxnLst/>
              <a:rect l="l" t="t" r="r" b="b"/>
              <a:pathLst>
                <a:path w="1269" h="344804">
                  <a:moveTo>
                    <a:pt x="0" y="0"/>
                  </a:moveTo>
                  <a:lnTo>
                    <a:pt x="1147" y="338007"/>
                  </a:lnTo>
                  <a:lnTo>
                    <a:pt x="1169" y="344723"/>
                  </a:lnTo>
                </a:path>
              </a:pathLst>
            </a:custGeom>
            <a:ln w="13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2">
              <a:extLst>
                <a:ext uri="{FF2B5EF4-FFF2-40B4-BE49-F238E27FC236}">
                  <a16:creationId xmlns:a16="http://schemas.microsoft.com/office/drawing/2014/main" id="{BDF041E7-670C-6A1A-AECF-CBA89F3D8BC1}"/>
                </a:ext>
              </a:extLst>
            </p:cNvPr>
            <p:cNvSpPr/>
            <p:nvPr/>
          </p:nvSpPr>
          <p:spPr>
            <a:xfrm>
              <a:off x="1095789" y="4024679"/>
              <a:ext cx="80645" cy="81280"/>
            </a:xfrm>
            <a:custGeom>
              <a:avLst/>
              <a:gdLst/>
              <a:ahLst/>
              <a:cxnLst/>
              <a:rect l="l" t="t" r="r" b="b"/>
              <a:pathLst>
                <a:path w="80644" h="81279">
                  <a:moveTo>
                    <a:pt x="80595" y="0"/>
                  </a:moveTo>
                  <a:lnTo>
                    <a:pt x="0" y="273"/>
                  </a:lnTo>
                  <a:lnTo>
                    <a:pt x="40571" y="80732"/>
                  </a:lnTo>
                  <a:lnTo>
                    <a:pt x="805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3">
            <a:extLst>
              <a:ext uri="{FF2B5EF4-FFF2-40B4-BE49-F238E27FC236}">
                <a16:creationId xmlns:a16="http://schemas.microsoft.com/office/drawing/2014/main" id="{9309799C-0ABF-1A63-CFC0-4375D11C1E45}"/>
              </a:ext>
            </a:extLst>
          </p:cNvPr>
          <p:cNvGrpSpPr/>
          <p:nvPr/>
        </p:nvGrpSpPr>
        <p:grpSpPr>
          <a:xfrm>
            <a:off x="6851537" y="2293351"/>
            <a:ext cx="2743200" cy="2957195"/>
            <a:chOff x="5814781" y="3054379"/>
            <a:chExt cx="2743200" cy="2957195"/>
          </a:xfrm>
        </p:grpSpPr>
        <p:sp>
          <p:nvSpPr>
            <p:cNvPr id="16" name="object 14">
              <a:extLst>
                <a:ext uri="{FF2B5EF4-FFF2-40B4-BE49-F238E27FC236}">
                  <a16:creationId xmlns:a16="http://schemas.microsoft.com/office/drawing/2014/main" id="{12818361-71F0-1095-68AD-3234CC589D24}"/>
                </a:ext>
              </a:extLst>
            </p:cNvPr>
            <p:cNvSpPr/>
            <p:nvPr/>
          </p:nvSpPr>
          <p:spPr>
            <a:xfrm>
              <a:off x="5930302" y="4719035"/>
              <a:ext cx="970915" cy="0"/>
            </a:xfrm>
            <a:custGeom>
              <a:avLst/>
              <a:gdLst/>
              <a:ahLst/>
              <a:cxnLst/>
              <a:rect l="l" t="t" r="r" b="b"/>
              <a:pathLst>
                <a:path w="970915">
                  <a:moveTo>
                    <a:pt x="0" y="0"/>
                  </a:moveTo>
                  <a:lnTo>
                    <a:pt x="13432" y="0"/>
                  </a:lnTo>
                  <a:lnTo>
                    <a:pt x="970700" y="0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5">
              <a:extLst>
                <a:ext uri="{FF2B5EF4-FFF2-40B4-BE49-F238E27FC236}">
                  <a16:creationId xmlns:a16="http://schemas.microsoft.com/office/drawing/2014/main" id="{5376FA86-86D8-40EF-44F6-F1E3ECEE5B4B}"/>
                </a:ext>
              </a:extLst>
            </p:cNvPr>
            <p:cNvSpPr/>
            <p:nvPr/>
          </p:nvSpPr>
          <p:spPr>
            <a:xfrm>
              <a:off x="5814781" y="4654558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8953" y="0"/>
                  </a:moveTo>
                  <a:lnTo>
                    <a:pt x="0" y="64476"/>
                  </a:lnTo>
                  <a:lnTo>
                    <a:pt x="128953" y="128954"/>
                  </a:lnTo>
                  <a:lnTo>
                    <a:pt x="12895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311392E2-E70B-A664-A9F2-D1BB832A210A}"/>
                </a:ext>
              </a:extLst>
            </p:cNvPr>
            <p:cNvSpPr/>
            <p:nvPr/>
          </p:nvSpPr>
          <p:spPr>
            <a:xfrm>
              <a:off x="5919414" y="4929848"/>
              <a:ext cx="865505" cy="728980"/>
            </a:xfrm>
            <a:custGeom>
              <a:avLst/>
              <a:gdLst/>
              <a:ahLst/>
              <a:cxnLst/>
              <a:rect l="l" t="t" r="r" b="b"/>
              <a:pathLst>
                <a:path w="865504" h="728979">
                  <a:moveTo>
                    <a:pt x="0" y="0"/>
                  </a:moveTo>
                  <a:lnTo>
                    <a:pt x="10273" y="8654"/>
                  </a:lnTo>
                  <a:lnTo>
                    <a:pt x="864975" y="728624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7">
              <a:extLst>
                <a:ext uri="{FF2B5EF4-FFF2-40B4-BE49-F238E27FC236}">
                  <a16:creationId xmlns:a16="http://schemas.microsoft.com/office/drawing/2014/main" id="{1F36633A-33E1-ACB3-8EFB-F41BFA36D5A4}"/>
                </a:ext>
              </a:extLst>
            </p:cNvPr>
            <p:cNvSpPr/>
            <p:nvPr/>
          </p:nvSpPr>
          <p:spPr>
            <a:xfrm>
              <a:off x="5831061" y="4855423"/>
              <a:ext cx="140335" cy="132715"/>
            </a:xfrm>
            <a:custGeom>
              <a:avLst/>
              <a:gdLst/>
              <a:ahLst/>
              <a:cxnLst/>
              <a:rect l="l" t="t" r="r" b="b"/>
              <a:pathLst>
                <a:path w="140335" h="132714">
                  <a:moveTo>
                    <a:pt x="0" y="0"/>
                  </a:moveTo>
                  <a:lnTo>
                    <a:pt x="57086" y="132392"/>
                  </a:lnTo>
                  <a:lnTo>
                    <a:pt x="140164" y="33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8">
              <a:extLst>
                <a:ext uri="{FF2B5EF4-FFF2-40B4-BE49-F238E27FC236}">
                  <a16:creationId xmlns:a16="http://schemas.microsoft.com/office/drawing/2014/main" id="{D3AFA821-1DCF-7193-3AE7-4BC054CDD665}"/>
                </a:ext>
              </a:extLst>
            </p:cNvPr>
            <p:cNvSpPr/>
            <p:nvPr/>
          </p:nvSpPr>
          <p:spPr>
            <a:xfrm>
              <a:off x="5921767" y="3721616"/>
              <a:ext cx="963930" cy="760095"/>
            </a:xfrm>
            <a:custGeom>
              <a:avLst/>
              <a:gdLst/>
              <a:ahLst/>
              <a:cxnLst/>
              <a:rect l="l" t="t" r="r" b="b"/>
              <a:pathLst>
                <a:path w="963929" h="760095">
                  <a:moveTo>
                    <a:pt x="0" y="760034"/>
                  </a:moveTo>
                  <a:lnTo>
                    <a:pt x="10547" y="751716"/>
                  </a:lnTo>
                  <a:lnTo>
                    <a:pt x="963693" y="0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9">
              <a:extLst>
                <a:ext uri="{FF2B5EF4-FFF2-40B4-BE49-F238E27FC236}">
                  <a16:creationId xmlns:a16="http://schemas.microsoft.com/office/drawing/2014/main" id="{37F69562-14D5-C870-A195-5603DBD4B6FB}"/>
                </a:ext>
              </a:extLst>
            </p:cNvPr>
            <p:cNvSpPr/>
            <p:nvPr/>
          </p:nvSpPr>
          <p:spPr>
            <a:xfrm>
              <a:off x="5831061" y="4422706"/>
              <a:ext cx="141605" cy="130810"/>
            </a:xfrm>
            <a:custGeom>
              <a:avLst/>
              <a:gdLst/>
              <a:ahLst/>
              <a:cxnLst/>
              <a:rect l="l" t="t" r="r" b="b"/>
              <a:pathLst>
                <a:path w="141604" h="130810">
                  <a:moveTo>
                    <a:pt x="61325" y="0"/>
                  </a:moveTo>
                  <a:lnTo>
                    <a:pt x="0" y="130481"/>
                  </a:lnTo>
                  <a:lnTo>
                    <a:pt x="141182" y="101253"/>
                  </a:lnTo>
                  <a:lnTo>
                    <a:pt x="61325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0">
              <a:extLst>
                <a:ext uri="{FF2B5EF4-FFF2-40B4-BE49-F238E27FC236}">
                  <a16:creationId xmlns:a16="http://schemas.microsoft.com/office/drawing/2014/main" id="{846B435A-32F9-A883-8463-B83FCEF62E37}"/>
                </a:ext>
              </a:extLst>
            </p:cNvPr>
            <p:cNvSpPr/>
            <p:nvPr/>
          </p:nvSpPr>
          <p:spPr>
            <a:xfrm>
              <a:off x="7366685" y="3254409"/>
              <a:ext cx="393065" cy="414020"/>
            </a:xfrm>
            <a:custGeom>
              <a:avLst/>
              <a:gdLst/>
              <a:ahLst/>
              <a:cxnLst/>
              <a:rect l="l" t="t" r="r" b="b"/>
              <a:pathLst>
                <a:path w="393065" h="414020">
                  <a:moveTo>
                    <a:pt x="299008" y="0"/>
                  </a:moveTo>
                  <a:lnTo>
                    <a:pt x="0" y="85738"/>
                  </a:lnTo>
                  <a:lnTo>
                    <a:pt x="94053" y="413738"/>
                  </a:lnTo>
                  <a:lnTo>
                    <a:pt x="393059" y="327999"/>
                  </a:lnTo>
                  <a:lnTo>
                    <a:pt x="299008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1">
              <a:extLst>
                <a:ext uri="{FF2B5EF4-FFF2-40B4-BE49-F238E27FC236}">
                  <a16:creationId xmlns:a16="http://schemas.microsoft.com/office/drawing/2014/main" id="{B27DDE45-4574-EBB4-D82B-88A69060BB98}"/>
                </a:ext>
              </a:extLst>
            </p:cNvPr>
            <p:cNvSpPr/>
            <p:nvPr/>
          </p:nvSpPr>
          <p:spPr>
            <a:xfrm>
              <a:off x="7366685" y="3254409"/>
              <a:ext cx="393065" cy="414020"/>
            </a:xfrm>
            <a:custGeom>
              <a:avLst/>
              <a:gdLst/>
              <a:ahLst/>
              <a:cxnLst/>
              <a:rect l="l" t="t" r="r" b="b"/>
              <a:pathLst>
                <a:path w="393065" h="414020">
                  <a:moveTo>
                    <a:pt x="0" y="85739"/>
                  </a:moveTo>
                  <a:lnTo>
                    <a:pt x="299008" y="0"/>
                  </a:lnTo>
                  <a:lnTo>
                    <a:pt x="393060" y="327998"/>
                  </a:lnTo>
                  <a:lnTo>
                    <a:pt x="94051" y="413738"/>
                  </a:lnTo>
                  <a:lnTo>
                    <a:pt x="0" y="85739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2">
              <a:extLst>
                <a:ext uri="{FF2B5EF4-FFF2-40B4-BE49-F238E27FC236}">
                  <a16:creationId xmlns:a16="http://schemas.microsoft.com/office/drawing/2014/main" id="{1F3FB681-676C-D08B-47A3-90CE5909948B}"/>
                </a:ext>
              </a:extLst>
            </p:cNvPr>
            <p:cNvSpPr/>
            <p:nvPr/>
          </p:nvSpPr>
          <p:spPr>
            <a:xfrm>
              <a:off x="7799077" y="3061364"/>
              <a:ext cx="751840" cy="290830"/>
            </a:xfrm>
            <a:custGeom>
              <a:avLst/>
              <a:gdLst/>
              <a:ahLst/>
              <a:cxnLst/>
              <a:rect l="l" t="t" r="r" b="b"/>
              <a:pathLst>
                <a:path w="751840" h="290829">
                  <a:moveTo>
                    <a:pt x="0" y="290642"/>
                  </a:moveTo>
                  <a:lnTo>
                    <a:pt x="6264" y="288220"/>
                  </a:lnTo>
                  <a:lnTo>
                    <a:pt x="751708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3">
              <a:extLst>
                <a:ext uri="{FF2B5EF4-FFF2-40B4-BE49-F238E27FC236}">
                  <a16:creationId xmlns:a16="http://schemas.microsoft.com/office/drawing/2014/main" id="{B4648F3B-605A-24D7-6536-CDC5EF75B0E3}"/>
                </a:ext>
              </a:extLst>
            </p:cNvPr>
            <p:cNvSpPr/>
            <p:nvPr/>
          </p:nvSpPr>
          <p:spPr>
            <a:xfrm>
              <a:off x="7730168" y="3311997"/>
              <a:ext cx="90170" cy="75565"/>
            </a:xfrm>
            <a:custGeom>
              <a:avLst/>
              <a:gdLst/>
              <a:ahLst/>
              <a:cxnLst/>
              <a:rect l="l" t="t" r="r" b="b"/>
              <a:pathLst>
                <a:path w="90170" h="75564">
                  <a:moveTo>
                    <a:pt x="60639" y="0"/>
                  </a:moveTo>
                  <a:lnTo>
                    <a:pt x="0" y="66652"/>
                  </a:lnTo>
                  <a:lnTo>
                    <a:pt x="89706" y="75173"/>
                  </a:lnTo>
                  <a:lnTo>
                    <a:pt x="60639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4">
              <a:extLst>
                <a:ext uri="{FF2B5EF4-FFF2-40B4-BE49-F238E27FC236}">
                  <a16:creationId xmlns:a16="http://schemas.microsoft.com/office/drawing/2014/main" id="{562B14A8-4745-02AF-8169-22FC210F817E}"/>
                </a:ext>
              </a:extLst>
            </p:cNvPr>
            <p:cNvSpPr/>
            <p:nvPr/>
          </p:nvSpPr>
          <p:spPr>
            <a:xfrm>
              <a:off x="7337489" y="3510633"/>
              <a:ext cx="78105" cy="25400"/>
            </a:xfrm>
            <a:custGeom>
              <a:avLst/>
              <a:gdLst/>
              <a:ahLst/>
              <a:cxnLst/>
              <a:rect l="l" t="t" r="r" b="b"/>
              <a:pathLst>
                <a:path w="78104" h="25400">
                  <a:moveTo>
                    <a:pt x="78082" y="0"/>
                  </a:moveTo>
                  <a:lnTo>
                    <a:pt x="12782" y="21082"/>
                  </a:lnTo>
                  <a:lnTo>
                    <a:pt x="0" y="25209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5">
              <a:extLst>
                <a:ext uri="{FF2B5EF4-FFF2-40B4-BE49-F238E27FC236}">
                  <a16:creationId xmlns:a16="http://schemas.microsoft.com/office/drawing/2014/main" id="{68D588A8-36A0-A401-4495-D18E81E53166}"/>
                </a:ext>
              </a:extLst>
            </p:cNvPr>
            <p:cNvSpPr/>
            <p:nvPr/>
          </p:nvSpPr>
          <p:spPr>
            <a:xfrm>
              <a:off x="7227556" y="3470357"/>
              <a:ext cx="142875" cy="123189"/>
            </a:xfrm>
            <a:custGeom>
              <a:avLst/>
              <a:gdLst/>
              <a:ahLst/>
              <a:cxnLst/>
              <a:rect l="l" t="t" r="r" b="b"/>
              <a:pathLst>
                <a:path w="142875" h="123189">
                  <a:moveTo>
                    <a:pt x="102906" y="0"/>
                  </a:moveTo>
                  <a:lnTo>
                    <a:pt x="0" y="100978"/>
                  </a:lnTo>
                  <a:lnTo>
                    <a:pt x="142527" y="122717"/>
                  </a:lnTo>
                  <a:lnTo>
                    <a:pt x="1029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6">
              <a:extLst>
                <a:ext uri="{FF2B5EF4-FFF2-40B4-BE49-F238E27FC236}">
                  <a16:creationId xmlns:a16="http://schemas.microsoft.com/office/drawing/2014/main" id="{6E0CF82A-1941-5980-20E0-2C388B1F6435}"/>
                </a:ext>
              </a:extLst>
            </p:cNvPr>
            <p:cNvSpPr/>
            <p:nvPr/>
          </p:nvSpPr>
          <p:spPr>
            <a:xfrm>
              <a:off x="7396346" y="4466041"/>
              <a:ext cx="323215" cy="352425"/>
            </a:xfrm>
            <a:custGeom>
              <a:avLst/>
              <a:gdLst/>
              <a:ahLst/>
              <a:cxnLst/>
              <a:rect l="l" t="t" r="r" b="b"/>
              <a:pathLst>
                <a:path w="323215" h="352425">
                  <a:moveTo>
                    <a:pt x="310868" y="0"/>
                  </a:moveTo>
                  <a:lnTo>
                    <a:pt x="0" y="10855"/>
                  </a:lnTo>
                  <a:lnTo>
                    <a:pt x="11907" y="351866"/>
                  </a:lnTo>
                  <a:lnTo>
                    <a:pt x="322775" y="341010"/>
                  </a:lnTo>
                  <a:lnTo>
                    <a:pt x="310868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7">
              <a:extLst>
                <a:ext uri="{FF2B5EF4-FFF2-40B4-BE49-F238E27FC236}">
                  <a16:creationId xmlns:a16="http://schemas.microsoft.com/office/drawing/2014/main" id="{76FA7F93-567C-AB1A-B99F-4626D6383921}"/>
                </a:ext>
              </a:extLst>
            </p:cNvPr>
            <p:cNvSpPr/>
            <p:nvPr/>
          </p:nvSpPr>
          <p:spPr>
            <a:xfrm>
              <a:off x="7396345" y="4466041"/>
              <a:ext cx="323215" cy="352425"/>
            </a:xfrm>
            <a:custGeom>
              <a:avLst/>
              <a:gdLst/>
              <a:ahLst/>
              <a:cxnLst/>
              <a:rect l="l" t="t" r="r" b="b"/>
              <a:pathLst>
                <a:path w="323215" h="352425">
                  <a:moveTo>
                    <a:pt x="0" y="10855"/>
                  </a:moveTo>
                  <a:lnTo>
                    <a:pt x="310868" y="0"/>
                  </a:lnTo>
                  <a:lnTo>
                    <a:pt x="322776" y="341009"/>
                  </a:lnTo>
                  <a:lnTo>
                    <a:pt x="11908" y="351865"/>
                  </a:lnTo>
                  <a:lnTo>
                    <a:pt x="0" y="10855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8">
              <a:extLst>
                <a:ext uri="{FF2B5EF4-FFF2-40B4-BE49-F238E27FC236}">
                  <a16:creationId xmlns:a16="http://schemas.microsoft.com/office/drawing/2014/main" id="{65E772CA-68B8-C9D7-4CE5-DD66EFA7E7FE}"/>
                </a:ext>
              </a:extLst>
            </p:cNvPr>
            <p:cNvSpPr/>
            <p:nvPr/>
          </p:nvSpPr>
          <p:spPr>
            <a:xfrm>
              <a:off x="7320676" y="4654144"/>
              <a:ext cx="81915" cy="5715"/>
            </a:xfrm>
            <a:custGeom>
              <a:avLst/>
              <a:gdLst/>
              <a:ahLst/>
              <a:cxnLst/>
              <a:rect l="l" t="t" r="r" b="b"/>
              <a:pathLst>
                <a:path w="81915" h="5714">
                  <a:moveTo>
                    <a:pt x="81861" y="0"/>
                  </a:moveTo>
                  <a:lnTo>
                    <a:pt x="13401" y="4659"/>
                  </a:lnTo>
                  <a:lnTo>
                    <a:pt x="0" y="5571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9">
              <a:extLst>
                <a:ext uri="{FF2B5EF4-FFF2-40B4-BE49-F238E27FC236}">
                  <a16:creationId xmlns:a16="http://schemas.microsoft.com/office/drawing/2014/main" id="{EC5833E2-E540-E052-D2B8-504D0D7CDC09}"/>
                </a:ext>
              </a:extLst>
            </p:cNvPr>
            <p:cNvSpPr/>
            <p:nvPr/>
          </p:nvSpPr>
          <p:spPr>
            <a:xfrm>
              <a:off x="7205422" y="4594475"/>
              <a:ext cx="133350" cy="128905"/>
            </a:xfrm>
            <a:custGeom>
              <a:avLst/>
              <a:gdLst/>
              <a:ahLst/>
              <a:cxnLst/>
              <a:rect l="l" t="t" r="r" b="b"/>
              <a:pathLst>
                <a:path w="133350" h="128904">
                  <a:moveTo>
                    <a:pt x="124277" y="0"/>
                  </a:moveTo>
                  <a:lnTo>
                    <a:pt x="0" y="73084"/>
                  </a:lnTo>
                  <a:lnTo>
                    <a:pt x="133033" y="128657"/>
                  </a:lnTo>
                  <a:lnTo>
                    <a:pt x="1242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0">
              <a:extLst>
                <a:ext uri="{FF2B5EF4-FFF2-40B4-BE49-F238E27FC236}">
                  <a16:creationId xmlns:a16="http://schemas.microsoft.com/office/drawing/2014/main" id="{7C382787-4824-2F69-B577-7EA75766BE69}"/>
                </a:ext>
              </a:extLst>
            </p:cNvPr>
            <p:cNvSpPr/>
            <p:nvPr/>
          </p:nvSpPr>
          <p:spPr>
            <a:xfrm>
              <a:off x="7290336" y="5581202"/>
              <a:ext cx="382270" cy="404495"/>
            </a:xfrm>
            <a:custGeom>
              <a:avLst/>
              <a:gdLst/>
              <a:ahLst/>
              <a:cxnLst/>
              <a:rect l="l" t="t" r="r" b="b"/>
              <a:pathLst>
                <a:path w="382270" h="404495">
                  <a:moveTo>
                    <a:pt x="79637" y="0"/>
                  </a:moveTo>
                  <a:lnTo>
                    <a:pt x="0" y="331793"/>
                  </a:lnTo>
                  <a:lnTo>
                    <a:pt x="302467" y="404393"/>
                  </a:lnTo>
                  <a:lnTo>
                    <a:pt x="382104" y="72599"/>
                  </a:lnTo>
                  <a:lnTo>
                    <a:pt x="7963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1">
              <a:extLst>
                <a:ext uri="{FF2B5EF4-FFF2-40B4-BE49-F238E27FC236}">
                  <a16:creationId xmlns:a16="http://schemas.microsoft.com/office/drawing/2014/main" id="{DAFC399B-3688-3127-7CF4-DCA6EC030267}"/>
                </a:ext>
              </a:extLst>
            </p:cNvPr>
            <p:cNvSpPr/>
            <p:nvPr/>
          </p:nvSpPr>
          <p:spPr>
            <a:xfrm>
              <a:off x="7290334" y="5581202"/>
              <a:ext cx="382270" cy="404495"/>
            </a:xfrm>
            <a:custGeom>
              <a:avLst/>
              <a:gdLst/>
              <a:ahLst/>
              <a:cxnLst/>
              <a:rect l="l" t="t" r="r" b="b"/>
              <a:pathLst>
                <a:path w="382270" h="404495">
                  <a:moveTo>
                    <a:pt x="79638" y="0"/>
                  </a:moveTo>
                  <a:lnTo>
                    <a:pt x="382105" y="72599"/>
                  </a:lnTo>
                  <a:lnTo>
                    <a:pt x="302466" y="404392"/>
                  </a:lnTo>
                  <a:lnTo>
                    <a:pt x="0" y="331793"/>
                  </a:lnTo>
                  <a:lnTo>
                    <a:pt x="79638" y="0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2">
              <a:extLst>
                <a:ext uri="{FF2B5EF4-FFF2-40B4-BE49-F238E27FC236}">
                  <a16:creationId xmlns:a16="http://schemas.microsoft.com/office/drawing/2014/main" id="{AC9D801C-FC69-CD9D-BB43-4B290C8A32F9}"/>
                </a:ext>
              </a:extLst>
            </p:cNvPr>
            <p:cNvSpPr/>
            <p:nvPr/>
          </p:nvSpPr>
          <p:spPr>
            <a:xfrm>
              <a:off x="7707217" y="5847368"/>
              <a:ext cx="653415" cy="157480"/>
            </a:xfrm>
            <a:custGeom>
              <a:avLst/>
              <a:gdLst/>
              <a:ahLst/>
              <a:cxnLst/>
              <a:rect l="l" t="t" r="r" b="b"/>
              <a:pathLst>
                <a:path w="653415" h="157479">
                  <a:moveTo>
                    <a:pt x="0" y="0"/>
                  </a:moveTo>
                  <a:lnTo>
                    <a:pt x="6530" y="1570"/>
                  </a:lnTo>
                  <a:lnTo>
                    <a:pt x="653344" y="157081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3">
              <a:extLst>
                <a:ext uri="{FF2B5EF4-FFF2-40B4-BE49-F238E27FC236}">
                  <a16:creationId xmlns:a16="http://schemas.microsoft.com/office/drawing/2014/main" id="{63E0D518-C459-50D9-82A7-7DEB6DD75E60}"/>
                </a:ext>
              </a:extLst>
            </p:cNvPr>
            <p:cNvSpPr/>
            <p:nvPr/>
          </p:nvSpPr>
          <p:spPr>
            <a:xfrm>
              <a:off x="7635384" y="5809757"/>
              <a:ext cx="88265" cy="78740"/>
            </a:xfrm>
            <a:custGeom>
              <a:avLst/>
              <a:gdLst/>
              <a:ahLst/>
              <a:cxnLst/>
              <a:rect l="l" t="t" r="r" b="b"/>
              <a:pathLst>
                <a:path w="88265" h="78739">
                  <a:moveTo>
                    <a:pt x="87783" y="0"/>
                  </a:moveTo>
                  <a:lnTo>
                    <a:pt x="0" y="20340"/>
                  </a:lnTo>
                  <a:lnTo>
                    <a:pt x="68943" y="78363"/>
                  </a:lnTo>
                  <a:lnTo>
                    <a:pt x="8778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4">
              <a:extLst>
                <a:ext uri="{FF2B5EF4-FFF2-40B4-BE49-F238E27FC236}">
                  <a16:creationId xmlns:a16="http://schemas.microsoft.com/office/drawing/2014/main" id="{46902BA3-2080-D14D-4D98-8A501B7ECF97}"/>
                </a:ext>
              </a:extLst>
            </p:cNvPr>
            <p:cNvSpPr/>
            <p:nvPr/>
          </p:nvSpPr>
          <p:spPr>
            <a:xfrm>
              <a:off x="7248207" y="5737155"/>
              <a:ext cx="80645" cy="16510"/>
            </a:xfrm>
            <a:custGeom>
              <a:avLst/>
              <a:gdLst/>
              <a:ahLst/>
              <a:cxnLst/>
              <a:rect l="l" t="t" r="r" b="b"/>
              <a:pathLst>
                <a:path w="80645" h="16510">
                  <a:moveTo>
                    <a:pt x="80373" y="16503"/>
                  </a:moveTo>
                  <a:lnTo>
                    <a:pt x="13158" y="2701"/>
                  </a:lnTo>
                  <a:lnTo>
                    <a:pt x="0" y="0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5">
              <a:extLst>
                <a:ext uri="{FF2B5EF4-FFF2-40B4-BE49-F238E27FC236}">
                  <a16:creationId xmlns:a16="http://schemas.microsoft.com/office/drawing/2014/main" id="{FEAE8F8D-134D-7C04-DEF3-A217D46E690B}"/>
                </a:ext>
              </a:extLst>
            </p:cNvPr>
            <p:cNvSpPr/>
            <p:nvPr/>
          </p:nvSpPr>
          <p:spPr>
            <a:xfrm>
              <a:off x="7135046" y="5676698"/>
              <a:ext cx="139700" cy="126364"/>
            </a:xfrm>
            <a:custGeom>
              <a:avLst/>
              <a:gdLst/>
              <a:ahLst/>
              <a:cxnLst/>
              <a:rect l="l" t="t" r="r" b="b"/>
              <a:pathLst>
                <a:path w="139700" h="126364">
                  <a:moveTo>
                    <a:pt x="139287" y="0"/>
                  </a:moveTo>
                  <a:lnTo>
                    <a:pt x="0" y="37221"/>
                  </a:lnTo>
                  <a:lnTo>
                    <a:pt x="113348" y="126318"/>
                  </a:lnTo>
                  <a:lnTo>
                    <a:pt x="139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6">
              <a:extLst>
                <a:ext uri="{FF2B5EF4-FFF2-40B4-BE49-F238E27FC236}">
                  <a16:creationId xmlns:a16="http://schemas.microsoft.com/office/drawing/2014/main" id="{49CE8091-041F-02C8-5E64-D15FC58D3963}"/>
                </a:ext>
              </a:extLst>
            </p:cNvPr>
            <p:cNvSpPr/>
            <p:nvPr/>
          </p:nvSpPr>
          <p:spPr>
            <a:xfrm>
              <a:off x="7790488" y="4801154"/>
              <a:ext cx="584835" cy="412750"/>
            </a:xfrm>
            <a:custGeom>
              <a:avLst/>
              <a:gdLst/>
              <a:ahLst/>
              <a:cxnLst/>
              <a:rect l="l" t="t" r="r" b="b"/>
              <a:pathLst>
                <a:path w="584834" h="412750">
                  <a:moveTo>
                    <a:pt x="0" y="0"/>
                  </a:moveTo>
                  <a:lnTo>
                    <a:pt x="5487" y="3872"/>
                  </a:lnTo>
                  <a:lnTo>
                    <a:pt x="584294" y="412389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7">
              <a:extLst>
                <a:ext uri="{FF2B5EF4-FFF2-40B4-BE49-F238E27FC236}">
                  <a16:creationId xmlns:a16="http://schemas.microsoft.com/office/drawing/2014/main" id="{F70EFD2E-67F2-34E0-F1B3-BD90C3A48A3E}"/>
                </a:ext>
              </a:extLst>
            </p:cNvPr>
            <p:cNvSpPr/>
            <p:nvPr/>
          </p:nvSpPr>
          <p:spPr>
            <a:xfrm>
              <a:off x="7730128" y="4758552"/>
              <a:ext cx="89535" cy="80010"/>
            </a:xfrm>
            <a:custGeom>
              <a:avLst/>
              <a:gdLst/>
              <a:ahLst/>
              <a:cxnLst/>
              <a:rect l="l" t="t" r="r" b="b"/>
              <a:pathLst>
                <a:path w="89534" h="80010">
                  <a:moveTo>
                    <a:pt x="0" y="0"/>
                  </a:moveTo>
                  <a:lnTo>
                    <a:pt x="42611" y="79397"/>
                  </a:lnTo>
                  <a:lnTo>
                    <a:pt x="89085" y="135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8">
              <a:extLst>
                <a:ext uri="{FF2B5EF4-FFF2-40B4-BE49-F238E27FC236}">
                  <a16:creationId xmlns:a16="http://schemas.microsoft.com/office/drawing/2014/main" id="{2F891271-8294-7F02-7FAF-7D4E31B6238F}"/>
                </a:ext>
              </a:extLst>
            </p:cNvPr>
            <p:cNvSpPr/>
            <p:nvPr/>
          </p:nvSpPr>
          <p:spPr>
            <a:xfrm>
              <a:off x="7819817" y="4698816"/>
              <a:ext cx="685800" cy="205104"/>
            </a:xfrm>
            <a:custGeom>
              <a:avLst/>
              <a:gdLst/>
              <a:ahLst/>
              <a:cxnLst/>
              <a:rect l="l" t="t" r="r" b="b"/>
              <a:pathLst>
                <a:path w="685800" h="205104">
                  <a:moveTo>
                    <a:pt x="0" y="0"/>
                  </a:moveTo>
                  <a:lnTo>
                    <a:pt x="6434" y="1924"/>
                  </a:lnTo>
                  <a:lnTo>
                    <a:pt x="685173" y="204945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39">
              <a:extLst>
                <a:ext uri="{FF2B5EF4-FFF2-40B4-BE49-F238E27FC236}">
                  <a16:creationId xmlns:a16="http://schemas.microsoft.com/office/drawing/2014/main" id="{FDDF7A78-1AB0-A19C-2415-38AC93DA6163}"/>
                </a:ext>
              </a:extLst>
            </p:cNvPr>
            <p:cNvSpPr/>
            <p:nvPr/>
          </p:nvSpPr>
          <p:spPr>
            <a:xfrm>
              <a:off x="7749035" y="4662133"/>
              <a:ext cx="88900" cy="77470"/>
            </a:xfrm>
            <a:custGeom>
              <a:avLst/>
              <a:gdLst/>
              <a:ahLst/>
              <a:cxnLst/>
              <a:rect l="l" t="t" r="r" b="b"/>
              <a:pathLst>
                <a:path w="88900" h="77470">
                  <a:moveTo>
                    <a:pt x="88765" y="0"/>
                  </a:moveTo>
                  <a:lnTo>
                    <a:pt x="0" y="15511"/>
                  </a:lnTo>
                  <a:lnTo>
                    <a:pt x="65669" y="77215"/>
                  </a:lnTo>
                  <a:lnTo>
                    <a:pt x="88765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0">
              <a:extLst>
                <a:ext uri="{FF2B5EF4-FFF2-40B4-BE49-F238E27FC236}">
                  <a16:creationId xmlns:a16="http://schemas.microsoft.com/office/drawing/2014/main" id="{822EA2D7-1C34-FDDD-B23E-90EF09A394C7}"/>
                </a:ext>
              </a:extLst>
            </p:cNvPr>
            <p:cNvSpPr/>
            <p:nvPr/>
          </p:nvSpPr>
          <p:spPr>
            <a:xfrm>
              <a:off x="7793072" y="4105617"/>
              <a:ext cx="584835" cy="412750"/>
            </a:xfrm>
            <a:custGeom>
              <a:avLst/>
              <a:gdLst/>
              <a:ahLst/>
              <a:cxnLst/>
              <a:rect l="l" t="t" r="r" b="b"/>
              <a:pathLst>
                <a:path w="584834" h="412750">
                  <a:moveTo>
                    <a:pt x="0" y="412389"/>
                  </a:moveTo>
                  <a:lnTo>
                    <a:pt x="5487" y="408516"/>
                  </a:lnTo>
                  <a:lnTo>
                    <a:pt x="584294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1">
              <a:extLst>
                <a:ext uri="{FF2B5EF4-FFF2-40B4-BE49-F238E27FC236}">
                  <a16:creationId xmlns:a16="http://schemas.microsoft.com/office/drawing/2014/main" id="{12057E06-3F6F-8307-4A72-E6233117213C}"/>
                </a:ext>
              </a:extLst>
            </p:cNvPr>
            <p:cNvSpPr/>
            <p:nvPr/>
          </p:nvSpPr>
          <p:spPr>
            <a:xfrm>
              <a:off x="7732712" y="4481210"/>
              <a:ext cx="89535" cy="80010"/>
            </a:xfrm>
            <a:custGeom>
              <a:avLst/>
              <a:gdLst/>
              <a:ahLst/>
              <a:cxnLst/>
              <a:rect l="l" t="t" r="r" b="b"/>
              <a:pathLst>
                <a:path w="89534" h="80010">
                  <a:moveTo>
                    <a:pt x="42609" y="0"/>
                  </a:moveTo>
                  <a:lnTo>
                    <a:pt x="0" y="79397"/>
                  </a:lnTo>
                  <a:lnTo>
                    <a:pt x="89084" y="65846"/>
                  </a:lnTo>
                  <a:lnTo>
                    <a:pt x="42609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2">
              <a:extLst>
                <a:ext uri="{FF2B5EF4-FFF2-40B4-BE49-F238E27FC236}">
                  <a16:creationId xmlns:a16="http://schemas.microsoft.com/office/drawing/2014/main" id="{A32A510B-69E3-2471-101E-0955ACF27E8A}"/>
                </a:ext>
              </a:extLst>
            </p:cNvPr>
            <p:cNvSpPr/>
            <p:nvPr/>
          </p:nvSpPr>
          <p:spPr>
            <a:xfrm>
              <a:off x="7822403" y="4415398"/>
              <a:ext cx="685800" cy="205104"/>
            </a:xfrm>
            <a:custGeom>
              <a:avLst/>
              <a:gdLst/>
              <a:ahLst/>
              <a:cxnLst/>
              <a:rect l="l" t="t" r="r" b="b"/>
              <a:pathLst>
                <a:path w="685800" h="205104">
                  <a:moveTo>
                    <a:pt x="0" y="204945"/>
                  </a:moveTo>
                  <a:lnTo>
                    <a:pt x="6434" y="203020"/>
                  </a:lnTo>
                  <a:lnTo>
                    <a:pt x="685173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3">
              <a:extLst>
                <a:ext uri="{FF2B5EF4-FFF2-40B4-BE49-F238E27FC236}">
                  <a16:creationId xmlns:a16="http://schemas.microsoft.com/office/drawing/2014/main" id="{A1651000-AD67-E940-3428-2A69A0A91900}"/>
                </a:ext>
              </a:extLst>
            </p:cNvPr>
            <p:cNvSpPr/>
            <p:nvPr/>
          </p:nvSpPr>
          <p:spPr>
            <a:xfrm>
              <a:off x="7751621" y="4579811"/>
              <a:ext cx="88900" cy="77470"/>
            </a:xfrm>
            <a:custGeom>
              <a:avLst/>
              <a:gdLst/>
              <a:ahLst/>
              <a:cxnLst/>
              <a:rect l="l" t="t" r="r" b="b"/>
              <a:pathLst>
                <a:path w="88900" h="77470">
                  <a:moveTo>
                    <a:pt x="65667" y="0"/>
                  </a:moveTo>
                  <a:lnTo>
                    <a:pt x="0" y="61704"/>
                  </a:lnTo>
                  <a:lnTo>
                    <a:pt x="88765" y="77214"/>
                  </a:lnTo>
                  <a:lnTo>
                    <a:pt x="6566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4">
              <a:extLst>
                <a:ext uri="{FF2B5EF4-FFF2-40B4-BE49-F238E27FC236}">
                  <a16:creationId xmlns:a16="http://schemas.microsoft.com/office/drawing/2014/main" id="{F2D1AADB-4F50-8E2C-8C5B-61134592AFCB}"/>
                </a:ext>
              </a:extLst>
            </p:cNvPr>
            <p:cNvSpPr/>
            <p:nvPr/>
          </p:nvSpPr>
          <p:spPr>
            <a:xfrm>
              <a:off x="6945550" y="3459378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4"/>
                  </a:lnTo>
                  <a:lnTo>
                    <a:pt x="0" y="114740"/>
                  </a:lnTo>
                  <a:lnTo>
                    <a:pt x="0" y="156797"/>
                  </a:lnTo>
                  <a:lnTo>
                    <a:pt x="12910" y="197253"/>
                  </a:lnTo>
                  <a:lnTo>
                    <a:pt x="38732" y="232909"/>
                  </a:lnTo>
                  <a:lnTo>
                    <a:pt x="74484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4" y="258661"/>
                  </a:lnTo>
                  <a:lnTo>
                    <a:pt x="233537" y="232909"/>
                  </a:lnTo>
                  <a:lnTo>
                    <a:pt x="259358" y="197253"/>
                  </a:lnTo>
                  <a:lnTo>
                    <a:pt x="272269" y="156797"/>
                  </a:lnTo>
                  <a:lnTo>
                    <a:pt x="272269" y="114740"/>
                  </a:lnTo>
                  <a:lnTo>
                    <a:pt x="259358" y="74284"/>
                  </a:lnTo>
                  <a:lnTo>
                    <a:pt x="233537" y="38626"/>
                  </a:lnTo>
                  <a:lnTo>
                    <a:pt x="197784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47">
            <a:extLst>
              <a:ext uri="{FF2B5EF4-FFF2-40B4-BE49-F238E27FC236}">
                <a16:creationId xmlns:a16="http://schemas.microsoft.com/office/drawing/2014/main" id="{13E5F4DE-2508-7A0A-D140-1AAFB32EECBC}"/>
              </a:ext>
            </a:extLst>
          </p:cNvPr>
          <p:cNvGrpSpPr/>
          <p:nvPr/>
        </p:nvGrpSpPr>
        <p:grpSpPr>
          <a:xfrm>
            <a:off x="2205141" y="2711704"/>
            <a:ext cx="1249045" cy="822325"/>
            <a:chOff x="1168385" y="3472732"/>
            <a:chExt cx="1249045" cy="822325"/>
          </a:xfrm>
        </p:grpSpPr>
        <p:sp>
          <p:nvSpPr>
            <p:cNvPr id="51" name="object 48">
              <a:extLst>
                <a:ext uri="{FF2B5EF4-FFF2-40B4-BE49-F238E27FC236}">
                  <a16:creationId xmlns:a16="http://schemas.microsoft.com/office/drawing/2014/main" id="{DA4F407F-B0AB-EFC8-10FC-B1E8AA4304FB}"/>
                </a:ext>
              </a:extLst>
            </p:cNvPr>
            <p:cNvSpPr/>
            <p:nvPr/>
          </p:nvSpPr>
          <p:spPr>
            <a:xfrm>
              <a:off x="1168385" y="3642864"/>
              <a:ext cx="1108710" cy="652145"/>
            </a:xfrm>
            <a:custGeom>
              <a:avLst/>
              <a:gdLst/>
              <a:ahLst/>
              <a:cxnLst/>
              <a:rect l="l" t="t" r="r" b="b"/>
              <a:pathLst>
                <a:path w="1108710" h="652145">
                  <a:moveTo>
                    <a:pt x="0" y="640342"/>
                  </a:moveTo>
                  <a:lnTo>
                    <a:pt x="1101547" y="0"/>
                  </a:lnTo>
                  <a:lnTo>
                    <a:pt x="1108298" y="11613"/>
                  </a:lnTo>
                  <a:lnTo>
                    <a:pt x="6750" y="651955"/>
                  </a:lnTo>
                  <a:lnTo>
                    <a:pt x="0" y="64034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49">
              <a:extLst>
                <a:ext uri="{FF2B5EF4-FFF2-40B4-BE49-F238E27FC236}">
                  <a16:creationId xmlns:a16="http://schemas.microsoft.com/office/drawing/2014/main" id="{DF1D661C-9BAE-92A9-B9A3-863469DAB0AA}"/>
                </a:ext>
              </a:extLst>
            </p:cNvPr>
            <p:cNvSpPr/>
            <p:nvPr/>
          </p:nvSpPr>
          <p:spPr>
            <a:xfrm>
              <a:off x="2144956" y="347273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20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1"/>
                  </a:lnTo>
                  <a:lnTo>
                    <a:pt x="38732" y="232907"/>
                  </a:lnTo>
                  <a:lnTo>
                    <a:pt x="74484" y="258659"/>
                  </a:lnTo>
                  <a:lnTo>
                    <a:pt x="115049" y="271535"/>
                  </a:lnTo>
                  <a:lnTo>
                    <a:pt x="157220" y="271535"/>
                  </a:lnTo>
                  <a:lnTo>
                    <a:pt x="197785" y="258659"/>
                  </a:lnTo>
                  <a:lnTo>
                    <a:pt x="233538" y="232907"/>
                  </a:lnTo>
                  <a:lnTo>
                    <a:pt x="259359" y="197251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8" y="38626"/>
                  </a:lnTo>
                  <a:lnTo>
                    <a:pt x="197785" y="12875"/>
                  </a:lnTo>
                  <a:lnTo>
                    <a:pt x="157220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0">
            <a:extLst>
              <a:ext uri="{FF2B5EF4-FFF2-40B4-BE49-F238E27FC236}">
                <a16:creationId xmlns:a16="http://schemas.microsoft.com/office/drawing/2014/main" id="{CE27F46C-9831-25E1-8217-ACE37BD8E146}"/>
              </a:ext>
            </a:extLst>
          </p:cNvPr>
          <p:cNvSpPr txBox="1"/>
          <p:nvPr/>
        </p:nvSpPr>
        <p:spPr>
          <a:xfrm>
            <a:off x="3259015" y="2684583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54" name="object 51">
            <a:extLst>
              <a:ext uri="{FF2B5EF4-FFF2-40B4-BE49-F238E27FC236}">
                <a16:creationId xmlns:a16="http://schemas.microsoft.com/office/drawing/2014/main" id="{B6BE0CD0-8DFB-DE28-2CF4-77FA3F4B630D}"/>
              </a:ext>
            </a:extLst>
          </p:cNvPr>
          <p:cNvGrpSpPr/>
          <p:nvPr/>
        </p:nvGrpSpPr>
        <p:grpSpPr>
          <a:xfrm>
            <a:off x="1746179" y="3609151"/>
            <a:ext cx="465455" cy="955040"/>
            <a:chOff x="709423" y="4370179"/>
            <a:chExt cx="465455" cy="955040"/>
          </a:xfrm>
        </p:grpSpPr>
        <p:sp>
          <p:nvSpPr>
            <p:cNvPr id="55" name="object 52">
              <a:extLst>
                <a:ext uri="{FF2B5EF4-FFF2-40B4-BE49-F238E27FC236}">
                  <a16:creationId xmlns:a16="http://schemas.microsoft.com/office/drawing/2014/main" id="{4ECEEF9F-E4DE-F377-A3DF-777EAB9FCB73}"/>
                </a:ext>
              </a:extLst>
            </p:cNvPr>
            <p:cNvSpPr/>
            <p:nvPr/>
          </p:nvSpPr>
          <p:spPr>
            <a:xfrm>
              <a:off x="764765" y="4370179"/>
              <a:ext cx="409575" cy="883919"/>
            </a:xfrm>
            <a:custGeom>
              <a:avLst/>
              <a:gdLst/>
              <a:ahLst/>
              <a:cxnLst/>
              <a:rect l="l" t="t" r="r" b="b"/>
              <a:pathLst>
                <a:path w="409575" h="883920">
                  <a:moveTo>
                    <a:pt x="0" y="878165"/>
                  </a:moveTo>
                  <a:lnTo>
                    <a:pt x="397314" y="0"/>
                  </a:lnTo>
                  <a:lnTo>
                    <a:pt x="409552" y="5537"/>
                  </a:lnTo>
                  <a:lnTo>
                    <a:pt x="12238" y="883703"/>
                  </a:lnTo>
                  <a:lnTo>
                    <a:pt x="0" y="878165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3">
              <a:extLst>
                <a:ext uri="{FF2B5EF4-FFF2-40B4-BE49-F238E27FC236}">
                  <a16:creationId xmlns:a16="http://schemas.microsoft.com/office/drawing/2014/main" id="{884993C5-98FA-F5CE-AC32-1C4E48AB16EC}"/>
                </a:ext>
              </a:extLst>
            </p:cNvPr>
            <p:cNvSpPr/>
            <p:nvPr/>
          </p:nvSpPr>
          <p:spPr>
            <a:xfrm>
              <a:off x="709423" y="505322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7" y="232908"/>
                  </a:lnTo>
                  <a:lnTo>
                    <a:pt x="259358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8" y="74283"/>
                  </a:lnTo>
                  <a:lnTo>
                    <a:pt x="233537" y="38627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036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4">
            <a:extLst>
              <a:ext uri="{FF2B5EF4-FFF2-40B4-BE49-F238E27FC236}">
                <a16:creationId xmlns:a16="http://schemas.microsoft.com/office/drawing/2014/main" id="{CFCA9E71-0B6B-E81A-0DF0-ECD0AFF78B09}"/>
              </a:ext>
            </a:extLst>
          </p:cNvPr>
          <p:cNvSpPr txBox="1"/>
          <p:nvPr/>
        </p:nvSpPr>
        <p:spPr>
          <a:xfrm>
            <a:off x="1821715" y="4269643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D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58" name="object 55">
            <a:extLst>
              <a:ext uri="{FF2B5EF4-FFF2-40B4-BE49-F238E27FC236}">
                <a16:creationId xmlns:a16="http://schemas.microsoft.com/office/drawing/2014/main" id="{DB76AA3E-18E0-4E25-B89A-139C21EF00D0}"/>
              </a:ext>
            </a:extLst>
          </p:cNvPr>
          <p:cNvSpPr/>
          <p:nvPr/>
        </p:nvSpPr>
        <p:spPr>
          <a:xfrm>
            <a:off x="2906216" y="4566727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1" y="38627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2"/>
                </a:lnTo>
                <a:lnTo>
                  <a:pt x="38731" y="232908"/>
                </a:lnTo>
                <a:lnTo>
                  <a:pt x="74484" y="258660"/>
                </a:lnTo>
                <a:lnTo>
                  <a:pt x="115049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8"/>
                </a:lnTo>
                <a:lnTo>
                  <a:pt x="259359" y="197252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9" y="74283"/>
                </a:lnTo>
                <a:lnTo>
                  <a:pt x="233537" y="38627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773F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6">
            <a:extLst>
              <a:ext uri="{FF2B5EF4-FFF2-40B4-BE49-F238E27FC236}">
                <a16:creationId xmlns:a16="http://schemas.microsoft.com/office/drawing/2014/main" id="{E284906F-C678-3238-BC5F-266143BB7FC6}"/>
              </a:ext>
            </a:extLst>
          </p:cNvPr>
          <p:cNvSpPr txBox="1"/>
          <p:nvPr/>
        </p:nvSpPr>
        <p:spPr>
          <a:xfrm>
            <a:off x="2976928" y="4551731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E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60" name="object 57">
            <a:extLst>
              <a:ext uri="{FF2B5EF4-FFF2-40B4-BE49-F238E27FC236}">
                <a16:creationId xmlns:a16="http://schemas.microsoft.com/office/drawing/2014/main" id="{A3EC164E-67B7-08B7-66C1-78A2F4FBD3B4}"/>
              </a:ext>
            </a:extLst>
          </p:cNvPr>
          <p:cNvGrpSpPr/>
          <p:nvPr/>
        </p:nvGrpSpPr>
        <p:grpSpPr>
          <a:xfrm>
            <a:off x="3736833" y="3734347"/>
            <a:ext cx="335280" cy="584835"/>
            <a:chOff x="2700077" y="4495375"/>
            <a:chExt cx="335280" cy="584835"/>
          </a:xfrm>
        </p:grpSpPr>
        <p:sp>
          <p:nvSpPr>
            <p:cNvPr id="61" name="object 58">
              <a:extLst>
                <a:ext uri="{FF2B5EF4-FFF2-40B4-BE49-F238E27FC236}">
                  <a16:creationId xmlns:a16="http://schemas.microsoft.com/office/drawing/2014/main" id="{893A272C-CB3A-5FB8-4F8D-F7284F948F00}"/>
                </a:ext>
              </a:extLst>
            </p:cNvPr>
            <p:cNvSpPr/>
            <p:nvPr/>
          </p:nvSpPr>
          <p:spPr>
            <a:xfrm>
              <a:off x="2700077" y="4495375"/>
              <a:ext cx="215265" cy="428625"/>
            </a:xfrm>
            <a:custGeom>
              <a:avLst/>
              <a:gdLst/>
              <a:ahLst/>
              <a:cxnLst/>
              <a:rect l="l" t="t" r="r" b="b"/>
              <a:pathLst>
                <a:path w="215264" h="428625">
                  <a:moveTo>
                    <a:pt x="202642" y="428194"/>
                  </a:moveTo>
                  <a:lnTo>
                    <a:pt x="0" y="5810"/>
                  </a:lnTo>
                  <a:lnTo>
                    <a:pt x="12110" y="0"/>
                  </a:lnTo>
                  <a:lnTo>
                    <a:pt x="214753" y="422384"/>
                  </a:lnTo>
                  <a:lnTo>
                    <a:pt x="202642" y="428194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59">
              <a:extLst>
                <a:ext uri="{FF2B5EF4-FFF2-40B4-BE49-F238E27FC236}">
                  <a16:creationId xmlns:a16="http://schemas.microsoft.com/office/drawing/2014/main" id="{8C452F8D-E48B-99C5-E871-0C1CCAED53D5}"/>
                </a:ext>
              </a:extLst>
            </p:cNvPr>
            <p:cNvSpPr/>
            <p:nvPr/>
          </p:nvSpPr>
          <p:spPr>
            <a:xfrm>
              <a:off x="2763020" y="4808295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19" y="0"/>
                  </a:moveTo>
                  <a:lnTo>
                    <a:pt x="115049" y="0"/>
                  </a:lnTo>
                  <a:lnTo>
                    <a:pt x="74483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40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3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4" y="258660"/>
                  </a:lnTo>
                  <a:lnTo>
                    <a:pt x="233536" y="232908"/>
                  </a:lnTo>
                  <a:lnTo>
                    <a:pt x="259357" y="197252"/>
                  </a:lnTo>
                  <a:lnTo>
                    <a:pt x="272268" y="156796"/>
                  </a:lnTo>
                  <a:lnTo>
                    <a:pt x="272268" y="114740"/>
                  </a:lnTo>
                  <a:lnTo>
                    <a:pt x="259357" y="74283"/>
                  </a:lnTo>
                  <a:lnTo>
                    <a:pt x="233536" y="38627"/>
                  </a:lnTo>
                  <a:lnTo>
                    <a:pt x="197784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FF2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0">
            <a:extLst>
              <a:ext uri="{FF2B5EF4-FFF2-40B4-BE49-F238E27FC236}">
                <a16:creationId xmlns:a16="http://schemas.microsoft.com/office/drawing/2014/main" id="{A7193A30-A49F-7835-7EEF-4F0E652625D2}"/>
              </a:ext>
            </a:extLst>
          </p:cNvPr>
          <p:cNvSpPr txBox="1"/>
          <p:nvPr/>
        </p:nvSpPr>
        <p:spPr>
          <a:xfrm>
            <a:off x="3863488" y="402785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F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64" name="object 61">
            <a:extLst>
              <a:ext uri="{FF2B5EF4-FFF2-40B4-BE49-F238E27FC236}">
                <a16:creationId xmlns:a16="http://schemas.microsoft.com/office/drawing/2014/main" id="{E5F7C555-03A0-2100-ACE7-3E8456016724}"/>
              </a:ext>
            </a:extLst>
          </p:cNvPr>
          <p:cNvSpPr/>
          <p:nvPr/>
        </p:nvSpPr>
        <p:spPr>
          <a:xfrm>
            <a:off x="3557429" y="3524454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2"/>
                </a:lnTo>
                <a:lnTo>
                  <a:pt x="38732" y="232909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9"/>
                </a:lnTo>
                <a:lnTo>
                  <a:pt x="259358" y="197252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2">
            <a:extLst>
              <a:ext uri="{FF2B5EF4-FFF2-40B4-BE49-F238E27FC236}">
                <a16:creationId xmlns:a16="http://schemas.microsoft.com/office/drawing/2014/main" id="{7245731D-BD97-48F7-2875-17D2B30D8A74}"/>
              </a:ext>
            </a:extLst>
          </p:cNvPr>
          <p:cNvSpPr txBox="1"/>
          <p:nvPr/>
        </p:nvSpPr>
        <p:spPr>
          <a:xfrm>
            <a:off x="3621699" y="3503978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66" name="object 63">
            <a:extLst>
              <a:ext uri="{FF2B5EF4-FFF2-40B4-BE49-F238E27FC236}">
                <a16:creationId xmlns:a16="http://schemas.microsoft.com/office/drawing/2014/main" id="{9239E0BA-2A38-4AA6-27DD-F333CFC2EE14}"/>
              </a:ext>
            </a:extLst>
          </p:cNvPr>
          <p:cNvSpPr/>
          <p:nvPr/>
        </p:nvSpPr>
        <p:spPr>
          <a:xfrm>
            <a:off x="5364198" y="3843304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1"/>
                </a:lnTo>
                <a:lnTo>
                  <a:pt x="38732" y="232907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7"/>
                </a:lnTo>
                <a:lnTo>
                  <a:pt x="259358" y="197251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4">
            <a:extLst>
              <a:ext uri="{FF2B5EF4-FFF2-40B4-BE49-F238E27FC236}">
                <a16:creationId xmlns:a16="http://schemas.microsoft.com/office/drawing/2014/main" id="{E286CB3E-559C-A589-D05F-74C3BB009F8C}"/>
              </a:ext>
            </a:extLst>
          </p:cNvPr>
          <p:cNvSpPr txBox="1"/>
          <p:nvPr/>
        </p:nvSpPr>
        <p:spPr>
          <a:xfrm>
            <a:off x="5435116" y="3812931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68" name="object 65">
            <a:extLst>
              <a:ext uri="{FF2B5EF4-FFF2-40B4-BE49-F238E27FC236}">
                <a16:creationId xmlns:a16="http://schemas.microsoft.com/office/drawing/2014/main" id="{8C365355-139C-5FE9-A731-FC3CD05E2948}"/>
              </a:ext>
            </a:extLst>
          </p:cNvPr>
          <p:cNvSpPr txBox="1"/>
          <p:nvPr/>
        </p:nvSpPr>
        <p:spPr>
          <a:xfrm>
            <a:off x="8054496" y="2671150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69" name="object 66">
            <a:extLst>
              <a:ext uri="{FF2B5EF4-FFF2-40B4-BE49-F238E27FC236}">
                <a16:creationId xmlns:a16="http://schemas.microsoft.com/office/drawing/2014/main" id="{19C86AC0-92D8-D416-0D43-C80A52554C08}"/>
              </a:ext>
            </a:extLst>
          </p:cNvPr>
          <p:cNvSpPr/>
          <p:nvPr/>
        </p:nvSpPr>
        <p:spPr>
          <a:xfrm>
            <a:off x="7942425" y="3777501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20" y="0"/>
                </a:moveTo>
                <a:lnTo>
                  <a:pt x="115050" y="0"/>
                </a:lnTo>
                <a:lnTo>
                  <a:pt x="74485" y="12875"/>
                </a:lnTo>
                <a:lnTo>
                  <a:pt x="38733" y="38627"/>
                </a:lnTo>
                <a:lnTo>
                  <a:pt x="12911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1" y="197252"/>
                </a:lnTo>
                <a:lnTo>
                  <a:pt x="38733" y="232908"/>
                </a:lnTo>
                <a:lnTo>
                  <a:pt x="74485" y="258660"/>
                </a:lnTo>
                <a:lnTo>
                  <a:pt x="115050" y="271535"/>
                </a:lnTo>
                <a:lnTo>
                  <a:pt x="157220" y="271535"/>
                </a:lnTo>
                <a:lnTo>
                  <a:pt x="197785" y="258660"/>
                </a:lnTo>
                <a:lnTo>
                  <a:pt x="233538" y="232908"/>
                </a:lnTo>
                <a:lnTo>
                  <a:pt x="259359" y="197252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9" y="74283"/>
                </a:lnTo>
                <a:lnTo>
                  <a:pt x="233538" y="38627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7">
            <a:extLst>
              <a:ext uri="{FF2B5EF4-FFF2-40B4-BE49-F238E27FC236}">
                <a16:creationId xmlns:a16="http://schemas.microsoft.com/office/drawing/2014/main" id="{0B2D1B7D-67BE-3098-C177-E773A959F95B}"/>
              </a:ext>
            </a:extLst>
          </p:cNvPr>
          <p:cNvSpPr txBox="1"/>
          <p:nvPr/>
        </p:nvSpPr>
        <p:spPr>
          <a:xfrm>
            <a:off x="8000765" y="375919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71" name="object 68">
            <a:extLst>
              <a:ext uri="{FF2B5EF4-FFF2-40B4-BE49-F238E27FC236}">
                <a16:creationId xmlns:a16="http://schemas.microsoft.com/office/drawing/2014/main" id="{20B3A81E-FA48-1E1E-CD1F-4435977A8DE3}"/>
              </a:ext>
            </a:extLst>
          </p:cNvPr>
          <p:cNvSpPr/>
          <p:nvPr/>
        </p:nvSpPr>
        <p:spPr>
          <a:xfrm>
            <a:off x="7872082" y="4781173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3" y="12875"/>
                </a:lnTo>
                <a:lnTo>
                  <a:pt x="38731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6"/>
                </a:lnTo>
                <a:lnTo>
                  <a:pt x="12910" y="197252"/>
                </a:lnTo>
                <a:lnTo>
                  <a:pt x="38731" y="232908"/>
                </a:lnTo>
                <a:lnTo>
                  <a:pt x="74483" y="258660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0"/>
                </a:lnTo>
                <a:lnTo>
                  <a:pt x="233536" y="232908"/>
                </a:lnTo>
                <a:lnTo>
                  <a:pt x="259357" y="197252"/>
                </a:lnTo>
                <a:lnTo>
                  <a:pt x="272268" y="156796"/>
                </a:lnTo>
                <a:lnTo>
                  <a:pt x="272268" y="114739"/>
                </a:lnTo>
                <a:lnTo>
                  <a:pt x="259357" y="74283"/>
                </a:lnTo>
                <a:lnTo>
                  <a:pt x="233536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0365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9">
            <a:extLst>
              <a:ext uri="{FF2B5EF4-FFF2-40B4-BE49-F238E27FC236}">
                <a16:creationId xmlns:a16="http://schemas.microsoft.com/office/drawing/2014/main" id="{771AF808-8B25-8447-96E0-588295D6EB91}"/>
              </a:ext>
            </a:extLst>
          </p:cNvPr>
          <p:cNvSpPr txBox="1"/>
          <p:nvPr/>
        </p:nvSpPr>
        <p:spPr>
          <a:xfrm>
            <a:off x="7947035" y="476665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D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73" name="object 70">
            <a:extLst>
              <a:ext uri="{FF2B5EF4-FFF2-40B4-BE49-F238E27FC236}">
                <a16:creationId xmlns:a16="http://schemas.microsoft.com/office/drawing/2014/main" id="{F0D9BC4A-E284-AE87-A98F-2C0941648F6B}"/>
              </a:ext>
            </a:extLst>
          </p:cNvPr>
          <p:cNvSpPr/>
          <p:nvPr/>
        </p:nvSpPr>
        <p:spPr>
          <a:xfrm>
            <a:off x="2055876" y="3415801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1" y="38626"/>
                </a:lnTo>
                <a:lnTo>
                  <a:pt x="12910" y="74284"/>
                </a:lnTo>
                <a:lnTo>
                  <a:pt x="0" y="114740"/>
                </a:lnTo>
                <a:lnTo>
                  <a:pt x="0" y="156797"/>
                </a:lnTo>
                <a:lnTo>
                  <a:pt x="12910" y="197253"/>
                </a:lnTo>
                <a:lnTo>
                  <a:pt x="38731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5" y="258661"/>
                </a:lnTo>
                <a:lnTo>
                  <a:pt x="233537" y="232909"/>
                </a:lnTo>
                <a:lnTo>
                  <a:pt x="259359" y="197253"/>
                </a:lnTo>
                <a:lnTo>
                  <a:pt x="272269" y="156797"/>
                </a:lnTo>
                <a:lnTo>
                  <a:pt x="272269" y="114740"/>
                </a:lnTo>
                <a:lnTo>
                  <a:pt x="259359" y="74284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1">
            <a:extLst>
              <a:ext uri="{FF2B5EF4-FFF2-40B4-BE49-F238E27FC236}">
                <a16:creationId xmlns:a16="http://schemas.microsoft.com/office/drawing/2014/main" id="{5A84D7DF-4452-8D28-2D74-DB1BE1F342C4}"/>
              </a:ext>
            </a:extLst>
          </p:cNvPr>
          <p:cNvSpPr txBox="1"/>
          <p:nvPr/>
        </p:nvSpPr>
        <p:spPr>
          <a:xfrm>
            <a:off x="2117234" y="338308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75" name="object 72">
            <a:extLst>
              <a:ext uri="{FF2B5EF4-FFF2-40B4-BE49-F238E27FC236}">
                <a16:creationId xmlns:a16="http://schemas.microsoft.com/office/drawing/2014/main" id="{A1162BA8-C275-3C56-095D-4B659FD3912E}"/>
              </a:ext>
            </a:extLst>
          </p:cNvPr>
          <p:cNvGrpSpPr/>
          <p:nvPr/>
        </p:nvGrpSpPr>
        <p:grpSpPr>
          <a:xfrm>
            <a:off x="8783364" y="2679197"/>
            <a:ext cx="877569" cy="2697480"/>
            <a:chOff x="7746608" y="3440225"/>
            <a:chExt cx="877569" cy="2697480"/>
          </a:xfrm>
        </p:grpSpPr>
        <p:sp>
          <p:nvSpPr>
            <p:cNvPr id="76" name="object 73">
              <a:extLst>
                <a:ext uri="{FF2B5EF4-FFF2-40B4-BE49-F238E27FC236}">
                  <a16:creationId xmlns:a16="http://schemas.microsoft.com/office/drawing/2014/main" id="{59BCBEE4-7CFC-63B2-7072-EC08C09487E0}"/>
                </a:ext>
              </a:extLst>
            </p:cNvPr>
            <p:cNvSpPr/>
            <p:nvPr/>
          </p:nvSpPr>
          <p:spPr>
            <a:xfrm>
              <a:off x="7820175" y="3479733"/>
              <a:ext cx="796925" cy="73660"/>
            </a:xfrm>
            <a:custGeom>
              <a:avLst/>
              <a:gdLst/>
              <a:ahLst/>
              <a:cxnLst/>
              <a:rect l="l" t="t" r="r" b="b"/>
              <a:pathLst>
                <a:path w="796925" h="73660">
                  <a:moveTo>
                    <a:pt x="0" y="0"/>
                  </a:moveTo>
                  <a:lnTo>
                    <a:pt x="6687" y="618"/>
                  </a:lnTo>
                  <a:lnTo>
                    <a:pt x="796528" y="73655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4">
              <a:extLst>
                <a:ext uri="{FF2B5EF4-FFF2-40B4-BE49-F238E27FC236}">
                  <a16:creationId xmlns:a16="http://schemas.microsoft.com/office/drawing/2014/main" id="{E57C0742-AE75-608E-3085-233F7C548338}"/>
                </a:ext>
              </a:extLst>
            </p:cNvPr>
            <p:cNvSpPr/>
            <p:nvPr/>
          </p:nvSpPr>
          <p:spPr>
            <a:xfrm>
              <a:off x="7746608" y="3440225"/>
              <a:ext cx="84455" cy="80645"/>
            </a:xfrm>
            <a:custGeom>
              <a:avLst/>
              <a:gdLst/>
              <a:ahLst/>
              <a:cxnLst/>
              <a:rect l="l" t="t" r="r" b="b"/>
              <a:pathLst>
                <a:path w="84454" h="80645">
                  <a:moveTo>
                    <a:pt x="83963" y="0"/>
                  </a:moveTo>
                  <a:lnTo>
                    <a:pt x="0" y="32705"/>
                  </a:lnTo>
                  <a:lnTo>
                    <a:pt x="76542" y="80252"/>
                  </a:lnTo>
                  <a:lnTo>
                    <a:pt x="8396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5">
              <a:extLst>
                <a:ext uri="{FF2B5EF4-FFF2-40B4-BE49-F238E27FC236}">
                  <a16:creationId xmlns:a16="http://schemas.microsoft.com/office/drawing/2014/main" id="{3B8C6978-4B11-0820-4C9C-44261A2312BA}"/>
                </a:ext>
              </a:extLst>
            </p:cNvPr>
            <p:cNvSpPr/>
            <p:nvPr/>
          </p:nvSpPr>
          <p:spPr>
            <a:xfrm>
              <a:off x="8269048" y="5865993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7"/>
                  </a:lnTo>
                  <a:lnTo>
                    <a:pt x="12910" y="74283"/>
                  </a:lnTo>
                  <a:lnTo>
                    <a:pt x="0" y="114740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8" y="232909"/>
                  </a:lnTo>
                  <a:lnTo>
                    <a:pt x="259359" y="197252"/>
                  </a:lnTo>
                  <a:lnTo>
                    <a:pt x="272269" y="156796"/>
                  </a:lnTo>
                  <a:lnTo>
                    <a:pt x="272269" y="114740"/>
                  </a:lnTo>
                  <a:lnTo>
                    <a:pt x="259359" y="74283"/>
                  </a:lnTo>
                  <a:lnTo>
                    <a:pt x="233538" y="38627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397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6">
            <a:extLst>
              <a:ext uri="{FF2B5EF4-FFF2-40B4-BE49-F238E27FC236}">
                <a16:creationId xmlns:a16="http://schemas.microsoft.com/office/drawing/2014/main" id="{B2FB06F8-5DF9-FE6A-A8AD-918918A3981E}"/>
              </a:ext>
            </a:extLst>
          </p:cNvPr>
          <p:cNvSpPr txBox="1"/>
          <p:nvPr/>
        </p:nvSpPr>
        <p:spPr>
          <a:xfrm>
            <a:off x="9370903" y="507560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0" name="object 77">
            <a:extLst>
              <a:ext uri="{FF2B5EF4-FFF2-40B4-BE49-F238E27FC236}">
                <a16:creationId xmlns:a16="http://schemas.microsoft.com/office/drawing/2014/main" id="{9116C82F-354F-93FE-8B29-8272A83A8AD3}"/>
              </a:ext>
            </a:extLst>
          </p:cNvPr>
          <p:cNvSpPr/>
          <p:nvPr/>
        </p:nvSpPr>
        <p:spPr>
          <a:xfrm>
            <a:off x="9455027" y="2215613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80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0" y="197253"/>
                </a:lnTo>
                <a:lnTo>
                  <a:pt x="38732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1"/>
                </a:lnTo>
                <a:lnTo>
                  <a:pt x="233537" y="232909"/>
                </a:lnTo>
                <a:lnTo>
                  <a:pt x="259358" y="197253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8">
            <a:extLst>
              <a:ext uri="{FF2B5EF4-FFF2-40B4-BE49-F238E27FC236}">
                <a16:creationId xmlns:a16="http://schemas.microsoft.com/office/drawing/2014/main" id="{8828E40B-A7BA-37B9-5C46-D743EE19767F}"/>
              </a:ext>
            </a:extLst>
          </p:cNvPr>
          <p:cNvSpPr txBox="1"/>
          <p:nvPr/>
        </p:nvSpPr>
        <p:spPr>
          <a:xfrm>
            <a:off x="9518663" y="2187572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2" name="object 79">
            <a:extLst>
              <a:ext uri="{FF2B5EF4-FFF2-40B4-BE49-F238E27FC236}">
                <a16:creationId xmlns:a16="http://schemas.microsoft.com/office/drawing/2014/main" id="{D400D43D-280E-17F6-ABD2-D7ABD5344CC8}"/>
              </a:ext>
            </a:extLst>
          </p:cNvPr>
          <p:cNvSpPr/>
          <p:nvPr/>
        </p:nvSpPr>
        <p:spPr>
          <a:xfrm>
            <a:off x="9461586" y="265381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0" y="197253"/>
                </a:lnTo>
                <a:lnTo>
                  <a:pt x="38732" y="232909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8" y="232909"/>
                </a:lnTo>
                <a:lnTo>
                  <a:pt x="259359" y="197253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9" y="74283"/>
                </a:lnTo>
                <a:lnTo>
                  <a:pt x="233538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0">
            <a:extLst>
              <a:ext uri="{FF2B5EF4-FFF2-40B4-BE49-F238E27FC236}">
                <a16:creationId xmlns:a16="http://schemas.microsoft.com/office/drawing/2014/main" id="{D2E983AF-29D2-5B53-A6E6-9CDCE222E4B0}"/>
              </a:ext>
            </a:extLst>
          </p:cNvPr>
          <p:cNvSpPr txBox="1"/>
          <p:nvPr/>
        </p:nvSpPr>
        <p:spPr>
          <a:xfrm>
            <a:off x="9518663" y="2630851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4" name="object 81">
            <a:extLst>
              <a:ext uri="{FF2B5EF4-FFF2-40B4-BE49-F238E27FC236}">
                <a16:creationId xmlns:a16="http://schemas.microsoft.com/office/drawing/2014/main" id="{606A8C62-694F-2F47-BB75-E51A6E4B33F1}"/>
              </a:ext>
            </a:extLst>
          </p:cNvPr>
          <p:cNvSpPr/>
          <p:nvPr/>
        </p:nvSpPr>
        <p:spPr>
          <a:xfrm>
            <a:off x="9276336" y="430969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6"/>
                </a:lnTo>
                <a:lnTo>
                  <a:pt x="12910" y="197252"/>
                </a:lnTo>
                <a:lnTo>
                  <a:pt x="38732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5" y="258661"/>
                </a:lnTo>
                <a:lnTo>
                  <a:pt x="233537" y="232909"/>
                </a:lnTo>
                <a:lnTo>
                  <a:pt x="259358" y="197252"/>
                </a:lnTo>
                <a:lnTo>
                  <a:pt x="272268" y="156796"/>
                </a:lnTo>
                <a:lnTo>
                  <a:pt x="272268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2">
            <a:extLst>
              <a:ext uri="{FF2B5EF4-FFF2-40B4-BE49-F238E27FC236}">
                <a16:creationId xmlns:a16="http://schemas.microsoft.com/office/drawing/2014/main" id="{89F9F178-64B7-92F7-17B0-DAF70B2E345C}"/>
              </a:ext>
            </a:extLst>
          </p:cNvPr>
          <p:cNvSpPr txBox="1"/>
          <p:nvPr/>
        </p:nvSpPr>
        <p:spPr>
          <a:xfrm>
            <a:off x="9344038" y="429650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F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86" name="object 83">
            <a:extLst>
              <a:ext uri="{FF2B5EF4-FFF2-40B4-BE49-F238E27FC236}">
                <a16:creationId xmlns:a16="http://schemas.microsoft.com/office/drawing/2014/main" id="{ED965E5E-AEE1-FAEE-D44C-F70A0EF41448}"/>
              </a:ext>
            </a:extLst>
          </p:cNvPr>
          <p:cNvGrpSpPr/>
          <p:nvPr/>
        </p:nvGrpSpPr>
        <p:grpSpPr>
          <a:xfrm>
            <a:off x="9399946" y="3529879"/>
            <a:ext cx="289560" cy="713740"/>
            <a:chOff x="8363190" y="4290907"/>
            <a:chExt cx="289560" cy="713740"/>
          </a:xfrm>
        </p:grpSpPr>
        <p:sp>
          <p:nvSpPr>
            <p:cNvPr id="87" name="object 84">
              <a:extLst>
                <a:ext uri="{FF2B5EF4-FFF2-40B4-BE49-F238E27FC236}">
                  <a16:creationId xmlns:a16="http://schemas.microsoft.com/office/drawing/2014/main" id="{4D80B1A5-B1E8-4EAF-E1B6-F34F67EF1E7B}"/>
                </a:ext>
              </a:extLst>
            </p:cNvPr>
            <p:cNvSpPr/>
            <p:nvPr/>
          </p:nvSpPr>
          <p:spPr>
            <a:xfrm>
              <a:off x="8380151" y="4290907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8" y="232909"/>
                  </a:lnTo>
                  <a:lnTo>
                    <a:pt x="259359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8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5">
              <a:extLst>
                <a:ext uri="{FF2B5EF4-FFF2-40B4-BE49-F238E27FC236}">
                  <a16:creationId xmlns:a16="http://schemas.microsoft.com/office/drawing/2014/main" id="{0269BAA3-6EFD-CA1B-9156-E23AAD1DD171}"/>
                </a:ext>
              </a:extLst>
            </p:cNvPr>
            <p:cNvSpPr/>
            <p:nvPr/>
          </p:nvSpPr>
          <p:spPr>
            <a:xfrm>
              <a:off x="8363190" y="4732604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3" y="12875"/>
                  </a:lnTo>
                  <a:lnTo>
                    <a:pt x="38731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1" y="232909"/>
                  </a:lnTo>
                  <a:lnTo>
                    <a:pt x="74483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1"/>
                  </a:lnTo>
                  <a:lnTo>
                    <a:pt x="233537" y="232909"/>
                  </a:lnTo>
                  <a:lnTo>
                    <a:pt x="259359" y="197252"/>
                  </a:lnTo>
                  <a:lnTo>
                    <a:pt x="272269" y="156796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7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773F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6">
            <a:extLst>
              <a:ext uri="{FF2B5EF4-FFF2-40B4-BE49-F238E27FC236}">
                <a16:creationId xmlns:a16="http://schemas.microsoft.com/office/drawing/2014/main" id="{24878AD4-B4AB-790A-7B4D-B98B63D74C42}"/>
              </a:ext>
            </a:extLst>
          </p:cNvPr>
          <p:cNvSpPr txBox="1"/>
          <p:nvPr/>
        </p:nvSpPr>
        <p:spPr>
          <a:xfrm>
            <a:off x="9464932" y="3947257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E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90" name="object 87">
            <a:extLst>
              <a:ext uri="{FF2B5EF4-FFF2-40B4-BE49-F238E27FC236}">
                <a16:creationId xmlns:a16="http://schemas.microsoft.com/office/drawing/2014/main" id="{2A475064-5B49-ECF0-64A4-872ABE64AA83}"/>
              </a:ext>
            </a:extLst>
          </p:cNvPr>
          <p:cNvSpPr/>
          <p:nvPr/>
        </p:nvSpPr>
        <p:spPr>
          <a:xfrm>
            <a:off x="9325212" y="3191217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3" y="12875"/>
                </a:lnTo>
                <a:lnTo>
                  <a:pt x="38731" y="38626"/>
                </a:lnTo>
                <a:lnTo>
                  <a:pt x="12910" y="74284"/>
                </a:lnTo>
                <a:lnTo>
                  <a:pt x="0" y="114740"/>
                </a:lnTo>
                <a:lnTo>
                  <a:pt x="0" y="156797"/>
                </a:lnTo>
                <a:lnTo>
                  <a:pt x="12910" y="197253"/>
                </a:lnTo>
                <a:lnTo>
                  <a:pt x="38731" y="232909"/>
                </a:lnTo>
                <a:lnTo>
                  <a:pt x="74483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1"/>
                </a:lnTo>
                <a:lnTo>
                  <a:pt x="233536" y="232909"/>
                </a:lnTo>
                <a:lnTo>
                  <a:pt x="259357" y="197253"/>
                </a:lnTo>
                <a:lnTo>
                  <a:pt x="272268" y="156797"/>
                </a:lnTo>
                <a:lnTo>
                  <a:pt x="272268" y="114740"/>
                </a:lnTo>
                <a:lnTo>
                  <a:pt x="259357" y="74284"/>
                </a:lnTo>
                <a:lnTo>
                  <a:pt x="233536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8">
            <a:extLst>
              <a:ext uri="{FF2B5EF4-FFF2-40B4-BE49-F238E27FC236}">
                <a16:creationId xmlns:a16="http://schemas.microsoft.com/office/drawing/2014/main" id="{AE58320F-C547-76A0-1843-2D7D44478A02}"/>
              </a:ext>
            </a:extLst>
          </p:cNvPr>
          <p:cNvSpPr txBox="1"/>
          <p:nvPr/>
        </p:nvSpPr>
        <p:spPr>
          <a:xfrm>
            <a:off x="9397768" y="3031147"/>
            <a:ext cx="232410" cy="72390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  <a:p>
            <a:pPr marL="106680">
              <a:lnSpc>
                <a:spcPct val="100000"/>
              </a:lnSpc>
              <a:spcBef>
                <a:spcPts val="101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92" name="文本框 33">
            <a:extLst>
              <a:ext uri="{FF2B5EF4-FFF2-40B4-BE49-F238E27FC236}">
                <a16:creationId xmlns:a16="http://schemas.microsoft.com/office/drawing/2014/main" id="{4BDF0701-1C14-6460-639B-5FCFF3261A18}"/>
              </a:ext>
            </a:extLst>
          </p:cNvPr>
          <p:cNvSpPr txBox="1"/>
          <p:nvPr/>
        </p:nvSpPr>
        <p:spPr>
          <a:xfrm>
            <a:off x="1243519" y="2279050"/>
            <a:ext cx="2024290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目标节点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93" name="文本框 33">
            <a:extLst>
              <a:ext uri="{FF2B5EF4-FFF2-40B4-BE49-F238E27FC236}">
                <a16:creationId xmlns:a16="http://schemas.microsoft.com/office/drawing/2014/main" id="{23D83451-D87F-1260-A775-4651D89CDC83}"/>
              </a:ext>
            </a:extLst>
          </p:cNvPr>
          <p:cNvSpPr txBox="1"/>
          <p:nvPr/>
        </p:nvSpPr>
        <p:spPr>
          <a:xfrm>
            <a:off x="5514602" y="5367218"/>
            <a:ext cx="1622443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神经网络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2" name="object 88">
            <a:extLst>
              <a:ext uri="{FF2B5EF4-FFF2-40B4-BE49-F238E27FC236}">
                <a16:creationId xmlns:a16="http://schemas.microsoft.com/office/drawing/2014/main" id="{7934B584-4C7E-FCE8-5923-6573A63F1ECE}"/>
              </a:ext>
            </a:extLst>
          </p:cNvPr>
          <p:cNvSpPr/>
          <p:nvPr/>
        </p:nvSpPr>
        <p:spPr>
          <a:xfrm>
            <a:off x="6269628" y="4406307"/>
            <a:ext cx="171450" cy="1044575"/>
          </a:xfrm>
          <a:custGeom>
            <a:avLst/>
            <a:gdLst/>
            <a:ahLst/>
            <a:cxnLst/>
            <a:rect l="l" t="t" r="r" b="b"/>
            <a:pathLst>
              <a:path w="171450" h="1044575">
                <a:moveTo>
                  <a:pt x="85725" y="114300"/>
                </a:moveTo>
                <a:lnTo>
                  <a:pt x="57150" y="142875"/>
                </a:lnTo>
                <a:lnTo>
                  <a:pt x="57148" y="1016000"/>
                </a:lnTo>
                <a:lnTo>
                  <a:pt x="59394" y="1027122"/>
                </a:lnTo>
                <a:lnTo>
                  <a:pt x="65518" y="1036205"/>
                </a:lnTo>
                <a:lnTo>
                  <a:pt x="74601" y="1042329"/>
                </a:lnTo>
                <a:lnTo>
                  <a:pt x="85723" y="1044575"/>
                </a:lnTo>
                <a:lnTo>
                  <a:pt x="96846" y="1042329"/>
                </a:lnTo>
                <a:lnTo>
                  <a:pt x="105929" y="1036205"/>
                </a:lnTo>
                <a:lnTo>
                  <a:pt x="112053" y="1027122"/>
                </a:lnTo>
                <a:lnTo>
                  <a:pt x="114298" y="1016000"/>
                </a:lnTo>
                <a:lnTo>
                  <a:pt x="114300" y="142875"/>
                </a:lnTo>
                <a:lnTo>
                  <a:pt x="112054" y="131752"/>
                </a:lnTo>
                <a:lnTo>
                  <a:pt x="105930" y="122669"/>
                </a:lnTo>
                <a:lnTo>
                  <a:pt x="96847" y="116545"/>
                </a:lnTo>
                <a:lnTo>
                  <a:pt x="85725" y="114300"/>
                </a:lnTo>
                <a:close/>
              </a:path>
              <a:path w="171450" h="1044575">
                <a:moveTo>
                  <a:pt x="85725" y="0"/>
                </a:moveTo>
                <a:lnTo>
                  <a:pt x="0" y="171450"/>
                </a:lnTo>
                <a:lnTo>
                  <a:pt x="57149" y="171450"/>
                </a:lnTo>
                <a:lnTo>
                  <a:pt x="57150" y="142875"/>
                </a:lnTo>
                <a:lnTo>
                  <a:pt x="59395" y="131752"/>
                </a:lnTo>
                <a:lnTo>
                  <a:pt x="65519" y="122669"/>
                </a:lnTo>
                <a:lnTo>
                  <a:pt x="74602" y="116545"/>
                </a:lnTo>
                <a:lnTo>
                  <a:pt x="85725" y="114300"/>
                </a:lnTo>
                <a:lnTo>
                  <a:pt x="142875" y="114300"/>
                </a:lnTo>
                <a:lnTo>
                  <a:pt x="85725" y="0"/>
                </a:lnTo>
                <a:close/>
              </a:path>
              <a:path w="171450" h="1044575">
                <a:moveTo>
                  <a:pt x="142875" y="114300"/>
                </a:moveTo>
                <a:lnTo>
                  <a:pt x="85725" y="114300"/>
                </a:lnTo>
                <a:lnTo>
                  <a:pt x="96847" y="116545"/>
                </a:lnTo>
                <a:lnTo>
                  <a:pt x="105930" y="122669"/>
                </a:lnTo>
                <a:lnTo>
                  <a:pt x="112054" y="131752"/>
                </a:lnTo>
                <a:lnTo>
                  <a:pt x="114300" y="142875"/>
                </a:lnTo>
                <a:lnTo>
                  <a:pt x="114299" y="171450"/>
                </a:lnTo>
                <a:lnTo>
                  <a:pt x="171450" y="171450"/>
                </a:lnTo>
                <a:lnTo>
                  <a:pt x="142875" y="114300"/>
                </a:lnTo>
                <a:close/>
              </a:path>
            </a:pathLst>
          </a:custGeom>
          <a:solidFill>
            <a:srgbClr val="D600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90">
            <a:extLst>
              <a:ext uri="{FF2B5EF4-FFF2-40B4-BE49-F238E27FC236}">
                <a16:creationId xmlns:a16="http://schemas.microsoft.com/office/drawing/2014/main" id="{7D2C65F1-7A4D-1469-ED50-334BAF93358D}"/>
              </a:ext>
            </a:extLst>
          </p:cNvPr>
          <p:cNvSpPr/>
          <p:nvPr/>
        </p:nvSpPr>
        <p:spPr>
          <a:xfrm>
            <a:off x="6325824" y="2882311"/>
            <a:ext cx="2163445" cy="2577465"/>
          </a:xfrm>
          <a:custGeom>
            <a:avLst/>
            <a:gdLst/>
            <a:ahLst/>
            <a:cxnLst/>
            <a:rect l="l" t="t" r="r" b="b"/>
            <a:pathLst>
              <a:path w="2163445" h="2577465">
                <a:moveTo>
                  <a:pt x="2163127" y="0"/>
                </a:moveTo>
                <a:lnTo>
                  <a:pt x="1987181" y="76098"/>
                </a:lnTo>
                <a:lnTo>
                  <a:pt x="2030933" y="112877"/>
                </a:lnTo>
                <a:lnTo>
                  <a:pt x="6604" y="2521623"/>
                </a:lnTo>
                <a:lnTo>
                  <a:pt x="1155" y="2531580"/>
                </a:lnTo>
                <a:lnTo>
                  <a:pt x="0" y="2542476"/>
                </a:lnTo>
                <a:lnTo>
                  <a:pt x="431" y="2544000"/>
                </a:lnTo>
                <a:lnTo>
                  <a:pt x="495" y="2554630"/>
                </a:lnTo>
                <a:lnTo>
                  <a:pt x="4940" y="2565057"/>
                </a:lnTo>
                <a:lnTo>
                  <a:pt x="12788" y="2572715"/>
                </a:lnTo>
                <a:lnTo>
                  <a:pt x="22923" y="2576868"/>
                </a:lnTo>
                <a:lnTo>
                  <a:pt x="33997" y="2576868"/>
                </a:lnTo>
                <a:lnTo>
                  <a:pt x="1848624" y="2201062"/>
                </a:lnTo>
                <a:lnTo>
                  <a:pt x="1860219" y="2257018"/>
                </a:lnTo>
                <a:lnTo>
                  <a:pt x="2009457" y="2139302"/>
                </a:lnTo>
                <a:lnTo>
                  <a:pt x="2010727" y="2138299"/>
                </a:lnTo>
                <a:lnTo>
                  <a:pt x="1825447" y="2089124"/>
                </a:lnTo>
                <a:lnTo>
                  <a:pt x="1837042" y="2145093"/>
                </a:lnTo>
                <a:lnTo>
                  <a:pt x="148907" y="2494711"/>
                </a:lnTo>
                <a:lnTo>
                  <a:pt x="2036318" y="1236484"/>
                </a:lnTo>
                <a:lnTo>
                  <a:pt x="2068017" y="1284033"/>
                </a:lnTo>
                <a:lnTo>
                  <a:pt x="2133841" y="1168844"/>
                </a:lnTo>
                <a:lnTo>
                  <a:pt x="2163127" y="1117600"/>
                </a:lnTo>
                <a:lnTo>
                  <a:pt x="1972919" y="1141374"/>
                </a:lnTo>
                <a:lnTo>
                  <a:pt x="2004618" y="1188935"/>
                </a:lnTo>
                <a:lnTo>
                  <a:pt x="177673" y="2406891"/>
                </a:lnTo>
                <a:lnTo>
                  <a:pt x="2074684" y="149644"/>
                </a:lnTo>
                <a:lnTo>
                  <a:pt x="2118436" y="186410"/>
                </a:lnTo>
                <a:lnTo>
                  <a:pt x="2143722" y="80924"/>
                </a:lnTo>
                <a:lnTo>
                  <a:pt x="2163127" y="0"/>
                </a:lnTo>
                <a:close/>
              </a:path>
            </a:pathLst>
          </a:custGeom>
          <a:solidFill>
            <a:srgbClr val="D6009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518540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6A64B-C837-162F-A6BF-FD9997F55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D7C3D996-299C-B2E8-805E-605D2A021778}"/>
              </a:ext>
            </a:extLst>
          </p:cNvPr>
          <p:cNvSpPr txBox="1"/>
          <p:nvPr/>
        </p:nvSpPr>
        <p:spPr>
          <a:xfrm>
            <a:off x="350439" y="120418"/>
            <a:ext cx="7328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思想：领域聚合（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Aggregate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Neighbors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p:sp>
        <p:nvSpPr>
          <p:cNvPr id="14" name="文本框 33">
            <a:extLst>
              <a:ext uri="{FF2B5EF4-FFF2-40B4-BE49-F238E27FC236}">
                <a16:creationId xmlns:a16="http://schemas.microsoft.com/office/drawing/2014/main" id="{1ED55158-B9A0-E262-6726-3EC1C3ABEF13}"/>
              </a:ext>
            </a:extLst>
          </p:cNvPr>
          <p:cNvSpPr txBox="1"/>
          <p:nvPr/>
        </p:nvSpPr>
        <p:spPr>
          <a:xfrm>
            <a:off x="830048" y="828293"/>
            <a:ext cx="11361952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直觉：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邻域定义了一张计算图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6F1E60D-208A-E8CB-6E98-B6415B4E3971}"/>
              </a:ext>
            </a:extLst>
          </p:cNvPr>
          <p:cNvGrpSpPr/>
          <p:nvPr/>
        </p:nvGrpSpPr>
        <p:grpSpPr>
          <a:xfrm>
            <a:off x="4848523" y="1398908"/>
            <a:ext cx="3830024" cy="2153924"/>
            <a:chOff x="1746179" y="2684583"/>
            <a:chExt cx="3830024" cy="2153924"/>
          </a:xfrm>
        </p:grpSpPr>
        <p:sp>
          <p:nvSpPr>
            <p:cNvPr id="3" name="文本框 33">
              <a:extLst>
                <a:ext uri="{FF2B5EF4-FFF2-40B4-BE49-F238E27FC236}">
                  <a16:creationId xmlns:a16="http://schemas.microsoft.com/office/drawing/2014/main" id="{846CFD36-D6B4-8CAD-E145-8185E5DEE108}"/>
                </a:ext>
              </a:extLst>
            </p:cNvPr>
            <p:cNvSpPr txBox="1"/>
            <p:nvPr/>
          </p:nvSpPr>
          <p:spPr>
            <a:xfrm>
              <a:off x="4197712" y="3533981"/>
              <a:ext cx="1378491" cy="66248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457200" marR="0" lvl="0" indent="-457200" algn="just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p"/>
                <a:defRPr kumimoji="0" sz="2000" b="0" i="0" u="none" strike="noStrike" kern="10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</a:defRPr>
              </a:lvl1pPr>
            </a:lstStyle>
            <a:p>
              <a:pPr marL="0" indent="0">
                <a:buNone/>
              </a:pPr>
              <a:r>
                <a:rPr lang="zh-CN" altLang="en-US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rPr>
                <a:t>输入图</a:t>
              </a:r>
              <a:endParaRPr lang="en-SG" altLang="zh-CN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endParaRPr>
            </a:p>
          </p:txBody>
        </p:sp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93AEDA24-DE08-A975-78FA-9327669CCD89}"/>
                </a:ext>
              </a:extLst>
            </p:cNvPr>
            <p:cNvSpPr/>
            <p:nvPr/>
          </p:nvSpPr>
          <p:spPr>
            <a:xfrm>
              <a:off x="2226669" y="2900483"/>
              <a:ext cx="1620520" cy="1795780"/>
            </a:xfrm>
            <a:custGeom>
              <a:avLst/>
              <a:gdLst/>
              <a:ahLst/>
              <a:cxnLst/>
              <a:rect l="l" t="t" r="r" b="b"/>
              <a:pathLst>
                <a:path w="1620520" h="1795779">
                  <a:moveTo>
                    <a:pt x="1514957" y="767956"/>
                  </a:moveTo>
                  <a:lnTo>
                    <a:pt x="1494472" y="766292"/>
                  </a:lnTo>
                  <a:lnTo>
                    <a:pt x="1505572" y="749465"/>
                  </a:lnTo>
                  <a:lnTo>
                    <a:pt x="1494358" y="742073"/>
                  </a:lnTo>
                  <a:lnTo>
                    <a:pt x="1479207" y="765048"/>
                  </a:lnTo>
                  <a:lnTo>
                    <a:pt x="1454365" y="763028"/>
                  </a:lnTo>
                  <a:lnTo>
                    <a:pt x="1134135" y="0"/>
                  </a:lnTo>
                  <a:lnTo>
                    <a:pt x="1121752" y="5194"/>
                  </a:lnTo>
                  <a:lnTo>
                    <a:pt x="1439265" y="761809"/>
                  </a:lnTo>
                  <a:lnTo>
                    <a:pt x="1092" y="644702"/>
                  </a:lnTo>
                  <a:lnTo>
                    <a:pt x="0" y="658088"/>
                  </a:lnTo>
                  <a:lnTo>
                    <a:pt x="1445120" y="775754"/>
                  </a:lnTo>
                  <a:lnTo>
                    <a:pt x="1445971" y="777748"/>
                  </a:lnTo>
                  <a:lnTo>
                    <a:pt x="1449819" y="776135"/>
                  </a:lnTo>
                  <a:lnTo>
                    <a:pt x="1470787" y="777836"/>
                  </a:lnTo>
                  <a:lnTo>
                    <a:pt x="818540" y="1767471"/>
                  </a:lnTo>
                  <a:lnTo>
                    <a:pt x="829754" y="1774863"/>
                  </a:lnTo>
                  <a:lnTo>
                    <a:pt x="1486052" y="779081"/>
                  </a:lnTo>
                  <a:lnTo>
                    <a:pt x="1513865" y="781342"/>
                  </a:lnTo>
                  <a:lnTo>
                    <a:pt x="1514957" y="767956"/>
                  </a:lnTo>
                  <a:close/>
                </a:path>
                <a:path w="1620520" h="1795779">
                  <a:moveTo>
                    <a:pt x="1620164" y="1355572"/>
                  </a:moveTo>
                  <a:lnTo>
                    <a:pt x="1612988" y="1344218"/>
                  </a:lnTo>
                  <a:lnTo>
                    <a:pt x="917168" y="1783981"/>
                  </a:lnTo>
                  <a:lnTo>
                    <a:pt x="924344" y="1795335"/>
                  </a:lnTo>
                  <a:lnTo>
                    <a:pt x="1620164" y="135557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0" name="object 47">
              <a:extLst>
                <a:ext uri="{FF2B5EF4-FFF2-40B4-BE49-F238E27FC236}">
                  <a16:creationId xmlns:a16="http://schemas.microsoft.com/office/drawing/2014/main" id="{097DC7A9-180B-A820-C067-8222EA8F4B4C}"/>
                </a:ext>
              </a:extLst>
            </p:cNvPr>
            <p:cNvGrpSpPr/>
            <p:nvPr/>
          </p:nvGrpSpPr>
          <p:grpSpPr>
            <a:xfrm>
              <a:off x="2205141" y="2711704"/>
              <a:ext cx="1249045" cy="822325"/>
              <a:chOff x="1168385" y="3472732"/>
              <a:chExt cx="1249045" cy="822325"/>
            </a:xfrm>
          </p:grpSpPr>
          <p:sp>
            <p:nvSpPr>
              <p:cNvPr id="51" name="object 48">
                <a:extLst>
                  <a:ext uri="{FF2B5EF4-FFF2-40B4-BE49-F238E27FC236}">
                    <a16:creationId xmlns:a16="http://schemas.microsoft.com/office/drawing/2014/main" id="{F70AE992-0887-65A0-786C-194C5BEEA56A}"/>
                  </a:ext>
                </a:extLst>
              </p:cNvPr>
              <p:cNvSpPr/>
              <p:nvPr/>
            </p:nvSpPr>
            <p:spPr>
              <a:xfrm>
                <a:off x="1168385" y="3642864"/>
                <a:ext cx="1108710" cy="652145"/>
              </a:xfrm>
              <a:custGeom>
                <a:avLst/>
                <a:gdLst/>
                <a:ahLst/>
                <a:cxnLst/>
                <a:rect l="l" t="t" r="r" b="b"/>
                <a:pathLst>
                  <a:path w="1108710" h="652145">
                    <a:moveTo>
                      <a:pt x="0" y="640342"/>
                    </a:moveTo>
                    <a:lnTo>
                      <a:pt x="1101547" y="0"/>
                    </a:lnTo>
                    <a:lnTo>
                      <a:pt x="1108298" y="11613"/>
                    </a:lnTo>
                    <a:lnTo>
                      <a:pt x="6750" y="651955"/>
                    </a:lnTo>
                    <a:lnTo>
                      <a:pt x="0" y="640342"/>
                    </a:lnTo>
                    <a:close/>
                  </a:path>
                </a:pathLst>
              </a:custGeom>
              <a:solidFill>
                <a:srgbClr val="53585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49">
                <a:extLst>
                  <a:ext uri="{FF2B5EF4-FFF2-40B4-BE49-F238E27FC236}">
                    <a16:creationId xmlns:a16="http://schemas.microsoft.com/office/drawing/2014/main" id="{30F8DD9E-C3B1-C9CD-2B80-085757E70410}"/>
                  </a:ext>
                </a:extLst>
              </p:cNvPr>
              <p:cNvSpPr/>
              <p:nvPr/>
            </p:nvSpPr>
            <p:spPr>
              <a:xfrm>
                <a:off x="2144956" y="3472732"/>
                <a:ext cx="272415" cy="271780"/>
              </a:xfrm>
              <a:custGeom>
                <a:avLst/>
                <a:gdLst/>
                <a:ahLst/>
                <a:cxnLst/>
                <a:rect l="l" t="t" r="r" b="b"/>
                <a:pathLst>
                  <a:path w="272414" h="271779">
                    <a:moveTo>
                      <a:pt x="157220" y="0"/>
                    </a:moveTo>
                    <a:lnTo>
                      <a:pt x="115049" y="0"/>
                    </a:lnTo>
                    <a:lnTo>
                      <a:pt x="74484" y="12875"/>
                    </a:lnTo>
                    <a:lnTo>
                      <a:pt x="38732" y="38626"/>
                    </a:lnTo>
                    <a:lnTo>
                      <a:pt x="12910" y="74283"/>
                    </a:lnTo>
                    <a:lnTo>
                      <a:pt x="0" y="114739"/>
                    </a:lnTo>
                    <a:lnTo>
                      <a:pt x="0" y="156795"/>
                    </a:lnTo>
                    <a:lnTo>
                      <a:pt x="12910" y="197251"/>
                    </a:lnTo>
                    <a:lnTo>
                      <a:pt x="38732" y="232907"/>
                    </a:lnTo>
                    <a:lnTo>
                      <a:pt x="74484" y="258659"/>
                    </a:lnTo>
                    <a:lnTo>
                      <a:pt x="115049" y="271535"/>
                    </a:lnTo>
                    <a:lnTo>
                      <a:pt x="157220" y="271535"/>
                    </a:lnTo>
                    <a:lnTo>
                      <a:pt x="197785" y="258659"/>
                    </a:lnTo>
                    <a:lnTo>
                      <a:pt x="233538" y="232907"/>
                    </a:lnTo>
                    <a:lnTo>
                      <a:pt x="259359" y="197251"/>
                    </a:lnTo>
                    <a:lnTo>
                      <a:pt x="272269" y="156795"/>
                    </a:lnTo>
                    <a:lnTo>
                      <a:pt x="272269" y="114739"/>
                    </a:lnTo>
                    <a:lnTo>
                      <a:pt x="259359" y="74283"/>
                    </a:lnTo>
                    <a:lnTo>
                      <a:pt x="233538" y="38626"/>
                    </a:lnTo>
                    <a:lnTo>
                      <a:pt x="197785" y="12875"/>
                    </a:lnTo>
                    <a:lnTo>
                      <a:pt x="157220" y="0"/>
                    </a:lnTo>
                    <a:close/>
                  </a:path>
                </a:pathLst>
              </a:custGeom>
              <a:solidFill>
                <a:srgbClr val="C8250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3" name="object 50">
              <a:extLst>
                <a:ext uri="{FF2B5EF4-FFF2-40B4-BE49-F238E27FC236}">
                  <a16:creationId xmlns:a16="http://schemas.microsoft.com/office/drawing/2014/main" id="{9C02D105-1CBE-1811-383C-B414E3D4BC2D}"/>
                </a:ext>
              </a:extLst>
            </p:cNvPr>
            <p:cNvSpPr txBox="1"/>
            <p:nvPr/>
          </p:nvSpPr>
          <p:spPr>
            <a:xfrm>
              <a:off x="3259015" y="2684583"/>
              <a:ext cx="138430" cy="25146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450" b="1" spc="-50" dirty="0">
                  <a:latin typeface="Courier New"/>
                  <a:cs typeface="Courier New"/>
                </a:rPr>
                <a:t>B</a:t>
              </a:r>
              <a:endParaRPr sz="1450" dirty="0">
                <a:latin typeface="Courier New"/>
                <a:cs typeface="Courier New"/>
              </a:endParaRPr>
            </a:p>
          </p:txBody>
        </p:sp>
        <p:grpSp>
          <p:nvGrpSpPr>
            <p:cNvPr id="54" name="object 51">
              <a:extLst>
                <a:ext uri="{FF2B5EF4-FFF2-40B4-BE49-F238E27FC236}">
                  <a16:creationId xmlns:a16="http://schemas.microsoft.com/office/drawing/2014/main" id="{7C9E23E1-4C17-58B7-1C33-581DB2DCE709}"/>
                </a:ext>
              </a:extLst>
            </p:cNvPr>
            <p:cNvGrpSpPr/>
            <p:nvPr/>
          </p:nvGrpSpPr>
          <p:grpSpPr>
            <a:xfrm>
              <a:off x="1746179" y="3609151"/>
              <a:ext cx="465455" cy="955040"/>
              <a:chOff x="709423" y="4370179"/>
              <a:chExt cx="465455" cy="955040"/>
            </a:xfrm>
          </p:grpSpPr>
          <p:sp>
            <p:nvSpPr>
              <p:cNvPr id="55" name="object 52">
                <a:extLst>
                  <a:ext uri="{FF2B5EF4-FFF2-40B4-BE49-F238E27FC236}">
                    <a16:creationId xmlns:a16="http://schemas.microsoft.com/office/drawing/2014/main" id="{A966375B-FB34-0708-6235-F278A36F2171}"/>
                  </a:ext>
                </a:extLst>
              </p:cNvPr>
              <p:cNvSpPr/>
              <p:nvPr/>
            </p:nvSpPr>
            <p:spPr>
              <a:xfrm>
                <a:off x="764765" y="4370179"/>
                <a:ext cx="409575" cy="883919"/>
              </a:xfrm>
              <a:custGeom>
                <a:avLst/>
                <a:gdLst/>
                <a:ahLst/>
                <a:cxnLst/>
                <a:rect l="l" t="t" r="r" b="b"/>
                <a:pathLst>
                  <a:path w="409575" h="883920">
                    <a:moveTo>
                      <a:pt x="0" y="878165"/>
                    </a:moveTo>
                    <a:lnTo>
                      <a:pt x="397314" y="0"/>
                    </a:lnTo>
                    <a:lnTo>
                      <a:pt x="409552" y="5537"/>
                    </a:lnTo>
                    <a:lnTo>
                      <a:pt x="12238" y="883703"/>
                    </a:lnTo>
                    <a:lnTo>
                      <a:pt x="0" y="878165"/>
                    </a:lnTo>
                    <a:close/>
                  </a:path>
                </a:pathLst>
              </a:custGeom>
              <a:solidFill>
                <a:srgbClr val="53585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53">
                <a:extLst>
                  <a:ext uri="{FF2B5EF4-FFF2-40B4-BE49-F238E27FC236}">
                    <a16:creationId xmlns:a16="http://schemas.microsoft.com/office/drawing/2014/main" id="{8B55628C-437F-ED33-60A0-7624F6914611}"/>
                  </a:ext>
                </a:extLst>
              </p:cNvPr>
              <p:cNvSpPr/>
              <p:nvPr/>
            </p:nvSpPr>
            <p:spPr>
              <a:xfrm>
                <a:off x="709423" y="5053222"/>
                <a:ext cx="272415" cy="271780"/>
              </a:xfrm>
              <a:custGeom>
                <a:avLst/>
                <a:gdLst/>
                <a:ahLst/>
                <a:cxnLst/>
                <a:rect l="l" t="t" r="r" b="b"/>
                <a:pathLst>
                  <a:path w="272415" h="271779">
                    <a:moveTo>
                      <a:pt x="157219" y="0"/>
                    </a:moveTo>
                    <a:lnTo>
                      <a:pt x="115049" y="0"/>
                    </a:lnTo>
                    <a:lnTo>
                      <a:pt x="74484" y="12875"/>
                    </a:lnTo>
                    <a:lnTo>
                      <a:pt x="38731" y="38627"/>
                    </a:lnTo>
                    <a:lnTo>
                      <a:pt x="12910" y="74283"/>
                    </a:lnTo>
                    <a:lnTo>
                      <a:pt x="0" y="114739"/>
                    </a:lnTo>
                    <a:lnTo>
                      <a:pt x="0" y="156795"/>
                    </a:lnTo>
                    <a:lnTo>
                      <a:pt x="12910" y="197252"/>
                    </a:lnTo>
                    <a:lnTo>
                      <a:pt x="38731" y="232908"/>
                    </a:lnTo>
                    <a:lnTo>
                      <a:pt x="74484" y="258660"/>
                    </a:lnTo>
                    <a:lnTo>
                      <a:pt x="115049" y="271536"/>
                    </a:lnTo>
                    <a:lnTo>
                      <a:pt x="157219" y="271536"/>
                    </a:lnTo>
                    <a:lnTo>
                      <a:pt x="197785" y="258660"/>
                    </a:lnTo>
                    <a:lnTo>
                      <a:pt x="233537" y="232908"/>
                    </a:lnTo>
                    <a:lnTo>
                      <a:pt x="259358" y="197252"/>
                    </a:lnTo>
                    <a:lnTo>
                      <a:pt x="272269" y="156795"/>
                    </a:lnTo>
                    <a:lnTo>
                      <a:pt x="272269" y="114739"/>
                    </a:lnTo>
                    <a:lnTo>
                      <a:pt x="259358" y="74283"/>
                    </a:lnTo>
                    <a:lnTo>
                      <a:pt x="233537" y="38627"/>
                    </a:lnTo>
                    <a:lnTo>
                      <a:pt x="197785" y="12875"/>
                    </a:lnTo>
                    <a:lnTo>
                      <a:pt x="157219" y="0"/>
                    </a:lnTo>
                    <a:close/>
                  </a:path>
                </a:pathLst>
              </a:custGeom>
              <a:solidFill>
                <a:srgbClr val="0365C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7" name="object 54">
              <a:extLst>
                <a:ext uri="{FF2B5EF4-FFF2-40B4-BE49-F238E27FC236}">
                  <a16:creationId xmlns:a16="http://schemas.microsoft.com/office/drawing/2014/main" id="{3AA69594-1A9A-7FF0-07E0-FD9BB94FD03A}"/>
                </a:ext>
              </a:extLst>
            </p:cNvPr>
            <p:cNvSpPr txBox="1"/>
            <p:nvPr/>
          </p:nvSpPr>
          <p:spPr>
            <a:xfrm>
              <a:off x="1821715" y="4269643"/>
              <a:ext cx="138430" cy="25146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450" b="1" spc="-50" dirty="0">
                  <a:latin typeface="Courier New"/>
                  <a:cs typeface="Courier New"/>
                </a:rPr>
                <a:t>D</a:t>
              </a:r>
              <a:endParaRPr sz="1450">
                <a:latin typeface="Courier New"/>
                <a:cs typeface="Courier New"/>
              </a:endParaRPr>
            </a:p>
          </p:txBody>
        </p:sp>
        <p:sp>
          <p:nvSpPr>
            <p:cNvPr id="58" name="object 55">
              <a:extLst>
                <a:ext uri="{FF2B5EF4-FFF2-40B4-BE49-F238E27FC236}">
                  <a16:creationId xmlns:a16="http://schemas.microsoft.com/office/drawing/2014/main" id="{BDAAD983-66D6-118F-C515-CA773096C70F}"/>
                </a:ext>
              </a:extLst>
            </p:cNvPr>
            <p:cNvSpPr/>
            <p:nvPr/>
          </p:nvSpPr>
          <p:spPr>
            <a:xfrm>
              <a:off x="2906216" y="4566727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20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20" y="271536"/>
                  </a:lnTo>
                  <a:lnTo>
                    <a:pt x="197785" y="258660"/>
                  </a:lnTo>
                  <a:lnTo>
                    <a:pt x="233537" y="232908"/>
                  </a:lnTo>
                  <a:lnTo>
                    <a:pt x="259359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7" y="38627"/>
                  </a:lnTo>
                  <a:lnTo>
                    <a:pt x="197785" y="12875"/>
                  </a:lnTo>
                  <a:lnTo>
                    <a:pt x="157220" y="0"/>
                  </a:lnTo>
                  <a:close/>
                </a:path>
              </a:pathLst>
            </a:custGeom>
            <a:solidFill>
              <a:srgbClr val="773F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6">
              <a:extLst>
                <a:ext uri="{FF2B5EF4-FFF2-40B4-BE49-F238E27FC236}">
                  <a16:creationId xmlns:a16="http://schemas.microsoft.com/office/drawing/2014/main" id="{358BA141-FAC0-53D5-7832-900CFB83D636}"/>
                </a:ext>
              </a:extLst>
            </p:cNvPr>
            <p:cNvSpPr txBox="1"/>
            <p:nvPr/>
          </p:nvSpPr>
          <p:spPr>
            <a:xfrm>
              <a:off x="2976928" y="4551731"/>
              <a:ext cx="138430" cy="25146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450" b="1" spc="-50" dirty="0">
                  <a:latin typeface="Courier New"/>
                  <a:cs typeface="Courier New"/>
                </a:rPr>
                <a:t>E</a:t>
              </a:r>
              <a:endParaRPr sz="1450">
                <a:latin typeface="Courier New"/>
                <a:cs typeface="Courier New"/>
              </a:endParaRPr>
            </a:p>
          </p:txBody>
        </p:sp>
        <p:grpSp>
          <p:nvGrpSpPr>
            <p:cNvPr id="60" name="object 57">
              <a:extLst>
                <a:ext uri="{FF2B5EF4-FFF2-40B4-BE49-F238E27FC236}">
                  <a16:creationId xmlns:a16="http://schemas.microsoft.com/office/drawing/2014/main" id="{A8D73C94-8BFA-9DE7-F4E9-1E1DE574BB90}"/>
                </a:ext>
              </a:extLst>
            </p:cNvPr>
            <p:cNvGrpSpPr/>
            <p:nvPr/>
          </p:nvGrpSpPr>
          <p:grpSpPr>
            <a:xfrm>
              <a:off x="3736833" y="3734347"/>
              <a:ext cx="335280" cy="584835"/>
              <a:chOff x="2700077" y="4495375"/>
              <a:chExt cx="335280" cy="584835"/>
            </a:xfrm>
          </p:grpSpPr>
          <p:sp>
            <p:nvSpPr>
              <p:cNvPr id="61" name="object 58">
                <a:extLst>
                  <a:ext uri="{FF2B5EF4-FFF2-40B4-BE49-F238E27FC236}">
                    <a16:creationId xmlns:a16="http://schemas.microsoft.com/office/drawing/2014/main" id="{87133CC0-ADC9-DF69-6890-257516F6EC81}"/>
                  </a:ext>
                </a:extLst>
              </p:cNvPr>
              <p:cNvSpPr/>
              <p:nvPr/>
            </p:nvSpPr>
            <p:spPr>
              <a:xfrm>
                <a:off x="2700077" y="4495375"/>
                <a:ext cx="215265" cy="428625"/>
              </a:xfrm>
              <a:custGeom>
                <a:avLst/>
                <a:gdLst/>
                <a:ahLst/>
                <a:cxnLst/>
                <a:rect l="l" t="t" r="r" b="b"/>
                <a:pathLst>
                  <a:path w="215264" h="428625">
                    <a:moveTo>
                      <a:pt x="202642" y="428194"/>
                    </a:moveTo>
                    <a:lnTo>
                      <a:pt x="0" y="5810"/>
                    </a:lnTo>
                    <a:lnTo>
                      <a:pt x="12110" y="0"/>
                    </a:lnTo>
                    <a:lnTo>
                      <a:pt x="214753" y="422384"/>
                    </a:lnTo>
                    <a:lnTo>
                      <a:pt x="202642" y="428194"/>
                    </a:lnTo>
                    <a:close/>
                  </a:path>
                </a:pathLst>
              </a:custGeom>
              <a:solidFill>
                <a:srgbClr val="53585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59">
                <a:extLst>
                  <a:ext uri="{FF2B5EF4-FFF2-40B4-BE49-F238E27FC236}">
                    <a16:creationId xmlns:a16="http://schemas.microsoft.com/office/drawing/2014/main" id="{006B17F0-21D9-D241-D6C2-EA87870BBA1A}"/>
                  </a:ext>
                </a:extLst>
              </p:cNvPr>
              <p:cNvSpPr/>
              <p:nvPr/>
            </p:nvSpPr>
            <p:spPr>
              <a:xfrm>
                <a:off x="2763020" y="4808295"/>
                <a:ext cx="272415" cy="271780"/>
              </a:xfrm>
              <a:custGeom>
                <a:avLst/>
                <a:gdLst/>
                <a:ahLst/>
                <a:cxnLst/>
                <a:rect l="l" t="t" r="r" b="b"/>
                <a:pathLst>
                  <a:path w="272414" h="271779">
                    <a:moveTo>
                      <a:pt x="157219" y="0"/>
                    </a:moveTo>
                    <a:lnTo>
                      <a:pt x="115049" y="0"/>
                    </a:lnTo>
                    <a:lnTo>
                      <a:pt x="74483" y="12875"/>
                    </a:lnTo>
                    <a:lnTo>
                      <a:pt x="38731" y="38627"/>
                    </a:lnTo>
                    <a:lnTo>
                      <a:pt x="12910" y="74283"/>
                    </a:lnTo>
                    <a:lnTo>
                      <a:pt x="0" y="114740"/>
                    </a:lnTo>
                    <a:lnTo>
                      <a:pt x="0" y="156796"/>
                    </a:lnTo>
                    <a:lnTo>
                      <a:pt x="12910" y="197252"/>
                    </a:lnTo>
                    <a:lnTo>
                      <a:pt x="38731" y="232908"/>
                    </a:lnTo>
                    <a:lnTo>
                      <a:pt x="74483" y="258660"/>
                    </a:lnTo>
                    <a:lnTo>
                      <a:pt x="115049" y="271536"/>
                    </a:lnTo>
                    <a:lnTo>
                      <a:pt x="157219" y="271536"/>
                    </a:lnTo>
                    <a:lnTo>
                      <a:pt x="197784" y="258660"/>
                    </a:lnTo>
                    <a:lnTo>
                      <a:pt x="233536" y="232908"/>
                    </a:lnTo>
                    <a:lnTo>
                      <a:pt x="259357" y="197252"/>
                    </a:lnTo>
                    <a:lnTo>
                      <a:pt x="272268" y="156796"/>
                    </a:lnTo>
                    <a:lnTo>
                      <a:pt x="272268" y="114740"/>
                    </a:lnTo>
                    <a:lnTo>
                      <a:pt x="259357" y="74283"/>
                    </a:lnTo>
                    <a:lnTo>
                      <a:pt x="233536" y="38627"/>
                    </a:lnTo>
                    <a:lnTo>
                      <a:pt x="197784" y="12875"/>
                    </a:lnTo>
                    <a:lnTo>
                      <a:pt x="157219" y="0"/>
                    </a:lnTo>
                    <a:close/>
                  </a:path>
                </a:pathLst>
              </a:custGeom>
              <a:solidFill>
                <a:srgbClr val="FF2F9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3" name="object 60">
              <a:extLst>
                <a:ext uri="{FF2B5EF4-FFF2-40B4-BE49-F238E27FC236}">
                  <a16:creationId xmlns:a16="http://schemas.microsoft.com/office/drawing/2014/main" id="{A8383885-F42D-5889-A7F7-8CE971795C7D}"/>
                </a:ext>
              </a:extLst>
            </p:cNvPr>
            <p:cNvSpPr txBox="1"/>
            <p:nvPr/>
          </p:nvSpPr>
          <p:spPr>
            <a:xfrm>
              <a:off x="3863488" y="4027854"/>
              <a:ext cx="138430" cy="25146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450" b="1" spc="-50" dirty="0">
                  <a:latin typeface="Courier New"/>
                  <a:cs typeface="Courier New"/>
                </a:rPr>
                <a:t>F</a:t>
              </a:r>
              <a:endParaRPr sz="1450">
                <a:latin typeface="Courier New"/>
                <a:cs typeface="Courier New"/>
              </a:endParaRPr>
            </a:p>
          </p:txBody>
        </p:sp>
        <p:sp>
          <p:nvSpPr>
            <p:cNvPr id="64" name="object 61">
              <a:extLst>
                <a:ext uri="{FF2B5EF4-FFF2-40B4-BE49-F238E27FC236}">
                  <a16:creationId xmlns:a16="http://schemas.microsoft.com/office/drawing/2014/main" id="{3016B892-5B82-1C75-CADF-2103B5A31F60}"/>
                </a:ext>
              </a:extLst>
            </p:cNvPr>
            <p:cNvSpPr/>
            <p:nvPr/>
          </p:nvSpPr>
          <p:spPr>
            <a:xfrm>
              <a:off x="3557429" y="3524454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20" y="0"/>
                  </a:moveTo>
                  <a:lnTo>
                    <a:pt x="115050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50" y="271536"/>
                  </a:lnTo>
                  <a:lnTo>
                    <a:pt x="157220" y="271536"/>
                  </a:lnTo>
                  <a:lnTo>
                    <a:pt x="197785" y="258660"/>
                  </a:lnTo>
                  <a:lnTo>
                    <a:pt x="233537" y="232909"/>
                  </a:lnTo>
                  <a:lnTo>
                    <a:pt x="259358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8" y="74283"/>
                  </a:lnTo>
                  <a:lnTo>
                    <a:pt x="233537" y="38626"/>
                  </a:lnTo>
                  <a:lnTo>
                    <a:pt x="197785" y="12875"/>
                  </a:lnTo>
                  <a:lnTo>
                    <a:pt x="157220" y="0"/>
                  </a:lnTo>
                  <a:close/>
                </a:path>
              </a:pathLst>
            </a:custGeom>
            <a:solidFill>
              <a:srgbClr val="0088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2">
              <a:extLst>
                <a:ext uri="{FF2B5EF4-FFF2-40B4-BE49-F238E27FC236}">
                  <a16:creationId xmlns:a16="http://schemas.microsoft.com/office/drawing/2014/main" id="{B9CCC981-00CF-3908-817E-18F3571FDEC3}"/>
                </a:ext>
              </a:extLst>
            </p:cNvPr>
            <p:cNvSpPr txBox="1"/>
            <p:nvPr/>
          </p:nvSpPr>
          <p:spPr>
            <a:xfrm>
              <a:off x="3621699" y="3503978"/>
              <a:ext cx="138430" cy="25146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450" b="1" spc="-50" dirty="0">
                  <a:latin typeface="Courier New"/>
                  <a:cs typeface="Courier New"/>
                </a:rPr>
                <a:t>C</a:t>
              </a:r>
              <a:endParaRPr sz="1450">
                <a:latin typeface="Courier New"/>
                <a:cs typeface="Courier New"/>
              </a:endParaRPr>
            </a:p>
          </p:txBody>
        </p:sp>
        <p:sp>
          <p:nvSpPr>
            <p:cNvPr id="73" name="object 70">
              <a:extLst>
                <a:ext uri="{FF2B5EF4-FFF2-40B4-BE49-F238E27FC236}">
                  <a16:creationId xmlns:a16="http://schemas.microsoft.com/office/drawing/2014/main" id="{CEF49F27-2E9B-A6D9-21C3-10743E96A534}"/>
                </a:ext>
              </a:extLst>
            </p:cNvPr>
            <p:cNvSpPr/>
            <p:nvPr/>
          </p:nvSpPr>
          <p:spPr>
            <a:xfrm>
              <a:off x="2055876" y="3415801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1" y="38626"/>
                  </a:lnTo>
                  <a:lnTo>
                    <a:pt x="12910" y="74284"/>
                  </a:lnTo>
                  <a:lnTo>
                    <a:pt x="0" y="114740"/>
                  </a:lnTo>
                  <a:lnTo>
                    <a:pt x="0" y="156797"/>
                  </a:lnTo>
                  <a:lnTo>
                    <a:pt x="12910" y="197253"/>
                  </a:lnTo>
                  <a:lnTo>
                    <a:pt x="38731" y="232909"/>
                  </a:lnTo>
                  <a:lnTo>
                    <a:pt x="74484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1"/>
                  </a:lnTo>
                  <a:lnTo>
                    <a:pt x="233537" y="232909"/>
                  </a:lnTo>
                  <a:lnTo>
                    <a:pt x="259359" y="197253"/>
                  </a:lnTo>
                  <a:lnTo>
                    <a:pt x="272269" y="156797"/>
                  </a:lnTo>
                  <a:lnTo>
                    <a:pt x="272269" y="114740"/>
                  </a:lnTo>
                  <a:lnTo>
                    <a:pt x="259359" y="74284"/>
                  </a:lnTo>
                  <a:lnTo>
                    <a:pt x="233537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397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1">
              <a:extLst>
                <a:ext uri="{FF2B5EF4-FFF2-40B4-BE49-F238E27FC236}">
                  <a16:creationId xmlns:a16="http://schemas.microsoft.com/office/drawing/2014/main" id="{F362E088-3D16-9003-7E93-AAD6B2B51FE7}"/>
                </a:ext>
              </a:extLst>
            </p:cNvPr>
            <p:cNvSpPr txBox="1"/>
            <p:nvPr/>
          </p:nvSpPr>
          <p:spPr>
            <a:xfrm>
              <a:off x="2117234" y="3383084"/>
              <a:ext cx="138430" cy="25146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450" b="1" spc="-50" dirty="0">
                  <a:latin typeface="Courier New"/>
                  <a:cs typeface="Courier New"/>
                </a:rPr>
                <a:t>A</a:t>
              </a:r>
              <a:endParaRPr sz="1450">
                <a:latin typeface="Courier New"/>
                <a:cs typeface="Courier New"/>
              </a:endParaRPr>
            </a:p>
          </p:txBody>
        </p:sp>
      </p:grpSp>
      <p:pic>
        <p:nvPicPr>
          <p:cNvPr id="48" name="object 4">
            <a:extLst>
              <a:ext uri="{FF2B5EF4-FFF2-40B4-BE49-F238E27FC236}">
                <a16:creationId xmlns:a16="http://schemas.microsoft.com/office/drawing/2014/main" id="{3DA9C54B-7895-3717-33B3-9D1F12560EB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4185" y="5302095"/>
            <a:ext cx="8937905" cy="1527114"/>
          </a:xfrm>
          <a:prstGeom prst="rect">
            <a:avLst/>
          </a:prstGeom>
        </p:spPr>
      </p:pic>
      <p:sp>
        <p:nvSpPr>
          <p:cNvPr id="49" name="object 6">
            <a:extLst>
              <a:ext uri="{FF2B5EF4-FFF2-40B4-BE49-F238E27FC236}">
                <a16:creationId xmlns:a16="http://schemas.microsoft.com/office/drawing/2014/main" id="{BA32F6D3-8E23-7173-6B2B-197EF2167149}"/>
              </a:ext>
            </a:extLst>
          </p:cNvPr>
          <p:cNvSpPr/>
          <p:nvPr/>
        </p:nvSpPr>
        <p:spPr>
          <a:xfrm>
            <a:off x="2243420" y="3957493"/>
            <a:ext cx="7546340" cy="1474470"/>
          </a:xfrm>
          <a:custGeom>
            <a:avLst/>
            <a:gdLst/>
            <a:ahLst/>
            <a:cxnLst/>
            <a:rect l="l" t="t" r="r" b="b"/>
            <a:pathLst>
              <a:path w="7546340" h="1474470">
                <a:moveTo>
                  <a:pt x="7545870" y="1454429"/>
                </a:moveTo>
                <a:lnTo>
                  <a:pt x="7543444" y="1452321"/>
                </a:lnTo>
                <a:lnTo>
                  <a:pt x="7473645" y="1391424"/>
                </a:lnTo>
                <a:lnTo>
                  <a:pt x="7466470" y="1419085"/>
                </a:lnTo>
                <a:lnTo>
                  <a:pt x="2055469" y="16256"/>
                </a:lnTo>
                <a:lnTo>
                  <a:pt x="2056396" y="13817"/>
                </a:lnTo>
                <a:lnTo>
                  <a:pt x="2052662" y="5575"/>
                </a:lnTo>
                <a:lnTo>
                  <a:pt x="2037905" y="0"/>
                </a:lnTo>
                <a:lnTo>
                  <a:pt x="2029663" y="3733"/>
                </a:lnTo>
                <a:lnTo>
                  <a:pt x="2025065" y="15925"/>
                </a:lnTo>
                <a:lnTo>
                  <a:pt x="2017052" y="18745"/>
                </a:lnTo>
                <a:lnTo>
                  <a:pt x="2010219" y="32969"/>
                </a:lnTo>
                <a:lnTo>
                  <a:pt x="2010524" y="33845"/>
                </a:lnTo>
                <a:lnTo>
                  <a:pt x="63334" y="1335201"/>
                </a:lnTo>
                <a:lnTo>
                  <a:pt x="47459" y="1311440"/>
                </a:lnTo>
                <a:lnTo>
                  <a:pt x="0" y="1394714"/>
                </a:lnTo>
                <a:lnTo>
                  <a:pt x="95097" y="1382712"/>
                </a:lnTo>
                <a:lnTo>
                  <a:pt x="87452" y="1371282"/>
                </a:lnTo>
                <a:lnTo>
                  <a:pt x="79222" y="1358950"/>
                </a:lnTo>
                <a:lnTo>
                  <a:pt x="2003602" y="72834"/>
                </a:lnTo>
                <a:lnTo>
                  <a:pt x="1560106" y="1249045"/>
                </a:lnTo>
                <a:lnTo>
                  <a:pt x="1533359" y="1238961"/>
                </a:lnTo>
                <a:lnTo>
                  <a:pt x="1543227" y="1334300"/>
                </a:lnTo>
                <a:lnTo>
                  <a:pt x="1598015" y="1283614"/>
                </a:lnTo>
                <a:lnTo>
                  <a:pt x="1613573" y="1269212"/>
                </a:lnTo>
                <a:lnTo>
                  <a:pt x="1586839" y="1259128"/>
                </a:lnTo>
                <a:lnTo>
                  <a:pt x="2040928" y="54813"/>
                </a:lnTo>
                <a:lnTo>
                  <a:pt x="2045627" y="57073"/>
                </a:lnTo>
                <a:lnTo>
                  <a:pt x="3199180" y="1313764"/>
                </a:lnTo>
                <a:lnTo>
                  <a:pt x="3178137" y="1333080"/>
                </a:lnTo>
                <a:lnTo>
                  <a:pt x="3267684" y="1367256"/>
                </a:lnTo>
                <a:lnTo>
                  <a:pt x="3257156" y="1330490"/>
                </a:lnTo>
                <a:lnTo>
                  <a:pt x="3241294" y="1275118"/>
                </a:lnTo>
                <a:lnTo>
                  <a:pt x="3220237" y="1294434"/>
                </a:lnTo>
                <a:lnTo>
                  <a:pt x="2114943" y="90347"/>
                </a:lnTo>
                <a:lnTo>
                  <a:pt x="4656036" y="1310081"/>
                </a:lnTo>
                <a:lnTo>
                  <a:pt x="4643679" y="1335849"/>
                </a:lnTo>
                <a:lnTo>
                  <a:pt x="4739513" y="1334300"/>
                </a:lnTo>
                <a:lnTo>
                  <a:pt x="4728172" y="1319682"/>
                </a:lnTo>
                <a:lnTo>
                  <a:pt x="4680775" y="1258557"/>
                </a:lnTo>
                <a:lnTo>
                  <a:pt x="4668405" y="1284325"/>
                </a:lnTo>
                <a:lnTo>
                  <a:pt x="2235670" y="116586"/>
                </a:lnTo>
                <a:lnTo>
                  <a:pt x="5927763" y="1342809"/>
                </a:lnTo>
                <a:lnTo>
                  <a:pt x="5918759" y="1369923"/>
                </a:lnTo>
                <a:lnTo>
                  <a:pt x="6013628" y="1356271"/>
                </a:lnTo>
                <a:lnTo>
                  <a:pt x="6007138" y="1349794"/>
                </a:lnTo>
                <a:lnTo>
                  <a:pt x="5945784" y="1288567"/>
                </a:lnTo>
                <a:lnTo>
                  <a:pt x="5936780" y="1315694"/>
                </a:lnTo>
                <a:lnTo>
                  <a:pt x="2318283" y="113906"/>
                </a:lnTo>
                <a:lnTo>
                  <a:pt x="7459294" y="1446745"/>
                </a:lnTo>
                <a:lnTo>
                  <a:pt x="7452131" y="1474406"/>
                </a:lnTo>
                <a:lnTo>
                  <a:pt x="7545870" y="1454429"/>
                </a:lnTo>
                <a:close/>
              </a:path>
            </a:pathLst>
          </a:custGeom>
          <a:solidFill>
            <a:srgbClr val="D6009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5" name="文本框 33">
            <a:extLst>
              <a:ext uri="{FF2B5EF4-FFF2-40B4-BE49-F238E27FC236}">
                <a16:creationId xmlns:a16="http://schemas.microsoft.com/office/drawing/2014/main" id="{F670D272-7CDC-9456-E3F6-3BCA3407BCB7}"/>
              </a:ext>
            </a:extLst>
          </p:cNvPr>
          <p:cNvSpPr txBox="1"/>
          <p:nvPr/>
        </p:nvSpPr>
        <p:spPr>
          <a:xfrm>
            <a:off x="2859242" y="3354471"/>
            <a:ext cx="6762011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每个节点都会根据其邻域定义一张计算图！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152050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946DE-C9D4-A2F7-4703-58CE10C1F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D324981F-D1DC-53CB-7331-D7A03950F0FB}"/>
              </a:ext>
            </a:extLst>
          </p:cNvPr>
          <p:cNvSpPr txBox="1"/>
          <p:nvPr/>
        </p:nvSpPr>
        <p:spPr>
          <a:xfrm>
            <a:off x="350439" y="120418"/>
            <a:ext cx="7328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思想：领域聚合（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Aggregate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Neighbors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33">
                <a:extLst>
                  <a:ext uri="{FF2B5EF4-FFF2-40B4-BE49-F238E27FC236}">
                    <a16:creationId xmlns:a16="http://schemas.microsoft.com/office/drawing/2014/main" id="{8891E347-36A5-FC91-AEC3-D460699C8F2B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1361952" cy="2475934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模型可以具有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任意深度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6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每个节点在每一层都有嵌入表征</a:t>
                </a: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第</a:t>
                </a:r>
                <a:r>
                  <a:rPr lang="en-US" altLang="zh-CN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0</a:t>
                </a:r>
                <a:r>
                  <a:rPr lang="zh-CN" altLang="en-US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层的</a:t>
                </a:r>
                <a:r>
                  <a:rPr lang="zh-CN" altLang="en-US" sz="26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嵌入是节点𝑣的输入</a:t>
                </a:r>
                <a:r>
                  <a:rPr lang="zh-CN" altLang="en-US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特征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</m:sSub>
                  </m:oMath>
                </a14:m>
                <a:endParaRPr lang="zh-CN" altLang="en-US" sz="26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第𝑘层的嵌入是从𝑘阶邻域节点中获取信息</a:t>
                </a:r>
              </a:p>
            </p:txBody>
          </p:sp>
        </mc:Choice>
        <mc:Fallback xmlns="">
          <p:sp>
            <p:nvSpPr>
              <p:cNvPr id="14" name="文本框 33">
                <a:extLst>
                  <a:ext uri="{FF2B5EF4-FFF2-40B4-BE49-F238E27FC236}">
                    <a16:creationId xmlns:a16="http://schemas.microsoft.com/office/drawing/2014/main" id="{8891E347-36A5-FC91-AEC3-D460699C8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1361952" cy="2475934"/>
              </a:xfrm>
              <a:prstGeom prst="rect">
                <a:avLst/>
              </a:prstGeom>
              <a:blipFill>
                <a:blip r:embed="rId3"/>
                <a:stretch>
                  <a:fillRect l="-1004" b="-5102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33">
            <a:extLst>
              <a:ext uri="{FF2B5EF4-FFF2-40B4-BE49-F238E27FC236}">
                <a16:creationId xmlns:a16="http://schemas.microsoft.com/office/drawing/2014/main" id="{5900954F-01ED-47BB-CC33-483DC13A560D}"/>
              </a:ext>
            </a:extLst>
          </p:cNvPr>
          <p:cNvSpPr txBox="1"/>
          <p:nvPr/>
        </p:nvSpPr>
        <p:spPr>
          <a:xfrm>
            <a:off x="2309099" y="5829862"/>
            <a:ext cx="1378491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输入图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36B5B27A-84E8-4BC2-E4C3-8400FEB5C37B}"/>
              </a:ext>
            </a:extLst>
          </p:cNvPr>
          <p:cNvGrpSpPr/>
          <p:nvPr/>
        </p:nvGrpSpPr>
        <p:grpSpPr>
          <a:xfrm>
            <a:off x="5705467" y="4560033"/>
            <a:ext cx="1050925" cy="800100"/>
            <a:chOff x="4668711" y="4309386"/>
            <a:chExt cx="1050925" cy="800100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745D556B-4D97-63E4-9A9E-6686F4C6F86A}"/>
                </a:ext>
              </a:extLst>
            </p:cNvPr>
            <p:cNvSpPr/>
            <p:nvPr/>
          </p:nvSpPr>
          <p:spPr>
            <a:xfrm>
              <a:off x="4784234" y="4715466"/>
              <a:ext cx="57785" cy="0"/>
            </a:xfrm>
            <a:custGeom>
              <a:avLst/>
              <a:gdLst/>
              <a:ahLst/>
              <a:cxnLst/>
              <a:rect l="l" t="t" r="r" b="b"/>
              <a:pathLst>
                <a:path w="57785">
                  <a:moveTo>
                    <a:pt x="0" y="0"/>
                  </a:moveTo>
                  <a:lnTo>
                    <a:pt x="57327" y="0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4FE93658-EFC1-1ECC-9999-7797B8F05D58}"/>
                </a:ext>
              </a:extLst>
            </p:cNvPr>
            <p:cNvSpPr/>
            <p:nvPr/>
          </p:nvSpPr>
          <p:spPr>
            <a:xfrm>
              <a:off x="4668711" y="4650990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8954" y="0"/>
                  </a:moveTo>
                  <a:lnTo>
                    <a:pt x="0" y="64476"/>
                  </a:lnTo>
                  <a:lnTo>
                    <a:pt x="128954" y="128953"/>
                  </a:lnTo>
                  <a:lnTo>
                    <a:pt x="1289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15B1393B-89F5-42D8-64B1-5E65AEA19396}"/>
                </a:ext>
              </a:extLst>
            </p:cNvPr>
            <p:cNvSpPr/>
            <p:nvPr/>
          </p:nvSpPr>
          <p:spPr>
            <a:xfrm>
              <a:off x="4841561" y="4311065"/>
              <a:ext cx="876300" cy="796290"/>
            </a:xfrm>
            <a:custGeom>
              <a:avLst/>
              <a:gdLst/>
              <a:ahLst/>
              <a:cxnLst/>
              <a:rect l="l" t="t" r="r" b="b"/>
              <a:pathLst>
                <a:path w="876300" h="796289">
                  <a:moveTo>
                    <a:pt x="876282" y="0"/>
                  </a:moveTo>
                  <a:lnTo>
                    <a:pt x="0" y="0"/>
                  </a:lnTo>
                  <a:lnTo>
                    <a:pt x="0" y="796183"/>
                  </a:lnTo>
                  <a:lnTo>
                    <a:pt x="876282" y="796183"/>
                  </a:lnTo>
                  <a:lnTo>
                    <a:pt x="876282" y="0"/>
                  </a:lnTo>
                  <a:close/>
                </a:path>
              </a:pathLst>
            </a:custGeom>
            <a:solidFill>
              <a:srgbClr val="DCDE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BD54256A-07C0-8D8F-2CCB-91DAA3459FE8}"/>
                </a:ext>
              </a:extLst>
            </p:cNvPr>
            <p:cNvSpPr/>
            <p:nvPr/>
          </p:nvSpPr>
          <p:spPr>
            <a:xfrm>
              <a:off x="4841561" y="4311065"/>
              <a:ext cx="876300" cy="796290"/>
            </a:xfrm>
            <a:custGeom>
              <a:avLst/>
              <a:gdLst/>
              <a:ahLst/>
              <a:cxnLst/>
              <a:rect l="l" t="t" r="r" b="b"/>
              <a:pathLst>
                <a:path w="876300" h="796289">
                  <a:moveTo>
                    <a:pt x="0" y="0"/>
                  </a:moveTo>
                  <a:lnTo>
                    <a:pt x="876282" y="0"/>
                  </a:lnTo>
                  <a:lnTo>
                    <a:pt x="876282" y="796184"/>
                  </a:lnTo>
                  <a:lnTo>
                    <a:pt x="0" y="796184"/>
                  </a:lnTo>
                  <a:lnTo>
                    <a:pt x="0" y="0"/>
                  </a:lnTo>
                  <a:close/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>
            <a:extLst>
              <a:ext uri="{FF2B5EF4-FFF2-40B4-BE49-F238E27FC236}">
                <a16:creationId xmlns:a16="http://schemas.microsoft.com/office/drawing/2014/main" id="{CF9E4A39-7879-AB82-91B5-0E7F8513C1B3}"/>
              </a:ext>
            </a:extLst>
          </p:cNvPr>
          <p:cNvGrpSpPr/>
          <p:nvPr/>
        </p:nvGrpSpPr>
        <p:grpSpPr>
          <a:xfrm>
            <a:off x="2132545" y="3912146"/>
            <a:ext cx="1714500" cy="1795780"/>
            <a:chOff x="1095789" y="3661499"/>
            <a:chExt cx="1714500" cy="1795780"/>
          </a:xfrm>
        </p:grpSpPr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C6045E03-1085-3935-AF13-4BCDD25273FE}"/>
                </a:ext>
              </a:extLst>
            </p:cNvPr>
            <p:cNvSpPr/>
            <p:nvPr/>
          </p:nvSpPr>
          <p:spPr>
            <a:xfrm>
              <a:off x="1189913" y="3661511"/>
              <a:ext cx="1620520" cy="1795780"/>
            </a:xfrm>
            <a:custGeom>
              <a:avLst/>
              <a:gdLst/>
              <a:ahLst/>
              <a:cxnLst/>
              <a:rect l="l" t="t" r="r" b="b"/>
              <a:pathLst>
                <a:path w="1620520" h="1795779">
                  <a:moveTo>
                    <a:pt x="1514957" y="767956"/>
                  </a:moveTo>
                  <a:lnTo>
                    <a:pt x="1494472" y="766292"/>
                  </a:lnTo>
                  <a:lnTo>
                    <a:pt x="1505572" y="749465"/>
                  </a:lnTo>
                  <a:lnTo>
                    <a:pt x="1494358" y="742073"/>
                  </a:lnTo>
                  <a:lnTo>
                    <a:pt x="1479207" y="765048"/>
                  </a:lnTo>
                  <a:lnTo>
                    <a:pt x="1454365" y="763028"/>
                  </a:lnTo>
                  <a:lnTo>
                    <a:pt x="1134135" y="0"/>
                  </a:lnTo>
                  <a:lnTo>
                    <a:pt x="1121752" y="5194"/>
                  </a:lnTo>
                  <a:lnTo>
                    <a:pt x="1439265" y="761809"/>
                  </a:lnTo>
                  <a:lnTo>
                    <a:pt x="1092" y="644702"/>
                  </a:lnTo>
                  <a:lnTo>
                    <a:pt x="0" y="658088"/>
                  </a:lnTo>
                  <a:lnTo>
                    <a:pt x="1445120" y="775754"/>
                  </a:lnTo>
                  <a:lnTo>
                    <a:pt x="1445971" y="777748"/>
                  </a:lnTo>
                  <a:lnTo>
                    <a:pt x="1449819" y="776135"/>
                  </a:lnTo>
                  <a:lnTo>
                    <a:pt x="1470787" y="777836"/>
                  </a:lnTo>
                  <a:lnTo>
                    <a:pt x="818540" y="1767471"/>
                  </a:lnTo>
                  <a:lnTo>
                    <a:pt x="829754" y="1774863"/>
                  </a:lnTo>
                  <a:lnTo>
                    <a:pt x="1486052" y="779081"/>
                  </a:lnTo>
                  <a:lnTo>
                    <a:pt x="1513865" y="781342"/>
                  </a:lnTo>
                  <a:lnTo>
                    <a:pt x="1514957" y="767956"/>
                  </a:lnTo>
                  <a:close/>
                </a:path>
                <a:path w="1620520" h="1795779">
                  <a:moveTo>
                    <a:pt x="1620164" y="1355572"/>
                  </a:moveTo>
                  <a:lnTo>
                    <a:pt x="1612988" y="1344218"/>
                  </a:lnTo>
                  <a:lnTo>
                    <a:pt x="917168" y="1783981"/>
                  </a:lnTo>
                  <a:lnTo>
                    <a:pt x="924344" y="1795335"/>
                  </a:lnTo>
                  <a:lnTo>
                    <a:pt x="1620164" y="135557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96A7D550-F809-3BCF-FB20-8DA03CC65FD1}"/>
                </a:ext>
              </a:extLst>
            </p:cNvPr>
            <p:cNvSpPr/>
            <p:nvPr/>
          </p:nvSpPr>
          <p:spPr>
            <a:xfrm>
              <a:off x="1134940" y="3686809"/>
              <a:ext cx="1270" cy="344805"/>
            </a:xfrm>
            <a:custGeom>
              <a:avLst/>
              <a:gdLst/>
              <a:ahLst/>
              <a:cxnLst/>
              <a:rect l="l" t="t" r="r" b="b"/>
              <a:pathLst>
                <a:path w="1269" h="344804">
                  <a:moveTo>
                    <a:pt x="0" y="0"/>
                  </a:moveTo>
                  <a:lnTo>
                    <a:pt x="1147" y="338007"/>
                  </a:lnTo>
                  <a:lnTo>
                    <a:pt x="1169" y="344723"/>
                  </a:lnTo>
                </a:path>
              </a:pathLst>
            </a:custGeom>
            <a:ln w="13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2">
              <a:extLst>
                <a:ext uri="{FF2B5EF4-FFF2-40B4-BE49-F238E27FC236}">
                  <a16:creationId xmlns:a16="http://schemas.microsoft.com/office/drawing/2014/main" id="{41E06D75-DFDC-53B1-C5E3-9882C052E9A6}"/>
                </a:ext>
              </a:extLst>
            </p:cNvPr>
            <p:cNvSpPr/>
            <p:nvPr/>
          </p:nvSpPr>
          <p:spPr>
            <a:xfrm>
              <a:off x="1095789" y="4024679"/>
              <a:ext cx="80645" cy="81280"/>
            </a:xfrm>
            <a:custGeom>
              <a:avLst/>
              <a:gdLst/>
              <a:ahLst/>
              <a:cxnLst/>
              <a:rect l="l" t="t" r="r" b="b"/>
              <a:pathLst>
                <a:path w="80644" h="81279">
                  <a:moveTo>
                    <a:pt x="80595" y="0"/>
                  </a:moveTo>
                  <a:lnTo>
                    <a:pt x="0" y="273"/>
                  </a:lnTo>
                  <a:lnTo>
                    <a:pt x="40571" y="80732"/>
                  </a:lnTo>
                  <a:lnTo>
                    <a:pt x="805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3">
            <a:extLst>
              <a:ext uri="{FF2B5EF4-FFF2-40B4-BE49-F238E27FC236}">
                <a16:creationId xmlns:a16="http://schemas.microsoft.com/office/drawing/2014/main" id="{25FE7824-1F6A-7C11-9719-DF0D8D62A150}"/>
              </a:ext>
            </a:extLst>
          </p:cNvPr>
          <p:cNvGrpSpPr/>
          <p:nvPr/>
        </p:nvGrpSpPr>
        <p:grpSpPr>
          <a:xfrm>
            <a:off x="6851537" y="3305026"/>
            <a:ext cx="2743200" cy="2957195"/>
            <a:chOff x="5814781" y="3054379"/>
            <a:chExt cx="2743200" cy="2957195"/>
          </a:xfrm>
        </p:grpSpPr>
        <p:sp>
          <p:nvSpPr>
            <p:cNvPr id="16" name="object 14">
              <a:extLst>
                <a:ext uri="{FF2B5EF4-FFF2-40B4-BE49-F238E27FC236}">
                  <a16:creationId xmlns:a16="http://schemas.microsoft.com/office/drawing/2014/main" id="{BAF4BC25-6822-1893-8F00-CE0680139788}"/>
                </a:ext>
              </a:extLst>
            </p:cNvPr>
            <p:cNvSpPr/>
            <p:nvPr/>
          </p:nvSpPr>
          <p:spPr>
            <a:xfrm>
              <a:off x="5930302" y="4719035"/>
              <a:ext cx="970915" cy="0"/>
            </a:xfrm>
            <a:custGeom>
              <a:avLst/>
              <a:gdLst/>
              <a:ahLst/>
              <a:cxnLst/>
              <a:rect l="l" t="t" r="r" b="b"/>
              <a:pathLst>
                <a:path w="970915">
                  <a:moveTo>
                    <a:pt x="0" y="0"/>
                  </a:moveTo>
                  <a:lnTo>
                    <a:pt x="13432" y="0"/>
                  </a:lnTo>
                  <a:lnTo>
                    <a:pt x="970700" y="0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5">
              <a:extLst>
                <a:ext uri="{FF2B5EF4-FFF2-40B4-BE49-F238E27FC236}">
                  <a16:creationId xmlns:a16="http://schemas.microsoft.com/office/drawing/2014/main" id="{5462709F-5978-7977-BFA7-785D12839992}"/>
                </a:ext>
              </a:extLst>
            </p:cNvPr>
            <p:cNvSpPr/>
            <p:nvPr/>
          </p:nvSpPr>
          <p:spPr>
            <a:xfrm>
              <a:off x="5814781" y="4654558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8953" y="0"/>
                  </a:moveTo>
                  <a:lnTo>
                    <a:pt x="0" y="64476"/>
                  </a:lnTo>
                  <a:lnTo>
                    <a:pt x="128953" y="128954"/>
                  </a:lnTo>
                  <a:lnTo>
                    <a:pt x="12895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FC20EE8D-C335-7C34-3EB0-ED314AD26E04}"/>
                </a:ext>
              </a:extLst>
            </p:cNvPr>
            <p:cNvSpPr/>
            <p:nvPr/>
          </p:nvSpPr>
          <p:spPr>
            <a:xfrm>
              <a:off x="5919414" y="4929848"/>
              <a:ext cx="865505" cy="728980"/>
            </a:xfrm>
            <a:custGeom>
              <a:avLst/>
              <a:gdLst/>
              <a:ahLst/>
              <a:cxnLst/>
              <a:rect l="l" t="t" r="r" b="b"/>
              <a:pathLst>
                <a:path w="865504" h="728979">
                  <a:moveTo>
                    <a:pt x="0" y="0"/>
                  </a:moveTo>
                  <a:lnTo>
                    <a:pt x="10273" y="8654"/>
                  </a:lnTo>
                  <a:lnTo>
                    <a:pt x="864975" y="728624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7">
              <a:extLst>
                <a:ext uri="{FF2B5EF4-FFF2-40B4-BE49-F238E27FC236}">
                  <a16:creationId xmlns:a16="http://schemas.microsoft.com/office/drawing/2014/main" id="{EC2EF1DD-CEEB-8C44-4E21-4644826A3E3B}"/>
                </a:ext>
              </a:extLst>
            </p:cNvPr>
            <p:cNvSpPr/>
            <p:nvPr/>
          </p:nvSpPr>
          <p:spPr>
            <a:xfrm>
              <a:off x="5831061" y="4855423"/>
              <a:ext cx="140335" cy="132715"/>
            </a:xfrm>
            <a:custGeom>
              <a:avLst/>
              <a:gdLst/>
              <a:ahLst/>
              <a:cxnLst/>
              <a:rect l="l" t="t" r="r" b="b"/>
              <a:pathLst>
                <a:path w="140335" h="132714">
                  <a:moveTo>
                    <a:pt x="0" y="0"/>
                  </a:moveTo>
                  <a:lnTo>
                    <a:pt x="57086" y="132392"/>
                  </a:lnTo>
                  <a:lnTo>
                    <a:pt x="140164" y="33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8">
              <a:extLst>
                <a:ext uri="{FF2B5EF4-FFF2-40B4-BE49-F238E27FC236}">
                  <a16:creationId xmlns:a16="http://schemas.microsoft.com/office/drawing/2014/main" id="{19FDECB7-D0E0-DE2A-7751-63E53E4CC64D}"/>
                </a:ext>
              </a:extLst>
            </p:cNvPr>
            <p:cNvSpPr/>
            <p:nvPr/>
          </p:nvSpPr>
          <p:spPr>
            <a:xfrm>
              <a:off x="5921767" y="3721616"/>
              <a:ext cx="963930" cy="760095"/>
            </a:xfrm>
            <a:custGeom>
              <a:avLst/>
              <a:gdLst/>
              <a:ahLst/>
              <a:cxnLst/>
              <a:rect l="l" t="t" r="r" b="b"/>
              <a:pathLst>
                <a:path w="963929" h="760095">
                  <a:moveTo>
                    <a:pt x="0" y="760034"/>
                  </a:moveTo>
                  <a:lnTo>
                    <a:pt x="10547" y="751716"/>
                  </a:lnTo>
                  <a:lnTo>
                    <a:pt x="963693" y="0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9">
              <a:extLst>
                <a:ext uri="{FF2B5EF4-FFF2-40B4-BE49-F238E27FC236}">
                  <a16:creationId xmlns:a16="http://schemas.microsoft.com/office/drawing/2014/main" id="{21069239-1DAB-5CA3-D4A1-E37347FD1E4A}"/>
                </a:ext>
              </a:extLst>
            </p:cNvPr>
            <p:cNvSpPr/>
            <p:nvPr/>
          </p:nvSpPr>
          <p:spPr>
            <a:xfrm>
              <a:off x="5831061" y="4422706"/>
              <a:ext cx="141605" cy="130810"/>
            </a:xfrm>
            <a:custGeom>
              <a:avLst/>
              <a:gdLst/>
              <a:ahLst/>
              <a:cxnLst/>
              <a:rect l="l" t="t" r="r" b="b"/>
              <a:pathLst>
                <a:path w="141604" h="130810">
                  <a:moveTo>
                    <a:pt x="61325" y="0"/>
                  </a:moveTo>
                  <a:lnTo>
                    <a:pt x="0" y="130481"/>
                  </a:lnTo>
                  <a:lnTo>
                    <a:pt x="141182" y="101253"/>
                  </a:lnTo>
                  <a:lnTo>
                    <a:pt x="61325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0">
              <a:extLst>
                <a:ext uri="{FF2B5EF4-FFF2-40B4-BE49-F238E27FC236}">
                  <a16:creationId xmlns:a16="http://schemas.microsoft.com/office/drawing/2014/main" id="{8D4CD838-924F-E95E-B57A-0B0156E0E311}"/>
                </a:ext>
              </a:extLst>
            </p:cNvPr>
            <p:cNvSpPr/>
            <p:nvPr/>
          </p:nvSpPr>
          <p:spPr>
            <a:xfrm>
              <a:off x="7366685" y="3254409"/>
              <a:ext cx="393065" cy="414020"/>
            </a:xfrm>
            <a:custGeom>
              <a:avLst/>
              <a:gdLst/>
              <a:ahLst/>
              <a:cxnLst/>
              <a:rect l="l" t="t" r="r" b="b"/>
              <a:pathLst>
                <a:path w="393065" h="414020">
                  <a:moveTo>
                    <a:pt x="299008" y="0"/>
                  </a:moveTo>
                  <a:lnTo>
                    <a:pt x="0" y="85738"/>
                  </a:lnTo>
                  <a:lnTo>
                    <a:pt x="94053" y="413738"/>
                  </a:lnTo>
                  <a:lnTo>
                    <a:pt x="393059" y="327999"/>
                  </a:lnTo>
                  <a:lnTo>
                    <a:pt x="299008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1">
              <a:extLst>
                <a:ext uri="{FF2B5EF4-FFF2-40B4-BE49-F238E27FC236}">
                  <a16:creationId xmlns:a16="http://schemas.microsoft.com/office/drawing/2014/main" id="{5094CB08-A33B-85CE-445D-E0BA86A6BA2D}"/>
                </a:ext>
              </a:extLst>
            </p:cNvPr>
            <p:cNvSpPr/>
            <p:nvPr/>
          </p:nvSpPr>
          <p:spPr>
            <a:xfrm>
              <a:off x="7366685" y="3254409"/>
              <a:ext cx="393065" cy="414020"/>
            </a:xfrm>
            <a:custGeom>
              <a:avLst/>
              <a:gdLst/>
              <a:ahLst/>
              <a:cxnLst/>
              <a:rect l="l" t="t" r="r" b="b"/>
              <a:pathLst>
                <a:path w="393065" h="414020">
                  <a:moveTo>
                    <a:pt x="0" y="85739"/>
                  </a:moveTo>
                  <a:lnTo>
                    <a:pt x="299008" y="0"/>
                  </a:lnTo>
                  <a:lnTo>
                    <a:pt x="393060" y="327998"/>
                  </a:lnTo>
                  <a:lnTo>
                    <a:pt x="94051" y="413738"/>
                  </a:lnTo>
                  <a:lnTo>
                    <a:pt x="0" y="85739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2">
              <a:extLst>
                <a:ext uri="{FF2B5EF4-FFF2-40B4-BE49-F238E27FC236}">
                  <a16:creationId xmlns:a16="http://schemas.microsoft.com/office/drawing/2014/main" id="{1BFA9343-E923-7806-6A52-CE3E75410F06}"/>
                </a:ext>
              </a:extLst>
            </p:cNvPr>
            <p:cNvSpPr/>
            <p:nvPr/>
          </p:nvSpPr>
          <p:spPr>
            <a:xfrm>
              <a:off x="7799077" y="3061364"/>
              <a:ext cx="751840" cy="290830"/>
            </a:xfrm>
            <a:custGeom>
              <a:avLst/>
              <a:gdLst/>
              <a:ahLst/>
              <a:cxnLst/>
              <a:rect l="l" t="t" r="r" b="b"/>
              <a:pathLst>
                <a:path w="751840" h="290829">
                  <a:moveTo>
                    <a:pt x="0" y="290642"/>
                  </a:moveTo>
                  <a:lnTo>
                    <a:pt x="6264" y="288220"/>
                  </a:lnTo>
                  <a:lnTo>
                    <a:pt x="751708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3">
              <a:extLst>
                <a:ext uri="{FF2B5EF4-FFF2-40B4-BE49-F238E27FC236}">
                  <a16:creationId xmlns:a16="http://schemas.microsoft.com/office/drawing/2014/main" id="{9B5B5813-27AA-5929-08A5-BF4F423DC1C1}"/>
                </a:ext>
              </a:extLst>
            </p:cNvPr>
            <p:cNvSpPr/>
            <p:nvPr/>
          </p:nvSpPr>
          <p:spPr>
            <a:xfrm>
              <a:off x="7730168" y="3311997"/>
              <a:ext cx="90170" cy="75565"/>
            </a:xfrm>
            <a:custGeom>
              <a:avLst/>
              <a:gdLst/>
              <a:ahLst/>
              <a:cxnLst/>
              <a:rect l="l" t="t" r="r" b="b"/>
              <a:pathLst>
                <a:path w="90170" h="75564">
                  <a:moveTo>
                    <a:pt x="60639" y="0"/>
                  </a:moveTo>
                  <a:lnTo>
                    <a:pt x="0" y="66652"/>
                  </a:lnTo>
                  <a:lnTo>
                    <a:pt x="89706" y="75173"/>
                  </a:lnTo>
                  <a:lnTo>
                    <a:pt x="60639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4">
              <a:extLst>
                <a:ext uri="{FF2B5EF4-FFF2-40B4-BE49-F238E27FC236}">
                  <a16:creationId xmlns:a16="http://schemas.microsoft.com/office/drawing/2014/main" id="{0AD898E7-38A9-D36E-0483-75FEA83B5A89}"/>
                </a:ext>
              </a:extLst>
            </p:cNvPr>
            <p:cNvSpPr/>
            <p:nvPr/>
          </p:nvSpPr>
          <p:spPr>
            <a:xfrm>
              <a:off x="7337489" y="3510633"/>
              <a:ext cx="78105" cy="25400"/>
            </a:xfrm>
            <a:custGeom>
              <a:avLst/>
              <a:gdLst/>
              <a:ahLst/>
              <a:cxnLst/>
              <a:rect l="l" t="t" r="r" b="b"/>
              <a:pathLst>
                <a:path w="78104" h="25400">
                  <a:moveTo>
                    <a:pt x="78082" y="0"/>
                  </a:moveTo>
                  <a:lnTo>
                    <a:pt x="12782" y="21082"/>
                  </a:lnTo>
                  <a:lnTo>
                    <a:pt x="0" y="25209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5">
              <a:extLst>
                <a:ext uri="{FF2B5EF4-FFF2-40B4-BE49-F238E27FC236}">
                  <a16:creationId xmlns:a16="http://schemas.microsoft.com/office/drawing/2014/main" id="{34BEC5DD-75A7-B8BD-C153-7DD3A54F4475}"/>
                </a:ext>
              </a:extLst>
            </p:cNvPr>
            <p:cNvSpPr/>
            <p:nvPr/>
          </p:nvSpPr>
          <p:spPr>
            <a:xfrm>
              <a:off x="7227556" y="3470357"/>
              <a:ext cx="142875" cy="123189"/>
            </a:xfrm>
            <a:custGeom>
              <a:avLst/>
              <a:gdLst/>
              <a:ahLst/>
              <a:cxnLst/>
              <a:rect l="l" t="t" r="r" b="b"/>
              <a:pathLst>
                <a:path w="142875" h="123189">
                  <a:moveTo>
                    <a:pt x="102906" y="0"/>
                  </a:moveTo>
                  <a:lnTo>
                    <a:pt x="0" y="100978"/>
                  </a:lnTo>
                  <a:lnTo>
                    <a:pt x="142527" y="122717"/>
                  </a:lnTo>
                  <a:lnTo>
                    <a:pt x="1029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6">
              <a:extLst>
                <a:ext uri="{FF2B5EF4-FFF2-40B4-BE49-F238E27FC236}">
                  <a16:creationId xmlns:a16="http://schemas.microsoft.com/office/drawing/2014/main" id="{10D8E462-691A-F843-CB56-71CB39F32B13}"/>
                </a:ext>
              </a:extLst>
            </p:cNvPr>
            <p:cNvSpPr/>
            <p:nvPr/>
          </p:nvSpPr>
          <p:spPr>
            <a:xfrm>
              <a:off x="7396346" y="4466041"/>
              <a:ext cx="323215" cy="352425"/>
            </a:xfrm>
            <a:custGeom>
              <a:avLst/>
              <a:gdLst/>
              <a:ahLst/>
              <a:cxnLst/>
              <a:rect l="l" t="t" r="r" b="b"/>
              <a:pathLst>
                <a:path w="323215" h="352425">
                  <a:moveTo>
                    <a:pt x="310868" y="0"/>
                  </a:moveTo>
                  <a:lnTo>
                    <a:pt x="0" y="10855"/>
                  </a:lnTo>
                  <a:lnTo>
                    <a:pt x="11907" y="351866"/>
                  </a:lnTo>
                  <a:lnTo>
                    <a:pt x="322775" y="341010"/>
                  </a:lnTo>
                  <a:lnTo>
                    <a:pt x="310868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7">
              <a:extLst>
                <a:ext uri="{FF2B5EF4-FFF2-40B4-BE49-F238E27FC236}">
                  <a16:creationId xmlns:a16="http://schemas.microsoft.com/office/drawing/2014/main" id="{7AC0030B-E786-2F79-49F1-F3F2AC2D17C8}"/>
                </a:ext>
              </a:extLst>
            </p:cNvPr>
            <p:cNvSpPr/>
            <p:nvPr/>
          </p:nvSpPr>
          <p:spPr>
            <a:xfrm>
              <a:off x="7396345" y="4466041"/>
              <a:ext cx="323215" cy="352425"/>
            </a:xfrm>
            <a:custGeom>
              <a:avLst/>
              <a:gdLst/>
              <a:ahLst/>
              <a:cxnLst/>
              <a:rect l="l" t="t" r="r" b="b"/>
              <a:pathLst>
                <a:path w="323215" h="352425">
                  <a:moveTo>
                    <a:pt x="0" y="10855"/>
                  </a:moveTo>
                  <a:lnTo>
                    <a:pt x="310868" y="0"/>
                  </a:lnTo>
                  <a:lnTo>
                    <a:pt x="322776" y="341009"/>
                  </a:lnTo>
                  <a:lnTo>
                    <a:pt x="11908" y="351865"/>
                  </a:lnTo>
                  <a:lnTo>
                    <a:pt x="0" y="10855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8">
              <a:extLst>
                <a:ext uri="{FF2B5EF4-FFF2-40B4-BE49-F238E27FC236}">
                  <a16:creationId xmlns:a16="http://schemas.microsoft.com/office/drawing/2014/main" id="{80063DD0-BC81-1FE6-E99C-BEDC8B635966}"/>
                </a:ext>
              </a:extLst>
            </p:cNvPr>
            <p:cNvSpPr/>
            <p:nvPr/>
          </p:nvSpPr>
          <p:spPr>
            <a:xfrm>
              <a:off x="7320676" y="4654144"/>
              <a:ext cx="81915" cy="5715"/>
            </a:xfrm>
            <a:custGeom>
              <a:avLst/>
              <a:gdLst/>
              <a:ahLst/>
              <a:cxnLst/>
              <a:rect l="l" t="t" r="r" b="b"/>
              <a:pathLst>
                <a:path w="81915" h="5714">
                  <a:moveTo>
                    <a:pt x="81861" y="0"/>
                  </a:moveTo>
                  <a:lnTo>
                    <a:pt x="13401" y="4659"/>
                  </a:lnTo>
                  <a:lnTo>
                    <a:pt x="0" y="5571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9">
              <a:extLst>
                <a:ext uri="{FF2B5EF4-FFF2-40B4-BE49-F238E27FC236}">
                  <a16:creationId xmlns:a16="http://schemas.microsoft.com/office/drawing/2014/main" id="{FC6D788B-1138-4DAE-6D67-08C7B217F869}"/>
                </a:ext>
              </a:extLst>
            </p:cNvPr>
            <p:cNvSpPr/>
            <p:nvPr/>
          </p:nvSpPr>
          <p:spPr>
            <a:xfrm>
              <a:off x="7205422" y="4594475"/>
              <a:ext cx="133350" cy="128905"/>
            </a:xfrm>
            <a:custGeom>
              <a:avLst/>
              <a:gdLst/>
              <a:ahLst/>
              <a:cxnLst/>
              <a:rect l="l" t="t" r="r" b="b"/>
              <a:pathLst>
                <a:path w="133350" h="128904">
                  <a:moveTo>
                    <a:pt x="124277" y="0"/>
                  </a:moveTo>
                  <a:lnTo>
                    <a:pt x="0" y="73084"/>
                  </a:lnTo>
                  <a:lnTo>
                    <a:pt x="133033" y="128657"/>
                  </a:lnTo>
                  <a:lnTo>
                    <a:pt x="1242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0">
              <a:extLst>
                <a:ext uri="{FF2B5EF4-FFF2-40B4-BE49-F238E27FC236}">
                  <a16:creationId xmlns:a16="http://schemas.microsoft.com/office/drawing/2014/main" id="{032240F6-9FD3-A0B6-7BBE-3F2B2A4DB302}"/>
                </a:ext>
              </a:extLst>
            </p:cNvPr>
            <p:cNvSpPr/>
            <p:nvPr/>
          </p:nvSpPr>
          <p:spPr>
            <a:xfrm>
              <a:off x="7290336" y="5581202"/>
              <a:ext cx="382270" cy="404495"/>
            </a:xfrm>
            <a:custGeom>
              <a:avLst/>
              <a:gdLst/>
              <a:ahLst/>
              <a:cxnLst/>
              <a:rect l="l" t="t" r="r" b="b"/>
              <a:pathLst>
                <a:path w="382270" h="404495">
                  <a:moveTo>
                    <a:pt x="79637" y="0"/>
                  </a:moveTo>
                  <a:lnTo>
                    <a:pt x="0" y="331793"/>
                  </a:lnTo>
                  <a:lnTo>
                    <a:pt x="302467" y="404393"/>
                  </a:lnTo>
                  <a:lnTo>
                    <a:pt x="382104" y="72599"/>
                  </a:lnTo>
                  <a:lnTo>
                    <a:pt x="7963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1">
              <a:extLst>
                <a:ext uri="{FF2B5EF4-FFF2-40B4-BE49-F238E27FC236}">
                  <a16:creationId xmlns:a16="http://schemas.microsoft.com/office/drawing/2014/main" id="{D1965AA9-4A03-9443-51AE-67E7B8B16844}"/>
                </a:ext>
              </a:extLst>
            </p:cNvPr>
            <p:cNvSpPr/>
            <p:nvPr/>
          </p:nvSpPr>
          <p:spPr>
            <a:xfrm>
              <a:off x="7290334" y="5581202"/>
              <a:ext cx="382270" cy="404495"/>
            </a:xfrm>
            <a:custGeom>
              <a:avLst/>
              <a:gdLst/>
              <a:ahLst/>
              <a:cxnLst/>
              <a:rect l="l" t="t" r="r" b="b"/>
              <a:pathLst>
                <a:path w="382270" h="404495">
                  <a:moveTo>
                    <a:pt x="79638" y="0"/>
                  </a:moveTo>
                  <a:lnTo>
                    <a:pt x="382105" y="72599"/>
                  </a:lnTo>
                  <a:lnTo>
                    <a:pt x="302466" y="404392"/>
                  </a:lnTo>
                  <a:lnTo>
                    <a:pt x="0" y="331793"/>
                  </a:lnTo>
                  <a:lnTo>
                    <a:pt x="79638" y="0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2">
              <a:extLst>
                <a:ext uri="{FF2B5EF4-FFF2-40B4-BE49-F238E27FC236}">
                  <a16:creationId xmlns:a16="http://schemas.microsoft.com/office/drawing/2014/main" id="{8F3B40E0-F1CD-3DD3-E0FC-77500CE19F6B}"/>
                </a:ext>
              </a:extLst>
            </p:cNvPr>
            <p:cNvSpPr/>
            <p:nvPr/>
          </p:nvSpPr>
          <p:spPr>
            <a:xfrm>
              <a:off x="7707217" y="5847368"/>
              <a:ext cx="653415" cy="157480"/>
            </a:xfrm>
            <a:custGeom>
              <a:avLst/>
              <a:gdLst/>
              <a:ahLst/>
              <a:cxnLst/>
              <a:rect l="l" t="t" r="r" b="b"/>
              <a:pathLst>
                <a:path w="653415" h="157479">
                  <a:moveTo>
                    <a:pt x="0" y="0"/>
                  </a:moveTo>
                  <a:lnTo>
                    <a:pt x="6530" y="1570"/>
                  </a:lnTo>
                  <a:lnTo>
                    <a:pt x="653344" y="157081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3">
              <a:extLst>
                <a:ext uri="{FF2B5EF4-FFF2-40B4-BE49-F238E27FC236}">
                  <a16:creationId xmlns:a16="http://schemas.microsoft.com/office/drawing/2014/main" id="{8DF2F3A6-2612-FC74-C0FE-A8BBCFDFA600}"/>
                </a:ext>
              </a:extLst>
            </p:cNvPr>
            <p:cNvSpPr/>
            <p:nvPr/>
          </p:nvSpPr>
          <p:spPr>
            <a:xfrm>
              <a:off x="7635384" y="5809757"/>
              <a:ext cx="88265" cy="78740"/>
            </a:xfrm>
            <a:custGeom>
              <a:avLst/>
              <a:gdLst/>
              <a:ahLst/>
              <a:cxnLst/>
              <a:rect l="l" t="t" r="r" b="b"/>
              <a:pathLst>
                <a:path w="88265" h="78739">
                  <a:moveTo>
                    <a:pt x="87783" y="0"/>
                  </a:moveTo>
                  <a:lnTo>
                    <a:pt x="0" y="20340"/>
                  </a:lnTo>
                  <a:lnTo>
                    <a:pt x="68943" y="78363"/>
                  </a:lnTo>
                  <a:lnTo>
                    <a:pt x="8778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4">
              <a:extLst>
                <a:ext uri="{FF2B5EF4-FFF2-40B4-BE49-F238E27FC236}">
                  <a16:creationId xmlns:a16="http://schemas.microsoft.com/office/drawing/2014/main" id="{21A74D85-CFDD-9549-FC58-95BC9BDD6282}"/>
                </a:ext>
              </a:extLst>
            </p:cNvPr>
            <p:cNvSpPr/>
            <p:nvPr/>
          </p:nvSpPr>
          <p:spPr>
            <a:xfrm>
              <a:off x="7248207" y="5737155"/>
              <a:ext cx="80645" cy="16510"/>
            </a:xfrm>
            <a:custGeom>
              <a:avLst/>
              <a:gdLst/>
              <a:ahLst/>
              <a:cxnLst/>
              <a:rect l="l" t="t" r="r" b="b"/>
              <a:pathLst>
                <a:path w="80645" h="16510">
                  <a:moveTo>
                    <a:pt x="80373" y="16503"/>
                  </a:moveTo>
                  <a:lnTo>
                    <a:pt x="13158" y="2701"/>
                  </a:lnTo>
                  <a:lnTo>
                    <a:pt x="0" y="0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5">
              <a:extLst>
                <a:ext uri="{FF2B5EF4-FFF2-40B4-BE49-F238E27FC236}">
                  <a16:creationId xmlns:a16="http://schemas.microsoft.com/office/drawing/2014/main" id="{FF5C085B-E8D5-44AF-2242-9192B7E61D34}"/>
                </a:ext>
              </a:extLst>
            </p:cNvPr>
            <p:cNvSpPr/>
            <p:nvPr/>
          </p:nvSpPr>
          <p:spPr>
            <a:xfrm>
              <a:off x="7135046" y="5676698"/>
              <a:ext cx="139700" cy="126364"/>
            </a:xfrm>
            <a:custGeom>
              <a:avLst/>
              <a:gdLst/>
              <a:ahLst/>
              <a:cxnLst/>
              <a:rect l="l" t="t" r="r" b="b"/>
              <a:pathLst>
                <a:path w="139700" h="126364">
                  <a:moveTo>
                    <a:pt x="139287" y="0"/>
                  </a:moveTo>
                  <a:lnTo>
                    <a:pt x="0" y="37221"/>
                  </a:lnTo>
                  <a:lnTo>
                    <a:pt x="113348" y="126318"/>
                  </a:lnTo>
                  <a:lnTo>
                    <a:pt x="139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6">
              <a:extLst>
                <a:ext uri="{FF2B5EF4-FFF2-40B4-BE49-F238E27FC236}">
                  <a16:creationId xmlns:a16="http://schemas.microsoft.com/office/drawing/2014/main" id="{44615DFA-A4D7-793A-5584-BD6918497A12}"/>
                </a:ext>
              </a:extLst>
            </p:cNvPr>
            <p:cNvSpPr/>
            <p:nvPr/>
          </p:nvSpPr>
          <p:spPr>
            <a:xfrm>
              <a:off x="7790488" y="4801154"/>
              <a:ext cx="584835" cy="412750"/>
            </a:xfrm>
            <a:custGeom>
              <a:avLst/>
              <a:gdLst/>
              <a:ahLst/>
              <a:cxnLst/>
              <a:rect l="l" t="t" r="r" b="b"/>
              <a:pathLst>
                <a:path w="584834" h="412750">
                  <a:moveTo>
                    <a:pt x="0" y="0"/>
                  </a:moveTo>
                  <a:lnTo>
                    <a:pt x="5487" y="3872"/>
                  </a:lnTo>
                  <a:lnTo>
                    <a:pt x="584294" y="412389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7">
              <a:extLst>
                <a:ext uri="{FF2B5EF4-FFF2-40B4-BE49-F238E27FC236}">
                  <a16:creationId xmlns:a16="http://schemas.microsoft.com/office/drawing/2014/main" id="{3C067E47-4404-8B6A-793A-C250AD178CBB}"/>
                </a:ext>
              </a:extLst>
            </p:cNvPr>
            <p:cNvSpPr/>
            <p:nvPr/>
          </p:nvSpPr>
          <p:spPr>
            <a:xfrm>
              <a:off x="7730128" y="4758552"/>
              <a:ext cx="89535" cy="80010"/>
            </a:xfrm>
            <a:custGeom>
              <a:avLst/>
              <a:gdLst/>
              <a:ahLst/>
              <a:cxnLst/>
              <a:rect l="l" t="t" r="r" b="b"/>
              <a:pathLst>
                <a:path w="89534" h="80010">
                  <a:moveTo>
                    <a:pt x="0" y="0"/>
                  </a:moveTo>
                  <a:lnTo>
                    <a:pt x="42611" y="79397"/>
                  </a:lnTo>
                  <a:lnTo>
                    <a:pt x="89085" y="135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8">
              <a:extLst>
                <a:ext uri="{FF2B5EF4-FFF2-40B4-BE49-F238E27FC236}">
                  <a16:creationId xmlns:a16="http://schemas.microsoft.com/office/drawing/2014/main" id="{46E28060-36DB-C552-5484-AF37013C3AC7}"/>
                </a:ext>
              </a:extLst>
            </p:cNvPr>
            <p:cNvSpPr/>
            <p:nvPr/>
          </p:nvSpPr>
          <p:spPr>
            <a:xfrm>
              <a:off x="7819817" y="4698816"/>
              <a:ext cx="685800" cy="205104"/>
            </a:xfrm>
            <a:custGeom>
              <a:avLst/>
              <a:gdLst/>
              <a:ahLst/>
              <a:cxnLst/>
              <a:rect l="l" t="t" r="r" b="b"/>
              <a:pathLst>
                <a:path w="685800" h="205104">
                  <a:moveTo>
                    <a:pt x="0" y="0"/>
                  </a:moveTo>
                  <a:lnTo>
                    <a:pt x="6434" y="1924"/>
                  </a:lnTo>
                  <a:lnTo>
                    <a:pt x="685173" y="204945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39">
              <a:extLst>
                <a:ext uri="{FF2B5EF4-FFF2-40B4-BE49-F238E27FC236}">
                  <a16:creationId xmlns:a16="http://schemas.microsoft.com/office/drawing/2014/main" id="{C18CEE74-93C0-77E3-9DF7-234E0814D2E6}"/>
                </a:ext>
              </a:extLst>
            </p:cNvPr>
            <p:cNvSpPr/>
            <p:nvPr/>
          </p:nvSpPr>
          <p:spPr>
            <a:xfrm>
              <a:off x="7749035" y="4662133"/>
              <a:ext cx="88900" cy="77470"/>
            </a:xfrm>
            <a:custGeom>
              <a:avLst/>
              <a:gdLst/>
              <a:ahLst/>
              <a:cxnLst/>
              <a:rect l="l" t="t" r="r" b="b"/>
              <a:pathLst>
                <a:path w="88900" h="77470">
                  <a:moveTo>
                    <a:pt x="88765" y="0"/>
                  </a:moveTo>
                  <a:lnTo>
                    <a:pt x="0" y="15511"/>
                  </a:lnTo>
                  <a:lnTo>
                    <a:pt x="65669" y="77215"/>
                  </a:lnTo>
                  <a:lnTo>
                    <a:pt x="88765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0">
              <a:extLst>
                <a:ext uri="{FF2B5EF4-FFF2-40B4-BE49-F238E27FC236}">
                  <a16:creationId xmlns:a16="http://schemas.microsoft.com/office/drawing/2014/main" id="{8490FEAC-D7A3-3A28-EFDC-1EDC64F39FCA}"/>
                </a:ext>
              </a:extLst>
            </p:cNvPr>
            <p:cNvSpPr/>
            <p:nvPr/>
          </p:nvSpPr>
          <p:spPr>
            <a:xfrm>
              <a:off x="7793072" y="4105617"/>
              <a:ext cx="584835" cy="412750"/>
            </a:xfrm>
            <a:custGeom>
              <a:avLst/>
              <a:gdLst/>
              <a:ahLst/>
              <a:cxnLst/>
              <a:rect l="l" t="t" r="r" b="b"/>
              <a:pathLst>
                <a:path w="584834" h="412750">
                  <a:moveTo>
                    <a:pt x="0" y="412389"/>
                  </a:moveTo>
                  <a:lnTo>
                    <a:pt x="5487" y="408516"/>
                  </a:lnTo>
                  <a:lnTo>
                    <a:pt x="584294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1">
              <a:extLst>
                <a:ext uri="{FF2B5EF4-FFF2-40B4-BE49-F238E27FC236}">
                  <a16:creationId xmlns:a16="http://schemas.microsoft.com/office/drawing/2014/main" id="{DD600118-32E0-D9A1-D6D6-ADDAB2F0E224}"/>
                </a:ext>
              </a:extLst>
            </p:cNvPr>
            <p:cNvSpPr/>
            <p:nvPr/>
          </p:nvSpPr>
          <p:spPr>
            <a:xfrm>
              <a:off x="7732712" y="4481210"/>
              <a:ext cx="89535" cy="80010"/>
            </a:xfrm>
            <a:custGeom>
              <a:avLst/>
              <a:gdLst/>
              <a:ahLst/>
              <a:cxnLst/>
              <a:rect l="l" t="t" r="r" b="b"/>
              <a:pathLst>
                <a:path w="89534" h="80010">
                  <a:moveTo>
                    <a:pt x="42609" y="0"/>
                  </a:moveTo>
                  <a:lnTo>
                    <a:pt x="0" y="79397"/>
                  </a:lnTo>
                  <a:lnTo>
                    <a:pt x="89084" y="65846"/>
                  </a:lnTo>
                  <a:lnTo>
                    <a:pt x="42609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2">
              <a:extLst>
                <a:ext uri="{FF2B5EF4-FFF2-40B4-BE49-F238E27FC236}">
                  <a16:creationId xmlns:a16="http://schemas.microsoft.com/office/drawing/2014/main" id="{486A6537-E2E4-973A-D90B-4D2F86ADA8A1}"/>
                </a:ext>
              </a:extLst>
            </p:cNvPr>
            <p:cNvSpPr/>
            <p:nvPr/>
          </p:nvSpPr>
          <p:spPr>
            <a:xfrm>
              <a:off x="7822403" y="4415398"/>
              <a:ext cx="685800" cy="205104"/>
            </a:xfrm>
            <a:custGeom>
              <a:avLst/>
              <a:gdLst/>
              <a:ahLst/>
              <a:cxnLst/>
              <a:rect l="l" t="t" r="r" b="b"/>
              <a:pathLst>
                <a:path w="685800" h="205104">
                  <a:moveTo>
                    <a:pt x="0" y="204945"/>
                  </a:moveTo>
                  <a:lnTo>
                    <a:pt x="6434" y="203020"/>
                  </a:lnTo>
                  <a:lnTo>
                    <a:pt x="685173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3">
              <a:extLst>
                <a:ext uri="{FF2B5EF4-FFF2-40B4-BE49-F238E27FC236}">
                  <a16:creationId xmlns:a16="http://schemas.microsoft.com/office/drawing/2014/main" id="{D52659E3-B5F7-DC19-932E-A1DEA292A550}"/>
                </a:ext>
              </a:extLst>
            </p:cNvPr>
            <p:cNvSpPr/>
            <p:nvPr/>
          </p:nvSpPr>
          <p:spPr>
            <a:xfrm>
              <a:off x="7751621" y="4579811"/>
              <a:ext cx="88900" cy="77470"/>
            </a:xfrm>
            <a:custGeom>
              <a:avLst/>
              <a:gdLst/>
              <a:ahLst/>
              <a:cxnLst/>
              <a:rect l="l" t="t" r="r" b="b"/>
              <a:pathLst>
                <a:path w="88900" h="77470">
                  <a:moveTo>
                    <a:pt x="65667" y="0"/>
                  </a:moveTo>
                  <a:lnTo>
                    <a:pt x="0" y="61704"/>
                  </a:lnTo>
                  <a:lnTo>
                    <a:pt x="88765" y="77214"/>
                  </a:lnTo>
                  <a:lnTo>
                    <a:pt x="6566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4">
              <a:extLst>
                <a:ext uri="{FF2B5EF4-FFF2-40B4-BE49-F238E27FC236}">
                  <a16:creationId xmlns:a16="http://schemas.microsoft.com/office/drawing/2014/main" id="{CBE9D3AF-CBF4-1D49-6BC8-EE1FCD7CDEC3}"/>
                </a:ext>
              </a:extLst>
            </p:cNvPr>
            <p:cNvSpPr/>
            <p:nvPr/>
          </p:nvSpPr>
          <p:spPr>
            <a:xfrm>
              <a:off x="6945550" y="3459378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4"/>
                  </a:lnTo>
                  <a:lnTo>
                    <a:pt x="0" y="114740"/>
                  </a:lnTo>
                  <a:lnTo>
                    <a:pt x="0" y="156797"/>
                  </a:lnTo>
                  <a:lnTo>
                    <a:pt x="12910" y="197253"/>
                  </a:lnTo>
                  <a:lnTo>
                    <a:pt x="38732" y="232909"/>
                  </a:lnTo>
                  <a:lnTo>
                    <a:pt x="74484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4" y="258661"/>
                  </a:lnTo>
                  <a:lnTo>
                    <a:pt x="233537" y="232909"/>
                  </a:lnTo>
                  <a:lnTo>
                    <a:pt x="259358" y="197253"/>
                  </a:lnTo>
                  <a:lnTo>
                    <a:pt x="272269" y="156797"/>
                  </a:lnTo>
                  <a:lnTo>
                    <a:pt x="272269" y="114740"/>
                  </a:lnTo>
                  <a:lnTo>
                    <a:pt x="259358" y="74284"/>
                  </a:lnTo>
                  <a:lnTo>
                    <a:pt x="233537" y="38626"/>
                  </a:lnTo>
                  <a:lnTo>
                    <a:pt x="197784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47">
            <a:extLst>
              <a:ext uri="{FF2B5EF4-FFF2-40B4-BE49-F238E27FC236}">
                <a16:creationId xmlns:a16="http://schemas.microsoft.com/office/drawing/2014/main" id="{90082099-33FB-5D5E-4EC3-674C5D1A28D9}"/>
              </a:ext>
            </a:extLst>
          </p:cNvPr>
          <p:cNvGrpSpPr/>
          <p:nvPr/>
        </p:nvGrpSpPr>
        <p:grpSpPr>
          <a:xfrm>
            <a:off x="2205141" y="3723379"/>
            <a:ext cx="1249045" cy="822325"/>
            <a:chOff x="1168385" y="3472732"/>
            <a:chExt cx="1249045" cy="822325"/>
          </a:xfrm>
        </p:grpSpPr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39B8F2B4-5B39-7BFB-74A5-D2497E103B28}"/>
                </a:ext>
              </a:extLst>
            </p:cNvPr>
            <p:cNvSpPr/>
            <p:nvPr/>
          </p:nvSpPr>
          <p:spPr>
            <a:xfrm>
              <a:off x="1168385" y="3642864"/>
              <a:ext cx="1108710" cy="652145"/>
            </a:xfrm>
            <a:custGeom>
              <a:avLst/>
              <a:gdLst/>
              <a:ahLst/>
              <a:cxnLst/>
              <a:rect l="l" t="t" r="r" b="b"/>
              <a:pathLst>
                <a:path w="1108710" h="652145">
                  <a:moveTo>
                    <a:pt x="0" y="640342"/>
                  </a:moveTo>
                  <a:lnTo>
                    <a:pt x="1101547" y="0"/>
                  </a:lnTo>
                  <a:lnTo>
                    <a:pt x="1108298" y="11613"/>
                  </a:lnTo>
                  <a:lnTo>
                    <a:pt x="6750" y="651955"/>
                  </a:lnTo>
                  <a:lnTo>
                    <a:pt x="0" y="64034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9">
              <a:extLst>
                <a:ext uri="{FF2B5EF4-FFF2-40B4-BE49-F238E27FC236}">
                  <a16:creationId xmlns:a16="http://schemas.microsoft.com/office/drawing/2014/main" id="{C9AB06F9-BBCB-3A95-E59E-7835B63F3C57}"/>
                </a:ext>
              </a:extLst>
            </p:cNvPr>
            <p:cNvSpPr/>
            <p:nvPr/>
          </p:nvSpPr>
          <p:spPr>
            <a:xfrm>
              <a:off x="2144956" y="347273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20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1"/>
                  </a:lnTo>
                  <a:lnTo>
                    <a:pt x="38732" y="232907"/>
                  </a:lnTo>
                  <a:lnTo>
                    <a:pt x="74484" y="258659"/>
                  </a:lnTo>
                  <a:lnTo>
                    <a:pt x="115049" y="271535"/>
                  </a:lnTo>
                  <a:lnTo>
                    <a:pt x="157220" y="271535"/>
                  </a:lnTo>
                  <a:lnTo>
                    <a:pt x="197785" y="258659"/>
                  </a:lnTo>
                  <a:lnTo>
                    <a:pt x="233538" y="232907"/>
                  </a:lnTo>
                  <a:lnTo>
                    <a:pt x="259359" y="197251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8" y="38626"/>
                  </a:lnTo>
                  <a:lnTo>
                    <a:pt x="197785" y="12875"/>
                  </a:lnTo>
                  <a:lnTo>
                    <a:pt x="157220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50">
            <a:extLst>
              <a:ext uri="{FF2B5EF4-FFF2-40B4-BE49-F238E27FC236}">
                <a16:creationId xmlns:a16="http://schemas.microsoft.com/office/drawing/2014/main" id="{2DF1DFD1-3679-D7F2-6FE4-1AC8CD618CC9}"/>
              </a:ext>
            </a:extLst>
          </p:cNvPr>
          <p:cNvSpPr txBox="1"/>
          <p:nvPr/>
        </p:nvSpPr>
        <p:spPr>
          <a:xfrm>
            <a:off x="3259015" y="3696258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70" name="object 51">
            <a:extLst>
              <a:ext uri="{FF2B5EF4-FFF2-40B4-BE49-F238E27FC236}">
                <a16:creationId xmlns:a16="http://schemas.microsoft.com/office/drawing/2014/main" id="{B81A156A-8769-D331-FD4C-48BB24B8A05D}"/>
              </a:ext>
            </a:extLst>
          </p:cNvPr>
          <p:cNvGrpSpPr/>
          <p:nvPr/>
        </p:nvGrpSpPr>
        <p:grpSpPr>
          <a:xfrm>
            <a:off x="1746179" y="4620826"/>
            <a:ext cx="465455" cy="955040"/>
            <a:chOff x="709423" y="4370179"/>
            <a:chExt cx="465455" cy="955040"/>
          </a:xfrm>
        </p:grpSpPr>
        <p:sp>
          <p:nvSpPr>
            <p:cNvPr id="71" name="object 52">
              <a:extLst>
                <a:ext uri="{FF2B5EF4-FFF2-40B4-BE49-F238E27FC236}">
                  <a16:creationId xmlns:a16="http://schemas.microsoft.com/office/drawing/2014/main" id="{BA950400-C109-4B59-200E-C259A37692A6}"/>
                </a:ext>
              </a:extLst>
            </p:cNvPr>
            <p:cNvSpPr/>
            <p:nvPr/>
          </p:nvSpPr>
          <p:spPr>
            <a:xfrm>
              <a:off x="764765" y="4370179"/>
              <a:ext cx="409575" cy="883919"/>
            </a:xfrm>
            <a:custGeom>
              <a:avLst/>
              <a:gdLst/>
              <a:ahLst/>
              <a:cxnLst/>
              <a:rect l="l" t="t" r="r" b="b"/>
              <a:pathLst>
                <a:path w="409575" h="883920">
                  <a:moveTo>
                    <a:pt x="0" y="878165"/>
                  </a:moveTo>
                  <a:lnTo>
                    <a:pt x="397314" y="0"/>
                  </a:lnTo>
                  <a:lnTo>
                    <a:pt x="409552" y="5537"/>
                  </a:lnTo>
                  <a:lnTo>
                    <a:pt x="12238" y="883703"/>
                  </a:lnTo>
                  <a:lnTo>
                    <a:pt x="0" y="878165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0053395A-E0A4-4ABB-5ECC-16052D98EEAC}"/>
                </a:ext>
              </a:extLst>
            </p:cNvPr>
            <p:cNvSpPr/>
            <p:nvPr/>
          </p:nvSpPr>
          <p:spPr>
            <a:xfrm>
              <a:off x="709423" y="505322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7" y="232908"/>
                  </a:lnTo>
                  <a:lnTo>
                    <a:pt x="259358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8" y="74283"/>
                  </a:lnTo>
                  <a:lnTo>
                    <a:pt x="233537" y="38627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036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54">
            <a:extLst>
              <a:ext uri="{FF2B5EF4-FFF2-40B4-BE49-F238E27FC236}">
                <a16:creationId xmlns:a16="http://schemas.microsoft.com/office/drawing/2014/main" id="{4FD1A6E4-952F-B234-B1B4-41679CAB5EAB}"/>
              </a:ext>
            </a:extLst>
          </p:cNvPr>
          <p:cNvSpPr txBox="1"/>
          <p:nvPr/>
        </p:nvSpPr>
        <p:spPr>
          <a:xfrm>
            <a:off x="1821715" y="5281318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D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76" name="object 55">
            <a:extLst>
              <a:ext uri="{FF2B5EF4-FFF2-40B4-BE49-F238E27FC236}">
                <a16:creationId xmlns:a16="http://schemas.microsoft.com/office/drawing/2014/main" id="{EAB289EA-1828-31F0-C1EF-DEA4083ACC8E}"/>
              </a:ext>
            </a:extLst>
          </p:cNvPr>
          <p:cNvSpPr/>
          <p:nvPr/>
        </p:nvSpPr>
        <p:spPr>
          <a:xfrm>
            <a:off x="2906216" y="557840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1" y="38627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2"/>
                </a:lnTo>
                <a:lnTo>
                  <a:pt x="38731" y="232908"/>
                </a:lnTo>
                <a:lnTo>
                  <a:pt x="74484" y="258660"/>
                </a:lnTo>
                <a:lnTo>
                  <a:pt x="115049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8"/>
                </a:lnTo>
                <a:lnTo>
                  <a:pt x="259359" y="197252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9" y="74283"/>
                </a:lnTo>
                <a:lnTo>
                  <a:pt x="233537" y="38627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773F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56">
            <a:extLst>
              <a:ext uri="{FF2B5EF4-FFF2-40B4-BE49-F238E27FC236}">
                <a16:creationId xmlns:a16="http://schemas.microsoft.com/office/drawing/2014/main" id="{A86F9970-26CE-9A4B-1FCC-717EB72460CC}"/>
              </a:ext>
            </a:extLst>
          </p:cNvPr>
          <p:cNvSpPr txBox="1"/>
          <p:nvPr/>
        </p:nvSpPr>
        <p:spPr>
          <a:xfrm>
            <a:off x="2976928" y="556340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E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78" name="object 57">
            <a:extLst>
              <a:ext uri="{FF2B5EF4-FFF2-40B4-BE49-F238E27FC236}">
                <a16:creationId xmlns:a16="http://schemas.microsoft.com/office/drawing/2014/main" id="{7401D514-257C-DAE6-0B46-959C97614211}"/>
              </a:ext>
            </a:extLst>
          </p:cNvPr>
          <p:cNvGrpSpPr/>
          <p:nvPr/>
        </p:nvGrpSpPr>
        <p:grpSpPr>
          <a:xfrm>
            <a:off x="3736833" y="4746022"/>
            <a:ext cx="335280" cy="584835"/>
            <a:chOff x="2700077" y="4495375"/>
            <a:chExt cx="335280" cy="584835"/>
          </a:xfrm>
        </p:grpSpPr>
        <p:sp>
          <p:nvSpPr>
            <p:cNvPr id="79" name="object 58">
              <a:extLst>
                <a:ext uri="{FF2B5EF4-FFF2-40B4-BE49-F238E27FC236}">
                  <a16:creationId xmlns:a16="http://schemas.microsoft.com/office/drawing/2014/main" id="{82A657DD-E2C1-E20F-BF9E-4ABFF376F87C}"/>
                </a:ext>
              </a:extLst>
            </p:cNvPr>
            <p:cNvSpPr/>
            <p:nvPr/>
          </p:nvSpPr>
          <p:spPr>
            <a:xfrm>
              <a:off x="2700077" y="4495375"/>
              <a:ext cx="215265" cy="428625"/>
            </a:xfrm>
            <a:custGeom>
              <a:avLst/>
              <a:gdLst/>
              <a:ahLst/>
              <a:cxnLst/>
              <a:rect l="l" t="t" r="r" b="b"/>
              <a:pathLst>
                <a:path w="215264" h="428625">
                  <a:moveTo>
                    <a:pt x="202642" y="428194"/>
                  </a:moveTo>
                  <a:lnTo>
                    <a:pt x="0" y="5810"/>
                  </a:lnTo>
                  <a:lnTo>
                    <a:pt x="12110" y="0"/>
                  </a:lnTo>
                  <a:lnTo>
                    <a:pt x="214753" y="422384"/>
                  </a:lnTo>
                  <a:lnTo>
                    <a:pt x="202642" y="428194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59">
              <a:extLst>
                <a:ext uri="{FF2B5EF4-FFF2-40B4-BE49-F238E27FC236}">
                  <a16:creationId xmlns:a16="http://schemas.microsoft.com/office/drawing/2014/main" id="{7EDC3CE6-A195-5A66-385B-228B6AF38F01}"/>
                </a:ext>
              </a:extLst>
            </p:cNvPr>
            <p:cNvSpPr/>
            <p:nvPr/>
          </p:nvSpPr>
          <p:spPr>
            <a:xfrm>
              <a:off x="2763020" y="4808295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19" y="0"/>
                  </a:moveTo>
                  <a:lnTo>
                    <a:pt x="115049" y="0"/>
                  </a:lnTo>
                  <a:lnTo>
                    <a:pt x="74483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40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3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4" y="258660"/>
                  </a:lnTo>
                  <a:lnTo>
                    <a:pt x="233536" y="232908"/>
                  </a:lnTo>
                  <a:lnTo>
                    <a:pt x="259357" y="197252"/>
                  </a:lnTo>
                  <a:lnTo>
                    <a:pt x="272268" y="156796"/>
                  </a:lnTo>
                  <a:lnTo>
                    <a:pt x="272268" y="114740"/>
                  </a:lnTo>
                  <a:lnTo>
                    <a:pt x="259357" y="74283"/>
                  </a:lnTo>
                  <a:lnTo>
                    <a:pt x="233536" y="38627"/>
                  </a:lnTo>
                  <a:lnTo>
                    <a:pt x="197784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FF2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60">
            <a:extLst>
              <a:ext uri="{FF2B5EF4-FFF2-40B4-BE49-F238E27FC236}">
                <a16:creationId xmlns:a16="http://schemas.microsoft.com/office/drawing/2014/main" id="{DBADEE62-45FD-0D2D-47E0-B6B7D3888279}"/>
              </a:ext>
            </a:extLst>
          </p:cNvPr>
          <p:cNvSpPr txBox="1"/>
          <p:nvPr/>
        </p:nvSpPr>
        <p:spPr>
          <a:xfrm>
            <a:off x="3863488" y="503952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F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2" name="object 61">
            <a:extLst>
              <a:ext uri="{FF2B5EF4-FFF2-40B4-BE49-F238E27FC236}">
                <a16:creationId xmlns:a16="http://schemas.microsoft.com/office/drawing/2014/main" id="{618F330F-FF7E-472A-8D34-773E7C7B5741}"/>
              </a:ext>
            </a:extLst>
          </p:cNvPr>
          <p:cNvSpPr/>
          <p:nvPr/>
        </p:nvSpPr>
        <p:spPr>
          <a:xfrm>
            <a:off x="3557429" y="4536129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2"/>
                </a:lnTo>
                <a:lnTo>
                  <a:pt x="38732" y="232909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9"/>
                </a:lnTo>
                <a:lnTo>
                  <a:pt x="259358" y="197252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62">
            <a:extLst>
              <a:ext uri="{FF2B5EF4-FFF2-40B4-BE49-F238E27FC236}">
                <a16:creationId xmlns:a16="http://schemas.microsoft.com/office/drawing/2014/main" id="{27325CBD-9FF5-6AB3-B9D6-12AFB2C5E2ED}"/>
              </a:ext>
            </a:extLst>
          </p:cNvPr>
          <p:cNvSpPr txBox="1"/>
          <p:nvPr/>
        </p:nvSpPr>
        <p:spPr>
          <a:xfrm>
            <a:off x="3621699" y="4515653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4" name="object 63">
            <a:extLst>
              <a:ext uri="{FF2B5EF4-FFF2-40B4-BE49-F238E27FC236}">
                <a16:creationId xmlns:a16="http://schemas.microsoft.com/office/drawing/2014/main" id="{CB85010D-BA53-FAF4-2B8A-42D0F3097A1E}"/>
              </a:ext>
            </a:extLst>
          </p:cNvPr>
          <p:cNvSpPr/>
          <p:nvPr/>
        </p:nvSpPr>
        <p:spPr>
          <a:xfrm>
            <a:off x="5364198" y="4854979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1"/>
                </a:lnTo>
                <a:lnTo>
                  <a:pt x="38732" y="232907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7"/>
                </a:lnTo>
                <a:lnTo>
                  <a:pt x="259358" y="197251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64">
            <a:extLst>
              <a:ext uri="{FF2B5EF4-FFF2-40B4-BE49-F238E27FC236}">
                <a16:creationId xmlns:a16="http://schemas.microsoft.com/office/drawing/2014/main" id="{A1818E13-86EE-E6B8-A1E1-0E8056091869}"/>
              </a:ext>
            </a:extLst>
          </p:cNvPr>
          <p:cNvSpPr txBox="1"/>
          <p:nvPr/>
        </p:nvSpPr>
        <p:spPr>
          <a:xfrm>
            <a:off x="5435116" y="482460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6" name="object 65">
            <a:extLst>
              <a:ext uri="{FF2B5EF4-FFF2-40B4-BE49-F238E27FC236}">
                <a16:creationId xmlns:a16="http://schemas.microsoft.com/office/drawing/2014/main" id="{F9FA36F3-F097-B898-9A93-CC0EB50775F2}"/>
              </a:ext>
            </a:extLst>
          </p:cNvPr>
          <p:cNvSpPr txBox="1"/>
          <p:nvPr/>
        </p:nvSpPr>
        <p:spPr>
          <a:xfrm>
            <a:off x="8054496" y="3682825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7" name="object 66">
            <a:extLst>
              <a:ext uri="{FF2B5EF4-FFF2-40B4-BE49-F238E27FC236}">
                <a16:creationId xmlns:a16="http://schemas.microsoft.com/office/drawing/2014/main" id="{42D97D3E-943A-AA44-415E-1393E6B6F586}"/>
              </a:ext>
            </a:extLst>
          </p:cNvPr>
          <p:cNvSpPr/>
          <p:nvPr/>
        </p:nvSpPr>
        <p:spPr>
          <a:xfrm>
            <a:off x="7942425" y="4789176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20" y="0"/>
                </a:moveTo>
                <a:lnTo>
                  <a:pt x="115050" y="0"/>
                </a:lnTo>
                <a:lnTo>
                  <a:pt x="74485" y="12875"/>
                </a:lnTo>
                <a:lnTo>
                  <a:pt x="38733" y="38627"/>
                </a:lnTo>
                <a:lnTo>
                  <a:pt x="12911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1" y="197252"/>
                </a:lnTo>
                <a:lnTo>
                  <a:pt x="38733" y="232908"/>
                </a:lnTo>
                <a:lnTo>
                  <a:pt x="74485" y="258660"/>
                </a:lnTo>
                <a:lnTo>
                  <a:pt x="115050" y="271535"/>
                </a:lnTo>
                <a:lnTo>
                  <a:pt x="157220" y="271535"/>
                </a:lnTo>
                <a:lnTo>
                  <a:pt x="197785" y="258660"/>
                </a:lnTo>
                <a:lnTo>
                  <a:pt x="233538" y="232908"/>
                </a:lnTo>
                <a:lnTo>
                  <a:pt x="259359" y="197252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9" y="74283"/>
                </a:lnTo>
                <a:lnTo>
                  <a:pt x="233538" y="38627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67">
            <a:extLst>
              <a:ext uri="{FF2B5EF4-FFF2-40B4-BE49-F238E27FC236}">
                <a16:creationId xmlns:a16="http://schemas.microsoft.com/office/drawing/2014/main" id="{AD06B9C3-9063-B854-466F-63A2A0F89C3B}"/>
              </a:ext>
            </a:extLst>
          </p:cNvPr>
          <p:cNvSpPr txBox="1"/>
          <p:nvPr/>
        </p:nvSpPr>
        <p:spPr>
          <a:xfrm>
            <a:off x="8000765" y="477087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9" name="object 68">
            <a:extLst>
              <a:ext uri="{FF2B5EF4-FFF2-40B4-BE49-F238E27FC236}">
                <a16:creationId xmlns:a16="http://schemas.microsoft.com/office/drawing/2014/main" id="{8913069E-A008-6568-A5CC-B1642BA3FA49}"/>
              </a:ext>
            </a:extLst>
          </p:cNvPr>
          <p:cNvSpPr/>
          <p:nvPr/>
        </p:nvSpPr>
        <p:spPr>
          <a:xfrm>
            <a:off x="7872082" y="5792848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3" y="12875"/>
                </a:lnTo>
                <a:lnTo>
                  <a:pt x="38731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6"/>
                </a:lnTo>
                <a:lnTo>
                  <a:pt x="12910" y="197252"/>
                </a:lnTo>
                <a:lnTo>
                  <a:pt x="38731" y="232908"/>
                </a:lnTo>
                <a:lnTo>
                  <a:pt x="74483" y="258660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0"/>
                </a:lnTo>
                <a:lnTo>
                  <a:pt x="233536" y="232908"/>
                </a:lnTo>
                <a:lnTo>
                  <a:pt x="259357" y="197252"/>
                </a:lnTo>
                <a:lnTo>
                  <a:pt x="272268" y="156796"/>
                </a:lnTo>
                <a:lnTo>
                  <a:pt x="272268" y="114739"/>
                </a:lnTo>
                <a:lnTo>
                  <a:pt x="259357" y="74283"/>
                </a:lnTo>
                <a:lnTo>
                  <a:pt x="233536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0365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69">
            <a:extLst>
              <a:ext uri="{FF2B5EF4-FFF2-40B4-BE49-F238E27FC236}">
                <a16:creationId xmlns:a16="http://schemas.microsoft.com/office/drawing/2014/main" id="{227D6028-5E59-1C02-56A9-D681D3A62F0A}"/>
              </a:ext>
            </a:extLst>
          </p:cNvPr>
          <p:cNvSpPr txBox="1"/>
          <p:nvPr/>
        </p:nvSpPr>
        <p:spPr>
          <a:xfrm>
            <a:off x="7947035" y="577832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D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91" name="object 70">
            <a:extLst>
              <a:ext uri="{FF2B5EF4-FFF2-40B4-BE49-F238E27FC236}">
                <a16:creationId xmlns:a16="http://schemas.microsoft.com/office/drawing/2014/main" id="{2AD9D105-C036-C341-1607-3ED6BDB74B4D}"/>
              </a:ext>
            </a:extLst>
          </p:cNvPr>
          <p:cNvSpPr/>
          <p:nvPr/>
        </p:nvSpPr>
        <p:spPr>
          <a:xfrm>
            <a:off x="2055876" y="4427476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1" y="38626"/>
                </a:lnTo>
                <a:lnTo>
                  <a:pt x="12910" y="74284"/>
                </a:lnTo>
                <a:lnTo>
                  <a:pt x="0" y="114740"/>
                </a:lnTo>
                <a:lnTo>
                  <a:pt x="0" y="156797"/>
                </a:lnTo>
                <a:lnTo>
                  <a:pt x="12910" y="197253"/>
                </a:lnTo>
                <a:lnTo>
                  <a:pt x="38731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5" y="258661"/>
                </a:lnTo>
                <a:lnTo>
                  <a:pt x="233537" y="232909"/>
                </a:lnTo>
                <a:lnTo>
                  <a:pt x="259359" y="197253"/>
                </a:lnTo>
                <a:lnTo>
                  <a:pt x="272269" y="156797"/>
                </a:lnTo>
                <a:lnTo>
                  <a:pt x="272269" y="114740"/>
                </a:lnTo>
                <a:lnTo>
                  <a:pt x="259359" y="74284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71">
            <a:extLst>
              <a:ext uri="{FF2B5EF4-FFF2-40B4-BE49-F238E27FC236}">
                <a16:creationId xmlns:a16="http://schemas.microsoft.com/office/drawing/2014/main" id="{A054D31C-2CB4-709E-E548-546A92289E74}"/>
              </a:ext>
            </a:extLst>
          </p:cNvPr>
          <p:cNvSpPr txBox="1"/>
          <p:nvPr/>
        </p:nvSpPr>
        <p:spPr>
          <a:xfrm>
            <a:off x="2117234" y="439475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93" name="object 72">
            <a:extLst>
              <a:ext uri="{FF2B5EF4-FFF2-40B4-BE49-F238E27FC236}">
                <a16:creationId xmlns:a16="http://schemas.microsoft.com/office/drawing/2014/main" id="{A0E02A78-3D44-6468-876E-4CFE0D93228F}"/>
              </a:ext>
            </a:extLst>
          </p:cNvPr>
          <p:cNvGrpSpPr/>
          <p:nvPr/>
        </p:nvGrpSpPr>
        <p:grpSpPr>
          <a:xfrm>
            <a:off x="8783364" y="3690872"/>
            <a:ext cx="877569" cy="2697480"/>
            <a:chOff x="7746608" y="3440225"/>
            <a:chExt cx="877569" cy="2697480"/>
          </a:xfrm>
        </p:grpSpPr>
        <p:sp>
          <p:nvSpPr>
            <p:cNvPr id="96" name="object 73">
              <a:extLst>
                <a:ext uri="{FF2B5EF4-FFF2-40B4-BE49-F238E27FC236}">
                  <a16:creationId xmlns:a16="http://schemas.microsoft.com/office/drawing/2014/main" id="{4BCE8412-EA2C-8F88-68F0-0131678CB38C}"/>
                </a:ext>
              </a:extLst>
            </p:cNvPr>
            <p:cNvSpPr/>
            <p:nvPr/>
          </p:nvSpPr>
          <p:spPr>
            <a:xfrm>
              <a:off x="7820175" y="3479733"/>
              <a:ext cx="796925" cy="73660"/>
            </a:xfrm>
            <a:custGeom>
              <a:avLst/>
              <a:gdLst/>
              <a:ahLst/>
              <a:cxnLst/>
              <a:rect l="l" t="t" r="r" b="b"/>
              <a:pathLst>
                <a:path w="796925" h="73660">
                  <a:moveTo>
                    <a:pt x="0" y="0"/>
                  </a:moveTo>
                  <a:lnTo>
                    <a:pt x="6687" y="618"/>
                  </a:lnTo>
                  <a:lnTo>
                    <a:pt x="796528" y="73655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74">
              <a:extLst>
                <a:ext uri="{FF2B5EF4-FFF2-40B4-BE49-F238E27FC236}">
                  <a16:creationId xmlns:a16="http://schemas.microsoft.com/office/drawing/2014/main" id="{C29AE865-271D-A346-8E06-A30CF0C62053}"/>
                </a:ext>
              </a:extLst>
            </p:cNvPr>
            <p:cNvSpPr/>
            <p:nvPr/>
          </p:nvSpPr>
          <p:spPr>
            <a:xfrm>
              <a:off x="7746608" y="3440225"/>
              <a:ext cx="84455" cy="80645"/>
            </a:xfrm>
            <a:custGeom>
              <a:avLst/>
              <a:gdLst/>
              <a:ahLst/>
              <a:cxnLst/>
              <a:rect l="l" t="t" r="r" b="b"/>
              <a:pathLst>
                <a:path w="84454" h="80645">
                  <a:moveTo>
                    <a:pt x="83963" y="0"/>
                  </a:moveTo>
                  <a:lnTo>
                    <a:pt x="0" y="32705"/>
                  </a:lnTo>
                  <a:lnTo>
                    <a:pt x="76542" y="80252"/>
                  </a:lnTo>
                  <a:lnTo>
                    <a:pt x="8396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75">
              <a:extLst>
                <a:ext uri="{FF2B5EF4-FFF2-40B4-BE49-F238E27FC236}">
                  <a16:creationId xmlns:a16="http://schemas.microsoft.com/office/drawing/2014/main" id="{63BD740A-C293-D78C-18FA-2E3712C1FB85}"/>
                </a:ext>
              </a:extLst>
            </p:cNvPr>
            <p:cNvSpPr/>
            <p:nvPr/>
          </p:nvSpPr>
          <p:spPr>
            <a:xfrm>
              <a:off x="8269048" y="5865993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7"/>
                  </a:lnTo>
                  <a:lnTo>
                    <a:pt x="12910" y="74283"/>
                  </a:lnTo>
                  <a:lnTo>
                    <a:pt x="0" y="114740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8" y="232909"/>
                  </a:lnTo>
                  <a:lnTo>
                    <a:pt x="259359" y="197252"/>
                  </a:lnTo>
                  <a:lnTo>
                    <a:pt x="272269" y="156796"/>
                  </a:lnTo>
                  <a:lnTo>
                    <a:pt x="272269" y="114740"/>
                  </a:lnTo>
                  <a:lnTo>
                    <a:pt x="259359" y="74283"/>
                  </a:lnTo>
                  <a:lnTo>
                    <a:pt x="233538" y="38627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397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76">
            <a:extLst>
              <a:ext uri="{FF2B5EF4-FFF2-40B4-BE49-F238E27FC236}">
                <a16:creationId xmlns:a16="http://schemas.microsoft.com/office/drawing/2014/main" id="{5E77647D-9BA9-4AC3-46ED-4070BDACE8F9}"/>
              </a:ext>
            </a:extLst>
          </p:cNvPr>
          <p:cNvSpPr txBox="1"/>
          <p:nvPr/>
        </p:nvSpPr>
        <p:spPr>
          <a:xfrm>
            <a:off x="9370903" y="6087281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00" name="object 77">
            <a:extLst>
              <a:ext uri="{FF2B5EF4-FFF2-40B4-BE49-F238E27FC236}">
                <a16:creationId xmlns:a16="http://schemas.microsoft.com/office/drawing/2014/main" id="{6C91AB76-2E64-A87A-152F-AFD3B14B37E9}"/>
              </a:ext>
            </a:extLst>
          </p:cNvPr>
          <p:cNvSpPr/>
          <p:nvPr/>
        </p:nvSpPr>
        <p:spPr>
          <a:xfrm>
            <a:off x="9455027" y="3227288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80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0" y="197253"/>
                </a:lnTo>
                <a:lnTo>
                  <a:pt x="38732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1"/>
                </a:lnTo>
                <a:lnTo>
                  <a:pt x="233537" y="232909"/>
                </a:lnTo>
                <a:lnTo>
                  <a:pt x="259358" y="197253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78">
            <a:extLst>
              <a:ext uri="{FF2B5EF4-FFF2-40B4-BE49-F238E27FC236}">
                <a16:creationId xmlns:a16="http://schemas.microsoft.com/office/drawing/2014/main" id="{487D6110-D48A-9165-45E0-2CCF9A59855F}"/>
              </a:ext>
            </a:extLst>
          </p:cNvPr>
          <p:cNvSpPr txBox="1"/>
          <p:nvPr/>
        </p:nvSpPr>
        <p:spPr>
          <a:xfrm>
            <a:off x="9518663" y="3199247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02" name="object 79">
            <a:extLst>
              <a:ext uri="{FF2B5EF4-FFF2-40B4-BE49-F238E27FC236}">
                <a16:creationId xmlns:a16="http://schemas.microsoft.com/office/drawing/2014/main" id="{3F4706F9-DAB1-29C6-28CF-06533B269676}"/>
              </a:ext>
            </a:extLst>
          </p:cNvPr>
          <p:cNvSpPr/>
          <p:nvPr/>
        </p:nvSpPr>
        <p:spPr>
          <a:xfrm>
            <a:off x="9461586" y="3665487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0" y="197253"/>
                </a:lnTo>
                <a:lnTo>
                  <a:pt x="38732" y="232909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8" y="232909"/>
                </a:lnTo>
                <a:lnTo>
                  <a:pt x="259359" y="197253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9" y="74283"/>
                </a:lnTo>
                <a:lnTo>
                  <a:pt x="233538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80">
            <a:extLst>
              <a:ext uri="{FF2B5EF4-FFF2-40B4-BE49-F238E27FC236}">
                <a16:creationId xmlns:a16="http://schemas.microsoft.com/office/drawing/2014/main" id="{6D2C6379-F06D-883E-3108-2DC2D43FDEED}"/>
              </a:ext>
            </a:extLst>
          </p:cNvPr>
          <p:cNvSpPr txBox="1"/>
          <p:nvPr/>
        </p:nvSpPr>
        <p:spPr>
          <a:xfrm>
            <a:off x="9518663" y="364252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04" name="object 81">
            <a:extLst>
              <a:ext uri="{FF2B5EF4-FFF2-40B4-BE49-F238E27FC236}">
                <a16:creationId xmlns:a16="http://schemas.microsoft.com/office/drawing/2014/main" id="{9382B89C-5756-69AC-7ED0-674457E38B96}"/>
              </a:ext>
            </a:extLst>
          </p:cNvPr>
          <p:cNvSpPr/>
          <p:nvPr/>
        </p:nvSpPr>
        <p:spPr>
          <a:xfrm>
            <a:off x="9276336" y="5321367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6"/>
                </a:lnTo>
                <a:lnTo>
                  <a:pt x="12910" y="197252"/>
                </a:lnTo>
                <a:lnTo>
                  <a:pt x="38732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5" y="258661"/>
                </a:lnTo>
                <a:lnTo>
                  <a:pt x="233537" y="232909"/>
                </a:lnTo>
                <a:lnTo>
                  <a:pt x="259358" y="197252"/>
                </a:lnTo>
                <a:lnTo>
                  <a:pt x="272268" y="156796"/>
                </a:lnTo>
                <a:lnTo>
                  <a:pt x="272268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82">
            <a:extLst>
              <a:ext uri="{FF2B5EF4-FFF2-40B4-BE49-F238E27FC236}">
                <a16:creationId xmlns:a16="http://schemas.microsoft.com/office/drawing/2014/main" id="{241A72D6-FD9B-98E0-DC92-9B5968161B86}"/>
              </a:ext>
            </a:extLst>
          </p:cNvPr>
          <p:cNvSpPr txBox="1"/>
          <p:nvPr/>
        </p:nvSpPr>
        <p:spPr>
          <a:xfrm>
            <a:off x="9344038" y="530818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F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106" name="object 83">
            <a:extLst>
              <a:ext uri="{FF2B5EF4-FFF2-40B4-BE49-F238E27FC236}">
                <a16:creationId xmlns:a16="http://schemas.microsoft.com/office/drawing/2014/main" id="{8E34E6A5-C0A7-913B-71C8-85EA923E1C43}"/>
              </a:ext>
            </a:extLst>
          </p:cNvPr>
          <p:cNvGrpSpPr/>
          <p:nvPr/>
        </p:nvGrpSpPr>
        <p:grpSpPr>
          <a:xfrm>
            <a:off x="9399946" y="4541554"/>
            <a:ext cx="289560" cy="713740"/>
            <a:chOff x="8363190" y="4290907"/>
            <a:chExt cx="289560" cy="713740"/>
          </a:xfrm>
        </p:grpSpPr>
        <p:sp>
          <p:nvSpPr>
            <p:cNvPr id="107" name="object 84">
              <a:extLst>
                <a:ext uri="{FF2B5EF4-FFF2-40B4-BE49-F238E27FC236}">
                  <a16:creationId xmlns:a16="http://schemas.microsoft.com/office/drawing/2014/main" id="{897807CE-1F3E-76F6-A918-C862ADD6E642}"/>
                </a:ext>
              </a:extLst>
            </p:cNvPr>
            <p:cNvSpPr/>
            <p:nvPr/>
          </p:nvSpPr>
          <p:spPr>
            <a:xfrm>
              <a:off x="8380151" y="4290907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8" y="232909"/>
                  </a:lnTo>
                  <a:lnTo>
                    <a:pt x="259359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8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85">
              <a:extLst>
                <a:ext uri="{FF2B5EF4-FFF2-40B4-BE49-F238E27FC236}">
                  <a16:creationId xmlns:a16="http://schemas.microsoft.com/office/drawing/2014/main" id="{5CCF9CEE-F23C-5EEC-7416-BFCA573D6A0B}"/>
                </a:ext>
              </a:extLst>
            </p:cNvPr>
            <p:cNvSpPr/>
            <p:nvPr/>
          </p:nvSpPr>
          <p:spPr>
            <a:xfrm>
              <a:off x="8363190" y="4732604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3" y="12875"/>
                  </a:lnTo>
                  <a:lnTo>
                    <a:pt x="38731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1" y="232909"/>
                  </a:lnTo>
                  <a:lnTo>
                    <a:pt x="74483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1"/>
                  </a:lnTo>
                  <a:lnTo>
                    <a:pt x="233537" y="232909"/>
                  </a:lnTo>
                  <a:lnTo>
                    <a:pt x="259359" y="197252"/>
                  </a:lnTo>
                  <a:lnTo>
                    <a:pt x="272269" y="156796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7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773F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86">
            <a:extLst>
              <a:ext uri="{FF2B5EF4-FFF2-40B4-BE49-F238E27FC236}">
                <a16:creationId xmlns:a16="http://schemas.microsoft.com/office/drawing/2014/main" id="{759B5DD4-AC33-7296-6DAB-78817203ABC4}"/>
              </a:ext>
            </a:extLst>
          </p:cNvPr>
          <p:cNvSpPr txBox="1"/>
          <p:nvPr/>
        </p:nvSpPr>
        <p:spPr>
          <a:xfrm>
            <a:off x="9464932" y="4958932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E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10" name="object 87">
            <a:extLst>
              <a:ext uri="{FF2B5EF4-FFF2-40B4-BE49-F238E27FC236}">
                <a16:creationId xmlns:a16="http://schemas.microsoft.com/office/drawing/2014/main" id="{5C545407-8B60-BFA3-FA07-55E399EB64A2}"/>
              </a:ext>
            </a:extLst>
          </p:cNvPr>
          <p:cNvSpPr/>
          <p:nvPr/>
        </p:nvSpPr>
        <p:spPr>
          <a:xfrm>
            <a:off x="9325212" y="420289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3" y="12875"/>
                </a:lnTo>
                <a:lnTo>
                  <a:pt x="38731" y="38626"/>
                </a:lnTo>
                <a:lnTo>
                  <a:pt x="12910" y="74284"/>
                </a:lnTo>
                <a:lnTo>
                  <a:pt x="0" y="114740"/>
                </a:lnTo>
                <a:lnTo>
                  <a:pt x="0" y="156797"/>
                </a:lnTo>
                <a:lnTo>
                  <a:pt x="12910" y="197253"/>
                </a:lnTo>
                <a:lnTo>
                  <a:pt x="38731" y="232909"/>
                </a:lnTo>
                <a:lnTo>
                  <a:pt x="74483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1"/>
                </a:lnTo>
                <a:lnTo>
                  <a:pt x="233536" y="232909"/>
                </a:lnTo>
                <a:lnTo>
                  <a:pt x="259357" y="197253"/>
                </a:lnTo>
                <a:lnTo>
                  <a:pt x="272268" y="156797"/>
                </a:lnTo>
                <a:lnTo>
                  <a:pt x="272268" y="114740"/>
                </a:lnTo>
                <a:lnTo>
                  <a:pt x="259357" y="74284"/>
                </a:lnTo>
                <a:lnTo>
                  <a:pt x="233536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88">
            <a:extLst>
              <a:ext uri="{FF2B5EF4-FFF2-40B4-BE49-F238E27FC236}">
                <a16:creationId xmlns:a16="http://schemas.microsoft.com/office/drawing/2014/main" id="{154151D0-5C9E-3891-0D88-1904AEC5FCA6}"/>
              </a:ext>
            </a:extLst>
          </p:cNvPr>
          <p:cNvSpPr txBox="1"/>
          <p:nvPr/>
        </p:nvSpPr>
        <p:spPr>
          <a:xfrm>
            <a:off x="9397768" y="4042822"/>
            <a:ext cx="232410" cy="72390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  <a:p>
            <a:pPr marL="106680">
              <a:lnSpc>
                <a:spcPct val="100000"/>
              </a:lnSpc>
              <a:spcBef>
                <a:spcPts val="101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12" name="文本框 33">
            <a:extLst>
              <a:ext uri="{FF2B5EF4-FFF2-40B4-BE49-F238E27FC236}">
                <a16:creationId xmlns:a16="http://schemas.microsoft.com/office/drawing/2014/main" id="{EF08834D-3572-6EAC-698F-BD11F3C03393}"/>
              </a:ext>
            </a:extLst>
          </p:cNvPr>
          <p:cNvSpPr txBox="1"/>
          <p:nvPr/>
        </p:nvSpPr>
        <p:spPr>
          <a:xfrm>
            <a:off x="1243519" y="3290725"/>
            <a:ext cx="2024290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目标节点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113" name="文本框 33">
            <a:extLst>
              <a:ext uri="{FF2B5EF4-FFF2-40B4-BE49-F238E27FC236}">
                <a16:creationId xmlns:a16="http://schemas.microsoft.com/office/drawing/2014/main" id="{F61F249B-C9EA-4804-EE2D-9AC0C7472499}"/>
              </a:ext>
            </a:extLst>
          </p:cNvPr>
          <p:cNvSpPr txBox="1"/>
          <p:nvPr/>
        </p:nvSpPr>
        <p:spPr>
          <a:xfrm>
            <a:off x="5542450" y="5199684"/>
            <a:ext cx="1622443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en-US" altLang="zh-CN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Layer-2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115" name="文本框 33">
            <a:extLst>
              <a:ext uri="{FF2B5EF4-FFF2-40B4-BE49-F238E27FC236}">
                <a16:creationId xmlns:a16="http://schemas.microsoft.com/office/drawing/2014/main" id="{A292E8B0-A60A-8C28-3921-C98ADC871CF4}"/>
              </a:ext>
            </a:extLst>
          </p:cNvPr>
          <p:cNvSpPr txBox="1"/>
          <p:nvPr/>
        </p:nvSpPr>
        <p:spPr>
          <a:xfrm>
            <a:off x="7381704" y="6029857"/>
            <a:ext cx="1622443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en-US" altLang="zh-CN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Layer-1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116" name="文本框 33">
            <a:extLst>
              <a:ext uri="{FF2B5EF4-FFF2-40B4-BE49-F238E27FC236}">
                <a16:creationId xmlns:a16="http://schemas.microsoft.com/office/drawing/2014/main" id="{D6527C0A-675E-856A-49E0-D3FE23EA7153}"/>
              </a:ext>
            </a:extLst>
          </p:cNvPr>
          <p:cNvSpPr txBox="1"/>
          <p:nvPr/>
        </p:nvSpPr>
        <p:spPr>
          <a:xfrm>
            <a:off x="9071679" y="6269617"/>
            <a:ext cx="1622443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en-US" altLang="zh-CN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Layer-0</a:t>
            </a:r>
          </a:p>
        </p:txBody>
      </p:sp>
    </p:spTree>
    <p:extLst>
      <p:ext uri="{BB962C8B-B14F-4D97-AF65-F5344CB8AC3E}">
        <p14:creationId xmlns:p14="http://schemas.microsoft.com/office/powerpoint/2010/main" val="11060270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BF52C-3093-5CB6-6787-D21CFB16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79DF6219-9D3D-4EBF-C4CB-B298E37CA31A}"/>
              </a:ext>
            </a:extLst>
          </p:cNvPr>
          <p:cNvSpPr txBox="1"/>
          <p:nvPr/>
        </p:nvSpPr>
        <p:spPr>
          <a:xfrm>
            <a:off x="350439" y="120418"/>
            <a:ext cx="7328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思想：领域聚合（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Aggregate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Neighbors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p:sp>
        <p:nvSpPr>
          <p:cNvPr id="14" name="文本框 33">
            <a:extLst>
              <a:ext uri="{FF2B5EF4-FFF2-40B4-BE49-F238E27FC236}">
                <a16:creationId xmlns:a16="http://schemas.microsoft.com/office/drawing/2014/main" id="{FD3BE37F-F556-A177-BBD6-4D4794055D43}"/>
              </a:ext>
            </a:extLst>
          </p:cNvPr>
          <p:cNvSpPr txBox="1"/>
          <p:nvPr/>
        </p:nvSpPr>
        <p:spPr>
          <a:xfrm>
            <a:off x="830048" y="828293"/>
            <a:ext cx="11361952" cy="1268104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邻域聚合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不同方法的关键区别在于它们在各层中聚合信息的方式</a:t>
            </a:r>
          </a:p>
        </p:txBody>
      </p:sp>
      <p:sp>
        <p:nvSpPr>
          <p:cNvPr id="2" name="文本框 33">
            <a:extLst>
              <a:ext uri="{FF2B5EF4-FFF2-40B4-BE49-F238E27FC236}">
                <a16:creationId xmlns:a16="http://schemas.microsoft.com/office/drawing/2014/main" id="{AC1E6182-7947-AB0C-2760-96B8DE3C46FF}"/>
              </a:ext>
            </a:extLst>
          </p:cNvPr>
          <p:cNvSpPr txBox="1"/>
          <p:nvPr/>
        </p:nvSpPr>
        <p:spPr>
          <a:xfrm>
            <a:off x="2309099" y="5829862"/>
            <a:ext cx="1378491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输入图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DD224ED6-59E4-F526-B247-260377F43779}"/>
              </a:ext>
            </a:extLst>
          </p:cNvPr>
          <p:cNvGrpSpPr/>
          <p:nvPr/>
        </p:nvGrpSpPr>
        <p:grpSpPr>
          <a:xfrm>
            <a:off x="5705467" y="4560033"/>
            <a:ext cx="1050925" cy="800100"/>
            <a:chOff x="4668711" y="4309386"/>
            <a:chExt cx="1050925" cy="800100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755BAB0A-5649-7036-508B-FE363EAF04EE}"/>
                </a:ext>
              </a:extLst>
            </p:cNvPr>
            <p:cNvSpPr/>
            <p:nvPr/>
          </p:nvSpPr>
          <p:spPr>
            <a:xfrm>
              <a:off x="4784234" y="4715466"/>
              <a:ext cx="57785" cy="0"/>
            </a:xfrm>
            <a:custGeom>
              <a:avLst/>
              <a:gdLst/>
              <a:ahLst/>
              <a:cxnLst/>
              <a:rect l="l" t="t" r="r" b="b"/>
              <a:pathLst>
                <a:path w="57785">
                  <a:moveTo>
                    <a:pt x="0" y="0"/>
                  </a:moveTo>
                  <a:lnTo>
                    <a:pt x="57327" y="0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F11A6828-5D42-4752-75B4-E45FE7388B2A}"/>
                </a:ext>
              </a:extLst>
            </p:cNvPr>
            <p:cNvSpPr/>
            <p:nvPr/>
          </p:nvSpPr>
          <p:spPr>
            <a:xfrm>
              <a:off x="4668711" y="4650990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8954" y="0"/>
                  </a:moveTo>
                  <a:lnTo>
                    <a:pt x="0" y="64476"/>
                  </a:lnTo>
                  <a:lnTo>
                    <a:pt x="128954" y="128953"/>
                  </a:lnTo>
                  <a:lnTo>
                    <a:pt x="1289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F56B0DA6-E0C2-6CDF-5A52-ACD21BD3D698}"/>
                </a:ext>
              </a:extLst>
            </p:cNvPr>
            <p:cNvSpPr/>
            <p:nvPr/>
          </p:nvSpPr>
          <p:spPr>
            <a:xfrm>
              <a:off x="4841561" y="4311065"/>
              <a:ext cx="876300" cy="796290"/>
            </a:xfrm>
            <a:custGeom>
              <a:avLst/>
              <a:gdLst/>
              <a:ahLst/>
              <a:cxnLst/>
              <a:rect l="l" t="t" r="r" b="b"/>
              <a:pathLst>
                <a:path w="876300" h="796289">
                  <a:moveTo>
                    <a:pt x="876282" y="0"/>
                  </a:moveTo>
                  <a:lnTo>
                    <a:pt x="0" y="0"/>
                  </a:lnTo>
                  <a:lnTo>
                    <a:pt x="0" y="796183"/>
                  </a:lnTo>
                  <a:lnTo>
                    <a:pt x="876282" y="796183"/>
                  </a:lnTo>
                  <a:lnTo>
                    <a:pt x="876282" y="0"/>
                  </a:lnTo>
                  <a:close/>
                </a:path>
              </a:pathLst>
            </a:custGeom>
            <a:solidFill>
              <a:srgbClr val="DCDE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17D9C0CB-D0A2-209A-3B1D-CF0E651F4B9B}"/>
                </a:ext>
              </a:extLst>
            </p:cNvPr>
            <p:cNvSpPr/>
            <p:nvPr/>
          </p:nvSpPr>
          <p:spPr>
            <a:xfrm>
              <a:off x="4841561" y="4311065"/>
              <a:ext cx="876300" cy="796290"/>
            </a:xfrm>
            <a:custGeom>
              <a:avLst/>
              <a:gdLst/>
              <a:ahLst/>
              <a:cxnLst/>
              <a:rect l="l" t="t" r="r" b="b"/>
              <a:pathLst>
                <a:path w="876300" h="796289">
                  <a:moveTo>
                    <a:pt x="0" y="0"/>
                  </a:moveTo>
                  <a:lnTo>
                    <a:pt x="876282" y="0"/>
                  </a:lnTo>
                  <a:lnTo>
                    <a:pt x="876282" y="796184"/>
                  </a:lnTo>
                  <a:lnTo>
                    <a:pt x="0" y="796184"/>
                  </a:lnTo>
                  <a:lnTo>
                    <a:pt x="0" y="0"/>
                  </a:lnTo>
                  <a:close/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>
            <a:extLst>
              <a:ext uri="{FF2B5EF4-FFF2-40B4-BE49-F238E27FC236}">
                <a16:creationId xmlns:a16="http://schemas.microsoft.com/office/drawing/2014/main" id="{594B8B73-BC66-243B-E209-A9766D5E6C9E}"/>
              </a:ext>
            </a:extLst>
          </p:cNvPr>
          <p:cNvGrpSpPr/>
          <p:nvPr/>
        </p:nvGrpSpPr>
        <p:grpSpPr>
          <a:xfrm>
            <a:off x="2132545" y="3912146"/>
            <a:ext cx="1714500" cy="1795780"/>
            <a:chOff x="1095789" y="3661499"/>
            <a:chExt cx="1714500" cy="1795780"/>
          </a:xfrm>
        </p:grpSpPr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16F3B6FA-1573-BB9C-7599-13379BCC1433}"/>
                </a:ext>
              </a:extLst>
            </p:cNvPr>
            <p:cNvSpPr/>
            <p:nvPr/>
          </p:nvSpPr>
          <p:spPr>
            <a:xfrm>
              <a:off x="1189913" y="3661511"/>
              <a:ext cx="1620520" cy="1795780"/>
            </a:xfrm>
            <a:custGeom>
              <a:avLst/>
              <a:gdLst/>
              <a:ahLst/>
              <a:cxnLst/>
              <a:rect l="l" t="t" r="r" b="b"/>
              <a:pathLst>
                <a:path w="1620520" h="1795779">
                  <a:moveTo>
                    <a:pt x="1514957" y="767956"/>
                  </a:moveTo>
                  <a:lnTo>
                    <a:pt x="1494472" y="766292"/>
                  </a:lnTo>
                  <a:lnTo>
                    <a:pt x="1505572" y="749465"/>
                  </a:lnTo>
                  <a:lnTo>
                    <a:pt x="1494358" y="742073"/>
                  </a:lnTo>
                  <a:lnTo>
                    <a:pt x="1479207" y="765048"/>
                  </a:lnTo>
                  <a:lnTo>
                    <a:pt x="1454365" y="763028"/>
                  </a:lnTo>
                  <a:lnTo>
                    <a:pt x="1134135" y="0"/>
                  </a:lnTo>
                  <a:lnTo>
                    <a:pt x="1121752" y="5194"/>
                  </a:lnTo>
                  <a:lnTo>
                    <a:pt x="1439265" y="761809"/>
                  </a:lnTo>
                  <a:lnTo>
                    <a:pt x="1092" y="644702"/>
                  </a:lnTo>
                  <a:lnTo>
                    <a:pt x="0" y="658088"/>
                  </a:lnTo>
                  <a:lnTo>
                    <a:pt x="1445120" y="775754"/>
                  </a:lnTo>
                  <a:lnTo>
                    <a:pt x="1445971" y="777748"/>
                  </a:lnTo>
                  <a:lnTo>
                    <a:pt x="1449819" y="776135"/>
                  </a:lnTo>
                  <a:lnTo>
                    <a:pt x="1470787" y="777836"/>
                  </a:lnTo>
                  <a:lnTo>
                    <a:pt x="818540" y="1767471"/>
                  </a:lnTo>
                  <a:lnTo>
                    <a:pt x="829754" y="1774863"/>
                  </a:lnTo>
                  <a:lnTo>
                    <a:pt x="1486052" y="779081"/>
                  </a:lnTo>
                  <a:lnTo>
                    <a:pt x="1513865" y="781342"/>
                  </a:lnTo>
                  <a:lnTo>
                    <a:pt x="1514957" y="767956"/>
                  </a:lnTo>
                  <a:close/>
                </a:path>
                <a:path w="1620520" h="1795779">
                  <a:moveTo>
                    <a:pt x="1620164" y="1355572"/>
                  </a:moveTo>
                  <a:lnTo>
                    <a:pt x="1612988" y="1344218"/>
                  </a:lnTo>
                  <a:lnTo>
                    <a:pt x="917168" y="1783981"/>
                  </a:lnTo>
                  <a:lnTo>
                    <a:pt x="924344" y="1795335"/>
                  </a:lnTo>
                  <a:lnTo>
                    <a:pt x="1620164" y="135557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E7D42C8A-5F59-4FF4-42E8-CC0EAEDE8D69}"/>
                </a:ext>
              </a:extLst>
            </p:cNvPr>
            <p:cNvSpPr/>
            <p:nvPr/>
          </p:nvSpPr>
          <p:spPr>
            <a:xfrm>
              <a:off x="1134940" y="3686809"/>
              <a:ext cx="1270" cy="344805"/>
            </a:xfrm>
            <a:custGeom>
              <a:avLst/>
              <a:gdLst/>
              <a:ahLst/>
              <a:cxnLst/>
              <a:rect l="l" t="t" r="r" b="b"/>
              <a:pathLst>
                <a:path w="1269" h="344804">
                  <a:moveTo>
                    <a:pt x="0" y="0"/>
                  </a:moveTo>
                  <a:lnTo>
                    <a:pt x="1147" y="338007"/>
                  </a:lnTo>
                  <a:lnTo>
                    <a:pt x="1169" y="344723"/>
                  </a:lnTo>
                </a:path>
              </a:pathLst>
            </a:custGeom>
            <a:ln w="13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2">
              <a:extLst>
                <a:ext uri="{FF2B5EF4-FFF2-40B4-BE49-F238E27FC236}">
                  <a16:creationId xmlns:a16="http://schemas.microsoft.com/office/drawing/2014/main" id="{D1942873-6780-2310-CA98-17A94E3245E7}"/>
                </a:ext>
              </a:extLst>
            </p:cNvPr>
            <p:cNvSpPr/>
            <p:nvPr/>
          </p:nvSpPr>
          <p:spPr>
            <a:xfrm>
              <a:off x="1095789" y="4024679"/>
              <a:ext cx="80645" cy="81280"/>
            </a:xfrm>
            <a:custGeom>
              <a:avLst/>
              <a:gdLst/>
              <a:ahLst/>
              <a:cxnLst/>
              <a:rect l="l" t="t" r="r" b="b"/>
              <a:pathLst>
                <a:path w="80644" h="81279">
                  <a:moveTo>
                    <a:pt x="80595" y="0"/>
                  </a:moveTo>
                  <a:lnTo>
                    <a:pt x="0" y="273"/>
                  </a:lnTo>
                  <a:lnTo>
                    <a:pt x="40571" y="80732"/>
                  </a:lnTo>
                  <a:lnTo>
                    <a:pt x="805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3">
            <a:extLst>
              <a:ext uri="{FF2B5EF4-FFF2-40B4-BE49-F238E27FC236}">
                <a16:creationId xmlns:a16="http://schemas.microsoft.com/office/drawing/2014/main" id="{1C792730-2C87-C6D7-0DF9-BA79349D07B7}"/>
              </a:ext>
            </a:extLst>
          </p:cNvPr>
          <p:cNvGrpSpPr/>
          <p:nvPr/>
        </p:nvGrpSpPr>
        <p:grpSpPr>
          <a:xfrm>
            <a:off x="6851537" y="3305026"/>
            <a:ext cx="2743200" cy="2957195"/>
            <a:chOff x="5814781" y="3054379"/>
            <a:chExt cx="2743200" cy="2957195"/>
          </a:xfrm>
        </p:grpSpPr>
        <p:sp>
          <p:nvSpPr>
            <p:cNvPr id="16" name="object 14">
              <a:extLst>
                <a:ext uri="{FF2B5EF4-FFF2-40B4-BE49-F238E27FC236}">
                  <a16:creationId xmlns:a16="http://schemas.microsoft.com/office/drawing/2014/main" id="{DD78F232-49DB-CA87-AE68-3CF4B4C3F175}"/>
                </a:ext>
              </a:extLst>
            </p:cNvPr>
            <p:cNvSpPr/>
            <p:nvPr/>
          </p:nvSpPr>
          <p:spPr>
            <a:xfrm>
              <a:off x="5930302" y="4719035"/>
              <a:ext cx="970915" cy="0"/>
            </a:xfrm>
            <a:custGeom>
              <a:avLst/>
              <a:gdLst/>
              <a:ahLst/>
              <a:cxnLst/>
              <a:rect l="l" t="t" r="r" b="b"/>
              <a:pathLst>
                <a:path w="970915">
                  <a:moveTo>
                    <a:pt x="0" y="0"/>
                  </a:moveTo>
                  <a:lnTo>
                    <a:pt x="13432" y="0"/>
                  </a:lnTo>
                  <a:lnTo>
                    <a:pt x="970700" y="0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5">
              <a:extLst>
                <a:ext uri="{FF2B5EF4-FFF2-40B4-BE49-F238E27FC236}">
                  <a16:creationId xmlns:a16="http://schemas.microsoft.com/office/drawing/2014/main" id="{A96BC980-AF20-C116-6391-6DE26E119FE6}"/>
                </a:ext>
              </a:extLst>
            </p:cNvPr>
            <p:cNvSpPr/>
            <p:nvPr/>
          </p:nvSpPr>
          <p:spPr>
            <a:xfrm>
              <a:off x="5814781" y="4654558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8953" y="0"/>
                  </a:moveTo>
                  <a:lnTo>
                    <a:pt x="0" y="64476"/>
                  </a:lnTo>
                  <a:lnTo>
                    <a:pt x="128953" y="128954"/>
                  </a:lnTo>
                  <a:lnTo>
                    <a:pt x="12895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7AB6F065-55A4-29D6-FAF6-B7E94AFFD94B}"/>
                </a:ext>
              </a:extLst>
            </p:cNvPr>
            <p:cNvSpPr/>
            <p:nvPr/>
          </p:nvSpPr>
          <p:spPr>
            <a:xfrm>
              <a:off x="5919414" y="4929848"/>
              <a:ext cx="865505" cy="728980"/>
            </a:xfrm>
            <a:custGeom>
              <a:avLst/>
              <a:gdLst/>
              <a:ahLst/>
              <a:cxnLst/>
              <a:rect l="l" t="t" r="r" b="b"/>
              <a:pathLst>
                <a:path w="865504" h="728979">
                  <a:moveTo>
                    <a:pt x="0" y="0"/>
                  </a:moveTo>
                  <a:lnTo>
                    <a:pt x="10273" y="8654"/>
                  </a:lnTo>
                  <a:lnTo>
                    <a:pt x="864975" y="728624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7">
              <a:extLst>
                <a:ext uri="{FF2B5EF4-FFF2-40B4-BE49-F238E27FC236}">
                  <a16:creationId xmlns:a16="http://schemas.microsoft.com/office/drawing/2014/main" id="{C2AAEBF4-41DB-23AA-283C-983A3009CF3B}"/>
                </a:ext>
              </a:extLst>
            </p:cNvPr>
            <p:cNvSpPr/>
            <p:nvPr/>
          </p:nvSpPr>
          <p:spPr>
            <a:xfrm>
              <a:off x="5831061" y="4855423"/>
              <a:ext cx="140335" cy="132715"/>
            </a:xfrm>
            <a:custGeom>
              <a:avLst/>
              <a:gdLst/>
              <a:ahLst/>
              <a:cxnLst/>
              <a:rect l="l" t="t" r="r" b="b"/>
              <a:pathLst>
                <a:path w="140335" h="132714">
                  <a:moveTo>
                    <a:pt x="0" y="0"/>
                  </a:moveTo>
                  <a:lnTo>
                    <a:pt x="57086" y="132392"/>
                  </a:lnTo>
                  <a:lnTo>
                    <a:pt x="140164" y="33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8">
              <a:extLst>
                <a:ext uri="{FF2B5EF4-FFF2-40B4-BE49-F238E27FC236}">
                  <a16:creationId xmlns:a16="http://schemas.microsoft.com/office/drawing/2014/main" id="{DC5E4A1C-BB4B-7BF9-3D06-01178ED28CEC}"/>
                </a:ext>
              </a:extLst>
            </p:cNvPr>
            <p:cNvSpPr/>
            <p:nvPr/>
          </p:nvSpPr>
          <p:spPr>
            <a:xfrm>
              <a:off x="5921767" y="3721616"/>
              <a:ext cx="963930" cy="760095"/>
            </a:xfrm>
            <a:custGeom>
              <a:avLst/>
              <a:gdLst/>
              <a:ahLst/>
              <a:cxnLst/>
              <a:rect l="l" t="t" r="r" b="b"/>
              <a:pathLst>
                <a:path w="963929" h="760095">
                  <a:moveTo>
                    <a:pt x="0" y="760034"/>
                  </a:moveTo>
                  <a:lnTo>
                    <a:pt x="10547" y="751716"/>
                  </a:lnTo>
                  <a:lnTo>
                    <a:pt x="963693" y="0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9">
              <a:extLst>
                <a:ext uri="{FF2B5EF4-FFF2-40B4-BE49-F238E27FC236}">
                  <a16:creationId xmlns:a16="http://schemas.microsoft.com/office/drawing/2014/main" id="{5956BAF8-59D5-A3E4-B035-04660394B06E}"/>
                </a:ext>
              </a:extLst>
            </p:cNvPr>
            <p:cNvSpPr/>
            <p:nvPr/>
          </p:nvSpPr>
          <p:spPr>
            <a:xfrm>
              <a:off x="5831061" y="4422706"/>
              <a:ext cx="141605" cy="130810"/>
            </a:xfrm>
            <a:custGeom>
              <a:avLst/>
              <a:gdLst/>
              <a:ahLst/>
              <a:cxnLst/>
              <a:rect l="l" t="t" r="r" b="b"/>
              <a:pathLst>
                <a:path w="141604" h="130810">
                  <a:moveTo>
                    <a:pt x="61325" y="0"/>
                  </a:moveTo>
                  <a:lnTo>
                    <a:pt x="0" y="130481"/>
                  </a:lnTo>
                  <a:lnTo>
                    <a:pt x="141182" y="101253"/>
                  </a:lnTo>
                  <a:lnTo>
                    <a:pt x="61325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0">
              <a:extLst>
                <a:ext uri="{FF2B5EF4-FFF2-40B4-BE49-F238E27FC236}">
                  <a16:creationId xmlns:a16="http://schemas.microsoft.com/office/drawing/2014/main" id="{F2E2B1C0-9989-C989-A18D-01678A5D18C0}"/>
                </a:ext>
              </a:extLst>
            </p:cNvPr>
            <p:cNvSpPr/>
            <p:nvPr/>
          </p:nvSpPr>
          <p:spPr>
            <a:xfrm>
              <a:off x="7366685" y="3254409"/>
              <a:ext cx="393065" cy="414020"/>
            </a:xfrm>
            <a:custGeom>
              <a:avLst/>
              <a:gdLst/>
              <a:ahLst/>
              <a:cxnLst/>
              <a:rect l="l" t="t" r="r" b="b"/>
              <a:pathLst>
                <a:path w="393065" h="414020">
                  <a:moveTo>
                    <a:pt x="299008" y="0"/>
                  </a:moveTo>
                  <a:lnTo>
                    <a:pt x="0" y="85738"/>
                  </a:lnTo>
                  <a:lnTo>
                    <a:pt x="94053" y="413738"/>
                  </a:lnTo>
                  <a:lnTo>
                    <a:pt x="393059" y="327999"/>
                  </a:lnTo>
                  <a:lnTo>
                    <a:pt x="299008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1">
              <a:extLst>
                <a:ext uri="{FF2B5EF4-FFF2-40B4-BE49-F238E27FC236}">
                  <a16:creationId xmlns:a16="http://schemas.microsoft.com/office/drawing/2014/main" id="{0B78129E-F669-AE30-6CE7-539C5D012B17}"/>
                </a:ext>
              </a:extLst>
            </p:cNvPr>
            <p:cNvSpPr/>
            <p:nvPr/>
          </p:nvSpPr>
          <p:spPr>
            <a:xfrm>
              <a:off x="7366685" y="3254409"/>
              <a:ext cx="393065" cy="414020"/>
            </a:xfrm>
            <a:custGeom>
              <a:avLst/>
              <a:gdLst/>
              <a:ahLst/>
              <a:cxnLst/>
              <a:rect l="l" t="t" r="r" b="b"/>
              <a:pathLst>
                <a:path w="393065" h="414020">
                  <a:moveTo>
                    <a:pt x="0" y="85739"/>
                  </a:moveTo>
                  <a:lnTo>
                    <a:pt x="299008" y="0"/>
                  </a:lnTo>
                  <a:lnTo>
                    <a:pt x="393060" y="327998"/>
                  </a:lnTo>
                  <a:lnTo>
                    <a:pt x="94051" y="413738"/>
                  </a:lnTo>
                  <a:lnTo>
                    <a:pt x="0" y="85739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2">
              <a:extLst>
                <a:ext uri="{FF2B5EF4-FFF2-40B4-BE49-F238E27FC236}">
                  <a16:creationId xmlns:a16="http://schemas.microsoft.com/office/drawing/2014/main" id="{0E9C158F-56FB-8892-081E-67468E560487}"/>
                </a:ext>
              </a:extLst>
            </p:cNvPr>
            <p:cNvSpPr/>
            <p:nvPr/>
          </p:nvSpPr>
          <p:spPr>
            <a:xfrm>
              <a:off x="7799077" y="3061364"/>
              <a:ext cx="751840" cy="290830"/>
            </a:xfrm>
            <a:custGeom>
              <a:avLst/>
              <a:gdLst/>
              <a:ahLst/>
              <a:cxnLst/>
              <a:rect l="l" t="t" r="r" b="b"/>
              <a:pathLst>
                <a:path w="751840" h="290829">
                  <a:moveTo>
                    <a:pt x="0" y="290642"/>
                  </a:moveTo>
                  <a:lnTo>
                    <a:pt x="6264" y="288220"/>
                  </a:lnTo>
                  <a:lnTo>
                    <a:pt x="751708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3">
              <a:extLst>
                <a:ext uri="{FF2B5EF4-FFF2-40B4-BE49-F238E27FC236}">
                  <a16:creationId xmlns:a16="http://schemas.microsoft.com/office/drawing/2014/main" id="{32EE69B5-2D1F-ADB1-AA2B-E8062D895F22}"/>
                </a:ext>
              </a:extLst>
            </p:cNvPr>
            <p:cNvSpPr/>
            <p:nvPr/>
          </p:nvSpPr>
          <p:spPr>
            <a:xfrm>
              <a:off x="7730168" y="3311997"/>
              <a:ext cx="90170" cy="75565"/>
            </a:xfrm>
            <a:custGeom>
              <a:avLst/>
              <a:gdLst/>
              <a:ahLst/>
              <a:cxnLst/>
              <a:rect l="l" t="t" r="r" b="b"/>
              <a:pathLst>
                <a:path w="90170" h="75564">
                  <a:moveTo>
                    <a:pt x="60639" y="0"/>
                  </a:moveTo>
                  <a:lnTo>
                    <a:pt x="0" y="66652"/>
                  </a:lnTo>
                  <a:lnTo>
                    <a:pt x="89706" y="75173"/>
                  </a:lnTo>
                  <a:lnTo>
                    <a:pt x="60639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4">
              <a:extLst>
                <a:ext uri="{FF2B5EF4-FFF2-40B4-BE49-F238E27FC236}">
                  <a16:creationId xmlns:a16="http://schemas.microsoft.com/office/drawing/2014/main" id="{CA50AA80-EECD-B286-E459-0AF1579B3D40}"/>
                </a:ext>
              </a:extLst>
            </p:cNvPr>
            <p:cNvSpPr/>
            <p:nvPr/>
          </p:nvSpPr>
          <p:spPr>
            <a:xfrm>
              <a:off x="7337489" y="3510633"/>
              <a:ext cx="78105" cy="25400"/>
            </a:xfrm>
            <a:custGeom>
              <a:avLst/>
              <a:gdLst/>
              <a:ahLst/>
              <a:cxnLst/>
              <a:rect l="l" t="t" r="r" b="b"/>
              <a:pathLst>
                <a:path w="78104" h="25400">
                  <a:moveTo>
                    <a:pt x="78082" y="0"/>
                  </a:moveTo>
                  <a:lnTo>
                    <a:pt x="12782" y="21082"/>
                  </a:lnTo>
                  <a:lnTo>
                    <a:pt x="0" y="25209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5">
              <a:extLst>
                <a:ext uri="{FF2B5EF4-FFF2-40B4-BE49-F238E27FC236}">
                  <a16:creationId xmlns:a16="http://schemas.microsoft.com/office/drawing/2014/main" id="{7DF71352-CEF0-BAFD-D93E-8657A63FD5E1}"/>
                </a:ext>
              </a:extLst>
            </p:cNvPr>
            <p:cNvSpPr/>
            <p:nvPr/>
          </p:nvSpPr>
          <p:spPr>
            <a:xfrm>
              <a:off x="7227556" y="3470357"/>
              <a:ext cx="142875" cy="123189"/>
            </a:xfrm>
            <a:custGeom>
              <a:avLst/>
              <a:gdLst/>
              <a:ahLst/>
              <a:cxnLst/>
              <a:rect l="l" t="t" r="r" b="b"/>
              <a:pathLst>
                <a:path w="142875" h="123189">
                  <a:moveTo>
                    <a:pt x="102906" y="0"/>
                  </a:moveTo>
                  <a:lnTo>
                    <a:pt x="0" y="100978"/>
                  </a:lnTo>
                  <a:lnTo>
                    <a:pt x="142527" y="122717"/>
                  </a:lnTo>
                  <a:lnTo>
                    <a:pt x="1029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6">
              <a:extLst>
                <a:ext uri="{FF2B5EF4-FFF2-40B4-BE49-F238E27FC236}">
                  <a16:creationId xmlns:a16="http://schemas.microsoft.com/office/drawing/2014/main" id="{C918C73C-3777-2B5F-5345-BFAE77B4B834}"/>
                </a:ext>
              </a:extLst>
            </p:cNvPr>
            <p:cNvSpPr/>
            <p:nvPr/>
          </p:nvSpPr>
          <p:spPr>
            <a:xfrm>
              <a:off x="7396346" y="4466041"/>
              <a:ext cx="323215" cy="352425"/>
            </a:xfrm>
            <a:custGeom>
              <a:avLst/>
              <a:gdLst/>
              <a:ahLst/>
              <a:cxnLst/>
              <a:rect l="l" t="t" r="r" b="b"/>
              <a:pathLst>
                <a:path w="323215" h="352425">
                  <a:moveTo>
                    <a:pt x="310868" y="0"/>
                  </a:moveTo>
                  <a:lnTo>
                    <a:pt x="0" y="10855"/>
                  </a:lnTo>
                  <a:lnTo>
                    <a:pt x="11907" y="351866"/>
                  </a:lnTo>
                  <a:lnTo>
                    <a:pt x="322775" y="341010"/>
                  </a:lnTo>
                  <a:lnTo>
                    <a:pt x="310868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7">
              <a:extLst>
                <a:ext uri="{FF2B5EF4-FFF2-40B4-BE49-F238E27FC236}">
                  <a16:creationId xmlns:a16="http://schemas.microsoft.com/office/drawing/2014/main" id="{1384D765-4F46-7AC8-9DA1-A7FEF9DFB663}"/>
                </a:ext>
              </a:extLst>
            </p:cNvPr>
            <p:cNvSpPr/>
            <p:nvPr/>
          </p:nvSpPr>
          <p:spPr>
            <a:xfrm>
              <a:off x="7396345" y="4466041"/>
              <a:ext cx="323215" cy="352425"/>
            </a:xfrm>
            <a:custGeom>
              <a:avLst/>
              <a:gdLst/>
              <a:ahLst/>
              <a:cxnLst/>
              <a:rect l="l" t="t" r="r" b="b"/>
              <a:pathLst>
                <a:path w="323215" h="352425">
                  <a:moveTo>
                    <a:pt x="0" y="10855"/>
                  </a:moveTo>
                  <a:lnTo>
                    <a:pt x="310868" y="0"/>
                  </a:lnTo>
                  <a:lnTo>
                    <a:pt x="322776" y="341009"/>
                  </a:lnTo>
                  <a:lnTo>
                    <a:pt x="11908" y="351865"/>
                  </a:lnTo>
                  <a:lnTo>
                    <a:pt x="0" y="10855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8">
              <a:extLst>
                <a:ext uri="{FF2B5EF4-FFF2-40B4-BE49-F238E27FC236}">
                  <a16:creationId xmlns:a16="http://schemas.microsoft.com/office/drawing/2014/main" id="{66B89118-264C-505C-F441-D97C32232C09}"/>
                </a:ext>
              </a:extLst>
            </p:cNvPr>
            <p:cNvSpPr/>
            <p:nvPr/>
          </p:nvSpPr>
          <p:spPr>
            <a:xfrm>
              <a:off x="7320676" y="4654144"/>
              <a:ext cx="81915" cy="5715"/>
            </a:xfrm>
            <a:custGeom>
              <a:avLst/>
              <a:gdLst/>
              <a:ahLst/>
              <a:cxnLst/>
              <a:rect l="l" t="t" r="r" b="b"/>
              <a:pathLst>
                <a:path w="81915" h="5714">
                  <a:moveTo>
                    <a:pt x="81861" y="0"/>
                  </a:moveTo>
                  <a:lnTo>
                    <a:pt x="13401" y="4659"/>
                  </a:lnTo>
                  <a:lnTo>
                    <a:pt x="0" y="5571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9">
              <a:extLst>
                <a:ext uri="{FF2B5EF4-FFF2-40B4-BE49-F238E27FC236}">
                  <a16:creationId xmlns:a16="http://schemas.microsoft.com/office/drawing/2014/main" id="{165D26ED-C454-ED4D-26D1-1563E79B4544}"/>
                </a:ext>
              </a:extLst>
            </p:cNvPr>
            <p:cNvSpPr/>
            <p:nvPr/>
          </p:nvSpPr>
          <p:spPr>
            <a:xfrm>
              <a:off x="7205422" y="4594475"/>
              <a:ext cx="133350" cy="128905"/>
            </a:xfrm>
            <a:custGeom>
              <a:avLst/>
              <a:gdLst/>
              <a:ahLst/>
              <a:cxnLst/>
              <a:rect l="l" t="t" r="r" b="b"/>
              <a:pathLst>
                <a:path w="133350" h="128904">
                  <a:moveTo>
                    <a:pt x="124277" y="0"/>
                  </a:moveTo>
                  <a:lnTo>
                    <a:pt x="0" y="73084"/>
                  </a:lnTo>
                  <a:lnTo>
                    <a:pt x="133033" y="128657"/>
                  </a:lnTo>
                  <a:lnTo>
                    <a:pt x="1242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0">
              <a:extLst>
                <a:ext uri="{FF2B5EF4-FFF2-40B4-BE49-F238E27FC236}">
                  <a16:creationId xmlns:a16="http://schemas.microsoft.com/office/drawing/2014/main" id="{7A9688AA-2A83-9E34-70C0-D1E903D64411}"/>
                </a:ext>
              </a:extLst>
            </p:cNvPr>
            <p:cNvSpPr/>
            <p:nvPr/>
          </p:nvSpPr>
          <p:spPr>
            <a:xfrm>
              <a:off x="7290336" y="5581202"/>
              <a:ext cx="382270" cy="404495"/>
            </a:xfrm>
            <a:custGeom>
              <a:avLst/>
              <a:gdLst/>
              <a:ahLst/>
              <a:cxnLst/>
              <a:rect l="l" t="t" r="r" b="b"/>
              <a:pathLst>
                <a:path w="382270" h="404495">
                  <a:moveTo>
                    <a:pt x="79637" y="0"/>
                  </a:moveTo>
                  <a:lnTo>
                    <a:pt x="0" y="331793"/>
                  </a:lnTo>
                  <a:lnTo>
                    <a:pt x="302467" y="404393"/>
                  </a:lnTo>
                  <a:lnTo>
                    <a:pt x="382104" y="72599"/>
                  </a:lnTo>
                  <a:lnTo>
                    <a:pt x="7963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1">
              <a:extLst>
                <a:ext uri="{FF2B5EF4-FFF2-40B4-BE49-F238E27FC236}">
                  <a16:creationId xmlns:a16="http://schemas.microsoft.com/office/drawing/2014/main" id="{E7C8712A-F2DC-F746-6A68-CAF3EE31621C}"/>
                </a:ext>
              </a:extLst>
            </p:cNvPr>
            <p:cNvSpPr/>
            <p:nvPr/>
          </p:nvSpPr>
          <p:spPr>
            <a:xfrm>
              <a:off x="7290334" y="5581202"/>
              <a:ext cx="382270" cy="404495"/>
            </a:xfrm>
            <a:custGeom>
              <a:avLst/>
              <a:gdLst/>
              <a:ahLst/>
              <a:cxnLst/>
              <a:rect l="l" t="t" r="r" b="b"/>
              <a:pathLst>
                <a:path w="382270" h="404495">
                  <a:moveTo>
                    <a:pt x="79638" y="0"/>
                  </a:moveTo>
                  <a:lnTo>
                    <a:pt x="382105" y="72599"/>
                  </a:lnTo>
                  <a:lnTo>
                    <a:pt x="302466" y="404392"/>
                  </a:lnTo>
                  <a:lnTo>
                    <a:pt x="0" y="331793"/>
                  </a:lnTo>
                  <a:lnTo>
                    <a:pt x="79638" y="0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2">
              <a:extLst>
                <a:ext uri="{FF2B5EF4-FFF2-40B4-BE49-F238E27FC236}">
                  <a16:creationId xmlns:a16="http://schemas.microsoft.com/office/drawing/2014/main" id="{74F4C01C-1A70-0C10-2F74-9AC499F24156}"/>
                </a:ext>
              </a:extLst>
            </p:cNvPr>
            <p:cNvSpPr/>
            <p:nvPr/>
          </p:nvSpPr>
          <p:spPr>
            <a:xfrm>
              <a:off x="7707217" y="5847368"/>
              <a:ext cx="653415" cy="157480"/>
            </a:xfrm>
            <a:custGeom>
              <a:avLst/>
              <a:gdLst/>
              <a:ahLst/>
              <a:cxnLst/>
              <a:rect l="l" t="t" r="r" b="b"/>
              <a:pathLst>
                <a:path w="653415" h="157479">
                  <a:moveTo>
                    <a:pt x="0" y="0"/>
                  </a:moveTo>
                  <a:lnTo>
                    <a:pt x="6530" y="1570"/>
                  </a:lnTo>
                  <a:lnTo>
                    <a:pt x="653344" y="157081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3">
              <a:extLst>
                <a:ext uri="{FF2B5EF4-FFF2-40B4-BE49-F238E27FC236}">
                  <a16:creationId xmlns:a16="http://schemas.microsoft.com/office/drawing/2014/main" id="{58277178-E502-AA55-BDFF-55D53A212872}"/>
                </a:ext>
              </a:extLst>
            </p:cNvPr>
            <p:cNvSpPr/>
            <p:nvPr/>
          </p:nvSpPr>
          <p:spPr>
            <a:xfrm>
              <a:off x="7635384" y="5809757"/>
              <a:ext cx="88265" cy="78740"/>
            </a:xfrm>
            <a:custGeom>
              <a:avLst/>
              <a:gdLst/>
              <a:ahLst/>
              <a:cxnLst/>
              <a:rect l="l" t="t" r="r" b="b"/>
              <a:pathLst>
                <a:path w="88265" h="78739">
                  <a:moveTo>
                    <a:pt x="87783" y="0"/>
                  </a:moveTo>
                  <a:lnTo>
                    <a:pt x="0" y="20340"/>
                  </a:lnTo>
                  <a:lnTo>
                    <a:pt x="68943" y="78363"/>
                  </a:lnTo>
                  <a:lnTo>
                    <a:pt x="8778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4">
              <a:extLst>
                <a:ext uri="{FF2B5EF4-FFF2-40B4-BE49-F238E27FC236}">
                  <a16:creationId xmlns:a16="http://schemas.microsoft.com/office/drawing/2014/main" id="{D237BE05-CB2B-48D5-F585-1EB1D331836A}"/>
                </a:ext>
              </a:extLst>
            </p:cNvPr>
            <p:cNvSpPr/>
            <p:nvPr/>
          </p:nvSpPr>
          <p:spPr>
            <a:xfrm>
              <a:off x="7248207" y="5737155"/>
              <a:ext cx="80645" cy="16510"/>
            </a:xfrm>
            <a:custGeom>
              <a:avLst/>
              <a:gdLst/>
              <a:ahLst/>
              <a:cxnLst/>
              <a:rect l="l" t="t" r="r" b="b"/>
              <a:pathLst>
                <a:path w="80645" h="16510">
                  <a:moveTo>
                    <a:pt x="80373" y="16503"/>
                  </a:moveTo>
                  <a:lnTo>
                    <a:pt x="13158" y="2701"/>
                  </a:lnTo>
                  <a:lnTo>
                    <a:pt x="0" y="0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5">
              <a:extLst>
                <a:ext uri="{FF2B5EF4-FFF2-40B4-BE49-F238E27FC236}">
                  <a16:creationId xmlns:a16="http://schemas.microsoft.com/office/drawing/2014/main" id="{47565C25-4C4D-35AB-0E96-9F205F19DEBA}"/>
                </a:ext>
              </a:extLst>
            </p:cNvPr>
            <p:cNvSpPr/>
            <p:nvPr/>
          </p:nvSpPr>
          <p:spPr>
            <a:xfrm>
              <a:off x="7135046" y="5676698"/>
              <a:ext cx="139700" cy="126364"/>
            </a:xfrm>
            <a:custGeom>
              <a:avLst/>
              <a:gdLst/>
              <a:ahLst/>
              <a:cxnLst/>
              <a:rect l="l" t="t" r="r" b="b"/>
              <a:pathLst>
                <a:path w="139700" h="126364">
                  <a:moveTo>
                    <a:pt x="139287" y="0"/>
                  </a:moveTo>
                  <a:lnTo>
                    <a:pt x="0" y="37221"/>
                  </a:lnTo>
                  <a:lnTo>
                    <a:pt x="113348" y="126318"/>
                  </a:lnTo>
                  <a:lnTo>
                    <a:pt x="139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6">
              <a:extLst>
                <a:ext uri="{FF2B5EF4-FFF2-40B4-BE49-F238E27FC236}">
                  <a16:creationId xmlns:a16="http://schemas.microsoft.com/office/drawing/2014/main" id="{FA1342D8-C3B7-9DE8-2666-EA11CA628B20}"/>
                </a:ext>
              </a:extLst>
            </p:cNvPr>
            <p:cNvSpPr/>
            <p:nvPr/>
          </p:nvSpPr>
          <p:spPr>
            <a:xfrm>
              <a:off x="7790488" y="4801154"/>
              <a:ext cx="584835" cy="412750"/>
            </a:xfrm>
            <a:custGeom>
              <a:avLst/>
              <a:gdLst/>
              <a:ahLst/>
              <a:cxnLst/>
              <a:rect l="l" t="t" r="r" b="b"/>
              <a:pathLst>
                <a:path w="584834" h="412750">
                  <a:moveTo>
                    <a:pt x="0" y="0"/>
                  </a:moveTo>
                  <a:lnTo>
                    <a:pt x="5487" y="3872"/>
                  </a:lnTo>
                  <a:lnTo>
                    <a:pt x="584294" y="412389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7">
              <a:extLst>
                <a:ext uri="{FF2B5EF4-FFF2-40B4-BE49-F238E27FC236}">
                  <a16:creationId xmlns:a16="http://schemas.microsoft.com/office/drawing/2014/main" id="{995D49BB-6584-06A7-5436-0F7B320F8BD3}"/>
                </a:ext>
              </a:extLst>
            </p:cNvPr>
            <p:cNvSpPr/>
            <p:nvPr/>
          </p:nvSpPr>
          <p:spPr>
            <a:xfrm>
              <a:off x="7730128" y="4758552"/>
              <a:ext cx="89535" cy="80010"/>
            </a:xfrm>
            <a:custGeom>
              <a:avLst/>
              <a:gdLst/>
              <a:ahLst/>
              <a:cxnLst/>
              <a:rect l="l" t="t" r="r" b="b"/>
              <a:pathLst>
                <a:path w="89534" h="80010">
                  <a:moveTo>
                    <a:pt x="0" y="0"/>
                  </a:moveTo>
                  <a:lnTo>
                    <a:pt x="42611" y="79397"/>
                  </a:lnTo>
                  <a:lnTo>
                    <a:pt x="89085" y="135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8">
              <a:extLst>
                <a:ext uri="{FF2B5EF4-FFF2-40B4-BE49-F238E27FC236}">
                  <a16:creationId xmlns:a16="http://schemas.microsoft.com/office/drawing/2014/main" id="{976262F2-9038-A3B0-A831-7F158765828F}"/>
                </a:ext>
              </a:extLst>
            </p:cNvPr>
            <p:cNvSpPr/>
            <p:nvPr/>
          </p:nvSpPr>
          <p:spPr>
            <a:xfrm>
              <a:off x="7819817" y="4698816"/>
              <a:ext cx="685800" cy="205104"/>
            </a:xfrm>
            <a:custGeom>
              <a:avLst/>
              <a:gdLst/>
              <a:ahLst/>
              <a:cxnLst/>
              <a:rect l="l" t="t" r="r" b="b"/>
              <a:pathLst>
                <a:path w="685800" h="205104">
                  <a:moveTo>
                    <a:pt x="0" y="0"/>
                  </a:moveTo>
                  <a:lnTo>
                    <a:pt x="6434" y="1924"/>
                  </a:lnTo>
                  <a:lnTo>
                    <a:pt x="685173" y="204945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39">
              <a:extLst>
                <a:ext uri="{FF2B5EF4-FFF2-40B4-BE49-F238E27FC236}">
                  <a16:creationId xmlns:a16="http://schemas.microsoft.com/office/drawing/2014/main" id="{483F084B-4F4C-BCF3-BA07-D01192B8A8D9}"/>
                </a:ext>
              </a:extLst>
            </p:cNvPr>
            <p:cNvSpPr/>
            <p:nvPr/>
          </p:nvSpPr>
          <p:spPr>
            <a:xfrm>
              <a:off x="7749035" y="4662133"/>
              <a:ext cx="88900" cy="77470"/>
            </a:xfrm>
            <a:custGeom>
              <a:avLst/>
              <a:gdLst/>
              <a:ahLst/>
              <a:cxnLst/>
              <a:rect l="l" t="t" r="r" b="b"/>
              <a:pathLst>
                <a:path w="88900" h="77470">
                  <a:moveTo>
                    <a:pt x="88765" y="0"/>
                  </a:moveTo>
                  <a:lnTo>
                    <a:pt x="0" y="15511"/>
                  </a:lnTo>
                  <a:lnTo>
                    <a:pt x="65669" y="77215"/>
                  </a:lnTo>
                  <a:lnTo>
                    <a:pt x="88765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0">
              <a:extLst>
                <a:ext uri="{FF2B5EF4-FFF2-40B4-BE49-F238E27FC236}">
                  <a16:creationId xmlns:a16="http://schemas.microsoft.com/office/drawing/2014/main" id="{C46A645C-C5B7-7ADB-233B-4260D79E96CF}"/>
                </a:ext>
              </a:extLst>
            </p:cNvPr>
            <p:cNvSpPr/>
            <p:nvPr/>
          </p:nvSpPr>
          <p:spPr>
            <a:xfrm>
              <a:off x="7793072" y="4105617"/>
              <a:ext cx="584835" cy="412750"/>
            </a:xfrm>
            <a:custGeom>
              <a:avLst/>
              <a:gdLst/>
              <a:ahLst/>
              <a:cxnLst/>
              <a:rect l="l" t="t" r="r" b="b"/>
              <a:pathLst>
                <a:path w="584834" h="412750">
                  <a:moveTo>
                    <a:pt x="0" y="412389"/>
                  </a:moveTo>
                  <a:lnTo>
                    <a:pt x="5487" y="408516"/>
                  </a:lnTo>
                  <a:lnTo>
                    <a:pt x="584294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1">
              <a:extLst>
                <a:ext uri="{FF2B5EF4-FFF2-40B4-BE49-F238E27FC236}">
                  <a16:creationId xmlns:a16="http://schemas.microsoft.com/office/drawing/2014/main" id="{C449A5EC-695B-4328-EAB5-36DC7CF50C33}"/>
                </a:ext>
              </a:extLst>
            </p:cNvPr>
            <p:cNvSpPr/>
            <p:nvPr/>
          </p:nvSpPr>
          <p:spPr>
            <a:xfrm>
              <a:off x="7732712" y="4481210"/>
              <a:ext cx="89535" cy="80010"/>
            </a:xfrm>
            <a:custGeom>
              <a:avLst/>
              <a:gdLst/>
              <a:ahLst/>
              <a:cxnLst/>
              <a:rect l="l" t="t" r="r" b="b"/>
              <a:pathLst>
                <a:path w="89534" h="80010">
                  <a:moveTo>
                    <a:pt x="42609" y="0"/>
                  </a:moveTo>
                  <a:lnTo>
                    <a:pt x="0" y="79397"/>
                  </a:lnTo>
                  <a:lnTo>
                    <a:pt x="89084" y="65846"/>
                  </a:lnTo>
                  <a:lnTo>
                    <a:pt x="42609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2">
              <a:extLst>
                <a:ext uri="{FF2B5EF4-FFF2-40B4-BE49-F238E27FC236}">
                  <a16:creationId xmlns:a16="http://schemas.microsoft.com/office/drawing/2014/main" id="{4D17E06E-4910-C2A2-0DDA-010B702E7550}"/>
                </a:ext>
              </a:extLst>
            </p:cNvPr>
            <p:cNvSpPr/>
            <p:nvPr/>
          </p:nvSpPr>
          <p:spPr>
            <a:xfrm>
              <a:off x="7822403" y="4415398"/>
              <a:ext cx="685800" cy="205104"/>
            </a:xfrm>
            <a:custGeom>
              <a:avLst/>
              <a:gdLst/>
              <a:ahLst/>
              <a:cxnLst/>
              <a:rect l="l" t="t" r="r" b="b"/>
              <a:pathLst>
                <a:path w="685800" h="205104">
                  <a:moveTo>
                    <a:pt x="0" y="204945"/>
                  </a:moveTo>
                  <a:lnTo>
                    <a:pt x="6434" y="203020"/>
                  </a:lnTo>
                  <a:lnTo>
                    <a:pt x="685173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3">
              <a:extLst>
                <a:ext uri="{FF2B5EF4-FFF2-40B4-BE49-F238E27FC236}">
                  <a16:creationId xmlns:a16="http://schemas.microsoft.com/office/drawing/2014/main" id="{A5A26651-E266-A731-CEF6-94D8823AEC19}"/>
                </a:ext>
              </a:extLst>
            </p:cNvPr>
            <p:cNvSpPr/>
            <p:nvPr/>
          </p:nvSpPr>
          <p:spPr>
            <a:xfrm>
              <a:off x="7751621" y="4579811"/>
              <a:ext cx="88900" cy="77470"/>
            </a:xfrm>
            <a:custGeom>
              <a:avLst/>
              <a:gdLst/>
              <a:ahLst/>
              <a:cxnLst/>
              <a:rect l="l" t="t" r="r" b="b"/>
              <a:pathLst>
                <a:path w="88900" h="77470">
                  <a:moveTo>
                    <a:pt x="65667" y="0"/>
                  </a:moveTo>
                  <a:lnTo>
                    <a:pt x="0" y="61704"/>
                  </a:lnTo>
                  <a:lnTo>
                    <a:pt x="88765" y="77214"/>
                  </a:lnTo>
                  <a:lnTo>
                    <a:pt x="6566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4">
              <a:extLst>
                <a:ext uri="{FF2B5EF4-FFF2-40B4-BE49-F238E27FC236}">
                  <a16:creationId xmlns:a16="http://schemas.microsoft.com/office/drawing/2014/main" id="{BCEBEFFD-1609-B4EF-AFF7-003F2151BE0D}"/>
                </a:ext>
              </a:extLst>
            </p:cNvPr>
            <p:cNvSpPr/>
            <p:nvPr/>
          </p:nvSpPr>
          <p:spPr>
            <a:xfrm>
              <a:off x="6945550" y="3459378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4"/>
                  </a:lnTo>
                  <a:lnTo>
                    <a:pt x="0" y="114740"/>
                  </a:lnTo>
                  <a:lnTo>
                    <a:pt x="0" y="156797"/>
                  </a:lnTo>
                  <a:lnTo>
                    <a:pt x="12910" y="197253"/>
                  </a:lnTo>
                  <a:lnTo>
                    <a:pt x="38732" y="232909"/>
                  </a:lnTo>
                  <a:lnTo>
                    <a:pt x="74484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4" y="258661"/>
                  </a:lnTo>
                  <a:lnTo>
                    <a:pt x="233537" y="232909"/>
                  </a:lnTo>
                  <a:lnTo>
                    <a:pt x="259358" y="197253"/>
                  </a:lnTo>
                  <a:lnTo>
                    <a:pt x="272269" y="156797"/>
                  </a:lnTo>
                  <a:lnTo>
                    <a:pt x="272269" y="114740"/>
                  </a:lnTo>
                  <a:lnTo>
                    <a:pt x="259358" y="74284"/>
                  </a:lnTo>
                  <a:lnTo>
                    <a:pt x="233537" y="38626"/>
                  </a:lnTo>
                  <a:lnTo>
                    <a:pt x="197784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47">
            <a:extLst>
              <a:ext uri="{FF2B5EF4-FFF2-40B4-BE49-F238E27FC236}">
                <a16:creationId xmlns:a16="http://schemas.microsoft.com/office/drawing/2014/main" id="{773FEA6C-739B-E9E7-78B0-BE1DA8EAFDCF}"/>
              </a:ext>
            </a:extLst>
          </p:cNvPr>
          <p:cNvGrpSpPr/>
          <p:nvPr/>
        </p:nvGrpSpPr>
        <p:grpSpPr>
          <a:xfrm>
            <a:off x="2205141" y="3723379"/>
            <a:ext cx="1249045" cy="822325"/>
            <a:chOff x="1168385" y="3472732"/>
            <a:chExt cx="1249045" cy="822325"/>
          </a:xfrm>
        </p:grpSpPr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CAFE4442-A6BF-EE76-7205-BE735160C0A1}"/>
                </a:ext>
              </a:extLst>
            </p:cNvPr>
            <p:cNvSpPr/>
            <p:nvPr/>
          </p:nvSpPr>
          <p:spPr>
            <a:xfrm>
              <a:off x="1168385" y="3642864"/>
              <a:ext cx="1108710" cy="652145"/>
            </a:xfrm>
            <a:custGeom>
              <a:avLst/>
              <a:gdLst/>
              <a:ahLst/>
              <a:cxnLst/>
              <a:rect l="l" t="t" r="r" b="b"/>
              <a:pathLst>
                <a:path w="1108710" h="652145">
                  <a:moveTo>
                    <a:pt x="0" y="640342"/>
                  </a:moveTo>
                  <a:lnTo>
                    <a:pt x="1101547" y="0"/>
                  </a:lnTo>
                  <a:lnTo>
                    <a:pt x="1108298" y="11613"/>
                  </a:lnTo>
                  <a:lnTo>
                    <a:pt x="6750" y="651955"/>
                  </a:lnTo>
                  <a:lnTo>
                    <a:pt x="0" y="64034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9">
              <a:extLst>
                <a:ext uri="{FF2B5EF4-FFF2-40B4-BE49-F238E27FC236}">
                  <a16:creationId xmlns:a16="http://schemas.microsoft.com/office/drawing/2014/main" id="{655387B3-96DD-E048-24D1-3C31F5DF9C92}"/>
                </a:ext>
              </a:extLst>
            </p:cNvPr>
            <p:cNvSpPr/>
            <p:nvPr/>
          </p:nvSpPr>
          <p:spPr>
            <a:xfrm>
              <a:off x="2144956" y="347273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20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1"/>
                  </a:lnTo>
                  <a:lnTo>
                    <a:pt x="38732" y="232907"/>
                  </a:lnTo>
                  <a:lnTo>
                    <a:pt x="74484" y="258659"/>
                  </a:lnTo>
                  <a:lnTo>
                    <a:pt x="115049" y="271535"/>
                  </a:lnTo>
                  <a:lnTo>
                    <a:pt x="157220" y="271535"/>
                  </a:lnTo>
                  <a:lnTo>
                    <a:pt x="197785" y="258659"/>
                  </a:lnTo>
                  <a:lnTo>
                    <a:pt x="233538" y="232907"/>
                  </a:lnTo>
                  <a:lnTo>
                    <a:pt x="259359" y="197251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8" y="38626"/>
                  </a:lnTo>
                  <a:lnTo>
                    <a:pt x="197785" y="12875"/>
                  </a:lnTo>
                  <a:lnTo>
                    <a:pt x="157220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50">
            <a:extLst>
              <a:ext uri="{FF2B5EF4-FFF2-40B4-BE49-F238E27FC236}">
                <a16:creationId xmlns:a16="http://schemas.microsoft.com/office/drawing/2014/main" id="{13C2DFD0-6703-7599-FC5D-D1CEA523D3B7}"/>
              </a:ext>
            </a:extLst>
          </p:cNvPr>
          <p:cNvSpPr txBox="1"/>
          <p:nvPr/>
        </p:nvSpPr>
        <p:spPr>
          <a:xfrm>
            <a:off x="3259015" y="3696258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70" name="object 51">
            <a:extLst>
              <a:ext uri="{FF2B5EF4-FFF2-40B4-BE49-F238E27FC236}">
                <a16:creationId xmlns:a16="http://schemas.microsoft.com/office/drawing/2014/main" id="{F5ACF3A2-5E08-D5A2-16DC-B6F69D3E4368}"/>
              </a:ext>
            </a:extLst>
          </p:cNvPr>
          <p:cNvGrpSpPr/>
          <p:nvPr/>
        </p:nvGrpSpPr>
        <p:grpSpPr>
          <a:xfrm>
            <a:off x="1746179" y="4620826"/>
            <a:ext cx="465455" cy="955040"/>
            <a:chOff x="709423" y="4370179"/>
            <a:chExt cx="465455" cy="955040"/>
          </a:xfrm>
        </p:grpSpPr>
        <p:sp>
          <p:nvSpPr>
            <p:cNvPr id="71" name="object 52">
              <a:extLst>
                <a:ext uri="{FF2B5EF4-FFF2-40B4-BE49-F238E27FC236}">
                  <a16:creationId xmlns:a16="http://schemas.microsoft.com/office/drawing/2014/main" id="{B3C75FDE-7BA6-52C4-F956-05C90700EFFC}"/>
                </a:ext>
              </a:extLst>
            </p:cNvPr>
            <p:cNvSpPr/>
            <p:nvPr/>
          </p:nvSpPr>
          <p:spPr>
            <a:xfrm>
              <a:off x="764765" y="4370179"/>
              <a:ext cx="409575" cy="883919"/>
            </a:xfrm>
            <a:custGeom>
              <a:avLst/>
              <a:gdLst/>
              <a:ahLst/>
              <a:cxnLst/>
              <a:rect l="l" t="t" r="r" b="b"/>
              <a:pathLst>
                <a:path w="409575" h="883920">
                  <a:moveTo>
                    <a:pt x="0" y="878165"/>
                  </a:moveTo>
                  <a:lnTo>
                    <a:pt x="397314" y="0"/>
                  </a:lnTo>
                  <a:lnTo>
                    <a:pt x="409552" y="5537"/>
                  </a:lnTo>
                  <a:lnTo>
                    <a:pt x="12238" y="883703"/>
                  </a:lnTo>
                  <a:lnTo>
                    <a:pt x="0" y="878165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165915C7-5EC7-7075-6B25-81554799A3CD}"/>
                </a:ext>
              </a:extLst>
            </p:cNvPr>
            <p:cNvSpPr/>
            <p:nvPr/>
          </p:nvSpPr>
          <p:spPr>
            <a:xfrm>
              <a:off x="709423" y="505322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7" y="232908"/>
                  </a:lnTo>
                  <a:lnTo>
                    <a:pt x="259358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8" y="74283"/>
                  </a:lnTo>
                  <a:lnTo>
                    <a:pt x="233537" y="38627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036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54">
            <a:extLst>
              <a:ext uri="{FF2B5EF4-FFF2-40B4-BE49-F238E27FC236}">
                <a16:creationId xmlns:a16="http://schemas.microsoft.com/office/drawing/2014/main" id="{27717BE9-05FC-FEED-0081-11DB02A9310E}"/>
              </a:ext>
            </a:extLst>
          </p:cNvPr>
          <p:cNvSpPr txBox="1"/>
          <p:nvPr/>
        </p:nvSpPr>
        <p:spPr>
          <a:xfrm>
            <a:off x="1821715" y="5281318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D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76" name="object 55">
            <a:extLst>
              <a:ext uri="{FF2B5EF4-FFF2-40B4-BE49-F238E27FC236}">
                <a16:creationId xmlns:a16="http://schemas.microsoft.com/office/drawing/2014/main" id="{D245E15A-854D-C8FC-2430-3EBFEDAE0B14}"/>
              </a:ext>
            </a:extLst>
          </p:cNvPr>
          <p:cNvSpPr/>
          <p:nvPr/>
        </p:nvSpPr>
        <p:spPr>
          <a:xfrm>
            <a:off x="2906216" y="557840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1" y="38627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2"/>
                </a:lnTo>
                <a:lnTo>
                  <a:pt x="38731" y="232908"/>
                </a:lnTo>
                <a:lnTo>
                  <a:pt x="74484" y="258660"/>
                </a:lnTo>
                <a:lnTo>
                  <a:pt x="115049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8"/>
                </a:lnTo>
                <a:lnTo>
                  <a:pt x="259359" y="197252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9" y="74283"/>
                </a:lnTo>
                <a:lnTo>
                  <a:pt x="233537" y="38627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773F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56">
            <a:extLst>
              <a:ext uri="{FF2B5EF4-FFF2-40B4-BE49-F238E27FC236}">
                <a16:creationId xmlns:a16="http://schemas.microsoft.com/office/drawing/2014/main" id="{244CB2C9-CA77-67CB-C066-C2710DD1786B}"/>
              </a:ext>
            </a:extLst>
          </p:cNvPr>
          <p:cNvSpPr txBox="1"/>
          <p:nvPr/>
        </p:nvSpPr>
        <p:spPr>
          <a:xfrm>
            <a:off x="2976928" y="556340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E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78" name="object 57">
            <a:extLst>
              <a:ext uri="{FF2B5EF4-FFF2-40B4-BE49-F238E27FC236}">
                <a16:creationId xmlns:a16="http://schemas.microsoft.com/office/drawing/2014/main" id="{B6B8B6AF-F4BF-38F0-99EF-C4AE918B1342}"/>
              </a:ext>
            </a:extLst>
          </p:cNvPr>
          <p:cNvGrpSpPr/>
          <p:nvPr/>
        </p:nvGrpSpPr>
        <p:grpSpPr>
          <a:xfrm>
            <a:off x="3736833" y="4746022"/>
            <a:ext cx="335280" cy="584835"/>
            <a:chOff x="2700077" y="4495375"/>
            <a:chExt cx="335280" cy="584835"/>
          </a:xfrm>
        </p:grpSpPr>
        <p:sp>
          <p:nvSpPr>
            <p:cNvPr id="79" name="object 58">
              <a:extLst>
                <a:ext uri="{FF2B5EF4-FFF2-40B4-BE49-F238E27FC236}">
                  <a16:creationId xmlns:a16="http://schemas.microsoft.com/office/drawing/2014/main" id="{F0B35BC0-1C5D-4BEC-5F0F-CDDFB7D6AF92}"/>
                </a:ext>
              </a:extLst>
            </p:cNvPr>
            <p:cNvSpPr/>
            <p:nvPr/>
          </p:nvSpPr>
          <p:spPr>
            <a:xfrm>
              <a:off x="2700077" y="4495375"/>
              <a:ext cx="215265" cy="428625"/>
            </a:xfrm>
            <a:custGeom>
              <a:avLst/>
              <a:gdLst/>
              <a:ahLst/>
              <a:cxnLst/>
              <a:rect l="l" t="t" r="r" b="b"/>
              <a:pathLst>
                <a:path w="215264" h="428625">
                  <a:moveTo>
                    <a:pt x="202642" y="428194"/>
                  </a:moveTo>
                  <a:lnTo>
                    <a:pt x="0" y="5810"/>
                  </a:lnTo>
                  <a:lnTo>
                    <a:pt x="12110" y="0"/>
                  </a:lnTo>
                  <a:lnTo>
                    <a:pt x="214753" y="422384"/>
                  </a:lnTo>
                  <a:lnTo>
                    <a:pt x="202642" y="428194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59">
              <a:extLst>
                <a:ext uri="{FF2B5EF4-FFF2-40B4-BE49-F238E27FC236}">
                  <a16:creationId xmlns:a16="http://schemas.microsoft.com/office/drawing/2014/main" id="{B1955FA4-64DE-CEC7-896E-AC56EC4D8814}"/>
                </a:ext>
              </a:extLst>
            </p:cNvPr>
            <p:cNvSpPr/>
            <p:nvPr/>
          </p:nvSpPr>
          <p:spPr>
            <a:xfrm>
              <a:off x="2763020" y="4808295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19" y="0"/>
                  </a:moveTo>
                  <a:lnTo>
                    <a:pt x="115049" y="0"/>
                  </a:lnTo>
                  <a:lnTo>
                    <a:pt x="74483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40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3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4" y="258660"/>
                  </a:lnTo>
                  <a:lnTo>
                    <a:pt x="233536" y="232908"/>
                  </a:lnTo>
                  <a:lnTo>
                    <a:pt x="259357" y="197252"/>
                  </a:lnTo>
                  <a:lnTo>
                    <a:pt x="272268" y="156796"/>
                  </a:lnTo>
                  <a:lnTo>
                    <a:pt x="272268" y="114740"/>
                  </a:lnTo>
                  <a:lnTo>
                    <a:pt x="259357" y="74283"/>
                  </a:lnTo>
                  <a:lnTo>
                    <a:pt x="233536" y="38627"/>
                  </a:lnTo>
                  <a:lnTo>
                    <a:pt x="197784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FF2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60">
            <a:extLst>
              <a:ext uri="{FF2B5EF4-FFF2-40B4-BE49-F238E27FC236}">
                <a16:creationId xmlns:a16="http://schemas.microsoft.com/office/drawing/2014/main" id="{D048BF44-E2EC-8AA0-7C26-2C230212D9BC}"/>
              </a:ext>
            </a:extLst>
          </p:cNvPr>
          <p:cNvSpPr txBox="1"/>
          <p:nvPr/>
        </p:nvSpPr>
        <p:spPr>
          <a:xfrm>
            <a:off x="3863488" y="503952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F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2" name="object 61">
            <a:extLst>
              <a:ext uri="{FF2B5EF4-FFF2-40B4-BE49-F238E27FC236}">
                <a16:creationId xmlns:a16="http://schemas.microsoft.com/office/drawing/2014/main" id="{62E57D0E-B3FF-AD4A-F515-09C98E9A0DDB}"/>
              </a:ext>
            </a:extLst>
          </p:cNvPr>
          <p:cNvSpPr/>
          <p:nvPr/>
        </p:nvSpPr>
        <p:spPr>
          <a:xfrm>
            <a:off x="3557429" y="4536129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2"/>
                </a:lnTo>
                <a:lnTo>
                  <a:pt x="38732" y="232909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9"/>
                </a:lnTo>
                <a:lnTo>
                  <a:pt x="259358" y="197252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62">
            <a:extLst>
              <a:ext uri="{FF2B5EF4-FFF2-40B4-BE49-F238E27FC236}">
                <a16:creationId xmlns:a16="http://schemas.microsoft.com/office/drawing/2014/main" id="{5F90CF9F-F681-FE02-8E4A-0FBE155A43EA}"/>
              </a:ext>
            </a:extLst>
          </p:cNvPr>
          <p:cNvSpPr txBox="1"/>
          <p:nvPr/>
        </p:nvSpPr>
        <p:spPr>
          <a:xfrm>
            <a:off x="3621699" y="4515653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4" name="object 63">
            <a:extLst>
              <a:ext uri="{FF2B5EF4-FFF2-40B4-BE49-F238E27FC236}">
                <a16:creationId xmlns:a16="http://schemas.microsoft.com/office/drawing/2014/main" id="{1624B4D9-ADD0-1939-5348-74C4981C8B61}"/>
              </a:ext>
            </a:extLst>
          </p:cNvPr>
          <p:cNvSpPr/>
          <p:nvPr/>
        </p:nvSpPr>
        <p:spPr>
          <a:xfrm>
            <a:off x="5364198" y="4854979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1"/>
                </a:lnTo>
                <a:lnTo>
                  <a:pt x="38732" y="232907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7"/>
                </a:lnTo>
                <a:lnTo>
                  <a:pt x="259358" y="197251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64">
            <a:extLst>
              <a:ext uri="{FF2B5EF4-FFF2-40B4-BE49-F238E27FC236}">
                <a16:creationId xmlns:a16="http://schemas.microsoft.com/office/drawing/2014/main" id="{C0FA74D4-9D68-6D68-83FA-F0957DC09200}"/>
              </a:ext>
            </a:extLst>
          </p:cNvPr>
          <p:cNvSpPr txBox="1"/>
          <p:nvPr/>
        </p:nvSpPr>
        <p:spPr>
          <a:xfrm>
            <a:off x="5435116" y="482460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6" name="object 65">
            <a:extLst>
              <a:ext uri="{FF2B5EF4-FFF2-40B4-BE49-F238E27FC236}">
                <a16:creationId xmlns:a16="http://schemas.microsoft.com/office/drawing/2014/main" id="{2F8D5474-C55F-59C8-E392-C2AD095BF27B}"/>
              </a:ext>
            </a:extLst>
          </p:cNvPr>
          <p:cNvSpPr txBox="1"/>
          <p:nvPr/>
        </p:nvSpPr>
        <p:spPr>
          <a:xfrm>
            <a:off x="8054496" y="3682825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7" name="object 66">
            <a:extLst>
              <a:ext uri="{FF2B5EF4-FFF2-40B4-BE49-F238E27FC236}">
                <a16:creationId xmlns:a16="http://schemas.microsoft.com/office/drawing/2014/main" id="{8201E02E-F10F-0AFD-E1F8-6D24F399B3E2}"/>
              </a:ext>
            </a:extLst>
          </p:cNvPr>
          <p:cNvSpPr/>
          <p:nvPr/>
        </p:nvSpPr>
        <p:spPr>
          <a:xfrm>
            <a:off x="7942425" y="4789176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20" y="0"/>
                </a:moveTo>
                <a:lnTo>
                  <a:pt x="115050" y="0"/>
                </a:lnTo>
                <a:lnTo>
                  <a:pt x="74485" y="12875"/>
                </a:lnTo>
                <a:lnTo>
                  <a:pt x="38733" y="38627"/>
                </a:lnTo>
                <a:lnTo>
                  <a:pt x="12911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1" y="197252"/>
                </a:lnTo>
                <a:lnTo>
                  <a:pt x="38733" y="232908"/>
                </a:lnTo>
                <a:lnTo>
                  <a:pt x="74485" y="258660"/>
                </a:lnTo>
                <a:lnTo>
                  <a:pt x="115050" y="271535"/>
                </a:lnTo>
                <a:lnTo>
                  <a:pt x="157220" y="271535"/>
                </a:lnTo>
                <a:lnTo>
                  <a:pt x="197785" y="258660"/>
                </a:lnTo>
                <a:lnTo>
                  <a:pt x="233538" y="232908"/>
                </a:lnTo>
                <a:lnTo>
                  <a:pt x="259359" y="197252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9" y="74283"/>
                </a:lnTo>
                <a:lnTo>
                  <a:pt x="233538" y="38627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67">
            <a:extLst>
              <a:ext uri="{FF2B5EF4-FFF2-40B4-BE49-F238E27FC236}">
                <a16:creationId xmlns:a16="http://schemas.microsoft.com/office/drawing/2014/main" id="{DC583446-7861-7318-5BC5-0B5AF2133C85}"/>
              </a:ext>
            </a:extLst>
          </p:cNvPr>
          <p:cNvSpPr txBox="1"/>
          <p:nvPr/>
        </p:nvSpPr>
        <p:spPr>
          <a:xfrm>
            <a:off x="8000765" y="477087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9" name="object 68">
            <a:extLst>
              <a:ext uri="{FF2B5EF4-FFF2-40B4-BE49-F238E27FC236}">
                <a16:creationId xmlns:a16="http://schemas.microsoft.com/office/drawing/2014/main" id="{03BE6A50-08D6-0A35-AE10-BC162873058E}"/>
              </a:ext>
            </a:extLst>
          </p:cNvPr>
          <p:cNvSpPr/>
          <p:nvPr/>
        </p:nvSpPr>
        <p:spPr>
          <a:xfrm>
            <a:off x="7872082" y="5792848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3" y="12875"/>
                </a:lnTo>
                <a:lnTo>
                  <a:pt x="38731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6"/>
                </a:lnTo>
                <a:lnTo>
                  <a:pt x="12910" y="197252"/>
                </a:lnTo>
                <a:lnTo>
                  <a:pt x="38731" y="232908"/>
                </a:lnTo>
                <a:lnTo>
                  <a:pt x="74483" y="258660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0"/>
                </a:lnTo>
                <a:lnTo>
                  <a:pt x="233536" y="232908"/>
                </a:lnTo>
                <a:lnTo>
                  <a:pt x="259357" y="197252"/>
                </a:lnTo>
                <a:lnTo>
                  <a:pt x="272268" y="156796"/>
                </a:lnTo>
                <a:lnTo>
                  <a:pt x="272268" y="114739"/>
                </a:lnTo>
                <a:lnTo>
                  <a:pt x="259357" y="74283"/>
                </a:lnTo>
                <a:lnTo>
                  <a:pt x="233536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0365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69">
            <a:extLst>
              <a:ext uri="{FF2B5EF4-FFF2-40B4-BE49-F238E27FC236}">
                <a16:creationId xmlns:a16="http://schemas.microsoft.com/office/drawing/2014/main" id="{D01D4B5B-F605-A882-F9FD-F13FB9501D7A}"/>
              </a:ext>
            </a:extLst>
          </p:cNvPr>
          <p:cNvSpPr txBox="1"/>
          <p:nvPr/>
        </p:nvSpPr>
        <p:spPr>
          <a:xfrm>
            <a:off x="7947035" y="577832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D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91" name="object 70">
            <a:extLst>
              <a:ext uri="{FF2B5EF4-FFF2-40B4-BE49-F238E27FC236}">
                <a16:creationId xmlns:a16="http://schemas.microsoft.com/office/drawing/2014/main" id="{E6227823-9105-BBF8-FC6B-3E24850D64FB}"/>
              </a:ext>
            </a:extLst>
          </p:cNvPr>
          <p:cNvSpPr/>
          <p:nvPr/>
        </p:nvSpPr>
        <p:spPr>
          <a:xfrm>
            <a:off x="2055876" y="4427476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1" y="38626"/>
                </a:lnTo>
                <a:lnTo>
                  <a:pt x="12910" y="74284"/>
                </a:lnTo>
                <a:lnTo>
                  <a:pt x="0" y="114740"/>
                </a:lnTo>
                <a:lnTo>
                  <a:pt x="0" y="156797"/>
                </a:lnTo>
                <a:lnTo>
                  <a:pt x="12910" y="197253"/>
                </a:lnTo>
                <a:lnTo>
                  <a:pt x="38731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5" y="258661"/>
                </a:lnTo>
                <a:lnTo>
                  <a:pt x="233537" y="232909"/>
                </a:lnTo>
                <a:lnTo>
                  <a:pt x="259359" y="197253"/>
                </a:lnTo>
                <a:lnTo>
                  <a:pt x="272269" y="156797"/>
                </a:lnTo>
                <a:lnTo>
                  <a:pt x="272269" y="114740"/>
                </a:lnTo>
                <a:lnTo>
                  <a:pt x="259359" y="74284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71">
            <a:extLst>
              <a:ext uri="{FF2B5EF4-FFF2-40B4-BE49-F238E27FC236}">
                <a16:creationId xmlns:a16="http://schemas.microsoft.com/office/drawing/2014/main" id="{3960EB94-BE47-A73D-7765-0962A9AA086E}"/>
              </a:ext>
            </a:extLst>
          </p:cNvPr>
          <p:cNvSpPr txBox="1"/>
          <p:nvPr/>
        </p:nvSpPr>
        <p:spPr>
          <a:xfrm>
            <a:off x="2117234" y="439475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93" name="object 72">
            <a:extLst>
              <a:ext uri="{FF2B5EF4-FFF2-40B4-BE49-F238E27FC236}">
                <a16:creationId xmlns:a16="http://schemas.microsoft.com/office/drawing/2014/main" id="{67AEED60-9A5D-9477-D0CB-30DFFCC7E2D6}"/>
              </a:ext>
            </a:extLst>
          </p:cNvPr>
          <p:cNvGrpSpPr/>
          <p:nvPr/>
        </p:nvGrpSpPr>
        <p:grpSpPr>
          <a:xfrm>
            <a:off x="8783364" y="3690872"/>
            <a:ext cx="877569" cy="2697480"/>
            <a:chOff x="7746608" y="3440225"/>
            <a:chExt cx="877569" cy="2697480"/>
          </a:xfrm>
        </p:grpSpPr>
        <p:sp>
          <p:nvSpPr>
            <p:cNvPr id="96" name="object 73">
              <a:extLst>
                <a:ext uri="{FF2B5EF4-FFF2-40B4-BE49-F238E27FC236}">
                  <a16:creationId xmlns:a16="http://schemas.microsoft.com/office/drawing/2014/main" id="{D3FAF9C5-7217-C2F0-2AD2-976ED2D1947C}"/>
                </a:ext>
              </a:extLst>
            </p:cNvPr>
            <p:cNvSpPr/>
            <p:nvPr/>
          </p:nvSpPr>
          <p:spPr>
            <a:xfrm>
              <a:off x="7820175" y="3479733"/>
              <a:ext cx="796925" cy="73660"/>
            </a:xfrm>
            <a:custGeom>
              <a:avLst/>
              <a:gdLst/>
              <a:ahLst/>
              <a:cxnLst/>
              <a:rect l="l" t="t" r="r" b="b"/>
              <a:pathLst>
                <a:path w="796925" h="73660">
                  <a:moveTo>
                    <a:pt x="0" y="0"/>
                  </a:moveTo>
                  <a:lnTo>
                    <a:pt x="6687" y="618"/>
                  </a:lnTo>
                  <a:lnTo>
                    <a:pt x="796528" y="73655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74">
              <a:extLst>
                <a:ext uri="{FF2B5EF4-FFF2-40B4-BE49-F238E27FC236}">
                  <a16:creationId xmlns:a16="http://schemas.microsoft.com/office/drawing/2014/main" id="{347C3ACA-6232-A394-E614-6D45A632A001}"/>
                </a:ext>
              </a:extLst>
            </p:cNvPr>
            <p:cNvSpPr/>
            <p:nvPr/>
          </p:nvSpPr>
          <p:spPr>
            <a:xfrm>
              <a:off x="7746608" y="3440225"/>
              <a:ext cx="84455" cy="80645"/>
            </a:xfrm>
            <a:custGeom>
              <a:avLst/>
              <a:gdLst/>
              <a:ahLst/>
              <a:cxnLst/>
              <a:rect l="l" t="t" r="r" b="b"/>
              <a:pathLst>
                <a:path w="84454" h="80645">
                  <a:moveTo>
                    <a:pt x="83963" y="0"/>
                  </a:moveTo>
                  <a:lnTo>
                    <a:pt x="0" y="32705"/>
                  </a:lnTo>
                  <a:lnTo>
                    <a:pt x="76542" y="80252"/>
                  </a:lnTo>
                  <a:lnTo>
                    <a:pt x="8396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75">
              <a:extLst>
                <a:ext uri="{FF2B5EF4-FFF2-40B4-BE49-F238E27FC236}">
                  <a16:creationId xmlns:a16="http://schemas.microsoft.com/office/drawing/2014/main" id="{657D0601-167B-CBC6-C4AE-2C08AB7F6E9C}"/>
                </a:ext>
              </a:extLst>
            </p:cNvPr>
            <p:cNvSpPr/>
            <p:nvPr/>
          </p:nvSpPr>
          <p:spPr>
            <a:xfrm>
              <a:off x="8269048" y="5865993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7"/>
                  </a:lnTo>
                  <a:lnTo>
                    <a:pt x="12910" y="74283"/>
                  </a:lnTo>
                  <a:lnTo>
                    <a:pt x="0" y="114740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8" y="232909"/>
                  </a:lnTo>
                  <a:lnTo>
                    <a:pt x="259359" y="197252"/>
                  </a:lnTo>
                  <a:lnTo>
                    <a:pt x="272269" y="156796"/>
                  </a:lnTo>
                  <a:lnTo>
                    <a:pt x="272269" y="114740"/>
                  </a:lnTo>
                  <a:lnTo>
                    <a:pt x="259359" y="74283"/>
                  </a:lnTo>
                  <a:lnTo>
                    <a:pt x="233538" y="38627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397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76">
            <a:extLst>
              <a:ext uri="{FF2B5EF4-FFF2-40B4-BE49-F238E27FC236}">
                <a16:creationId xmlns:a16="http://schemas.microsoft.com/office/drawing/2014/main" id="{745E3A60-D1A6-83E9-BF0D-14572A0BF03B}"/>
              </a:ext>
            </a:extLst>
          </p:cNvPr>
          <p:cNvSpPr txBox="1"/>
          <p:nvPr/>
        </p:nvSpPr>
        <p:spPr>
          <a:xfrm>
            <a:off x="9370903" y="6087281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00" name="object 77">
            <a:extLst>
              <a:ext uri="{FF2B5EF4-FFF2-40B4-BE49-F238E27FC236}">
                <a16:creationId xmlns:a16="http://schemas.microsoft.com/office/drawing/2014/main" id="{34E6F7C7-DAB7-2255-72F5-6FDE52988398}"/>
              </a:ext>
            </a:extLst>
          </p:cNvPr>
          <p:cNvSpPr/>
          <p:nvPr/>
        </p:nvSpPr>
        <p:spPr>
          <a:xfrm>
            <a:off x="9455027" y="3227288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80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0" y="197253"/>
                </a:lnTo>
                <a:lnTo>
                  <a:pt x="38732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1"/>
                </a:lnTo>
                <a:lnTo>
                  <a:pt x="233537" y="232909"/>
                </a:lnTo>
                <a:lnTo>
                  <a:pt x="259358" y="197253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78">
            <a:extLst>
              <a:ext uri="{FF2B5EF4-FFF2-40B4-BE49-F238E27FC236}">
                <a16:creationId xmlns:a16="http://schemas.microsoft.com/office/drawing/2014/main" id="{FA3B522A-498F-A5D5-0051-03A152195130}"/>
              </a:ext>
            </a:extLst>
          </p:cNvPr>
          <p:cNvSpPr txBox="1"/>
          <p:nvPr/>
        </p:nvSpPr>
        <p:spPr>
          <a:xfrm>
            <a:off x="9518663" y="3199247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02" name="object 79">
            <a:extLst>
              <a:ext uri="{FF2B5EF4-FFF2-40B4-BE49-F238E27FC236}">
                <a16:creationId xmlns:a16="http://schemas.microsoft.com/office/drawing/2014/main" id="{2764D52B-B20E-A32A-D305-32535D899357}"/>
              </a:ext>
            </a:extLst>
          </p:cNvPr>
          <p:cNvSpPr/>
          <p:nvPr/>
        </p:nvSpPr>
        <p:spPr>
          <a:xfrm>
            <a:off x="9461586" y="3665487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0" y="197253"/>
                </a:lnTo>
                <a:lnTo>
                  <a:pt x="38732" y="232909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8" y="232909"/>
                </a:lnTo>
                <a:lnTo>
                  <a:pt x="259359" y="197253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9" y="74283"/>
                </a:lnTo>
                <a:lnTo>
                  <a:pt x="233538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80">
            <a:extLst>
              <a:ext uri="{FF2B5EF4-FFF2-40B4-BE49-F238E27FC236}">
                <a16:creationId xmlns:a16="http://schemas.microsoft.com/office/drawing/2014/main" id="{1396B781-4C6B-7AE4-8D35-4781EFA5765E}"/>
              </a:ext>
            </a:extLst>
          </p:cNvPr>
          <p:cNvSpPr txBox="1"/>
          <p:nvPr/>
        </p:nvSpPr>
        <p:spPr>
          <a:xfrm>
            <a:off x="9518663" y="364252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04" name="object 81">
            <a:extLst>
              <a:ext uri="{FF2B5EF4-FFF2-40B4-BE49-F238E27FC236}">
                <a16:creationId xmlns:a16="http://schemas.microsoft.com/office/drawing/2014/main" id="{2A63C480-1119-3451-4FDA-E96AE30CCCFE}"/>
              </a:ext>
            </a:extLst>
          </p:cNvPr>
          <p:cNvSpPr/>
          <p:nvPr/>
        </p:nvSpPr>
        <p:spPr>
          <a:xfrm>
            <a:off x="9276336" y="5321367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6"/>
                </a:lnTo>
                <a:lnTo>
                  <a:pt x="12910" y="197252"/>
                </a:lnTo>
                <a:lnTo>
                  <a:pt x="38732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5" y="258661"/>
                </a:lnTo>
                <a:lnTo>
                  <a:pt x="233537" y="232909"/>
                </a:lnTo>
                <a:lnTo>
                  <a:pt x="259358" y="197252"/>
                </a:lnTo>
                <a:lnTo>
                  <a:pt x="272268" y="156796"/>
                </a:lnTo>
                <a:lnTo>
                  <a:pt x="272268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82">
            <a:extLst>
              <a:ext uri="{FF2B5EF4-FFF2-40B4-BE49-F238E27FC236}">
                <a16:creationId xmlns:a16="http://schemas.microsoft.com/office/drawing/2014/main" id="{3952AF97-1B16-9FED-1033-F4B37A144296}"/>
              </a:ext>
            </a:extLst>
          </p:cNvPr>
          <p:cNvSpPr txBox="1"/>
          <p:nvPr/>
        </p:nvSpPr>
        <p:spPr>
          <a:xfrm>
            <a:off x="9344038" y="530818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F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106" name="object 83">
            <a:extLst>
              <a:ext uri="{FF2B5EF4-FFF2-40B4-BE49-F238E27FC236}">
                <a16:creationId xmlns:a16="http://schemas.microsoft.com/office/drawing/2014/main" id="{F02C901B-D9AD-FACE-54A8-F367A042625C}"/>
              </a:ext>
            </a:extLst>
          </p:cNvPr>
          <p:cNvGrpSpPr/>
          <p:nvPr/>
        </p:nvGrpSpPr>
        <p:grpSpPr>
          <a:xfrm>
            <a:off x="9399946" y="4541554"/>
            <a:ext cx="289560" cy="713740"/>
            <a:chOff x="8363190" y="4290907"/>
            <a:chExt cx="289560" cy="713740"/>
          </a:xfrm>
        </p:grpSpPr>
        <p:sp>
          <p:nvSpPr>
            <p:cNvPr id="107" name="object 84">
              <a:extLst>
                <a:ext uri="{FF2B5EF4-FFF2-40B4-BE49-F238E27FC236}">
                  <a16:creationId xmlns:a16="http://schemas.microsoft.com/office/drawing/2014/main" id="{7E9962AF-A7CF-A0BE-F16B-155BCE647DFB}"/>
                </a:ext>
              </a:extLst>
            </p:cNvPr>
            <p:cNvSpPr/>
            <p:nvPr/>
          </p:nvSpPr>
          <p:spPr>
            <a:xfrm>
              <a:off x="8380151" y="4290907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8" y="232909"/>
                  </a:lnTo>
                  <a:lnTo>
                    <a:pt x="259359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8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85">
              <a:extLst>
                <a:ext uri="{FF2B5EF4-FFF2-40B4-BE49-F238E27FC236}">
                  <a16:creationId xmlns:a16="http://schemas.microsoft.com/office/drawing/2014/main" id="{797BDF6A-B8CC-91C4-72EC-EA47ADC1D4EB}"/>
                </a:ext>
              </a:extLst>
            </p:cNvPr>
            <p:cNvSpPr/>
            <p:nvPr/>
          </p:nvSpPr>
          <p:spPr>
            <a:xfrm>
              <a:off x="8363190" y="4732604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3" y="12875"/>
                  </a:lnTo>
                  <a:lnTo>
                    <a:pt x="38731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1" y="232909"/>
                  </a:lnTo>
                  <a:lnTo>
                    <a:pt x="74483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1"/>
                  </a:lnTo>
                  <a:lnTo>
                    <a:pt x="233537" y="232909"/>
                  </a:lnTo>
                  <a:lnTo>
                    <a:pt x="259359" y="197252"/>
                  </a:lnTo>
                  <a:lnTo>
                    <a:pt x="272269" y="156796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7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773F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86">
            <a:extLst>
              <a:ext uri="{FF2B5EF4-FFF2-40B4-BE49-F238E27FC236}">
                <a16:creationId xmlns:a16="http://schemas.microsoft.com/office/drawing/2014/main" id="{34B70693-E731-75BB-F8DF-A5D2FD9739E0}"/>
              </a:ext>
            </a:extLst>
          </p:cNvPr>
          <p:cNvSpPr txBox="1"/>
          <p:nvPr/>
        </p:nvSpPr>
        <p:spPr>
          <a:xfrm>
            <a:off x="9464932" y="4958932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E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10" name="object 87">
            <a:extLst>
              <a:ext uri="{FF2B5EF4-FFF2-40B4-BE49-F238E27FC236}">
                <a16:creationId xmlns:a16="http://schemas.microsoft.com/office/drawing/2014/main" id="{FE0086EB-B60A-D10B-EEAE-E018A476AF9E}"/>
              </a:ext>
            </a:extLst>
          </p:cNvPr>
          <p:cNvSpPr/>
          <p:nvPr/>
        </p:nvSpPr>
        <p:spPr>
          <a:xfrm>
            <a:off x="9325212" y="420289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3" y="12875"/>
                </a:lnTo>
                <a:lnTo>
                  <a:pt x="38731" y="38626"/>
                </a:lnTo>
                <a:lnTo>
                  <a:pt x="12910" y="74284"/>
                </a:lnTo>
                <a:lnTo>
                  <a:pt x="0" y="114740"/>
                </a:lnTo>
                <a:lnTo>
                  <a:pt x="0" y="156797"/>
                </a:lnTo>
                <a:lnTo>
                  <a:pt x="12910" y="197253"/>
                </a:lnTo>
                <a:lnTo>
                  <a:pt x="38731" y="232909"/>
                </a:lnTo>
                <a:lnTo>
                  <a:pt x="74483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1"/>
                </a:lnTo>
                <a:lnTo>
                  <a:pt x="233536" y="232909"/>
                </a:lnTo>
                <a:lnTo>
                  <a:pt x="259357" y="197253"/>
                </a:lnTo>
                <a:lnTo>
                  <a:pt x="272268" y="156797"/>
                </a:lnTo>
                <a:lnTo>
                  <a:pt x="272268" y="114740"/>
                </a:lnTo>
                <a:lnTo>
                  <a:pt x="259357" y="74284"/>
                </a:lnTo>
                <a:lnTo>
                  <a:pt x="233536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88">
            <a:extLst>
              <a:ext uri="{FF2B5EF4-FFF2-40B4-BE49-F238E27FC236}">
                <a16:creationId xmlns:a16="http://schemas.microsoft.com/office/drawing/2014/main" id="{60081E1A-C968-5294-9FC4-FB29A89853BB}"/>
              </a:ext>
            </a:extLst>
          </p:cNvPr>
          <p:cNvSpPr txBox="1"/>
          <p:nvPr/>
        </p:nvSpPr>
        <p:spPr>
          <a:xfrm>
            <a:off x="9397768" y="4042822"/>
            <a:ext cx="232410" cy="72390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  <a:p>
            <a:pPr marL="106680">
              <a:lnSpc>
                <a:spcPct val="100000"/>
              </a:lnSpc>
              <a:spcBef>
                <a:spcPts val="101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12" name="文本框 33">
            <a:extLst>
              <a:ext uri="{FF2B5EF4-FFF2-40B4-BE49-F238E27FC236}">
                <a16:creationId xmlns:a16="http://schemas.microsoft.com/office/drawing/2014/main" id="{0E7F3D1D-B208-40EE-8085-9229D5AA3092}"/>
              </a:ext>
            </a:extLst>
          </p:cNvPr>
          <p:cNvSpPr txBox="1"/>
          <p:nvPr/>
        </p:nvSpPr>
        <p:spPr>
          <a:xfrm>
            <a:off x="1243519" y="3290725"/>
            <a:ext cx="2024290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目标节点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3" name="object 89">
            <a:extLst>
              <a:ext uri="{FF2B5EF4-FFF2-40B4-BE49-F238E27FC236}">
                <a16:creationId xmlns:a16="http://schemas.microsoft.com/office/drawing/2014/main" id="{B7618384-ABB9-5034-582D-C49699B333CB}"/>
              </a:ext>
            </a:extLst>
          </p:cNvPr>
          <p:cNvSpPr txBox="1"/>
          <p:nvPr/>
        </p:nvSpPr>
        <p:spPr>
          <a:xfrm>
            <a:off x="6272781" y="5159449"/>
            <a:ext cx="24384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spc="-50" dirty="0">
                <a:solidFill>
                  <a:srgbClr val="D60093"/>
                </a:solidFill>
                <a:latin typeface="Arial MT"/>
                <a:cs typeface="Arial MT"/>
              </a:rPr>
              <a:t>?</a:t>
            </a:r>
            <a:endParaRPr sz="3100" dirty="0">
              <a:latin typeface="Arial MT"/>
              <a:cs typeface="Arial MT"/>
            </a:endParaRPr>
          </a:p>
        </p:txBody>
      </p:sp>
      <p:sp>
        <p:nvSpPr>
          <p:cNvPr id="11" name="object 90">
            <a:extLst>
              <a:ext uri="{FF2B5EF4-FFF2-40B4-BE49-F238E27FC236}">
                <a16:creationId xmlns:a16="http://schemas.microsoft.com/office/drawing/2014/main" id="{074F2DEB-21FA-DE43-27F9-B122327DB2CB}"/>
              </a:ext>
            </a:extLst>
          </p:cNvPr>
          <p:cNvSpPr txBox="1"/>
          <p:nvPr/>
        </p:nvSpPr>
        <p:spPr>
          <a:xfrm>
            <a:off x="8567036" y="3888433"/>
            <a:ext cx="24384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spc="-50" dirty="0">
                <a:solidFill>
                  <a:srgbClr val="D60093"/>
                </a:solidFill>
                <a:latin typeface="Arial MT"/>
                <a:cs typeface="Arial MT"/>
              </a:rPr>
              <a:t>?</a:t>
            </a:r>
            <a:endParaRPr sz="3100">
              <a:latin typeface="Arial MT"/>
              <a:cs typeface="Arial MT"/>
            </a:endParaRPr>
          </a:p>
        </p:txBody>
      </p:sp>
      <p:sp>
        <p:nvSpPr>
          <p:cNvPr id="48" name="object 91">
            <a:extLst>
              <a:ext uri="{FF2B5EF4-FFF2-40B4-BE49-F238E27FC236}">
                <a16:creationId xmlns:a16="http://schemas.microsoft.com/office/drawing/2014/main" id="{250A919E-B99B-8E61-5E1D-3CE5D3B68561}"/>
              </a:ext>
            </a:extLst>
          </p:cNvPr>
          <p:cNvSpPr txBox="1"/>
          <p:nvPr/>
        </p:nvSpPr>
        <p:spPr>
          <a:xfrm>
            <a:off x="8562972" y="5080201"/>
            <a:ext cx="24384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spc="-50" dirty="0">
                <a:solidFill>
                  <a:srgbClr val="D60093"/>
                </a:solidFill>
                <a:latin typeface="Arial MT"/>
                <a:cs typeface="Arial MT"/>
              </a:rPr>
              <a:t>?</a:t>
            </a:r>
            <a:endParaRPr sz="3100">
              <a:latin typeface="Arial MT"/>
              <a:cs typeface="Arial MT"/>
            </a:endParaRPr>
          </a:p>
        </p:txBody>
      </p:sp>
      <p:sp>
        <p:nvSpPr>
          <p:cNvPr id="49" name="object 92">
            <a:extLst>
              <a:ext uri="{FF2B5EF4-FFF2-40B4-BE49-F238E27FC236}">
                <a16:creationId xmlns:a16="http://schemas.microsoft.com/office/drawing/2014/main" id="{33B0E410-2AD2-0023-69B5-F07F3D94A692}"/>
              </a:ext>
            </a:extLst>
          </p:cNvPr>
          <p:cNvSpPr txBox="1"/>
          <p:nvPr/>
        </p:nvSpPr>
        <p:spPr>
          <a:xfrm>
            <a:off x="8485756" y="6195769"/>
            <a:ext cx="24384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spc="-50" dirty="0">
                <a:solidFill>
                  <a:srgbClr val="D60093"/>
                </a:solidFill>
                <a:latin typeface="Arial MT"/>
                <a:cs typeface="Arial MT"/>
              </a:rPr>
              <a:t>?</a:t>
            </a:r>
            <a:endParaRPr sz="31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71707851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84D35-4414-EF7E-DE4F-1BAB2F12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09771487-DB25-B07A-6B28-9F1B6700D3B4}"/>
              </a:ext>
            </a:extLst>
          </p:cNvPr>
          <p:cNvSpPr txBox="1"/>
          <p:nvPr/>
        </p:nvSpPr>
        <p:spPr>
          <a:xfrm>
            <a:off x="350439" y="120418"/>
            <a:ext cx="7328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思想：领域聚合（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Aggregate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Neighbors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p:sp>
        <p:nvSpPr>
          <p:cNvPr id="14" name="文本框 33">
            <a:extLst>
              <a:ext uri="{FF2B5EF4-FFF2-40B4-BE49-F238E27FC236}">
                <a16:creationId xmlns:a16="http://schemas.microsoft.com/office/drawing/2014/main" id="{CD17F39E-5C7E-445E-A9AB-CE31A81B8C0E}"/>
              </a:ext>
            </a:extLst>
          </p:cNvPr>
          <p:cNvSpPr txBox="1"/>
          <p:nvPr/>
        </p:nvSpPr>
        <p:spPr>
          <a:xfrm>
            <a:off x="830048" y="828293"/>
            <a:ext cx="11361952" cy="1268104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基本方法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对邻居的信息取平均后，应用神经网络进行处理</a:t>
            </a:r>
          </a:p>
        </p:txBody>
      </p:sp>
      <p:sp>
        <p:nvSpPr>
          <p:cNvPr id="2" name="文本框 33">
            <a:extLst>
              <a:ext uri="{FF2B5EF4-FFF2-40B4-BE49-F238E27FC236}">
                <a16:creationId xmlns:a16="http://schemas.microsoft.com/office/drawing/2014/main" id="{D1ED36D5-8563-9676-A199-5DC1E80CCD4B}"/>
              </a:ext>
            </a:extLst>
          </p:cNvPr>
          <p:cNvSpPr txBox="1"/>
          <p:nvPr/>
        </p:nvSpPr>
        <p:spPr>
          <a:xfrm>
            <a:off x="2309099" y="5829862"/>
            <a:ext cx="1378491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输入图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A9EEF485-A1D8-FB31-782B-F701C8497C85}"/>
              </a:ext>
            </a:extLst>
          </p:cNvPr>
          <p:cNvGrpSpPr/>
          <p:nvPr/>
        </p:nvGrpSpPr>
        <p:grpSpPr>
          <a:xfrm>
            <a:off x="5705467" y="4560033"/>
            <a:ext cx="1050925" cy="800100"/>
            <a:chOff x="4668711" y="4309386"/>
            <a:chExt cx="1050925" cy="800100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2784BE8-FAB3-23DD-09F1-FE491A053C20}"/>
                </a:ext>
              </a:extLst>
            </p:cNvPr>
            <p:cNvSpPr/>
            <p:nvPr/>
          </p:nvSpPr>
          <p:spPr>
            <a:xfrm>
              <a:off x="4784234" y="4715466"/>
              <a:ext cx="57785" cy="0"/>
            </a:xfrm>
            <a:custGeom>
              <a:avLst/>
              <a:gdLst/>
              <a:ahLst/>
              <a:cxnLst/>
              <a:rect l="l" t="t" r="r" b="b"/>
              <a:pathLst>
                <a:path w="57785">
                  <a:moveTo>
                    <a:pt x="0" y="0"/>
                  </a:moveTo>
                  <a:lnTo>
                    <a:pt x="57327" y="0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A06DC469-5882-D839-40D5-403EC1F8734A}"/>
                </a:ext>
              </a:extLst>
            </p:cNvPr>
            <p:cNvSpPr/>
            <p:nvPr/>
          </p:nvSpPr>
          <p:spPr>
            <a:xfrm>
              <a:off x="4668711" y="4650990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8954" y="0"/>
                  </a:moveTo>
                  <a:lnTo>
                    <a:pt x="0" y="64476"/>
                  </a:lnTo>
                  <a:lnTo>
                    <a:pt x="128954" y="128953"/>
                  </a:lnTo>
                  <a:lnTo>
                    <a:pt x="1289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EDD390C0-1253-1962-0E6E-8ADC69AA2EAB}"/>
                </a:ext>
              </a:extLst>
            </p:cNvPr>
            <p:cNvSpPr/>
            <p:nvPr/>
          </p:nvSpPr>
          <p:spPr>
            <a:xfrm>
              <a:off x="4841561" y="4311065"/>
              <a:ext cx="876300" cy="796290"/>
            </a:xfrm>
            <a:custGeom>
              <a:avLst/>
              <a:gdLst/>
              <a:ahLst/>
              <a:cxnLst/>
              <a:rect l="l" t="t" r="r" b="b"/>
              <a:pathLst>
                <a:path w="876300" h="796289">
                  <a:moveTo>
                    <a:pt x="876282" y="0"/>
                  </a:moveTo>
                  <a:lnTo>
                    <a:pt x="0" y="0"/>
                  </a:lnTo>
                  <a:lnTo>
                    <a:pt x="0" y="796183"/>
                  </a:lnTo>
                  <a:lnTo>
                    <a:pt x="876282" y="796183"/>
                  </a:lnTo>
                  <a:lnTo>
                    <a:pt x="876282" y="0"/>
                  </a:lnTo>
                  <a:close/>
                </a:path>
              </a:pathLst>
            </a:custGeom>
            <a:solidFill>
              <a:srgbClr val="DCDE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D8C09757-1523-F6FF-D53A-0A7EFBC25CB7}"/>
                </a:ext>
              </a:extLst>
            </p:cNvPr>
            <p:cNvSpPr/>
            <p:nvPr/>
          </p:nvSpPr>
          <p:spPr>
            <a:xfrm>
              <a:off x="4841561" y="4311065"/>
              <a:ext cx="876300" cy="796290"/>
            </a:xfrm>
            <a:custGeom>
              <a:avLst/>
              <a:gdLst/>
              <a:ahLst/>
              <a:cxnLst/>
              <a:rect l="l" t="t" r="r" b="b"/>
              <a:pathLst>
                <a:path w="876300" h="796289">
                  <a:moveTo>
                    <a:pt x="0" y="0"/>
                  </a:moveTo>
                  <a:lnTo>
                    <a:pt x="876282" y="0"/>
                  </a:lnTo>
                  <a:lnTo>
                    <a:pt x="876282" y="796184"/>
                  </a:lnTo>
                  <a:lnTo>
                    <a:pt x="0" y="796184"/>
                  </a:lnTo>
                  <a:lnTo>
                    <a:pt x="0" y="0"/>
                  </a:lnTo>
                  <a:close/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>
            <a:extLst>
              <a:ext uri="{FF2B5EF4-FFF2-40B4-BE49-F238E27FC236}">
                <a16:creationId xmlns:a16="http://schemas.microsoft.com/office/drawing/2014/main" id="{8E8EF058-C475-7D3D-DD94-8AD10BA51A4F}"/>
              </a:ext>
            </a:extLst>
          </p:cNvPr>
          <p:cNvGrpSpPr/>
          <p:nvPr/>
        </p:nvGrpSpPr>
        <p:grpSpPr>
          <a:xfrm>
            <a:off x="2132545" y="3912146"/>
            <a:ext cx="1714500" cy="1795780"/>
            <a:chOff x="1095789" y="3661499"/>
            <a:chExt cx="1714500" cy="1795780"/>
          </a:xfrm>
        </p:grpSpPr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9FAD1BDD-1128-EEDB-7B40-A70F6F7B4BBA}"/>
                </a:ext>
              </a:extLst>
            </p:cNvPr>
            <p:cNvSpPr/>
            <p:nvPr/>
          </p:nvSpPr>
          <p:spPr>
            <a:xfrm>
              <a:off x="1189913" y="3661511"/>
              <a:ext cx="1620520" cy="1795780"/>
            </a:xfrm>
            <a:custGeom>
              <a:avLst/>
              <a:gdLst/>
              <a:ahLst/>
              <a:cxnLst/>
              <a:rect l="l" t="t" r="r" b="b"/>
              <a:pathLst>
                <a:path w="1620520" h="1795779">
                  <a:moveTo>
                    <a:pt x="1514957" y="767956"/>
                  </a:moveTo>
                  <a:lnTo>
                    <a:pt x="1494472" y="766292"/>
                  </a:lnTo>
                  <a:lnTo>
                    <a:pt x="1505572" y="749465"/>
                  </a:lnTo>
                  <a:lnTo>
                    <a:pt x="1494358" y="742073"/>
                  </a:lnTo>
                  <a:lnTo>
                    <a:pt x="1479207" y="765048"/>
                  </a:lnTo>
                  <a:lnTo>
                    <a:pt x="1454365" y="763028"/>
                  </a:lnTo>
                  <a:lnTo>
                    <a:pt x="1134135" y="0"/>
                  </a:lnTo>
                  <a:lnTo>
                    <a:pt x="1121752" y="5194"/>
                  </a:lnTo>
                  <a:lnTo>
                    <a:pt x="1439265" y="761809"/>
                  </a:lnTo>
                  <a:lnTo>
                    <a:pt x="1092" y="644702"/>
                  </a:lnTo>
                  <a:lnTo>
                    <a:pt x="0" y="658088"/>
                  </a:lnTo>
                  <a:lnTo>
                    <a:pt x="1445120" y="775754"/>
                  </a:lnTo>
                  <a:lnTo>
                    <a:pt x="1445971" y="777748"/>
                  </a:lnTo>
                  <a:lnTo>
                    <a:pt x="1449819" y="776135"/>
                  </a:lnTo>
                  <a:lnTo>
                    <a:pt x="1470787" y="777836"/>
                  </a:lnTo>
                  <a:lnTo>
                    <a:pt x="818540" y="1767471"/>
                  </a:lnTo>
                  <a:lnTo>
                    <a:pt x="829754" y="1774863"/>
                  </a:lnTo>
                  <a:lnTo>
                    <a:pt x="1486052" y="779081"/>
                  </a:lnTo>
                  <a:lnTo>
                    <a:pt x="1513865" y="781342"/>
                  </a:lnTo>
                  <a:lnTo>
                    <a:pt x="1514957" y="767956"/>
                  </a:lnTo>
                  <a:close/>
                </a:path>
                <a:path w="1620520" h="1795779">
                  <a:moveTo>
                    <a:pt x="1620164" y="1355572"/>
                  </a:moveTo>
                  <a:lnTo>
                    <a:pt x="1612988" y="1344218"/>
                  </a:lnTo>
                  <a:lnTo>
                    <a:pt x="917168" y="1783981"/>
                  </a:lnTo>
                  <a:lnTo>
                    <a:pt x="924344" y="1795335"/>
                  </a:lnTo>
                  <a:lnTo>
                    <a:pt x="1620164" y="135557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2DFAF4EA-870F-6270-7301-3BB852A7324B}"/>
                </a:ext>
              </a:extLst>
            </p:cNvPr>
            <p:cNvSpPr/>
            <p:nvPr/>
          </p:nvSpPr>
          <p:spPr>
            <a:xfrm>
              <a:off x="1134940" y="3686809"/>
              <a:ext cx="1270" cy="344805"/>
            </a:xfrm>
            <a:custGeom>
              <a:avLst/>
              <a:gdLst/>
              <a:ahLst/>
              <a:cxnLst/>
              <a:rect l="l" t="t" r="r" b="b"/>
              <a:pathLst>
                <a:path w="1269" h="344804">
                  <a:moveTo>
                    <a:pt x="0" y="0"/>
                  </a:moveTo>
                  <a:lnTo>
                    <a:pt x="1147" y="338007"/>
                  </a:lnTo>
                  <a:lnTo>
                    <a:pt x="1169" y="344723"/>
                  </a:lnTo>
                </a:path>
              </a:pathLst>
            </a:custGeom>
            <a:ln w="13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2">
              <a:extLst>
                <a:ext uri="{FF2B5EF4-FFF2-40B4-BE49-F238E27FC236}">
                  <a16:creationId xmlns:a16="http://schemas.microsoft.com/office/drawing/2014/main" id="{E445DE7C-E8F2-ADA5-C3C1-8A91C31BE80A}"/>
                </a:ext>
              </a:extLst>
            </p:cNvPr>
            <p:cNvSpPr/>
            <p:nvPr/>
          </p:nvSpPr>
          <p:spPr>
            <a:xfrm>
              <a:off x="1095789" y="4024679"/>
              <a:ext cx="80645" cy="81280"/>
            </a:xfrm>
            <a:custGeom>
              <a:avLst/>
              <a:gdLst/>
              <a:ahLst/>
              <a:cxnLst/>
              <a:rect l="l" t="t" r="r" b="b"/>
              <a:pathLst>
                <a:path w="80644" h="81279">
                  <a:moveTo>
                    <a:pt x="80595" y="0"/>
                  </a:moveTo>
                  <a:lnTo>
                    <a:pt x="0" y="273"/>
                  </a:lnTo>
                  <a:lnTo>
                    <a:pt x="40571" y="80732"/>
                  </a:lnTo>
                  <a:lnTo>
                    <a:pt x="805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3">
            <a:extLst>
              <a:ext uri="{FF2B5EF4-FFF2-40B4-BE49-F238E27FC236}">
                <a16:creationId xmlns:a16="http://schemas.microsoft.com/office/drawing/2014/main" id="{C4DA3EF0-B591-A802-973D-9BF7F2BE14C4}"/>
              </a:ext>
            </a:extLst>
          </p:cNvPr>
          <p:cNvGrpSpPr/>
          <p:nvPr/>
        </p:nvGrpSpPr>
        <p:grpSpPr>
          <a:xfrm>
            <a:off x="6851537" y="3305026"/>
            <a:ext cx="2743200" cy="2957195"/>
            <a:chOff x="5814781" y="3054379"/>
            <a:chExt cx="2743200" cy="2957195"/>
          </a:xfrm>
        </p:grpSpPr>
        <p:sp>
          <p:nvSpPr>
            <p:cNvPr id="16" name="object 14">
              <a:extLst>
                <a:ext uri="{FF2B5EF4-FFF2-40B4-BE49-F238E27FC236}">
                  <a16:creationId xmlns:a16="http://schemas.microsoft.com/office/drawing/2014/main" id="{14D3F07B-454E-7215-511D-0F032594BE45}"/>
                </a:ext>
              </a:extLst>
            </p:cNvPr>
            <p:cNvSpPr/>
            <p:nvPr/>
          </p:nvSpPr>
          <p:spPr>
            <a:xfrm>
              <a:off x="5930302" y="4719035"/>
              <a:ext cx="970915" cy="0"/>
            </a:xfrm>
            <a:custGeom>
              <a:avLst/>
              <a:gdLst/>
              <a:ahLst/>
              <a:cxnLst/>
              <a:rect l="l" t="t" r="r" b="b"/>
              <a:pathLst>
                <a:path w="970915">
                  <a:moveTo>
                    <a:pt x="0" y="0"/>
                  </a:moveTo>
                  <a:lnTo>
                    <a:pt x="13432" y="0"/>
                  </a:lnTo>
                  <a:lnTo>
                    <a:pt x="970700" y="0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5">
              <a:extLst>
                <a:ext uri="{FF2B5EF4-FFF2-40B4-BE49-F238E27FC236}">
                  <a16:creationId xmlns:a16="http://schemas.microsoft.com/office/drawing/2014/main" id="{AD306516-57FD-A178-A8A2-AF1B65C0D4C2}"/>
                </a:ext>
              </a:extLst>
            </p:cNvPr>
            <p:cNvSpPr/>
            <p:nvPr/>
          </p:nvSpPr>
          <p:spPr>
            <a:xfrm>
              <a:off x="5814781" y="4654558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8953" y="0"/>
                  </a:moveTo>
                  <a:lnTo>
                    <a:pt x="0" y="64476"/>
                  </a:lnTo>
                  <a:lnTo>
                    <a:pt x="128953" y="128954"/>
                  </a:lnTo>
                  <a:lnTo>
                    <a:pt x="12895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F8A0372B-3C78-6565-E19E-D445CF9710C5}"/>
                </a:ext>
              </a:extLst>
            </p:cNvPr>
            <p:cNvSpPr/>
            <p:nvPr/>
          </p:nvSpPr>
          <p:spPr>
            <a:xfrm>
              <a:off x="5919414" y="4929848"/>
              <a:ext cx="865505" cy="728980"/>
            </a:xfrm>
            <a:custGeom>
              <a:avLst/>
              <a:gdLst/>
              <a:ahLst/>
              <a:cxnLst/>
              <a:rect l="l" t="t" r="r" b="b"/>
              <a:pathLst>
                <a:path w="865504" h="728979">
                  <a:moveTo>
                    <a:pt x="0" y="0"/>
                  </a:moveTo>
                  <a:lnTo>
                    <a:pt x="10273" y="8654"/>
                  </a:lnTo>
                  <a:lnTo>
                    <a:pt x="864975" y="728624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7">
              <a:extLst>
                <a:ext uri="{FF2B5EF4-FFF2-40B4-BE49-F238E27FC236}">
                  <a16:creationId xmlns:a16="http://schemas.microsoft.com/office/drawing/2014/main" id="{024B37B2-E2A7-CE42-B8DC-AC94FF4F1FA5}"/>
                </a:ext>
              </a:extLst>
            </p:cNvPr>
            <p:cNvSpPr/>
            <p:nvPr/>
          </p:nvSpPr>
          <p:spPr>
            <a:xfrm>
              <a:off x="5831061" y="4855423"/>
              <a:ext cx="140335" cy="132715"/>
            </a:xfrm>
            <a:custGeom>
              <a:avLst/>
              <a:gdLst/>
              <a:ahLst/>
              <a:cxnLst/>
              <a:rect l="l" t="t" r="r" b="b"/>
              <a:pathLst>
                <a:path w="140335" h="132714">
                  <a:moveTo>
                    <a:pt x="0" y="0"/>
                  </a:moveTo>
                  <a:lnTo>
                    <a:pt x="57086" y="132392"/>
                  </a:lnTo>
                  <a:lnTo>
                    <a:pt x="140164" y="33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8">
              <a:extLst>
                <a:ext uri="{FF2B5EF4-FFF2-40B4-BE49-F238E27FC236}">
                  <a16:creationId xmlns:a16="http://schemas.microsoft.com/office/drawing/2014/main" id="{21D63A87-D902-7C6F-123A-F0273D9D427E}"/>
                </a:ext>
              </a:extLst>
            </p:cNvPr>
            <p:cNvSpPr/>
            <p:nvPr/>
          </p:nvSpPr>
          <p:spPr>
            <a:xfrm>
              <a:off x="5921767" y="3721616"/>
              <a:ext cx="963930" cy="760095"/>
            </a:xfrm>
            <a:custGeom>
              <a:avLst/>
              <a:gdLst/>
              <a:ahLst/>
              <a:cxnLst/>
              <a:rect l="l" t="t" r="r" b="b"/>
              <a:pathLst>
                <a:path w="963929" h="760095">
                  <a:moveTo>
                    <a:pt x="0" y="760034"/>
                  </a:moveTo>
                  <a:lnTo>
                    <a:pt x="10547" y="751716"/>
                  </a:lnTo>
                  <a:lnTo>
                    <a:pt x="963693" y="0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9">
              <a:extLst>
                <a:ext uri="{FF2B5EF4-FFF2-40B4-BE49-F238E27FC236}">
                  <a16:creationId xmlns:a16="http://schemas.microsoft.com/office/drawing/2014/main" id="{D87FC670-B7B1-AEE5-5975-04BBBE03D24A}"/>
                </a:ext>
              </a:extLst>
            </p:cNvPr>
            <p:cNvSpPr/>
            <p:nvPr/>
          </p:nvSpPr>
          <p:spPr>
            <a:xfrm>
              <a:off x="5831061" y="4422706"/>
              <a:ext cx="141605" cy="130810"/>
            </a:xfrm>
            <a:custGeom>
              <a:avLst/>
              <a:gdLst/>
              <a:ahLst/>
              <a:cxnLst/>
              <a:rect l="l" t="t" r="r" b="b"/>
              <a:pathLst>
                <a:path w="141604" h="130810">
                  <a:moveTo>
                    <a:pt x="61325" y="0"/>
                  </a:moveTo>
                  <a:lnTo>
                    <a:pt x="0" y="130481"/>
                  </a:lnTo>
                  <a:lnTo>
                    <a:pt x="141182" y="101253"/>
                  </a:lnTo>
                  <a:lnTo>
                    <a:pt x="61325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0">
              <a:extLst>
                <a:ext uri="{FF2B5EF4-FFF2-40B4-BE49-F238E27FC236}">
                  <a16:creationId xmlns:a16="http://schemas.microsoft.com/office/drawing/2014/main" id="{6F515624-7BC7-5799-2462-683FBA3D6300}"/>
                </a:ext>
              </a:extLst>
            </p:cNvPr>
            <p:cNvSpPr/>
            <p:nvPr/>
          </p:nvSpPr>
          <p:spPr>
            <a:xfrm>
              <a:off x="7366685" y="3254409"/>
              <a:ext cx="393065" cy="414020"/>
            </a:xfrm>
            <a:custGeom>
              <a:avLst/>
              <a:gdLst/>
              <a:ahLst/>
              <a:cxnLst/>
              <a:rect l="l" t="t" r="r" b="b"/>
              <a:pathLst>
                <a:path w="393065" h="414020">
                  <a:moveTo>
                    <a:pt x="299008" y="0"/>
                  </a:moveTo>
                  <a:lnTo>
                    <a:pt x="0" y="85738"/>
                  </a:lnTo>
                  <a:lnTo>
                    <a:pt x="94053" y="413738"/>
                  </a:lnTo>
                  <a:lnTo>
                    <a:pt x="393059" y="327999"/>
                  </a:lnTo>
                  <a:lnTo>
                    <a:pt x="299008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1">
              <a:extLst>
                <a:ext uri="{FF2B5EF4-FFF2-40B4-BE49-F238E27FC236}">
                  <a16:creationId xmlns:a16="http://schemas.microsoft.com/office/drawing/2014/main" id="{A2CFE1D5-1231-D76A-D8BA-2547104B48F4}"/>
                </a:ext>
              </a:extLst>
            </p:cNvPr>
            <p:cNvSpPr/>
            <p:nvPr/>
          </p:nvSpPr>
          <p:spPr>
            <a:xfrm>
              <a:off x="7366685" y="3254409"/>
              <a:ext cx="393065" cy="414020"/>
            </a:xfrm>
            <a:custGeom>
              <a:avLst/>
              <a:gdLst/>
              <a:ahLst/>
              <a:cxnLst/>
              <a:rect l="l" t="t" r="r" b="b"/>
              <a:pathLst>
                <a:path w="393065" h="414020">
                  <a:moveTo>
                    <a:pt x="0" y="85739"/>
                  </a:moveTo>
                  <a:lnTo>
                    <a:pt x="299008" y="0"/>
                  </a:lnTo>
                  <a:lnTo>
                    <a:pt x="393060" y="327998"/>
                  </a:lnTo>
                  <a:lnTo>
                    <a:pt x="94051" y="413738"/>
                  </a:lnTo>
                  <a:lnTo>
                    <a:pt x="0" y="85739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2">
              <a:extLst>
                <a:ext uri="{FF2B5EF4-FFF2-40B4-BE49-F238E27FC236}">
                  <a16:creationId xmlns:a16="http://schemas.microsoft.com/office/drawing/2014/main" id="{C3EC3026-EFC3-F0C8-8419-606C0FE878BB}"/>
                </a:ext>
              </a:extLst>
            </p:cNvPr>
            <p:cNvSpPr/>
            <p:nvPr/>
          </p:nvSpPr>
          <p:spPr>
            <a:xfrm>
              <a:off x="7799077" y="3061364"/>
              <a:ext cx="751840" cy="290830"/>
            </a:xfrm>
            <a:custGeom>
              <a:avLst/>
              <a:gdLst/>
              <a:ahLst/>
              <a:cxnLst/>
              <a:rect l="l" t="t" r="r" b="b"/>
              <a:pathLst>
                <a:path w="751840" h="290829">
                  <a:moveTo>
                    <a:pt x="0" y="290642"/>
                  </a:moveTo>
                  <a:lnTo>
                    <a:pt x="6264" y="288220"/>
                  </a:lnTo>
                  <a:lnTo>
                    <a:pt x="751708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3">
              <a:extLst>
                <a:ext uri="{FF2B5EF4-FFF2-40B4-BE49-F238E27FC236}">
                  <a16:creationId xmlns:a16="http://schemas.microsoft.com/office/drawing/2014/main" id="{86CF8CC7-570F-EA9C-0467-8B713807F95C}"/>
                </a:ext>
              </a:extLst>
            </p:cNvPr>
            <p:cNvSpPr/>
            <p:nvPr/>
          </p:nvSpPr>
          <p:spPr>
            <a:xfrm>
              <a:off x="7730168" y="3311997"/>
              <a:ext cx="90170" cy="75565"/>
            </a:xfrm>
            <a:custGeom>
              <a:avLst/>
              <a:gdLst/>
              <a:ahLst/>
              <a:cxnLst/>
              <a:rect l="l" t="t" r="r" b="b"/>
              <a:pathLst>
                <a:path w="90170" h="75564">
                  <a:moveTo>
                    <a:pt x="60639" y="0"/>
                  </a:moveTo>
                  <a:lnTo>
                    <a:pt x="0" y="66652"/>
                  </a:lnTo>
                  <a:lnTo>
                    <a:pt x="89706" y="75173"/>
                  </a:lnTo>
                  <a:lnTo>
                    <a:pt x="60639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4">
              <a:extLst>
                <a:ext uri="{FF2B5EF4-FFF2-40B4-BE49-F238E27FC236}">
                  <a16:creationId xmlns:a16="http://schemas.microsoft.com/office/drawing/2014/main" id="{2816D10C-F267-585A-95F0-967CEF7298AC}"/>
                </a:ext>
              </a:extLst>
            </p:cNvPr>
            <p:cNvSpPr/>
            <p:nvPr/>
          </p:nvSpPr>
          <p:spPr>
            <a:xfrm>
              <a:off x="7337489" y="3510633"/>
              <a:ext cx="78105" cy="25400"/>
            </a:xfrm>
            <a:custGeom>
              <a:avLst/>
              <a:gdLst/>
              <a:ahLst/>
              <a:cxnLst/>
              <a:rect l="l" t="t" r="r" b="b"/>
              <a:pathLst>
                <a:path w="78104" h="25400">
                  <a:moveTo>
                    <a:pt x="78082" y="0"/>
                  </a:moveTo>
                  <a:lnTo>
                    <a:pt x="12782" y="21082"/>
                  </a:lnTo>
                  <a:lnTo>
                    <a:pt x="0" y="25209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5">
              <a:extLst>
                <a:ext uri="{FF2B5EF4-FFF2-40B4-BE49-F238E27FC236}">
                  <a16:creationId xmlns:a16="http://schemas.microsoft.com/office/drawing/2014/main" id="{A8287EE2-1970-0F87-1C3C-D7CF3B988C65}"/>
                </a:ext>
              </a:extLst>
            </p:cNvPr>
            <p:cNvSpPr/>
            <p:nvPr/>
          </p:nvSpPr>
          <p:spPr>
            <a:xfrm>
              <a:off x="7227556" y="3470357"/>
              <a:ext cx="142875" cy="123189"/>
            </a:xfrm>
            <a:custGeom>
              <a:avLst/>
              <a:gdLst/>
              <a:ahLst/>
              <a:cxnLst/>
              <a:rect l="l" t="t" r="r" b="b"/>
              <a:pathLst>
                <a:path w="142875" h="123189">
                  <a:moveTo>
                    <a:pt x="102906" y="0"/>
                  </a:moveTo>
                  <a:lnTo>
                    <a:pt x="0" y="100978"/>
                  </a:lnTo>
                  <a:lnTo>
                    <a:pt x="142527" y="122717"/>
                  </a:lnTo>
                  <a:lnTo>
                    <a:pt x="1029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6">
              <a:extLst>
                <a:ext uri="{FF2B5EF4-FFF2-40B4-BE49-F238E27FC236}">
                  <a16:creationId xmlns:a16="http://schemas.microsoft.com/office/drawing/2014/main" id="{6EB83E42-B54A-5081-8893-7EE3CA88CA87}"/>
                </a:ext>
              </a:extLst>
            </p:cNvPr>
            <p:cNvSpPr/>
            <p:nvPr/>
          </p:nvSpPr>
          <p:spPr>
            <a:xfrm>
              <a:off x="7396346" y="4466041"/>
              <a:ext cx="323215" cy="352425"/>
            </a:xfrm>
            <a:custGeom>
              <a:avLst/>
              <a:gdLst/>
              <a:ahLst/>
              <a:cxnLst/>
              <a:rect l="l" t="t" r="r" b="b"/>
              <a:pathLst>
                <a:path w="323215" h="352425">
                  <a:moveTo>
                    <a:pt x="310868" y="0"/>
                  </a:moveTo>
                  <a:lnTo>
                    <a:pt x="0" y="10855"/>
                  </a:lnTo>
                  <a:lnTo>
                    <a:pt x="11907" y="351866"/>
                  </a:lnTo>
                  <a:lnTo>
                    <a:pt x="322775" y="341010"/>
                  </a:lnTo>
                  <a:lnTo>
                    <a:pt x="310868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7">
              <a:extLst>
                <a:ext uri="{FF2B5EF4-FFF2-40B4-BE49-F238E27FC236}">
                  <a16:creationId xmlns:a16="http://schemas.microsoft.com/office/drawing/2014/main" id="{FAF1CE3D-2756-D6F9-2D36-D8B72F9B8E88}"/>
                </a:ext>
              </a:extLst>
            </p:cNvPr>
            <p:cNvSpPr/>
            <p:nvPr/>
          </p:nvSpPr>
          <p:spPr>
            <a:xfrm>
              <a:off x="7396345" y="4466041"/>
              <a:ext cx="323215" cy="352425"/>
            </a:xfrm>
            <a:custGeom>
              <a:avLst/>
              <a:gdLst/>
              <a:ahLst/>
              <a:cxnLst/>
              <a:rect l="l" t="t" r="r" b="b"/>
              <a:pathLst>
                <a:path w="323215" h="352425">
                  <a:moveTo>
                    <a:pt x="0" y="10855"/>
                  </a:moveTo>
                  <a:lnTo>
                    <a:pt x="310868" y="0"/>
                  </a:lnTo>
                  <a:lnTo>
                    <a:pt x="322776" y="341009"/>
                  </a:lnTo>
                  <a:lnTo>
                    <a:pt x="11908" y="351865"/>
                  </a:lnTo>
                  <a:lnTo>
                    <a:pt x="0" y="10855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8">
              <a:extLst>
                <a:ext uri="{FF2B5EF4-FFF2-40B4-BE49-F238E27FC236}">
                  <a16:creationId xmlns:a16="http://schemas.microsoft.com/office/drawing/2014/main" id="{FE72A28C-8A79-9389-583E-F81E6D1F6657}"/>
                </a:ext>
              </a:extLst>
            </p:cNvPr>
            <p:cNvSpPr/>
            <p:nvPr/>
          </p:nvSpPr>
          <p:spPr>
            <a:xfrm>
              <a:off x="7320676" y="4654144"/>
              <a:ext cx="81915" cy="5715"/>
            </a:xfrm>
            <a:custGeom>
              <a:avLst/>
              <a:gdLst/>
              <a:ahLst/>
              <a:cxnLst/>
              <a:rect l="l" t="t" r="r" b="b"/>
              <a:pathLst>
                <a:path w="81915" h="5714">
                  <a:moveTo>
                    <a:pt x="81861" y="0"/>
                  </a:moveTo>
                  <a:lnTo>
                    <a:pt x="13401" y="4659"/>
                  </a:lnTo>
                  <a:lnTo>
                    <a:pt x="0" y="5571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9">
              <a:extLst>
                <a:ext uri="{FF2B5EF4-FFF2-40B4-BE49-F238E27FC236}">
                  <a16:creationId xmlns:a16="http://schemas.microsoft.com/office/drawing/2014/main" id="{624DAA26-9AAA-E70F-6671-486D7002AB2A}"/>
                </a:ext>
              </a:extLst>
            </p:cNvPr>
            <p:cNvSpPr/>
            <p:nvPr/>
          </p:nvSpPr>
          <p:spPr>
            <a:xfrm>
              <a:off x="7205422" y="4594475"/>
              <a:ext cx="133350" cy="128905"/>
            </a:xfrm>
            <a:custGeom>
              <a:avLst/>
              <a:gdLst/>
              <a:ahLst/>
              <a:cxnLst/>
              <a:rect l="l" t="t" r="r" b="b"/>
              <a:pathLst>
                <a:path w="133350" h="128904">
                  <a:moveTo>
                    <a:pt x="124277" y="0"/>
                  </a:moveTo>
                  <a:lnTo>
                    <a:pt x="0" y="73084"/>
                  </a:lnTo>
                  <a:lnTo>
                    <a:pt x="133033" y="128657"/>
                  </a:lnTo>
                  <a:lnTo>
                    <a:pt x="1242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0">
              <a:extLst>
                <a:ext uri="{FF2B5EF4-FFF2-40B4-BE49-F238E27FC236}">
                  <a16:creationId xmlns:a16="http://schemas.microsoft.com/office/drawing/2014/main" id="{F9270D63-A33F-3ED8-1971-FBFDC92F45A2}"/>
                </a:ext>
              </a:extLst>
            </p:cNvPr>
            <p:cNvSpPr/>
            <p:nvPr/>
          </p:nvSpPr>
          <p:spPr>
            <a:xfrm>
              <a:off x="7290336" y="5581202"/>
              <a:ext cx="382270" cy="404495"/>
            </a:xfrm>
            <a:custGeom>
              <a:avLst/>
              <a:gdLst/>
              <a:ahLst/>
              <a:cxnLst/>
              <a:rect l="l" t="t" r="r" b="b"/>
              <a:pathLst>
                <a:path w="382270" h="404495">
                  <a:moveTo>
                    <a:pt x="79637" y="0"/>
                  </a:moveTo>
                  <a:lnTo>
                    <a:pt x="0" y="331793"/>
                  </a:lnTo>
                  <a:lnTo>
                    <a:pt x="302467" y="404393"/>
                  </a:lnTo>
                  <a:lnTo>
                    <a:pt x="382104" y="72599"/>
                  </a:lnTo>
                  <a:lnTo>
                    <a:pt x="7963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1">
              <a:extLst>
                <a:ext uri="{FF2B5EF4-FFF2-40B4-BE49-F238E27FC236}">
                  <a16:creationId xmlns:a16="http://schemas.microsoft.com/office/drawing/2014/main" id="{C53B1DC9-5544-F9CB-6AEE-CD153A27BEEE}"/>
                </a:ext>
              </a:extLst>
            </p:cNvPr>
            <p:cNvSpPr/>
            <p:nvPr/>
          </p:nvSpPr>
          <p:spPr>
            <a:xfrm>
              <a:off x="7290334" y="5581202"/>
              <a:ext cx="382270" cy="404495"/>
            </a:xfrm>
            <a:custGeom>
              <a:avLst/>
              <a:gdLst/>
              <a:ahLst/>
              <a:cxnLst/>
              <a:rect l="l" t="t" r="r" b="b"/>
              <a:pathLst>
                <a:path w="382270" h="404495">
                  <a:moveTo>
                    <a:pt x="79638" y="0"/>
                  </a:moveTo>
                  <a:lnTo>
                    <a:pt x="382105" y="72599"/>
                  </a:lnTo>
                  <a:lnTo>
                    <a:pt x="302466" y="404392"/>
                  </a:lnTo>
                  <a:lnTo>
                    <a:pt x="0" y="331793"/>
                  </a:lnTo>
                  <a:lnTo>
                    <a:pt x="79638" y="0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2">
              <a:extLst>
                <a:ext uri="{FF2B5EF4-FFF2-40B4-BE49-F238E27FC236}">
                  <a16:creationId xmlns:a16="http://schemas.microsoft.com/office/drawing/2014/main" id="{51FAC544-48F0-E302-750E-EAAE2D2B34D6}"/>
                </a:ext>
              </a:extLst>
            </p:cNvPr>
            <p:cNvSpPr/>
            <p:nvPr/>
          </p:nvSpPr>
          <p:spPr>
            <a:xfrm>
              <a:off x="7707217" y="5847368"/>
              <a:ext cx="653415" cy="157480"/>
            </a:xfrm>
            <a:custGeom>
              <a:avLst/>
              <a:gdLst/>
              <a:ahLst/>
              <a:cxnLst/>
              <a:rect l="l" t="t" r="r" b="b"/>
              <a:pathLst>
                <a:path w="653415" h="157479">
                  <a:moveTo>
                    <a:pt x="0" y="0"/>
                  </a:moveTo>
                  <a:lnTo>
                    <a:pt x="6530" y="1570"/>
                  </a:lnTo>
                  <a:lnTo>
                    <a:pt x="653344" y="157081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3">
              <a:extLst>
                <a:ext uri="{FF2B5EF4-FFF2-40B4-BE49-F238E27FC236}">
                  <a16:creationId xmlns:a16="http://schemas.microsoft.com/office/drawing/2014/main" id="{A5C3749F-F392-B5FD-6D57-64EA72FDAC30}"/>
                </a:ext>
              </a:extLst>
            </p:cNvPr>
            <p:cNvSpPr/>
            <p:nvPr/>
          </p:nvSpPr>
          <p:spPr>
            <a:xfrm>
              <a:off x="7635384" y="5809757"/>
              <a:ext cx="88265" cy="78740"/>
            </a:xfrm>
            <a:custGeom>
              <a:avLst/>
              <a:gdLst/>
              <a:ahLst/>
              <a:cxnLst/>
              <a:rect l="l" t="t" r="r" b="b"/>
              <a:pathLst>
                <a:path w="88265" h="78739">
                  <a:moveTo>
                    <a:pt x="87783" y="0"/>
                  </a:moveTo>
                  <a:lnTo>
                    <a:pt x="0" y="20340"/>
                  </a:lnTo>
                  <a:lnTo>
                    <a:pt x="68943" y="78363"/>
                  </a:lnTo>
                  <a:lnTo>
                    <a:pt x="8778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4">
              <a:extLst>
                <a:ext uri="{FF2B5EF4-FFF2-40B4-BE49-F238E27FC236}">
                  <a16:creationId xmlns:a16="http://schemas.microsoft.com/office/drawing/2014/main" id="{1D288C47-0767-33D4-EF8F-E9037B34180F}"/>
                </a:ext>
              </a:extLst>
            </p:cNvPr>
            <p:cNvSpPr/>
            <p:nvPr/>
          </p:nvSpPr>
          <p:spPr>
            <a:xfrm>
              <a:off x="7248207" y="5737155"/>
              <a:ext cx="80645" cy="16510"/>
            </a:xfrm>
            <a:custGeom>
              <a:avLst/>
              <a:gdLst/>
              <a:ahLst/>
              <a:cxnLst/>
              <a:rect l="l" t="t" r="r" b="b"/>
              <a:pathLst>
                <a:path w="80645" h="16510">
                  <a:moveTo>
                    <a:pt x="80373" y="16503"/>
                  </a:moveTo>
                  <a:lnTo>
                    <a:pt x="13158" y="2701"/>
                  </a:lnTo>
                  <a:lnTo>
                    <a:pt x="0" y="0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5">
              <a:extLst>
                <a:ext uri="{FF2B5EF4-FFF2-40B4-BE49-F238E27FC236}">
                  <a16:creationId xmlns:a16="http://schemas.microsoft.com/office/drawing/2014/main" id="{F3C4B1DD-68AA-B0BD-92D4-E6BAB3DB2399}"/>
                </a:ext>
              </a:extLst>
            </p:cNvPr>
            <p:cNvSpPr/>
            <p:nvPr/>
          </p:nvSpPr>
          <p:spPr>
            <a:xfrm>
              <a:off x="7135046" y="5676698"/>
              <a:ext cx="139700" cy="126364"/>
            </a:xfrm>
            <a:custGeom>
              <a:avLst/>
              <a:gdLst/>
              <a:ahLst/>
              <a:cxnLst/>
              <a:rect l="l" t="t" r="r" b="b"/>
              <a:pathLst>
                <a:path w="139700" h="126364">
                  <a:moveTo>
                    <a:pt x="139287" y="0"/>
                  </a:moveTo>
                  <a:lnTo>
                    <a:pt x="0" y="37221"/>
                  </a:lnTo>
                  <a:lnTo>
                    <a:pt x="113348" y="126318"/>
                  </a:lnTo>
                  <a:lnTo>
                    <a:pt x="139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6">
              <a:extLst>
                <a:ext uri="{FF2B5EF4-FFF2-40B4-BE49-F238E27FC236}">
                  <a16:creationId xmlns:a16="http://schemas.microsoft.com/office/drawing/2014/main" id="{ABD22F98-5E18-CE61-B96D-B208A0E51311}"/>
                </a:ext>
              </a:extLst>
            </p:cNvPr>
            <p:cNvSpPr/>
            <p:nvPr/>
          </p:nvSpPr>
          <p:spPr>
            <a:xfrm>
              <a:off x="7790488" y="4801154"/>
              <a:ext cx="584835" cy="412750"/>
            </a:xfrm>
            <a:custGeom>
              <a:avLst/>
              <a:gdLst/>
              <a:ahLst/>
              <a:cxnLst/>
              <a:rect l="l" t="t" r="r" b="b"/>
              <a:pathLst>
                <a:path w="584834" h="412750">
                  <a:moveTo>
                    <a:pt x="0" y="0"/>
                  </a:moveTo>
                  <a:lnTo>
                    <a:pt x="5487" y="3872"/>
                  </a:lnTo>
                  <a:lnTo>
                    <a:pt x="584294" y="412389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7">
              <a:extLst>
                <a:ext uri="{FF2B5EF4-FFF2-40B4-BE49-F238E27FC236}">
                  <a16:creationId xmlns:a16="http://schemas.microsoft.com/office/drawing/2014/main" id="{742B86FB-CBCE-88BC-FF90-51F87981BC29}"/>
                </a:ext>
              </a:extLst>
            </p:cNvPr>
            <p:cNvSpPr/>
            <p:nvPr/>
          </p:nvSpPr>
          <p:spPr>
            <a:xfrm>
              <a:off x="7730128" y="4758552"/>
              <a:ext cx="89535" cy="80010"/>
            </a:xfrm>
            <a:custGeom>
              <a:avLst/>
              <a:gdLst/>
              <a:ahLst/>
              <a:cxnLst/>
              <a:rect l="l" t="t" r="r" b="b"/>
              <a:pathLst>
                <a:path w="89534" h="80010">
                  <a:moveTo>
                    <a:pt x="0" y="0"/>
                  </a:moveTo>
                  <a:lnTo>
                    <a:pt x="42611" y="79397"/>
                  </a:lnTo>
                  <a:lnTo>
                    <a:pt x="89085" y="135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8">
              <a:extLst>
                <a:ext uri="{FF2B5EF4-FFF2-40B4-BE49-F238E27FC236}">
                  <a16:creationId xmlns:a16="http://schemas.microsoft.com/office/drawing/2014/main" id="{BDBDB3A8-76FA-4076-5D9C-9E05C0B622CD}"/>
                </a:ext>
              </a:extLst>
            </p:cNvPr>
            <p:cNvSpPr/>
            <p:nvPr/>
          </p:nvSpPr>
          <p:spPr>
            <a:xfrm>
              <a:off x="7819817" y="4698816"/>
              <a:ext cx="685800" cy="205104"/>
            </a:xfrm>
            <a:custGeom>
              <a:avLst/>
              <a:gdLst/>
              <a:ahLst/>
              <a:cxnLst/>
              <a:rect l="l" t="t" r="r" b="b"/>
              <a:pathLst>
                <a:path w="685800" h="205104">
                  <a:moveTo>
                    <a:pt x="0" y="0"/>
                  </a:moveTo>
                  <a:lnTo>
                    <a:pt x="6434" y="1924"/>
                  </a:lnTo>
                  <a:lnTo>
                    <a:pt x="685173" y="204945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39">
              <a:extLst>
                <a:ext uri="{FF2B5EF4-FFF2-40B4-BE49-F238E27FC236}">
                  <a16:creationId xmlns:a16="http://schemas.microsoft.com/office/drawing/2014/main" id="{887630B5-13A3-0D05-97C3-D18C7EA035FD}"/>
                </a:ext>
              </a:extLst>
            </p:cNvPr>
            <p:cNvSpPr/>
            <p:nvPr/>
          </p:nvSpPr>
          <p:spPr>
            <a:xfrm>
              <a:off x="7749035" y="4662133"/>
              <a:ext cx="88900" cy="77470"/>
            </a:xfrm>
            <a:custGeom>
              <a:avLst/>
              <a:gdLst/>
              <a:ahLst/>
              <a:cxnLst/>
              <a:rect l="l" t="t" r="r" b="b"/>
              <a:pathLst>
                <a:path w="88900" h="77470">
                  <a:moveTo>
                    <a:pt x="88765" y="0"/>
                  </a:moveTo>
                  <a:lnTo>
                    <a:pt x="0" y="15511"/>
                  </a:lnTo>
                  <a:lnTo>
                    <a:pt x="65669" y="77215"/>
                  </a:lnTo>
                  <a:lnTo>
                    <a:pt x="88765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0">
              <a:extLst>
                <a:ext uri="{FF2B5EF4-FFF2-40B4-BE49-F238E27FC236}">
                  <a16:creationId xmlns:a16="http://schemas.microsoft.com/office/drawing/2014/main" id="{93C9371B-9160-E3AA-6579-1538C4187D97}"/>
                </a:ext>
              </a:extLst>
            </p:cNvPr>
            <p:cNvSpPr/>
            <p:nvPr/>
          </p:nvSpPr>
          <p:spPr>
            <a:xfrm>
              <a:off x="7793072" y="4105617"/>
              <a:ext cx="584835" cy="412750"/>
            </a:xfrm>
            <a:custGeom>
              <a:avLst/>
              <a:gdLst/>
              <a:ahLst/>
              <a:cxnLst/>
              <a:rect l="l" t="t" r="r" b="b"/>
              <a:pathLst>
                <a:path w="584834" h="412750">
                  <a:moveTo>
                    <a:pt x="0" y="412389"/>
                  </a:moveTo>
                  <a:lnTo>
                    <a:pt x="5487" y="408516"/>
                  </a:lnTo>
                  <a:lnTo>
                    <a:pt x="584294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1">
              <a:extLst>
                <a:ext uri="{FF2B5EF4-FFF2-40B4-BE49-F238E27FC236}">
                  <a16:creationId xmlns:a16="http://schemas.microsoft.com/office/drawing/2014/main" id="{5BE71731-BA30-AD55-7D11-EB87DD5916E9}"/>
                </a:ext>
              </a:extLst>
            </p:cNvPr>
            <p:cNvSpPr/>
            <p:nvPr/>
          </p:nvSpPr>
          <p:spPr>
            <a:xfrm>
              <a:off x="7732712" y="4481210"/>
              <a:ext cx="89535" cy="80010"/>
            </a:xfrm>
            <a:custGeom>
              <a:avLst/>
              <a:gdLst/>
              <a:ahLst/>
              <a:cxnLst/>
              <a:rect l="l" t="t" r="r" b="b"/>
              <a:pathLst>
                <a:path w="89534" h="80010">
                  <a:moveTo>
                    <a:pt x="42609" y="0"/>
                  </a:moveTo>
                  <a:lnTo>
                    <a:pt x="0" y="79397"/>
                  </a:lnTo>
                  <a:lnTo>
                    <a:pt x="89084" y="65846"/>
                  </a:lnTo>
                  <a:lnTo>
                    <a:pt x="42609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2">
              <a:extLst>
                <a:ext uri="{FF2B5EF4-FFF2-40B4-BE49-F238E27FC236}">
                  <a16:creationId xmlns:a16="http://schemas.microsoft.com/office/drawing/2014/main" id="{51F4B4B1-3C8A-C776-2DB7-A0BAB50DAEEC}"/>
                </a:ext>
              </a:extLst>
            </p:cNvPr>
            <p:cNvSpPr/>
            <p:nvPr/>
          </p:nvSpPr>
          <p:spPr>
            <a:xfrm>
              <a:off x="7822403" y="4415398"/>
              <a:ext cx="685800" cy="205104"/>
            </a:xfrm>
            <a:custGeom>
              <a:avLst/>
              <a:gdLst/>
              <a:ahLst/>
              <a:cxnLst/>
              <a:rect l="l" t="t" r="r" b="b"/>
              <a:pathLst>
                <a:path w="685800" h="205104">
                  <a:moveTo>
                    <a:pt x="0" y="204945"/>
                  </a:moveTo>
                  <a:lnTo>
                    <a:pt x="6434" y="203020"/>
                  </a:lnTo>
                  <a:lnTo>
                    <a:pt x="685173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3">
              <a:extLst>
                <a:ext uri="{FF2B5EF4-FFF2-40B4-BE49-F238E27FC236}">
                  <a16:creationId xmlns:a16="http://schemas.microsoft.com/office/drawing/2014/main" id="{6E60D882-DD4A-4BFC-AA54-34D78E21F13D}"/>
                </a:ext>
              </a:extLst>
            </p:cNvPr>
            <p:cNvSpPr/>
            <p:nvPr/>
          </p:nvSpPr>
          <p:spPr>
            <a:xfrm>
              <a:off x="7751621" y="4579811"/>
              <a:ext cx="88900" cy="77470"/>
            </a:xfrm>
            <a:custGeom>
              <a:avLst/>
              <a:gdLst/>
              <a:ahLst/>
              <a:cxnLst/>
              <a:rect l="l" t="t" r="r" b="b"/>
              <a:pathLst>
                <a:path w="88900" h="77470">
                  <a:moveTo>
                    <a:pt x="65667" y="0"/>
                  </a:moveTo>
                  <a:lnTo>
                    <a:pt x="0" y="61704"/>
                  </a:lnTo>
                  <a:lnTo>
                    <a:pt x="88765" y="77214"/>
                  </a:lnTo>
                  <a:lnTo>
                    <a:pt x="6566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4">
              <a:extLst>
                <a:ext uri="{FF2B5EF4-FFF2-40B4-BE49-F238E27FC236}">
                  <a16:creationId xmlns:a16="http://schemas.microsoft.com/office/drawing/2014/main" id="{38F0A3F9-CC7F-6A80-E563-0413DFD826DC}"/>
                </a:ext>
              </a:extLst>
            </p:cNvPr>
            <p:cNvSpPr/>
            <p:nvPr/>
          </p:nvSpPr>
          <p:spPr>
            <a:xfrm>
              <a:off x="6945550" y="3459378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4"/>
                  </a:lnTo>
                  <a:lnTo>
                    <a:pt x="0" y="114740"/>
                  </a:lnTo>
                  <a:lnTo>
                    <a:pt x="0" y="156797"/>
                  </a:lnTo>
                  <a:lnTo>
                    <a:pt x="12910" y="197253"/>
                  </a:lnTo>
                  <a:lnTo>
                    <a:pt x="38732" y="232909"/>
                  </a:lnTo>
                  <a:lnTo>
                    <a:pt x="74484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4" y="258661"/>
                  </a:lnTo>
                  <a:lnTo>
                    <a:pt x="233537" y="232909"/>
                  </a:lnTo>
                  <a:lnTo>
                    <a:pt x="259358" y="197253"/>
                  </a:lnTo>
                  <a:lnTo>
                    <a:pt x="272269" y="156797"/>
                  </a:lnTo>
                  <a:lnTo>
                    <a:pt x="272269" y="114740"/>
                  </a:lnTo>
                  <a:lnTo>
                    <a:pt x="259358" y="74284"/>
                  </a:lnTo>
                  <a:lnTo>
                    <a:pt x="233537" y="38626"/>
                  </a:lnTo>
                  <a:lnTo>
                    <a:pt x="197784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47">
            <a:extLst>
              <a:ext uri="{FF2B5EF4-FFF2-40B4-BE49-F238E27FC236}">
                <a16:creationId xmlns:a16="http://schemas.microsoft.com/office/drawing/2014/main" id="{30E7FE05-55A7-3A55-D831-C8713F15DFB8}"/>
              </a:ext>
            </a:extLst>
          </p:cNvPr>
          <p:cNvGrpSpPr/>
          <p:nvPr/>
        </p:nvGrpSpPr>
        <p:grpSpPr>
          <a:xfrm>
            <a:off x="2205141" y="3723379"/>
            <a:ext cx="1249045" cy="822325"/>
            <a:chOff x="1168385" y="3472732"/>
            <a:chExt cx="1249045" cy="822325"/>
          </a:xfrm>
        </p:grpSpPr>
        <p:sp>
          <p:nvSpPr>
            <p:cNvPr id="67" name="object 48">
              <a:extLst>
                <a:ext uri="{FF2B5EF4-FFF2-40B4-BE49-F238E27FC236}">
                  <a16:creationId xmlns:a16="http://schemas.microsoft.com/office/drawing/2014/main" id="{0D4161BF-79F5-2274-0A2B-ACFB2472F050}"/>
                </a:ext>
              </a:extLst>
            </p:cNvPr>
            <p:cNvSpPr/>
            <p:nvPr/>
          </p:nvSpPr>
          <p:spPr>
            <a:xfrm>
              <a:off x="1168385" y="3642864"/>
              <a:ext cx="1108710" cy="652145"/>
            </a:xfrm>
            <a:custGeom>
              <a:avLst/>
              <a:gdLst/>
              <a:ahLst/>
              <a:cxnLst/>
              <a:rect l="l" t="t" r="r" b="b"/>
              <a:pathLst>
                <a:path w="1108710" h="652145">
                  <a:moveTo>
                    <a:pt x="0" y="640342"/>
                  </a:moveTo>
                  <a:lnTo>
                    <a:pt x="1101547" y="0"/>
                  </a:lnTo>
                  <a:lnTo>
                    <a:pt x="1108298" y="11613"/>
                  </a:lnTo>
                  <a:lnTo>
                    <a:pt x="6750" y="651955"/>
                  </a:lnTo>
                  <a:lnTo>
                    <a:pt x="0" y="64034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9">
              <a:extLst>
                <a:ext uri="{FF2B5EF4-FFF2-40B4-BE49-F238E27FC236}">
                  <a16:creationId xmlns:a16="http://schemas.microsoft.com/office/drawing/2014/main" id="{14C2C5DA-8570-BD95-3993-EFC72160BAAC}"/>
                </a:ext>
              </a:extLst>
            </p:cNvPr>
            <p:cNvSpPr/>
            <p:nvPr/>
          </p:nvSpPr>
          <p:spPr>
            <a:xfrm>
              <a:off x="2144956" y="347273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20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1"/>
                  </a:lnTo>
                  <a:lnTo>
                    <a:pt x="38732" y="232907"/>
                  </a:lnTo>
                  <a:lnTo>
                    <a:pt x="74484" y="258659"/>
                  </a:lnTo>
                  <a:lnTo>
                    <a:pt x="115049" y="271535"/>
                  </a:lnTo>
                  <a:lnTo>
                    <a:pt x="157220" y="271535"/>
                  </a:lnTo>
                  <a:lnTo>
                    <a:pt x="197785" y="258659"/>
                  </a:lnTo>
                  <a:lnTo>
                    <a:pt x="233538" y="232907"/>
                  </a:lnTo>
                  <a:lnTo>
                    <a:pt x="259359" y="197251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8" y="38626"/>
                  </a:lnTo>
                  <a:lnTo>
                    <a:pt x="197785" y="12875"/>
                  </a:lnTo>
                  <a:lnTo>
                    <a:pt x="157220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50">
            <a:extLst>
              <a:ext uri="{FF2B5EF4-FFF2-40B4-BE49-F238E27FC236}">
                <a16:creationId xmlns:a16="http://schemas.microsoft.com/office/drawing/2014/main" id="{CBEE3784-1119-104A-C8FF-A4C6A84CC2FA}"/>
              </a:ext>
            </a:extLst>
          </p:cNvPr>
          <p:cNvSpPr txBox="1"/>
          <p:nvPr/>
        </p:nvSpPr>
        <p:spPr>
          <a:xfrm>
            <a:off x="3259015" y="3696258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70" name="object 51">
            <a:extLst>
              <a:ext uri="{FF2B5EF4-FFF2-40B4-BE49-F238E27FC236}">
                <a16:creationId xmlns:a16="http://schemas.microsoft.com/office/drawing/2014/main" id="{29AC4956-C354-5D76-9E48-3CDEA2D7B656}"/>
              </a:ext>
            </a:extLst>
          </p:cNvPr>
          <p:cNvGrpSpPr/>
          <p:nvPr/>
        </p:nvGrpSpPr>
        <p:grpSpPr>
          <a:xfrm>
            <a:off x="1746179" y="4620826"/>
            <a:ext cx="465455" cy="955040"/>
            <a:chOff x="709423" y="4370179"/>
            <a:chExt cx="465455" cy="955040"/>
          </a:xfrm>
        </p:grpSpPr>
        <p:sp>
          <p:nvSpPr>
            <p:cNvPr id="71" name="object 52">
              <a:extLst>
                <a:ext uri="{FF2B5EF4-FFF2-40B4-BE49-F238E27FC236}">
                  <a16:creationId xmlns:a16="http://schemas.microsoft.com/office/drawing/2014/main" id="{05C65768-FE22-39BD-F3EF-51C31E621BFF}"/>
                </a:ext>
              </a:extLst>
            </p:cNvPr>
            <p:cNvSpPr/>
            <p:nvPr/>
          </p:nvSpPr>
          <p:spPr>
            <a:xfrm>
              <a:off x="764765" y="4370179"/>
              <a:ext cx="409575" cy="883919"/>
            </a:xfrm>
            <a:custGeom>
              <a:avLst/>
              <a:gdLst/>
              <a:ahLst/>
              <a:cxnLst/>
              <a:rect l="l" t="t" r="r" b="b"/>
              <a:pathLst>
                <a:path w="409575" h="883920">
                  <a:moveTo>
                    <a:pt x="0" y="878165"/>
                  </a:moveTo>
                  <a:lnTo>
                    <a:pt x="397314" y="0"/>
                  </a:lnTo>
                  <a:lnTo>
                    <a:pt x="409552" y="5537"/>
                  </a:lnTo>
                  <a:lnTo>
                    <a:pt x="12238" y="883703"/>
                  </a:lnTo>
                  <a:lnTo>
                    <a:pt x="0" y="878165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53">
              <a:extLst>
                <a:ext uri="{FF2B5EF4-FFF2-40B4-BE49-F238E27FC236}">
                  <a16:creationId xmlns:a16="http://schemas.microsoft.com/office/drawing/2014/main" id="{44C1C3B3-B2E1-8843-A030-3DC83984CB29}"/>
                </a:ext>
              </a:extLst>
            </p:cNvPr>
            <p:cNvSpPr/>
            <p:nvPr/>
          </p:nvSpPr>
          <p:spPr>
            <a:xfrm>
              <a:off x="709423" y="505322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7" y="232908"/>
                  </a:lnTo>
                  <a:lnTo>
                    <a:pt x="259358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8" y="74283"/>
                  </a:lnTo>
                  <a:lnTo>
                    <a:pt x="233537" y="38627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036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54">
            <a:extLst>
              <a:ext uri="{FF2B5EF4-FFF2-40B4-BE49-F238E27FC236}">
                <a16:creationId xmlns:a16="http://schemas.microsoft.com/office/drawing/2014/main" id="{2B511541-838D-B75F-1A0D-21DF49AC5E61}"/>
              </a:ext>
            </a:extLst>
          </p:cNvPr>
          <p:cNvSpPr txBox="1"/>
          <p:nvPr/>
        </p:nvSpPr>
        <p:spPr>
          <a:xfrm>
            <a:off x="1821715" y="5281318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D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76" name="object 55">
            <a:extLst>
              <a:ext uri="{FF2B5EF4-FFF2-40B4-BE49-F238E27FC236}">
                <a16:creationId xmlns:a16="http://schemas.microsoft.com/office/drawing/2014/main" id="{987C50C9-6EF1-E86F-F5D9-86E1A0496792}"/>
              </a:ext>
            </a:extLst>
          </p:cNvPr>
          <p:cNvSpPr/>
          <p:nvPr/>
        </p:nvSpPr>
        <p:spPr>
          <a:xfrm>
            <a:off x="2906216" y="557840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1" y="38627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2"/>
                </a:lnTo>
                <a:lnTo>
                  <a:pt x="38731" y="232908"/>
                </a:lnTo>
                <a:lnTo>
                  <a:pt x="74484" y="258660"/>
                </a:lnTo>
                <a:lnTo>
                  <a:pt x="115049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8"/>
                </a:lnTo>
                <a:lnTo>
                  <a:pt x="259359" y="197252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9" y="74283"/>
                </a:lnTo>
                <a:lnTo>
                  <a:pt x="233537" y="38627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773F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56">
            <a:extLst>
              <a:ext uri="{FF2B5EF4-FFF2-40B4-BE49-F238E27FC236}">
                <a16:creationId xmlns:a16="http://schemas.microsoft.com/office/drawing/2014/main" id="{632B04BB-5C6C-94CF-B6A5-1A1F75CA3560}"/>
              </a:ext>
            </a:extLst>
          </p:cNvPr>
          <p:cNvSpPr txBox="1"/>
          <p:nvPr/>
        </p:nvSpPr>
        <p:spPr>
          <a:xfrm>
            <a:off x="2976928" y="556340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E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78" name="object 57">
            <a:extLst>
              <a:ext uri="{FF2B5EF4-FFF2-40B4-BE49-F238E27FC236}">
                <a16:creationId xmlns:a16="http://schemas.microsoft.com/office/drawing/2014/main" id="{DA12BBA0-19CF-F60C-ADF2-08CDA67E6F7F}"/>
              </a:ext>
            </a:extLst>
          </p:cNvPr>
          <p:cNvGrpSpPr/>
          <p:nvPr/>
        </p:nvGrpSpPr>
        <p:grpSpPr>
          <a:xfrm>
            <a:off x="3736833" y="4746022"/>
            <a:ext cx="335280" cy="584835"/>
            <a:chOff x="2700077" y="4495375"/>
            <a:chExt cx="335280" cy="584835"/>
          </a:xfrm>
        </p:grpSpPr>
        <p:sp>
          <p:nvSpPr>
            <p:cNvPr id="79" name="object 58">
              <a:extLst>
                <a:ext uri="{FF2B5EF4-FFF2-40B4-BE49-F238E27FC236}">
                  <a16:creationId xmlns:a16="http://schemas.microsoft.com/office/drawing/2014/main" id="{732579D3-FDEA-4B00-7D1C-C3A53293B58E}"/>
                </a:ext>
              </a:extLst>
            </p:cNvPr>
            <p:cNvSpPr/>
            <p:nvPr/>
          </p:nvSpPr>
          <p:spPr>
            <a:xfrm>
              <a:off x="2700077" y="4495375"/>
              <a:ext cx="215265" cy="428625"/>
            </a:xfrm>
            <a:custGeom>
              <a:avLst/>
              <a:gdLst/>
              <a:ahLst/>
              <a:cxnLst/>
              <a:rect l="l" t="t" r="r" b="b"/>
              <a:pathLst>
                <a:path w="215264" h="428625">
                  <a:moveTo>
                    <a:pt x="202642" y="428194"/>
                  </a:moveTo>
                  <a:lnTo>
                    <a:pt x="0" y="5810"/>
                  </a:lnTo>
                  <a:lnTo>
                    <a:pt x="12110" y="0"/>
                  </a:lnTo>
                  <a:lnTo>
                    <a:pt x="214753" y="422384"/>
                  </a:lnTo>
                  <a:lnTo>
                    <a:pt x="202642" y="428194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59">
              <a:extLst>
                <a:ext uri="{FF2B5EF4-FFF2-40B4-BE49-F238E27FC236}">
                  <a16:creationId xmlns:a16="http://schemas.microsoft.com/office/drawing/2014/main" id="{27608A0F-36FA-0012-8121-0A49E57D9FBA}"/>
                </a:ext>
              </a:extLst>
            </p:cNvPr>
            <p:cNvSpPr/>
            <p:nvPr/>
          </p:nvSpPr>
          <p:spPr>
            <a:xfrm>
              <a:off x="2763020" y="4808295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19" y="0"/>
                  </a:moveTo>
                  <a:lnTo>
                    <a:pt x="115049" y="0"/>
                  </a:lnTo>
                  <a:lnTo>
                    <a:pt x="74483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40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3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4" y="258660"/>
                  </a:lnTo>
                  <a:lnTo>
                    <a:pt x="233536" y="232908"/>
                  </a:lnTo>
                  <a:lnTo>
                    <a:pt x="259357" y="197252"/>
                  </a:lnTo>
                  <a:lnTo>
                    <a:pt x="272268" y="156796"/>
                  </a:lnTo>
                  <a:lnTo>
                    <a:pt x="272268" y="114740"/>
                  </a:lnTo>
                  <a:lnTo>
                    <a:pt x="259357" y="74283"/>
                  </a:lnTo>
                  <a:lnTo>
                    <a:pt x="233536" y="38627"/>
                  </a:lnTo>
                  <a:lnTo>
                    <a:pt x="197784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FF2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60">
            <a:extLst>
              <a:ext uri="{FF2B5EF4-FFF2-40B4-BE49-F238E27FC236}">
                <a16:creationId xmlns:a16="http://schemas.microsoft.com/office/drawing/2014/main" id="{B6BCACC1-A5F8-8D00-0044-61E795BCA817}"/>
              </a:ext>
            </a:extLst>
          </p:cNvPr>
          <p:cNvSpPr txBox="1"/>
          <p:nvPr/>
        </p:nvSpPr>
        <p:spPr>
          <a:xfrm>
            <a:off x="3863488" y="503952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F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2" name="object 61">
            <a:extLst>
              <a:ext uri="{FF2B5EF4-FFF2-40B4-BE49-F238E27FC236}">
                <a16:creationId xmlns:a16="http://schemas.microsoft.com/office/drawing/2014/main" id="{CF981226-3B3B-486D-A642-5223F26359C1}"/>
              </a:ext>
            </a:extLst>
          </p:cNvPr>
          <p:cNvSpPr/>
          <p:nvPr/>
        </p:nvSpPr>
        <p:spPr>
          <a:xfrm>
            <a:off x="3557429" y="4536129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2"/>
                </a:lnTo>
                <a:lnTo>
                  <a:pt x="38732" y="232909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9"/>
                </a:lnTo>
                <a:lnTo>
                  <a:pt x="259358" y="197252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62">
            <a:extLst>
              <a:ext uri="{FF2B5EF4-FFF2-40B4-BE49-F238E27FC236}">
                <a16:creationId xmlns:a16="http://schemas.microsoft.com/office/drawing/2014/main" id="{74CB83DE-B402-B9D5-8C10-FE9251B5CED7}"/>
              </a:ext>
            </a:extLst>
          </p:cNvPr>
          <p:cNvSpPr txBox="1"/>
          <p:nvPr/>
        </p:nvSpPr>
        <p:spPr>
          <a:xfrm>
            <a:off x="3621699" y="4515653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4" name="object 63">
            <a:extLst>
              <a:ext uri="{FF2B5EF4-FFF2-40B4-BE49-F238E27FC236}">
                <a16:creationId xmlns:a16="http://schemas.microsoft.com/office/drawing/2014/main" id="{835EEF87-DB20-2D0B-6277-2EEB290FD160}"/>
              </a:ext>
            </a:extLst>
          </p:cNvPr>
          <p:cNvSpPr/>
          <p:nvPr/>
        </p:nvSpPr>
        <p:spPr>
          <a:xfrm>
            <a:off x="5364198" y="4854979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1"/>
                </a:lnTo>
                <a:lnTo>
                  <a:pt x="38732" y="232907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7"/>
                </a:lnTo>
                <a:lnTo>
                  <a:pt x="259358" y="197251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64">
            <a:extLst>
              <a:ext uri="{FF2B5EF4-FFF2-40B4-BE49-F238E27FC236}">
                <a16:creationId xmlns:a16="http://schemas.microsoft.com/office/drawing/2014/main" id="{DFB685C7-9966-63B7-9DB9-D537651A26BB}"/>
              </a:ext>
            </a:extLst>
          </p:cNvPr>
          <p:cNvSpPr txBox="1"/>
          <p:nvPr/>
        </p:nvSpPr>
        <p:spPr>
          <a:xfrm>
            <a:off x="5435116" y="482460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6" name="object 65">
            <a:extLst>
              <a:ext uri="{FF2B5EF4-FFF2-40B4-BE49-F238E27FC236}">
                <a16:creationId xmlns:a16="http://schemas.microsoft.com/office/drawing/2014/main" id="{6431EB2D-1E02-1752-E3F7-D9ECC1F0B239}"/>
              </a:ext>
            </a:extLst>
          </p:cNvPr>
          <p:cNvSpPr txBox="1"/>
          <p:nvPr/>
        </p:nvSpPr>
        <p:spPr>
          <a:xfrm>
            <a:off x="8054496" y="3682825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7" name="object 66">
            <a:extLst>
              <a:ext uri="{FF2B5EF4-FFF2-40B4-BE49-F238E27FC236}">
                <a16:creationId xmlns:a16="http://schemas.microsoft.com/office/drawing/2014/main" id="{EDB2E5E7-DBB0-D5B4-2C10-3463FB7EA87A}"/>
              </a:ext>
            </a:extLst>
          </p:cNvPr>
          <p:cNvSpPr/>
          <p:nvPr/>
        </p:nvSpPr>
        <p:spPr>
          <a:xfrm>
            <a:off x="7942425" y="4789176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20" y="0"/>
                </a:moveTo>
                <a:lnTo>
                  <a:pt x="115050" y="0"/>
                </a:lnTo>
                <a:lnTo>
                  <a:pt x="74485" y="12875"/>
                </a:lnTo>
                <a:lnTo>
                  <a:pt x="38733" y="38627"/>
                </a:lnTo>
                <a:lnTo>
                  <a:pt x="12911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1" y="197252"/>
                </a:lnTo>
                <a:lnTo>
                  <a:pt x="38733" y="232908"/>
                </a:lnTo>
                <a:lnTo>
                  <a:pt x="74485" y="258660"/>
                </a:lnTo>
                <a:lnTo>
                  <a:pt x="115050" y="271535"/>
                </a:lnTo>
                <a:lnTo>
                  <a:pt x="157220" y="271535"/>
                </a:lnTo>
                <a:lnTo>
                  <a:pt x="197785" y="258660"/>
                </a:lnTo>
                <a:lnTo>
                  <a:pt x="233538" y="232908"/>
                </a:lnTo>
                <a:lnTo>
                  <a:pt x="259359" y="197252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9" y="74283"/>
                </a:lnTo>
                <a:lnTo>
                  <a:pt x="233538" y="38627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67">
            <a:extLst>
              <a:ext uri="{FF2B5EF4-FFF2-40B4-BE49-F238E27FC236}">
                <a16:creationId xmlns:a16="http://schemas.microsoft.com/office/drawing/2014/main" id="{689CA7FA-4B9F-45F3-42AA-EB23737177E1}"/>
              </a:ext>
            </a:extLst>
          </p:cNvPr>
          <p:cNvSpPr txBox="1"/>
          <p:nvPr/>
        </p:nvSpPr>
        <p:spPr>
          <a:xfrm>
            <a:off x="8000765" y="477087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9" name="object 68">
            <a:extLst>
              <a:ext uri="{FF2B5EF4-FFF2-40B4-BE49-F238E27FC236}">
                <a16:creationId xmlns:a16="http://schemas.microsoft.com/office/drawing/2014/main" id="{CF6D7D47-D3E2-C402-2F99-23429ED96F18}"/>
              </a:ext>
            </a:extLst>
          </p:cNvPr>
          <p:cNvSpPr/>
          <p:nvPr/>
        </p:nvSpPr>
        <p:spPr>
          <a:xfrm>
            <a:off x="7872082" y="5792848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3" y="12875"/>
                </a:lnTo>
                <a:lnTo>
                  <a:pt x="38731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6"/>
                </a:lnTo>
                <a:lnTo>
                  <a:pt x="12910" y="197252"/>
                </a:lnTo>
                <a:lnTo>
                  <a:pt x="38731" y="232908"/>
                </a:lnTo>
                <a:lnTo>
                  <a:pt x="74483" y="258660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0"/>
                </a:lnTo>
                <a:lnTo>
                  <a:pt x="233536" y="232908"/>
                </a:lnTo>
                <a:lnTo>
                  <a:pt x="259357" y="197252"/>
                </a:lnTo>
                <a:lnTo>
                  <a:pt x="272268" y="156796"/>
                </a:lnTo>
                <a:lnTo>
                  <a:pt x="272268" y="114739"/>
                </a:lnTo>
                <a:lnTo>
                  <a:pt x="259357" y="74283"/>
                </a:lnTo>
                <a:lnTo>
                  <a:pt x="233536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0365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69">
            <a:extLst>
              <a:ext uri="{FF2B5EF4-FFF2-40B4-BE49-F238E27FC236}">
                <a16:creationId xmlns:a16="http://schemas.microsoft.com/office/drawing/2014/main" id="{9155228B-1771-15C1-7CD0-D6B580533FA6}"/>
              </a:ext>
            </a:extLst>
          </p:cNvPr>
          <p:cNvSpPr txBox="1"/>
          <p:nvPr/>
        </p:nvSpPr>
        <p:spPr>
          <a:xfrm>
            <a:off x="7947035" y="577832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D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91" name="object 70">
            <a:extLst>
              <a:ext uri="{FF2B5EF4-FFF2-40B4-BE49-F238E27FC236}">
                <a16:creationId xmlns:a16="http://schemas.microsoft.com/office/drawing/2014/main" id="{7EF6F87D-0C51-1F76-882B-A075EC031EB4}"/>
              </a:ext>
            </a:extLst>
          </p:cNvPr>
          <p:cNvSpPr/>
          <p:nvPr/>
        </p:nvSpPr>
        <p:spPr>
          <a:xfrm>
            <a:off x="2055876" y="4427476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1" y="38626"/>
                </a:lnTo>
                <a:lnTo>
                  <a:pt x="12910" y="74284"/>
                </a:lnTo>
                <a:lnTo>
                  <a:pt x="0" y="114740"/>
                </a:lnTo>
                <a:lnTo>
                  <a:pt x="0" y="156797"/>
                </a:lnTo>
                <a:lnTo>
                  <a:pt x="12910" y="197253"/>
                </a:lnTo>
                <a:lnTo>
                  <a:pt x="38731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5" y="258661"/>
                </a:lnTo>
                <a:lnTo>
                  <a:pt x="233537" y="232909"/>
                </a:lnTo>
                <a:lnTo>
                  <a:pt x="259359" y="197253"/>
                </a:lnTo>
                <a:lnTo>
                  <a:pt x="272269" y="156797"/>
                </a:lnTo>
                <a:lnTo>
                  <a:pt x="272269" y="114740"/>
                </a:lnTo>
                <a:lnTo>
                  <a:pt x="259359" y="74284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71">
            <a:extLst>
              <a:ext uri="{FF2B5EF4-FFF2-40B4-BE49-F238E27FC236}">
                <a16:creationId xmlns:a16="http://schemas.microsoft.com/office/drawing/2014/main" id="{BEC1502D-0E24-4CB7-4AD2-85B01EBEFD91}"/>
              </a:ext>
            </a:extLst>
          </p:cNvPr>
          <p:cNvSpPr txBox="1"/>
          <p:nvPr/>
        </p:nvSpPr>
        <p:spPr>
          <a:xfrm>
            <a:off x="2117234" y="439475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93" name="object 72">
            <a:extLst>
              <a:ext uri="{FF2B5EF4-FFF2-40B4-BE49-F238E27FC236}">
                <a16:creationId xmlns:a16="http://schemas.microsoft.com/office/drawing/2014/main" id="{5A026BD9-78BF-63BE-9323-FE7ED9C51C32}"/>
              </a:ext>
            </a:extLst>
          </p:cNvPr>
          <p:cNvGrpSpPr/>
          <p:nvPr/>
        </p:nvGrpSpPr>
        <p:grpSpPr>
          <a:xfrm>
            <a:off x="8783364" y="3690872"/>
            <a:ext cx="877569" cy="2697480"/>
            <a:chOff x="7746608" y="3440225"/>
            <a:chExt cx="877569" cy="2697480"/>
          </a:xfrm>
        </p:grpSpPr>
        <p:sp>
          <p:nvSpPr>
            <p:cNvPr id="96" name="object 73">
              <a:extLst>
                <a:ext uri="{FF2B5EF4-FFF2-40B4-BE49-F238E27FC236}">
                  <a16:creationId xmlns:a16="http://schemas.microsoft.com/office/drawing/2014/main" id="{878238E8-1C9A-FE74-FC71-EC570C1A6B8A}"/>
                </a:ext>
              </a:extLst>
            </p:cNvPr>
            <p:cNvSpPr/>
            <p:nvPr/>
          </p:nvSpPr>
          <p:spPr>
            <a:xfrm>
              <a:off x="7820175" y="3479733"/>
              <a:ext cx="796925" cy="73660"/>
            </a:xfrm>
            <a:custGeom>
              <a:avLst/>
              <a:gdLst/>
              <a:ahLst/>
              <a:cxnLst/>
              <a:rect l="l" t="t" r="r" b="b"/>
              <a:pathLst>
                <a:path w="796925" h="73660">
                  <a:moveTo>
                    <a:pt x="0" y="0"/>
                  </a:moveTo>
                  <a:lnTo>
                    <a:pt x="6687" y="618"/>
                  </a:lnTo>
                  <a:lnTo>
                    <a:pt x="796528" y="73655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74">
              <a:extLst>
                <a:ext uri="{FF2B5EF4-FFF2-40B4-BE49-F238E27FC236}">
                  <a16:creationId xmlns:a16="http://schemas.microsoft.com/office/drawing/2014/main" id="{3A4E06F4-D5FC-8832-03DF-F9EFE10C8FCA}"/>
                </a:ext>
              </a:extLst>
            </p:cNvPr>
            <p:cNvSpPr/>
            <p:nvPr/>
          </p:nvSpPr>
          <p:spPr>
            <a:xfrm>
              <a:off x="7746608" y="3440225"/>
              <a:ext cx="84455" cy="80645"/>
            </a:xfrm>
            <a:custGeom>
              <a:avLst/>
              <a:gdLst/>
              <a:ahLst/>
              <a:cxnLst/>
              <a:rect l="l" t="t" r="r" b="b"/>
              <a:pathLst>
                <a:path w="84454" h="80645">
                  <a:moveTo>
                    <a:pt x="83963" y="0"/>
                  </a:moveTo>
                  <a:lnTo>
                    <a:pt x="0" y="32705"/>
                  </a:lnTo>
                  <a:lnTo>
                    <a:pt x="76542" y="80252"/>
                  </a:lnTo>
                  <a:lnTo>
                    <a:pt x="8396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75">
              <a:extLst>
                <a:ext uri="{FF2B5EF4-FFF2-40B4-BE49-F238E27FC236}">
                  <a16:creationId xmlns:a16="http://schemas.microsoft.com/office/drawing/2014/main" id="{467F4862-7327-07FE-7FB1-C9031C6BA32F}"/>
                </a:ext>
              </a:extLst>
            </p:cNvPr>
            <p:cNvSpPr/>
            <p:nvPr/>
          </p:nvSpPr>
          <p:spPr>
            <a:xfrm>
              <a:off x="8269048" y="5865993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7"/>
                  </a:lnTo>
                  <a:lnTo>
                    <a:pt x="12910" y="74283"/>
                  </a:lnTo>
                  <a:lnTo>
                    <a:pt x="0" y="114740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8" y="232909"/>
                  </a:lnTo>
                  <a:lnTo>
                    <a:pt x="259359" y="197252"/>
                  </a:lnTo>
                  <a:lnTo>
                    <a:pt x="272269" y="156796"/>
                  </a:lnTo>
                  <a:lnTo>
                    <a:pt x="272269" y="114740"/>
                  </a:lnTo>
                  <a:lnTo>
                    <a:pt x="259359" y="74283"/>
                  </a:lnTo>
                  <a:lnTo>
                    <a:pt x="233538" y="38627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397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76">
            <a:extLst>
              <a:ext uri="{FF2B5EF4-FFF2-40B4-BE49-F238E27FC236}">
                <a16:creationId xmlns:a16="http://schemas.microsoft.com/office/drawing/2014/main" id="{B6646C85-494C-725C-885D-303F5E142639}"/>
              </a:ext>
            </a:extLst>
          </p:cNvPr>
          <p:cNvSpPr txBox="1"/>
          <p:nvPr/>
        </p:nvSpPr>
        <p:spPr>
          <a:xfrm>
            <a:off x="9370903" y="6087281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00" name="object 77">
            <a:extLst>
              <a:ext uri="{FF2B5EF4-FFF2-40B4-BE49-F238E27FC236}">
                <a16:creationId xmlns:a16="http://schemas.microsoft.com/office/drawing/2014/main" id="{CA81C6E3-B4F7-9580-4AD3-C94102C95FE0}"/>
              </a:ext>
            </a:extLst>
          </p:cNvPr>
          <p:cNvSpPr/>
          <p:nvPr/>
        </p:nvSpPr>
        <p:spPr>
          <a:xfrm>
            <a:off x="9455027" y="3227288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80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0" y="197253"/>
                </a:lnTo>
                <a:lnTo>
                  <a:pt x="38732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1"/>
                </a:lnTo>
                <a:lnTo>
                  <a:pt x="233537" y="232909"/>
                </a:lnTo>
                <a:lnTo>
                  <a:pt x="259358" y="197253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78">
            <a:extLst>
              <a:ext uri="{FF2B5EF4-FFF2-40B4-BE49-F238E27FC236}">
                <a16:creationId xmlns:a16="http://schemas.microsoft.com/office/drawing/2014/main" id="{9A382A34-AC41-FF4D-FD24-9B69ADCFA4C0}"/>
              </a:ext>
            </a:extLst>
          </p:cNvPr>
          <p:cNvSpPr txBox="1"/>
          <p:nvPr/>
        </p:nvSpPr>
        <p:spPr>
          <a:xfrm>
            <a:off x="9518663" y="3199247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02" name="object 79">
            <a:extLst>
              <a:ext uri="{FF2B5EF4-FFF2-40B4-BE49-F238E27FC236}">
                <a16:creationId xmlns:a16="http://schemas.microsoft.com/office/drawing/2014/main" id="{6A7E8F44-96BD-B3A4-9E5F-FF806CDAE809}"/>
              </a:ext>
            </a:extLst>
          </p:cNvPr>
          <p:cNvSpPr/>
          <p:nvPr/>
        </p:nvSpPr>
        <p:spPr>
          <a:xfrm>
            <a:off x="9461586" y="3665487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0" y="197253"/>
                </a:lnTo>
                <a:lnTo>
                  <a:pt x="38732" y="232909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8" y="232909"/>
                </a:lnTo>
                <a:lnTo>
                  <a:pt x="259359" y="197253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9" y="74283"/>
                </a:lnTo>
                <a:lnTo>
                  <a:pt x="233538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80">
            <a:extLst>
              <a:ext uri="{FF2B5EF4-FFF2-40B4-BE49-F238E27FC236}">
                <a16:creationId xmlns:a16="http://schemas.microsoft.com/office/drawing/2014/main" id="{8E211936-80D4-3E68-7F30-0D40835368E5}"/>
              </a:ext>
            </a:extLst>
          </p:cNvPr>
          <p:cNvSpPr txBox="1"/>
          <p:nvPr/>
        </p:nvSpPr>
        <p:spPr>
          <a:xfrm>
            <a:off x="9518663" y="364252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04" name="object 81">
            <a:extLst>
              <a:ext uri="{FF2B5EF4-FFF2-40B4-BE49-F238E27FC236}">
                <a16:creationId xmlns:a16="http://schemas.microsoft.com/office/drawing/2014/main" id="{D755548B-5B24-4871-E3BA-ACDACD0860AB}"/>
              </a:ext>
            </a:extLst>
          </p:cNvPr>
          <p:cNvSpPr/>
          <p:nvPr/>
        </p:nvSpPr>
        <p:spPr>
          <a:xfrm>
            <a:off x="9276336" y="5321367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6"/>
                </a:lnTo>
                <a:lnTo>
                  <a:pt x="12910" y="197252"/>
                </a:lnTo>
                <a:lnTo>
                  <a:pt x="38732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5" y="258661"/>
                </a:lnTo>
                <a:lnTo>
                  <a:pt x="233537" y="232909"/>
                </a:lnTo>
                <a:lnTo>
                  <a:pt x="259358" y="197252"/>
                </a:lnTo>
                <a:lnTo>
                  <a:pt x="272268" y="156796"/>
                </a:lnTo>
                <a:lnTo>
                  <a:pt x="272268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82">
            <a:extLst>
              <a:ext uri="{FF2B5EF4-FFF2-40B4-BE49-F238E27FC236}">
                <a16:creationId xmlns:a16="http://schemas.microsoft.com/office/drawing/2014/main" id="{A65A0960-506C-791C-9CB9-8D09A04EFE5F}"/>
              </a:ext>
            </a:extLst>
          </p:cNvPr>
          <p:cNvSpPr txBox="1"/>
          <p:nvPr/>
        </p:nvSpPr>
        <p:spPr>
          <a:xfrm>
            <a:off x="9344038" y="530818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F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106" name="object 83">
            <a:extLst>
              <a:ext uri="{FF2B5EF4-FFF2-40B4-BE49-F238E27FC236}">
                <a16:creationId xmlns:a16="http://schemas.microsoft.com/office/drawing/2014/main" id="{89FB8886-DF40-5424-736A-75B6C410B296}"/>
              </a:ext>
            </a:extLst>
          </p:cNvPr>
          <p:cNvGrpSpPr/>
          <p:nvPr/>
        </p:nvGrpSpPr>
        <p:grpSpPr>
          <a:xfrm>
            <a:off x="9399946" y="4541554"/>
            <a:ext cx="289560" cy="713740"/>
            <a:chOff x="8363190" y="4290907"/>
            <a:chExt cx="289560" cy="713740"/>
          </a:xfrm>
        </p:grpSpPr>
        <p:sp>
          <p:nvSpPr>
            <p:cNvPr id="107" name="object 84">
              <a:extLst>
                <a:ext uri="{FF2B5EF4-FFF2-40B4-BE49-F238E27FC236}">
                  <a16:creationId xmlns:a16="http://schemas.microsoft.com/office/drawing/2014/main" id="{21637DE6-A658-F3E1-2C73-E9D2FC853E2B}"/>
                </a:ext>
              </a:extLst>
            </p:cNvPr>
            <p:cNvSpPr/>
            <p:nvPr/>
          </p:nvSpPr>
          <p:spPr>
            <a:xfrm>
              <a:off x="8380151" y="4290907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8" y="232909"/>
                  </a:lnTo>
                  <a:lnTo>
                    <a:pt x="259359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8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85">
              <a:extLst>
                <a:ext uri="{FF2B5EF4-FFF2-40B4-BE49-F238E27FC236}">
                  <a16:creationId xmlns:a16="http://schemas.microsoft.com/office/drawing/2014/main" id="{47496867-35CE-9484-F82F-2207F5D8154D}"/>
                </a:ext>
              </a:extLst>
            </p:cNvPr>
            <p:cNvSpPr/>
            <p:nvPr/>
          </p:nvSpPr>
          <p:spPr>
            <a:xfrm>
              <a:off x="8363190" y="4732604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3" y="12875"/>
                  </a:lnTo>
                  <a:lnTo>
                    <a:pt x="38731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1" y="232909"/>
                  </a:lnTo>
                  <a:lnTo>
                    <a:pt x="74483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1"/>
                  </a:lnTo>
                  <a:lnTo>
                    <a:pt x="233537" y="232909"/>
                  </a:lnTo>
                  <a:lnTo>
                    <a:pt x="259359" y="197252"/>
                  </a:lnTo>
                  <a:lnTo>
                    <a:pt x="272269" y="156796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7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773F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86">
            <a:extLst>
              <a:ext uri="{FF2B5EF4-FFF2-40B4-BE49-F238E27FC236}">
                <a16:creationId xmlns:a16="http://schemas.microsoft.com/office/drawing/2014/main" id="{D57E17E0-C046-7D24-3291-4C13785D839C}"/>
              </a:ext>
            </a:extLst>
          </p:cNvPr>
          <p:cNvSpPr txBox="1"/>
          <p:nvPr/>
        </p:nvSpPr>
        <p:spPr>
          <a:xfrm>
            <a:off x="9464932" y="4958932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E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10" name="object 87">
            <a:extLst>
              <a:ext uri="{FF2B5EF4-FFF2-40B4-BE49-F238E27FC236}">
                <a16:creationId xmlns:a16="http://schemas.microsoft.com/office/drawing/2014/main" id="{1D93B0D3-B65B-EE45-252F-9AFCC90E6834}"/>
              </a:ext>
            </a:extLst>
          </p:cNvPr>
          <p:cNvSpPr/>
          <p:nvPr/>
        </p:nvSpPr>
        <p:spPr>
          <a:xfrm>
            <a:off x="9325212" y="420289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3" y="12875"/>
                </a:lnTo>
                <a:lnTo>
                  <a:pt x="38731" y="38626"/>
                </a:lnTo>
                <a:lnTo>
                  <a:pt x="12910" y="74284"/>
                </a:lnTo>
                <a:lnTo>
                  <a:pt x="0" y="114740"/>
                </a:lnTo>
                <a:lnTo>
                  <a:pt x="0" y="156797"/>
                </a:lnTo>
                <a:lnTo>
                  <a:pt x="12910" y="197253"/>
                </a:lnTo>
                <a:lnTo>
                  <a:pt x="38731" y="232909"/>
                </a:lnTo>
                <a:lnTo>
                  <a:pt x="74483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1"/>
                </a:lnTo>
                <a:lnTo>
                  <a:pt x="233536" y="232909"/>
                </a:lnTo>
                <a:lnTo>
                  <a:pt x="259357" y="197253"/>
                </a:lnTo>
                <a:lnTo>
                  <a:pt x="272268" y="156797"/>
                </a:lnTo>
                <a:lnTo>
                  <a:pt x="272268" y="114740"/>
                </a:lnTo>
                <a:lnTo>
                  <a:pt x="259357" y="74284"/>
                </a:lnTo>
                <a:lnTo>
                  <a:pt x="233536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88">
            <a:extLst>
              <a:ext uri="{FF2B5EF4-FFF2-40B4-BE49-F238E27FC236}">
                <a16:creationId xmlns:a16="http://schemas.microsoft.com/office/drawing/2014/main" id="{3F73AB4F-DFC4-2622-B6C2-18AAB72ED908}"/>
              </a:ext>
            </a:extLst>
          </p:cNvPr>
          <p:cNvSpPr txBox="1"/>
          <p:nvPr/>
        </p:nvSpPr>
        <p:spPr>
          <a:xfrm>
            <a:off x="9397768" y="4042822"/>
            <a:ext cx="232410" cy="72390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  <a:p>
            <a:pPr marL="106680">
              <a:lnSpc>
                <a:spcPct val="100000"/>
              </a:lnSpc>
              <a:spcBef>
                <a:spcPts val="101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12" name="文本框 33">
            <a:extLst>
              <a:ext uri="{FF2B5EF4-FFF2-40B4-BE49-F238E27FC236}">
                <a16:creationId xmlns:a16="http://schemas.microsoft.com/office/drawing/2014/main" id="{036FBC71-2D0E-98B6-DF1D-DA168C54C762}"/>
              </a:ext>
            </a:extLst>
          </p:cNvPr>
          <p:cNvSpPr txBox="1"/>
          <p:nvPr/>
        </p:nvSpPr>
        <p:spPr>
          <a:xfrm>
            <a:off x="1243519" y="3290725"/>
            <a:ext cx="2024290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目标节点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50" name="object 89">
            <a:extLst>
              <a:ext uri="{FF2B5EF4-FFF2-40B4-BE49-F238E27FC236}">
                <a16:creationId xmlns:a16="http://schemas.microsoft.com/office/drawing/2014/main" id="{DE597338-5F3E-084E-413B-2B78EF79A281}"/>
              </a:ext>
            </a:extLst>
          </p:cNvPr>
          <p:cNvSpPr/>
          <p:nvPr/>
        </p:nvSpPr>
        <p:spPr>
          <a:xfrm>
            <a:off x="5968473" y="3934285"/>
            <a:ext cx="852805" cy="954405"/>
          </a:xfrm>
          <a:custGeom>
            <a:avLst/>
            <a:gdLst/>
            <a:ahLst/>
            <a:cxnLst/>
            <a:rect l="l" t="t" r="r" b="b"/>
            <a:pathLst>
              <a:path w="852804" h="954404">
                <a:moveTo>
                  <a:pt x="664554" y="802409"/>
                </a:moveTo>
                <a:lnTo>
                  <a:pt x="605229" y="855143"/>
                </a:lnTo>
                <a:lnTo>
                  <a:pt x="852419" y="954019"/>
                </a:lnTo>
                <a:lnTo>
                  <a:pt x="823155" y="845324"/>
                </a:lnTo>
                <a:lnTo>
                  <a:pt x="718253" y="845324"/>
                </a:lnTo>
                <a:lnTo>
                  <a:pt x="703515" y="841545"/>
                </a:lnTo>
                <a:lnTo>
                  <a:pt x="690921" y="832071"/>
                </a:lnTo>
                <a:lnTo>
                  <a:pt x="664554" y="802409"/>
                </a:lnTo>
                <a:close/>
              </a:path>
              <a:path w="852804" h="954404">
                <a:moveTo>
                  <a:pt x="723879" y="749675"/>
                </a:moveTo>
                <a:lnTo>
                  <a:pt x="664554" y="802409"/>
                </a:lnTo>
                <a:lnTo>
                  <a:pt x="690921" y="832071"/>
                </a:lnTo>
                <a:lnTo>
                  <a:pt x="703515" y="841545"/>
                </a:lnTo>
                <a:lnTo>
                  <a:pt x="718253" y="845324"/>
                </a:lnTo>
                <a:lnTo>
                  <a:pt x="733333" y="843300"/>
                </a:lnTo>
                <a:lnTo>
                  <a:pt x="746950" y="835368"/>
                </a:lnTo>
                <a:lnTo>
                  <a:pt x="756424" y="822773"/>
                </a:lnTo>
                <a:lnTo>
                  <a:pt x="760202" y="808035"/>
                </a:lnTo>
                <a:lnTo>
                  <a:pt x="758178" y="792956"/>
                </a:lnTo>
                <a:lnTo>
                  <a:pt x="750246" y="779338"/>
                </a:lnTo>
                <a:lnTo>
                  <a:pt x="723879" y="749675"/>
                </a:lnTo>
                <a:close/>
              </a:path>
              <a:path w="852804" h="954404">
                <a:moveTo>
                  <a:pt x="783205" y="696940"/>
                </a:moveTo>
                <a:lnTo>
                  <a:pt x="723879" y="749675"/>
                </a:lnTo>
                <a:lnTo>
                  <a:pt x="750246" y="779338"/>
                </a:lnTo>
                <a:lnTo>
                  <a:pt x="758178" y="792956"/>
                </a:lnTo>
                <a:lnTo>
                  <a:pt x="746950" y="835368"/>
                </a:lnTo>
                <a:lnTo>
                  <a:pt x="718253" y="845324"/>
                </a:lnTo>
                <a:lnTo>
                  <a:pt x="823155" y="845324"/>
                </a:lnTo>
                <a:lnTo>
                  <a:pt x="783205" y="696940"/>
                </a:lnTo>
                <a:close/>
              </a:path>
              <a:path w="852804" h="954404">
                <a:moveTo>
                  <a:pt x="41949" y="0"/>
                </a:moveTo>
                <a:lnTo>
                  <a:pt x="26870" y="2024"/>
                </a:lnTo>
                <a:lnTo>
                  <a:pt x="13251" y="9956"/>
                </a:lnTo>
                <a:lnTo>
                  <a:pt x="3777" y="22550"/>
                </a:lnTo>
                <a:lnTo>
                  <a:pt x="0" y="37288"/>
                </a:lnTo>
                <a:lnTo>
                  <a:pt x="2024" y="52367"/>
                </a:lnTo>
                <a:lnTo>
                  <a:pt x="9956" y="65985"/>
                </a:lnTo>
                <a:lnTo>
                  <a:pt x="664554" y="802409"/>
                </a:lnTo>
                <a:lnTo>
                  <a:pt x="723879" y="749675"/>
                </a:lnTo>
                <a:lnTo>
                  <a:pt x="69281" y="13251"/>
                </a:lnTo>
                <a:lnTo>
                  <a:pt x="56687" y="3777"/>
                </a:lnTo>
                <a:lnTo>
                  <a:pt x="41949" y="0"/>
                </a:lnTo>
                <a:close/>
              </a:path>
            </a:pathLst>
          </a:custGeom>
          <a:solidFill>
            <a:srgbClr val="D600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91">
            <a:extLst>
              <a:ext uri="{FF2B5EF4-FFF2-40B4-BE49-F238E27FC236}">
                <a16:creationId xmlns:a16="http://schemas.microsoft.com/office/drawing/2014/main" id="{E83A1654-8C11-988C-24E3-5F5C4883E26B}"/>
              </a:ext>
            </a:extLst>
          </p:cNvPr>
          <p:cNvSpPr/>
          <p:nvPr/>
        </p:nvSpPr>
        <p:spPr>
          <a:xfrm>
            <a:off x="5550346" y="5080327"/>
            <a:ext cx="758825" cy="1173480"/>
          </a:xfrm>
          <a:custGeom>
            <a:avLst/>
            <a:gdLst/>
            <a:ahLst/>
            <a:cxnLst/>
            <a:rect l="l" t="t" r="r" b="b"/>
            <a:pathLst>
              <a:path w="758825" h="1173479">
                <a:moveTo>
                  <a:pt x="597406" y="179814"/>
                </a:moveTo>
                <a:lnTo>
                  <a:pt x="5642" y="1112595"/>
                </a:lnTo>
                <a:lnTo>
                  <a:pt x="0" y="1127310"/>
                </a:lnTo>
                <a:lnTo>
                  <a:pt x="424" y="1142519"/>
                </a:lnTo>
                <a:lnTo>
                  <a:pt x="6520" y="1156459"/>
                </a:lnTo>
                <a:lnTo>
                  <a:pt x="17893" y="1167368"/>
                </a:lnTo>
                <a:lnTo>
                  <a:pt x="32609" y="1173010"/>
                </a:lnTo>
                <a:lnTo>
                  <a:pt x="47818" y="1172586"/>
                </a:lnTo>
                <a:lnTo>
                  <a:pt x="61758" y="1166490"/>
                </a:lnTo>
                <a:lnTo>
                  <a:pt x="72667" y="1155116"/>
                </a:lnTo>
                <a:lnTo>
                  <a:pt x="664431" y="222334"/>
                </a:lnTo>
                <a:lnTo>
                  <a:pt x="597406" y="179814"/>
                </a:lnTo>
                <a:close/>
              </a:path>
              <a:path w="758825" h="1173479">
                <a:moveTo>
                  <a:pt x="745379" y="128407"/>
                </a:moveTo>
                <a:lnTo>
                  <a:pt x="658725" y="128407"/>
                </a:lnTo>
                <a:lnTo>
                  <a:pt x="673439" y="134049"/>
                </a:lnTo>
                <a:lnTo>
                  <a:pt x="684813" y="144958"/>
                </a:lnTo>
                <a:lnTo>
                  <a:pt x="690910" y="158898"/>
                </a:lnTo>
                <a:lnTo>
                  <a:pt x="691333" y="174107"/>
                </a:lnTo>
                <a:lnTo>
                  <a:pt x="685691" y="188822"/>
                </a:lnTo>
                <a:lnTo>
                  <a:pt x="664431" y="222334"/>
                </a:lnTo>
                <a:lnTo>
                  <a:pt x="731456" y="264855"/>
                </a:lnTo>
                <a:lnTo>
                  <a:pt x="745336" y="128831"/>
                </a:lnTo>
                <a:lnTo>
                  <a:pt x="745379" y="128407"/>
                </a:lnTo>
                <a:close/>
              </a:path>
              <a:path w="758825" h="1173479">
                <a:moveTo>
                  <a:pt x="658725" y="128407"/>
                </a:moveTo>
                <a:lnTo>
                  <a:pt x="643516" y="128831"/>
                </a:lnTo>
                <a:lnTo>
                  <a:pt x="629576" y="134927"/>
                </a:lnTo>
                <a:lnTo>
                  <a:pt x="618667" y="146301"/>
                </a:lnTo>
                <a:lnTo>
                  <a:pt x="597406" y="179814"/>
                </a:lnTo>
                <a:lnTo>
                  <a:pt x="664431" y="222334"/>
                </a:lnTo>
                <a:lnTo>
                  <a:pt x="685691" y="188822"/>
                </a:lnTo>
                <a:lnTo>
                  <a:pt x="691333" y="174107"/>
                </a:lnTo>
                <a:lnTo>
                  <a:pt x="690910" y="158898"/>
                </a:lnTo>
                <a:lnTo>
                  <a:pt x="684813" y="144958"/>
                </a:lnTo>
                <a:lnTo>
                  <a:pt x="673439" y="134049"/>
                </a:lnTo>
                <a:lnTo>
                  <a:pt x="658725" y="128407"/>
                </a:lnTo>
                <a:close/>
              </a:path>
              <a:path w="758825" h="1173479">
                <a:moveTo>
                  <a:pt x="758482" y="0"/>
                </a:moveTo>
                <a:lnTo>
                  <a:pt x="530382" y="137293"/>
                </a:lnTo>
                <a:lnTo>
                  <a:pt x="597406" y="179814"/>
                </a:lnTo>
                <a:lnTo>
                  <a:pt x="618667" y="146301"/>
                </a:lnTo>
                <a:lnTo>
                  <a:pt x="629576" y="134927"/>
                </a:lnTo>
                <a:lnTo>
                  <a:pt x="643516" y="128831"/>
                </a:lnTo>
                <a:lnTo>
                  <a:pt x="658725" y="128407"/>
                </a:lnTo>
                <a:lnTo>
                  <a:pt x="745379" y="128407"/>
                </a:lnTo>
                <a:lnTo>
                  <a:pt x="758482" y="0"/>
                </a:lnTo>
                <a:close/>
              </a:path>
            </a:pathLst>
          </a:custGeom>
          <a:solidFill>
            <a:srgbClr val="D600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文本框 33">
            <a:extLst>
              <a:ext uri="{FF2B5EF4-FFF2-40B4-BE49-F238E27FC236}">
                <a16:creationId xmlns:a16="http://schemas.microsoft.com/office/drawing/2014/main" id="{AED44420-042B-A414-745F-911E9AD235F8}"/>
              </a:ext>
            </a:extLst>
          </p:cNvPr>
          <p:cNvSpPr txBox="1"/>
          <p:nvPr/>
        </p:nvSpPr>
        <p:spPr>
          <a:xfrm>
            <a:off x="3499359" y="3119462"/>
            <a:ext cx="4399798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（</a:t>
            </a:r>
            <a:r>
              <a:rPr lang="en-US" altLang="zh-CN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1</a:t>
            </a: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）对邻居的信息取平均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53" name="文本框 33">
            <a:extLst>
              <a:ext uri="{FF2B5EF4-FFF2-40B4-BE49-F238E27FC236}">
                <a16:creationId xmlns:a16="http://schemas.microsoft.com/office/drawing/2014/main" id="{8BFD7E6E-0536-C03A-FC15-170986B2224D}"/>
              </a:ext>
            </a:extLst>
          </p:cNvPr>
          <p:cNvSpPr txBox="1"/>
          <p:nvPr/>
        </p:nvSpPr>
        <p:spPr>
          <a:xfrm>
            <a:off x="3654698" y="6091592"/>
            <a:ext cx="4399798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（</a:t>
            </a:r>
            <a:r>
              <a:rPr lang="en-US" altLang="zh-CN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2</a:t>
            </a: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）应用神经网络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6879810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E4029-ADA8-B8A4-955F-465BDACF2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bject 17">
            <a:extLst>
              <a:ext uri="{FF2B5EF4-FFF2-40B4-BE49-F238E27FC236}">
                <a16:creationId xmlns:a16="http://schemas.microsoft.com/office/drawing/2014/main" id="{1BD87C15-D9C7-10CC-E273-A4A24F233357}"/>
              </a:ext>
            </a:extLst>
          </p:cNvPr>
          <p:cNvSpPr/>
          <p:nvPr/>
        </p:nvSpPr>
        <p:spPr>
          <a:xfrm>
            <a:off x="1081097" y="6126229"/>
            <a:ext cx="516890" cy="459740"/>
          </a:xfrm>
          <a:custGeom>
            <a:avLst/>
            <a:gdLst/>
            <a:ahLst/>
            <a:cxnLst/>
            <a:rect l="l" t="t" r="r" b="b"/>
            <a:pathLst>
              <a:path w="516890" h="459739">
                <a:moveTo>
                  <a:pt x="516296" y="0"/>
                </a:moveTo>
                <a:lnTo>
                  <a:pt x="0" y="0"/>
                </a:lnTo>
                <a:lnTo>
                  <a:pt x="0" y="459738"/>
                </a:lnTo>
                <a:lnTo>
                  <a:pt x="516296" y="459738"/>
                </a:lnTo>
                <a:lnTo>
                  <a:pt x="516296" y="0"/>
                </a:lnTo>
                <a:close/>
              </a:path>
            </a:pathLst>
          </a:custGeom>
          <a:solidFill>
            <a:srgbClr val="E66C7D">
              <a:alpha val="5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2" name="object 22">
            <a:extLst>
              <a:ext uri="{FF2B5EF4-FFF2-40B4-BE49-F238E27FC236}">
                <a16:creationId xmlns:a16="http://schemas.microsoft.com/office/drawing/2014/main" id="{EB707BAE-98DE-9096-B162-3C92C2F6C4AB}"/>
              </a:ext>
            </a:extLst>
          </p:cNvPr>
          <p:cNvSpPr/>
          <p:nvPr/>
        </p:nvSpPr>
        <p:spPr>
          <a:xfrm>
            <a:off x="2630220" y="4415041"/>
            <a:ext cx="310515" cy="607695"/>
          </a:xfrm>
          <a:custGeom>
            <a:avLst/>
            <a:gdLst/>
            <a:ahLst/>
            <a:cxnLst/>
            <a:rect l="l" t="t" r="r" b="b"/>
            <a:pathLst>
              <a:path w="310514" h="607695">
                <a:moveTo>
                  <a:pt x="310014" y="0"/>
                </a:moveTo>
                <a:lnTo>
                  <a:pt x="0" y="0"/>
                </a:lnTo>
                <a:lnTo>
                  <a:pt x="0" y="607581"/>
                </a:lnTo>
                <a:lnTo>
                  <a:pt x="310014" y="607581"/>
                </a:lnTo>
                <a:lnTo>
                  <a:pt x="310014" y="0"/>
                </a:lnTo>
                <a:close/>
              </a:path>
            </a:pathLst>
          </a:custGeom>
          <a:solidFill>
            <a:srgbClr val="F0AD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48">
            <a:extLst>
              <a:ext uri="{FF2B5EF4-FFF2-40B4-BE49-F238E27FC236}">
                <a16:creationId xmlns:a16="http://schemas.microsoft.com/office/drawing/2014/main" id="{C5C278B8-1DBE-D137-4C26-7C24DEA4A74C}"/>
              </a:ext>
            </a:extLst>
          </p:cNvPr>
          <p:cNvSpPr/>
          <p:nvPr/>
        </p:nvSpPr>
        <p:spPr>
          <a:xfrm>
            <a:off x="9463450" y="4498613"/>
            <a:ext cx="271145" cy="459740"/>
          </a:xfrm>
          <a:custGeom>
            <a:avLst/>
            <a:gdLst/>
            <a:ahLst/>
            <a:cxnLst/>
            <a:rect l="l" t="t" r="r" b="b"/>
            <a:pathLst>
              <a:path w="271145" h="459739">
                <a:moveTo>
                  <a:pt x="270668" y="0"/>
                </a:moveTo>
                <a:lnTo>
                  <a:pt x="0" y="0"/>
                </a:lnTo>
                <a:lnTo>
                  <a:pt x="0" y="459740"/>
                </a:lnTo>
                <a:lnTo>
                  <a:pt x="270668" y="459740"/>
                </a:lnTo>
                <a:lnTo>
                  <a:pt x="270668" y="0"/>
                </a:lnTo>
                <a:close/>
              </a:path>
            </a:pathLst>
          </a:custGeom>
          <a:solidFill>
            <a:srgbClr val="7030A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28">
            <a:extLst>
              <a:ext uri="{FF2B5EF4-FFF2-40B4-BE49-F238E27FC236}">
                <a16:creationId xmlns:a16="http://schemas.microsoft.com/office/drawing/2014/main" id="{3B088C95-FA46-9127-1D53-C383059C2200}"/>
              </a:ext>
            </a:extLst>
          </p:cNvPr>
          <p:cNvSpPr/>
          <p:nvPr/>
        </p:nvSpPr>
        <p:spPr>
          <a:xfrm>
            <a:off x="6614131" y="4315342"/>
            <a:ext cx="558800" cy="755015"/>
          </a:xfrm>
          <a:custGeom>
            <a:avLst/>
            <a:gdLst/>
            <a:ahLst/>
            <a:cxnLst/>
            <a:rect l="l" t="t" r="r" b="b"/>
            <a:pathLst>
              <a:path w="558800" h="755014">
                <a:moveTo>
                  <a:pt x="558354" y="0"/>
                </a:moveTo>
                <a:lnTo>
                  <a:pt x="0" y="0"/>
                </a:lnTo>
                <a:lnTo>
                  <a:pt x="0" y="754405"/>
                </a:lnTo>
                <a:lnTo>
                  <a:pt x="558354" y="754405"/>
                </a:lnTo>
                <a:lnTo>
                  <a:pt x="558354" y="0"/>
                </a:lnTo>
                <a:close/>
              </a:path>
            </a:pathLst>
          </a:custGeom>
          <a:solidFill>
            <a:srgbClr val="C64847">
              <a:alpha val="5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6" name="object 4">
            <a:extLst>
              <a:ext uri="{FF2B5EF4-FFF2-40B4-BE49-F238E27FC236}">
                <a16:creationId xmlns:a16="http://schemas.microsoft.com/office/drawing/2014/main" id="{CC057507-980E-8F89-6C9A-0596321845F7}"/>
              </a:ext>
            </a:extLst>
          </p:cNvPr>
          <p:cNvSpPr/>
          <p:nvPr/>
        </p:nvSpPr>
        <p:spPr>
          <a:xfrm>
            <a:off x="3772228" y="3983311"/>
            <a:ext cx="2010410" cy="1490345"/>
          </a:xfrm>
          <a:custGeom>
            <a:avLst/>
            <a:gdLst/>
            <a:ahLst/>
            <a:cxnLst/>
            <a:rect l="l" t="t" r="r" b="b"/>
            <a:pathLst>
              <a:path w="2010410" h="1490345">
                <a:moveTo>
                  <a:pt x="2010267" y="0"/>
                </a:moveTo>
                <a:lnTo>
                  <a:pt x="0" y="0"/>
                </a:lnTo>
                <a:lnTo>
                  <a:pt x="0" y="1489932"/>
                </a:lnTo>
                <a:lnTo>
                  <a:pt x="2010267" y="1489932"/>
                </a:lnTo>
                <a:lnTo>
                  <a:pt x="2010267" y="0"/>
                </a:lnTo>
                <a:close/>
              </a:path>
            </a:pathLst>
          </a:custGeom>
          <a:solidFill>
            <a:srgbClr val="60B5CC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12">
            <a:extLst>
              <a:ext uri="{FF2B5EF4-FFF2-40B4-BE49-F238E27FC236}">
                <a16:creationId xmlns:a16="http://schemas.microsoft.com/office/drawing/2014/main" id="{538EE64C-C8AB-0E8D-7899-249BDD436CE9}"/>
              </a:ext>
            </a:extLst>
          </p:cNvPr>
          <p:cNvSpPr/>
          <p:nvPr/>
        </p:nvSpPr>
        <p:spPr>
          <a:xfrm>
            <a:off x="1120008" y="2397110"/>
            <a:ext cx="1469390" cy="585470"/>
          </a:xfrm>
          <a:custGeom>
            <a:avLst/>
            <a:gdLst/>
            <a:ahLst/>
            <a:cxnLst/>
            <a:rect l="l" t="t" r="r" b="b"/>
            <a:pathLst>
              <a:path w="1469389" h="585470">
                <a:moveTo>
                  <a:pt x="1469136" y="0"/>
                </a:moveTo>
                <a:lnTo>
                  <a:pt x="0" y="0"/>
                </a:lnTo>
                <a:lnTo>
                  <a:pt x="0" y="585216"/>
                </a:lnTo>
                <a:lnTo>
                  <a:pt x="1469136" y="585216"/>
                </a:lnTo>
                <a:lnTo>
                  <a:pt x="1469136" y="0"/>
                </a:lnTo>
                <a:close/>
              </a:path>
            </a:pathLst>
          </a:custGeom>
          <a:solidFill>
            <a:srgbClr val="6BB76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70E32EC-6DC7-A1DF-CC1A-02CE8E3FCD5B}"/>
              </a:ext>
            </a:extLst>
          </p:cNvPr>
          <p:cNvSpPr txBox="1"/>
          <p:nvPr/>
        </p:nvSpPr>
        <p:spPr>
          <a:xfrm>
            <a:off x="350439" y="120418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数学：</a:t>
            </a: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深度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编码器</a:t>
            </a:r>
          </a:p>
        </p:txBody>
      </p:sp>
      <p:sp>
        <p:nvSpPr>
          <p:cNvPr id="14" name="文本框 33">
            <a:extLst>
              <a:ext uri="{FF2B5EF4-FFF2-40B4-BE49-F238E27FC236}">
                <a16:creationId xmlns:a16="http://schemas.microsoft.com/office/drawing/2014/main" id="{5F0E50D9-5BE0-776A-BE70-0FBE545841A6}"/>
              </a:ext>
            </a:extLst>
          </p:cNvPr>
          <p:cNvSpPr txBox="1"/>
          <p:nvPr/>
        </p:nvSpPr>
        <p:spPr>
          <a:xfrm>
            <a:off x="830048" y="828293"/>
            <a:ext cx="11361952" cy="1268104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基本方法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6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对邻居的信息取平均后，应用神经网络进行处理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939356-E377-3E12-D3F9-E83092625664}"/>
                  </a:ext>
                </a:extLst>
              </p:cNvPr>
              <p:cNvSpPr txBox="1"/>
              <p:nvPr/>
            </p:nvSpPr>
            <p:spPr>
              <a:xfrm>
                <a:off x="1120008" y="2474402"/>
                <a:ext cx="147643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𝒐</m:t>
                          </m:r>
                        </m:sup>
                      </m:sSubSup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</m:sSub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939356-E377-3E12-D3F9-E83092625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008" y="2474402"/>
                <a:ext cx="1476430" cy="430887"/>
              </a:xfrm>
              <a:prstGeom prst="rect">
                <a:avLst/>
              </a:prstGeom>
              <a:blipFill>
                <a:blip r:embed="rId3"/>
                <a:stretch>
                  <a:fillRect l="-5983" t="-5714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DA712B9-33D4-193E-5A41-F63153F774F8}"/>
                  </a:ext>
                </a:extLst>
              </p:cNvPr>
              <p:cNvSpPr txBox="1"/>
              <p:nvPr/>
            </p:nvSpPr>
            <p:spPr>
              <a:xfrm>
                <a:off x="1120008" y="4034897"/>
                <a:ext cx="9483750" cy="13871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𝑵</m:t>
                              </m:r>
                              <m:d>
                                <m:dPr>
                                  <m:ctrlPr>
                                    <a:rPr lang="en-US" altLang="zh-CN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</m:d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altLang="zh-CN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800" b="1" i="1">
                                          <a:latin typeface="Cambria Math" panose="02040503050406030204" pitchFamily="18" charset="0"/>
                                        </a:rPr>
                                        <m:t>𝒉</m:t>
                                      </m:r>
                                    </m:e>
                                    <m:sub>
                                      <m:r>
                                        <a:rPr lang="en-US" altLang="zh-CN" sz="2800" b="1" i="1" smtClean="0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sub>
                                    <m:sup>
                                      <m:d>
                                        <m:dPr>
                                          <m:ctrlPr>
                                            <a:rPr lang="en-US" altLang="zh-CN" sz="28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2800" b="1" i="1">
                                              <a:latin typeface="Cambria Math" panose="02040503050406030204" pitchFamily="18" charset="0"/>
                                            </a:rPr>
                                            <m:t>𝒌</m:t>
                                          </m:r>
                                        </m:e>
                                      </m:d>
                                    </m:sup>
                                  </m:sSubSup>
                                </m:num>
                                <m:den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altLang="zh-CN" sz="28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800" b="1" i="1" smtClean="0">
                                          <a:latin typeface="Cambria Math" panose="02040503050406030204" pitchFamily="18" charset="0"/>
                                        </a:rPr>
                                        <m:t>𝑵</m:t>
                                      </m:r>
                                      <m:d>
                                        <m:dPr>
                                          <m:ctrlPr>
                                            <a:rPr lang="en-US" altLang="zh-CN" sz="28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2800" b="1" i="1" smtClean="0">
                                              <a:latin typeface="Cambria Math" panose="020405030504060302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</m:d>
                                    </m:e>
                                  </m:d>
                                </m:den>
                              </m:f>
                            </m:e>
                          </m:nary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1" i="1"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zh-CN" alt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∀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∈{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,…,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DA712B9-33D4-193E-5A41-F63153F77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008" y="4034897"/>
                <a:ext cx="9483750" cy="1387175"/>
              </a:xfrm>
              <a:prstGeom prst="rect">
                <a:avLst/>
              </a:prstGeom>
              <a:blipFill>
                <a:blip r:embed="rId4"/>
                <a:stretch>
                  <a:fillRect l="-535" t="-93636" r="-937" b="-1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B3F816E-E707-3325-DADF-CCDE4F505BC7}"/>
                  </a:ext>
                </a:extLst>
              </p:cNvPr>
              <p:cNvSpPr txBox="1"/>
              <p:nvPr/>
            </p:nvSpPr>
            <p:spPr>
              <a:xfrm>
                <a:off x="1120008" y="6094970"/>
                <a:ext cx="1559786" cy="5222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𝑲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B3F816E-E707-3325-DADF-CCDE4F505B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008" y="6094970"/>
                <a:ext cx="1559786" cy="522259"/>
              </a:xfrm>
              <a:prstGeom prst="rect">
                <a:avLst/>
              </a:prstGeom>
              <a:blipFill>
                <a:blip r:embed="rId5"/>
                <a:stretch>
                  <a:fillRect l="-3226" t="-2381" r="-3226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object 16">
            <a:extLst>
              <a:ext uri="{FF2B5EF4-FFF2-40B4-BE49-F238E27FC236}">
                <a16:creationId xmlns:a16="http://schemas.microsoft.com/office/drawing/2014/main" id="{58F7E5D9-1754-E9DD-D80E-AE58D3F094BD}"/>
              </a:ext>
            </a:extLst>
          </p:cNvPr>
          <p:cNvSpPr txBox="1"/>
          <p:nvPr/>
        </p:nvSpPr>
        <p:spPr>
          <a:xfrm>
            <a:off x="2856732" y="2498767"/>
            <a:ext cx="43980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spc="-80" dirty="0">
                <a:solidFill>
                  <a:srgbClr val="6BB76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初始的第</a:t>
            </a:r>
            <a:r>
              <a:rPr lang="en-US" altLang="zh-CN" sz="2400" spc="-80" dirty="0">
                <a:solidFill>
                  <a:srgbClr val="6BB76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0</a:t>
            </a:r>
            <a:r>
              <a:rPr lang="zh-CN" altLang="en-US" sz="2400" spc="-80" dirty="0">
                <a:solidFill>
                  <a:srgbClr val="6BB76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层嵌入等于节点的特征。</a:t>
            </a:r>
            <a:endParaRPr sz="1600" dirty="0">
              <a:solidFill>
                <a:srgbClr val="6BB76C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57" name="object 16">
            <a:extLst>
              <a:ext uri="{FF2B5EF4-FFF2-40B4-BE49-F238E27FC236}">
                <a16:creationId xmlns:a16="http://schemas.microsoft.com/office/drawing/2014/main" id="{873F1603-3DC2-DA7C-1134-725472C6495F}"/>
              </a:ext>
            </a:extLst>
          </p:cNvPr>
          <p:cNvSpPr txBox="1"/>
          <p:nvPr/>
        </p:nvSpPr>
        <p:spPr>
          <a:xfrm>
            <a:off x="2578410" y="3524131"/>
            <a:ext cx="43980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A1D4E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对邻居节点的上一层嵌入取平均</a:t>
            </a:r>
            <a:endParaRPr sz="1600" dirty="0">
              <a:solidFill>
                <a:srgbClr val="A1D4E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59" name="object 16">
            <a:extLst>
              <a:ext uri="{FF2B5EF4-FFF2-40B4-BE49-F238E27FC236}">
                <a16:creationId xmlns:a16="http://schemas.microsoft.com/office/drawing/2014/main" id="{E175C3D4-0E30-156C-990B-64002B7738EE}"/>
              </a:ext>
            </a:extLst>
          </p:cNvPr>
          <p:cNvSpPr txBox="1"/>
          <p:nvPr/>
        </p:nvSpPr>
        <p:spPr>
          <a:xfrm>
            <a:off x="5971250" y="5159724"/>
            <a:ext cx="20104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DD919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第</a:t>
            </a:r>
            <a:r>
              <a:rPr lang="en-US" altLang="zh-CN" sz="2400" spc="-80" dirty="0">
                <a:solidFill>
                  <a:srgbClr val="DD919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k</a:t>
            </a:r>
            <a:r>
              <a:rPr lang="zh-CN" altLang="en-US" sz="2400" spc="-80" dirty="0">
                <a:solidFill>
                  <a:srgbClr val="DD919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层嵌入</a:t>
            </a:r>
            <a:endParaRPr sz="1600" dirty="0">
              <a:solidFill>
                <a:srgbClr val="DD919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61" name="object 16">
            <a:extLst>
              <a:ext uri="{FF2B5EF4-FFF2-40B4-BE49-F238E27FC236}">
                <a16:creationId xmlns:a16="http://schemas.microsoft.com/office/drawing/2014/main" id="{5EB777DC-6D45-43FA-419D-EA63FC23BCEE}"/>
              </a:ext>
            </a:extLst>
          </p:cNvPr>
          <p:cNvSpPr txBox="1"/>
          <p:nvPr/>
        </p:nvSpPr>
        <p:spPr>
          <a:xfrm>
            <a:off x="8359934" y="5159724"/>
            <a:ext cx="24781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A982C7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神经网络总层数</a:t>
            </a:r>
            <a:endParaRPr sz="1600" dirty="0">
              <a:solidFill>
                <a:srgbClr val="A982C7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63" name="object 16">
            <a:extLst>
              <a:ext uri="{FF2B5EF4-FFF2-40B4-BE49-F238E27FC236}">
                <a16:creationId xmlns:a16="http://schemas.microsoft.com/office/drawing/2014/main" id="{4DC2965E-C469-4D57-03B9-DBCF1A72843E}"/>
              </a:ext>
            </a:extLst>
          </p:cNvPr>
          <p:cNvSpPr txBox="1"/>
          <p:nvPr/>
        </p:nvSpPr>
        <p:spPr>
          <a:xfrm>
            <a:off x="1207031" y="5159724"/>
            <a:ext cx="24781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SG" sz="2400" spc="-80" dirty="0">
                <a:solidFill>
                  <a:srgbClr val="F7CE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非线性</a:t>
            </a:r>
            <a:r>
              <a:rPr lang="zh-CN" altLang="en-US" sz="2400" spc="-80" dirty="0">
                <a:solidFill>
                  <a:srgbClr val="F7CE66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激活函数</a:t>
            </a:r>
            <a:endParaRPr sz="1600" dirty="0">
              <a:solidFill>
                <a:srgbClr val="F7CE66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64" name="object 16">
            <a:extLst>
              <a:ext uri="{FF2B5EF4-FFF2-40B4-BE49-F238E27FC236}">
                <a16:creationId xmlns:a16="http://schemas.microsoft.com/office/drawing/2014/main" id="{EF027837-A41D-A44E-0B93-D77D43EB1FF1}"/>
              </a:ext>
            </a:extLst>
          </p:cNvPr>
          <p:cNvSpPr txBox="1"/>
          <p:nvPr/>
        </p:nvSpPr>
        <p:spPr>
          <a:xfrm>
            <a:off x="2578410" y="6283311"/>
            <a:ext cx="686052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F0A7B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经过</a:t>
            </a:r>
            <a:r>
              <a:rPr lang="en-SG" altLang="zh-CN" sz="2400" spc="-80" dirty="0">
                <a:solidFill>
                  <a:srgbClr val="F0A7B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K</a:t>
            </a:r>
            <a:r>
              <a:rPr lang="zh-CN" altLang="en-US" sz="2400" spc="-80" dirty="0">
                <a:solidFill>
                  <a:srgbClr val="F0A7B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层邻域聚合后的嵌入表示 </a:t>
            </a:r>
            <a:r>
              <a:rPr lang="en-US" altLang="zh-CN" sz="2400" spc="-80" dirty="0">
                <a:solidFill>
                  <a:srgbClr val="F0A7B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  <a:sym typeface="Wingdings" pitchFamily="2" charset="2"/>
              </a:rPr>
              <a:t></a:t>
            </a:r>
            <a:r>
              <a:rPr lang="zh-CN" altLang="en-US" sz="2400" spc="-80" dirty="0">
                <a:solidFill>
                  <a:srgbClr val="F0A7B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  <a:sym typeface="Wingdings" pitchFamily="2" charset="2"/>
              </a:rPr>
              <a:t> 最终的节点嵌入</a:t>
            </a:r>
            <a:endParaRPr sz="1600" dirty="0">
              <a:solidFill>
                <a:srgbClr val="F0A7B2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30458419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7FE29-E57D-9E47-C2A8-815A2A688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>
            <a:extLst>
              <a:ext uri="{FF2B5EF4-FFF2-40B4-BE49-F238E27FC236}">
                <a16:creationId xmlns:a16="http://schemas.microsoft.com/office/drawing/2014/main" id="{FE1825A2-86A4-D6EA-EE96-0CF2D748A3E4}"/>
              </a:ext>
            </a:extLst>
          </p:cNvPr>
          <p:cNvSpPr/>
          <p:nvPr/>
        </p:nvSpPr>
        <p:spPr>
          <a:xfrm>
            <a:off x="6096000" y="4406884"/>
            <a:ext cx="499353" cy="643199"/>
          </a:xfrm>
          <a:custGeom>
            <a:avLst/>
            <a:gdLst/>
            <a:ahLst/>
            <a:cxnLst/>
            <a:rect l="l" t="t" r="r" b="b"/>
            <a:pathLst>
              <a:path w="471169" h="513080">
                <a:moveTo>
                  <a:pt x="470609" y="0"/>
                </a:moveTo>
                <a:lnTo>
                  <a:pt x="0" y="0"/>
                </a:lnTo>
                <a:lnTo>
                  <a:pt x="0" y="512521"/>
                </a:lnTo>
                <a:lnTo>
                  <a:pt x="470609" y="512521"/>
                </a:lnTo>
                <a:lnTo>
                  <a:pt x="470609" y="0"/>
                </a:lnTo>
                <a:close/>
              </a:path>
            </a:pathLst>
          </a:custGeom>
          <a:solidFill>
            <a:srgbClr val="D60093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FA91AF96-4D9A-A6D8-ED7B-1C9AEEA25F2F}"/>
              </a:ext>
            </a:extLst>
          </p:cNvPr>
          <p:cNvSpPr/>
          <p:nvPr/>
        </p:nvSpPr>
        <p:spPr>
          <a:xfrm>
            <a:off x="3172100" y="4392695"/>
            <a:ext cx="718963" cy="643199"/>
          </a:xfrm>
          <a:custGeom>
            <a:avLst/>
            <a:gdLst/>
            <a:ahLst/>
            <a:cxnLst/>
            <a:rect l="l" t="t" r="r" b="b"/>
            <a:pathLst>
              <a:path w="471169" h="513080">
                <a:moveTo>
                  <a:pt x="470609" y="0"/>
                </a:moveTo>
                <a:lnTo>
                  <a:pt x="0" y="0"/>
                </a:lnTo>
                <a:lnTo>
                  <a:pt x="0" y="512521"/>
                </a:lnTo>
                <a:lnTo>
                  <a:pt x="470609" y="512521"/>
                </a:lnTo>
                <a:lnTo>
                  <a:pt x="470609" y="0"/>
                </a:lnTo>
                <a:close/>
              </a:path>
            </a:pathLst>
          </a:custGeom>
          <a:solidFill>
            <a:srgbClr val="D60093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795A9EA-B83A-D3A5-EC46-C40F5E3E586C}"/>
              </a:ext>
            </a:extLst>
          </p:cNvPr>
          <p:cNvSpPr txBox="1"/>
          <p:nvPr/>
        </p:nvSpPr>
        <p:spPr>
          <a:xfrm>
            <a:off x="350439" y="120418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数学：深度编码器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33">
                <a:extLst>
                  <a:ext uri="{FF2B5EF4-FFF2-40B4-BE49-F238E27FC236}">
                    <a16:creationId xmlns:a16="http://schemas.microsoft.com/office/drawing/2014/main" id="{71D9083E-BE62-E312-7616-3633B4BDA2FB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1361952" cy="196323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模型参数</a:t>
                </a: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</m:oMath>
                </a14:m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：第𝑘层用于邻域聚合的权重矩阵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</m:oMath>
                </a14:m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：第𝑘层用于变换节点自身嵌入的权重矩阵</a:t>
                </a:r>
              </a:p>
            </p:txBody>
          </p:sp>
        </mc:Choice>
        <mc:Fallback xmlns="">
          <p:sp>
            <p:nvSpPr>
              <p:cNvPr id="14" name="文本框 33">
                <a:extLst>
                  <a:ext uri="{FF2B5EF4-FFF2-40B4-BE49-F238E27FC236}">
                    <a16:creationId xmlns:a16="http://schemas.microsoft.com/office/drawing/2014/main" id="{71D9083E-BE62-E312-7616-3633B4BDA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1361952" cy="1963230"/>
              </a:xfrm>
              <a:prstGeom prst="rect">
                <a:avLst/>
              </a:prstGeom>
              <a:blipFill>
                <a:blip r:embed="rId3"/>
                <a:stretch>
                  <a:fillRect l="-1004" b="-7742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94F4F78-AF06-0C48-8EAF-7D420B63B65E}"/>
                  </a:ext>
                </a:extLst>
              </p:cNvPr>
              <p:cNvSpPr txBox="1"/>
              <p:nvPr/>
            </p:nvSpPr>
            <p:spPr>
              <a:xfrm>
                <a:off x="1120008" y="4034897"/>
                <a:ext cx="9483750" cy="13871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𝑵</m:t>
                              </m:r>
                              <m:d>
                                <m:dPr>
                                  <m:ctrlPr>
                                    <a:rPr lang="en-US" altLang="zh-CN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</m:d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altLang="zh-CN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sz="2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800" b="1" i="1">
                                          <a:latin typeface="Cambria Math" panose="02040503050406030204" pitchFamily="18" charset="0"/>
                                        </a:rPr>
                                        <m:t>𝒉</m:t>
                                      </m:r>
                                    </m:e>
                                    <m:sub>
                                      <m:r>
                                        <a:rPr lang="en-US" altLang="zh-CN" sz="2800" b="1" i="1" smtClean="0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sub>
                                    <m:sup>
                                      <m:d>
                                        <m:dPr>
                                          <m:ctrlPr>
                                            <a:rPr lang="en-US" altLang="zh-CN" sz="28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2800" b="1" i="1">
                                              <a:latin typeface="Cambria Math" panose="02040503050406030204" pitchFamily="18" charset="0"/>
                                            </a:rPr>
                                            <m:t>𝒌</m:t>
                                          </m:r>
                                        </m:e>
                                      </m:d>
                                    </m:sup>
                                  </m:sSubSup>
                                </m:num>
                                <m:den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altLang="zh-CN" sz="28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800" b="1" i="1" smtClean="0">
                                          <a:latin typeface="Cambria Math" panose="02040503050406030204" pitchFamily="18" charset="0"/>
                                        </a:rPr>
                                        <m:t>𝑵</m:t>
                                      </m:r>
                                      <m:d>
                                        <m:dPr>
                                          <m:ctrlPr>
                                            <a:rPr lang="en-US" altLang="zh-CN" sz="28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2800" b="1" i="1" smtClean="0">
                                              <a:latin typeface="Cambria Math" panose="020405030504060302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</m:d>
                                    </m:e>
                                  </m:d>
                                </m:den>
                              </m:f>
                            </m:e>
                          </m:nary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1" i="1"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zh-CN" alt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∀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∈{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,…,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94F4F78-AF06-0C48-8EAF-7D420B63B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008" y="4034897"/>
                <a:ext cx="9483750" cy="1387175"/>
              </a:xfrm>
              <a:prstGeom prst="rect">
                <a:avLst/>
              </a:prstGeom>
              <a:blipFill>
                <a:blip r:embed="rId4"/>
                <a:stretch>
                  <a:fillRect l="-535" t="-93636" r="-937" b="-1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object 16">
            <a:extLst>
              <a:ext uri="{FF2B5EF4-FFF2-40B4-BE49-F238E27FC236}">
                <a16:creationId xmlns:a16="http://schemas.microsoft.com/office/drawing/2014/main" id="{B36DC5CE-15D7-150D-38B0-9F3E18EE9039}"/>
              </a:ext>
            </a:extLst>
          </p:cNvPr>
          <p:cNvSpPr txBox="1"/>
          <p:nvPr/>
        </p:nvSpPr>
        <p:spPr>
          <a:xfrm>
            <a:off x="2833939" y="3522449"/>
            <a:ext cx="5765312" cy="3899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可训练的权重矩阵（即，我们需要学习的）</a:t>
            </a:r>
            <a:endParaRPr sz="1600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D200BE2-594B-AE1A-583E-F627398395C7}"/>
              </a:ext>
            </a:extLst>
          </p:cNvPr>
          <p:cNvCxnSpPr>
            <a:cxnSpLocks/>
          </p:cNvCxnSpPr>
          <p:nvPr/>
        </p:nvCxnSpPr>
        <p:spPr>
          <a:xfrm flipH="1">
            <a:off x="3531581" y="3912417"/>
            <a:ext cx="690223" cy="480278"/>
          </a:xfrm>
          <a:prstGeom prst="straightConnector1">
            <a:avLst/>
          </a:prstGeom>
          <a:ln w="38100">
            <a:solidFill>
              <a:srgbClr val="B0007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B296BFD-A017-C619-4FAC-9EA3CA32C373}"/>
              </a:ext>
            </a:extLst>
          </p:cNvPr>
          <p:cNvCxnSpPr>
            <a:cxnSpLocks/>
          </p:cNvCxnSpPr>
          <p:nvPr/>
        </p:nvCxnSpPr>
        <p:spPr>
          <a:xfrm>
            <a:off x="5750888" y="3912417"/>
            <a:ext cx="690223" cy="480278"/>
          </a:xfrm>
          <a:prstGeom prst="straightConnector1">
            <a:avLst/>
          </a:prstGeom>
          <a:ln w="38100">
            <a:solidFill>
              <a:srgbClr val="B0007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33963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4A637-82CB-6574-29A0-2D3F8272D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41A2B39F-7E55-3872-554E-6AA49711ABC3}"/>
              </a:ext>
            </a:extLst>
          </p:cNvPr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矩阵形式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33">
                <a:extLst>
                  <a:ext uri="{FF2B5EF4-FFF2-40B4-BE49-F238E27FC236}">
                    <a16:creationId xmlns:a16="http://schemas.microsoft.com/office/drawing/2014/main" id="{F09D2185-0F33-D38E-2E37-A805F4AB320A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1361952" cy="5920723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许多聚合操作可以通过（稀疏）矩阵运算高效地完成。</a:t>
                </a: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让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p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=[</m:t>
                    </m:r>
                    <m:sSubSup>
                      <m:sSub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d>
                          <m:d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</m:d>
                      </m:sup>
                    </m:sSubSup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|</m:t>
                        </m:r>
                      </m:sub>
                      <m:sup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|×</m:t>
                        </m:r>
                        <m:sSub>
                          <m:sSub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</m:sup>
                    </m:sSup>
                  </m:oMath>
                </a14:m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为第𝑘层所有节点的嵌入矩阵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altLang="zh-CN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	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则有：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  <m:d>
                          <m:dPr>
                            <m:ctrlPr>
                              <a:rPr lang="en-US" altLang="zh-CN" sz="2800" b="1" i="1">
                                <a:solidFill>
                                  <a:srgbClr val="B0007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brk m:alnAt="7"/>
                              </m:rPr>
                              <a:rPr lang="en-US" altLang="zh-CN" sz="2800" b="1" i="1">
                                <a:solidFill>
                                  <a:srgbClr val="B0007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𝒗</m:t>
                            </m:r>
                          </m:e>
                        </m:d>
                      </m:sub>
                      <m:sup/>
                      <m:e>
                        <m:sSubSup>
                          <m:sSubSupPr>
                            <m:ctrlPr>
                              <a:rPr lang="en-US" sz="2800" b="1" i="1">
                                <a:solidFill>
                                  <a:srgbClr val="B0007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800" b="1" i="1">
                                <a:solidFill>
                                  <a:srgbClr val="B0007E"/>
                                </a:solidFill>
                                <a:latin typeface="Cambria Math" panose="02040503050406030204" pitchFamily="18" charset="0"/>
                              </a:rPr>
                              <m:t>𝒉</m:t>
                            </m:r>
                          </m:e>
                          <m:sub>
                            <m:r>
                              <a:rPr lang="en-US" altLang="zh-CN" sz="2800" b="1" i="1" smtClean="0">
                                <a:solidFill>
                                  <a:srgbClr val="B0007E"/>
                                </a:solidFill>
                                <a:latin typeface="Cambria Math" panose="02040503050406030204" pitchFamily="18" charset="0"/>
                              </a:rPr>
                              <m:t>𝒖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altLang="zh-CN" sz="2800" b="1" i="1">
                                    <a:solidFill>
                                      <a:srgbClr val="B0007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800" b="1" i="1">
                                    <a:solidFill>
                                      <a:srgbClr val="B0007E"/>
                                    </a:solidFill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</m:d>
                          </m:sup>
                        </m:sSubSup>
                      </m:e>
                    </m:nary>
                    <m:r>
                      <a:rPr lang="en-US" altLang="zh-CN" sz="2800" b="1" i="1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sz="2800" b="1" dirty="0">
                    <a:solidFill>
                      <a:srgbClr val="B0007E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</m:sSub>
                    <m:sSup>
                      <m:sSupPr>
                        <m:ctrlP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SG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让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𝑫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|×|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</m:sup>
                    </m:sSup>
                  </m:oMath>
                </a14:m>
                <a:r>
                  <a:rPr lang="zh-CN" altLang="en-SG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为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对角矩阵，其中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=|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)|</m:t>
                    </m:r>
                  </m:oMath>
                </a14:m>
                <a:r>
                  <a:rPr lang="zh-CN" altLang="en-SG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节点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zh-CN" altLang="en-SG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的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度数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	</a:t>
                </a:r>
                <a:r>
                  <a:rPr lang="en-US" sz="2800" b="1" dirty="0" err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则有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：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𝑫</m:t>
                        </m:r>
                      </m:e>
                      <m:sub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bSup>
                    <m:r>
                      <a:rPr lang="en-US" altLang="zh-CN" sz="2800" b="1" i="1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)|</m:t>
                        </m:r>
                      </m:den>
                    </m:f>
                  </m:oMath>
                </a14:m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zh-CN" altLang="en-SG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因此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altLang="zh-CN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	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则有：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  <m:d>
                          <m:dPr>
                            <m:ctrlPr>
                              <a:rPr lang="en-US" altLang="zh-CN" sz="2800" b="1" i="1">
                                <a:solidFill>
                                  <a:srgbClr val="B0007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brk m:alnAt="7"/>
                              </m:rPr>
                              <a:rPr lang="en-US" altLang="zh-CN" sz="2800" b="1" i="1">
                                <a:solidFill>
                                  <a:srgbClr val="B0007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𝒗</m:t>
                            </m:r>
                          </m:e>
                        </m:d>
                      </m:sub>
                      <m:sup/>
                      <m:e>
                        <m:f>
                          <m:fPr>
                            <m:ctrlPr>
                              <a:rPr lang="en-US" altLang="zh-CN" sz="2800" b="1" i="1">
                                <a:solidFill>
                                  <a:srgbClr val="B0007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sz="2800" b="1" i="1">
                                    <a:solidFill>
                                      <a:srgbClr val="B0007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800" b="1" i="1">
                                    <a:solidFill>
                                      <a:srgbClr val="B0007E"/>
                                    </a:solidFill>
                                    <a:latin typeface="Cambria Math" panose="02040503050406030204" pitchFamily="18" charset="0"/>
                                  </a:rPr>
                                  <m:t>𝒉</m:t>
                                </m:r>
                              </m:e>
                              <m:sub>
                                <m:r>
                                  <a:rPr lang="en-US" altLang="zh-CN" sz="2800" b="1" i="1" smtClean="0">
                                    <a:solidFill>
                                      <a:srgbClr val="B0007E"/>
                                    </a:solidFill>
                                    <a:latin typeface="Cambria Math" panose="02040503050406030204" pitchFamily="18" charset="0"/>
                                  </a:rPr>
                                  <m:t>𝒖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800" b="1" i="1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800" b="1" i="1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𝒌</m:t>
                                    </m:r>
                                  </m:e>
                                </m:d>
                              </m:sup>
                            </m:sSubSup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sz="2800" b="1" i="1">
                                    <a:solidFill>
                                      <a:srgbClr val="B0007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800" b="1" i="1">
                                    <a:solidFill>
                                      <a:srgbClr val="B0007E"/>
                                    </a:solidFill>
                                    <a:latin typeface="Cambria Math" panose="02040503050406030204" pitchFamily="18" charset="0"/>
                                  </a:rPr>
                                  <m:t>𝑵</m:t>
                                </m:r>
                                <m:d>
                                  <m:dPr>
                                    <m:ctrlPr>
                                      <a:rPr lang="en-US" altLang="zh-CN" sz="2800" b="1" i="1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800" b="1" i="1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</m:e>
                                </m:d>
                              </m:e>
                            </m:d>
                          </m:den>
                        </m:f>
                      </m:e>
                    </m:nary>
                    <m:r>
                      <a:rPr lang="en-US" altLang="zh-CN" sz="2800" b="1" i="1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sz="2800" b="1" dirty="0">
                    <a:solidFill>
                      <a:srgbClr val="B0007E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𝑫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bSup>
                    <m:r>
                      <a:rPr lang="en-US" altLang="zh-CN" sz="2800" b="1" i="1">
                        <a:solidFill>
                          <a:srgbClr val="B0007E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CN" sz="2800" b="1" i="1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</m:sSub>
                    <m:sSup>
                      <m:sSupPr>
                        <m:ctrlP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2800" b="1" i="1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14" name="文本框 33">
                <a:extLst>
                  <a:ext uri="{FF2B5EF4-FFF2-40B4-BE49-F238E27FC236}">
                    <a16:creationId xmlns:a16="http://schemas.microsoft.com/office/drawing/2014/main" id="{F09D2185-0F33-D38E-2E37-A805F4AB32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1361952" cy="5920723"/>
              </a:xfrm>
              <a:prstGeom prst="rect">
                <a:avLst/>
              </a:prstGeom>
              <a:blipFill>
                <a:blip r:embed="rId3"/>
                <a:stretch>
                  <a:fillRect l="-1004" b="-14347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513B425-4E0C-DB3E-4229-10F09EBAC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1904" y="4183616"/>
            <a:ext cx="2971800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25739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A022A-4F01-8A87-4CD8-7962EC104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85027229-8FA0-33A9-5810-D25344123615}"/>
              </a:ext>
            </a:extLst>
          </p:cNvPr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矩阵形式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33">
                <a:extLst>
                  <a:ext uri="{FF2B5EF4-FFF2-40B4-BE49-F238E27FC236}">
                    <a16:creationId xmlns:a16="http://schemas.microsoft.com/office/drawing/2014/main" id="{C35AA6DA-F45E-C1DC-A1BA-D9E5C6ED5352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0570769" cy="2807756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将更新函数重写为矩阵形式：</a:t>
                </a:r>
              </a:p>
              <a:p>
                <a:pPr lvl="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altLang="zh-CN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</m:e>
                          </m:acc>
                          <m:sSup>
                            <m:sSupPr>
                              <m:ctrlPr>
                                <a:rPr lang="en-US" altLang="zh-CN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8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d>
                            </m:sup>
                          </m:sSup>
                          <m:sSubSup>
                            <m:sSubSupPr>
                              <m:ctrlPr>
                                <a:rPr lang="en-US" sz="28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  <m:sup>
                              <m:r>
                                <a:rPr lang="en-US" altLang="zh-CN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b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8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8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1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d>
                            </m:sup>
                          </m:sSup>
                          <m:sSubSup>
                            <m:sSubSupPr>
                              <m:ctrlPr>
                                <a:rPr lang="en-US" sz="28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8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en-US" altLang="zh-CN" sz="28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  <m:sup>
                              <m:r>
                                <a:rPr lang="en-US" altLang="zh-CN" sz="2800" b="1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bSup>
                        </m:e>
                      </m:d>
                      <m:r>
                        <a:rPr lang="en-US" altLang="zh-CN" sz="2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zh-CN" altLang="en-US" sz="2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acc>
                        <m:accPr>
                          <m:chr m:val="̃"/>
                          <m:ctrlP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𝑨</m:t>
                          </m:r>
                        </m:e>
                      </m:acc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sup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𝑨</m:t>
                        </m:r>
                      </m:e>
                    </m:acc>
                    <m:sSup>
                      <m:s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p>
                        <m:d>
                          <m:dPr>
                            <m:ctrlP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</m:d>
                      </m:sup>
                    </m:sSup>
                    <m:sSubSup>
                      <m:sSubSupPr>
                        <m:ctrlP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bSup>
                  </m:oMath>
                </a14:m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：领域聚合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p>
                        <m:d>
                          <m:dPr>
                            <m:ctrlPr>
                              <a:rPr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1" i="1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</m:d>
                      </m:sup>
                    </m:sSup>
                    <m:sSubSup>
                      <m:sSubSupPr>
                        <m:ctrlPr>
                          <a:rPr lang="en-US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bSup>
                    <m:r>
                      <a:rPr lang="en-US" altLang="zh-CN" sz="2800" b="1" i="1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：自身变换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14" name="文本框 33">
                <a:extLst>
                  <a:ext uri="{FF2B5EF4-FFF2-40B4-BE49-F238E27FC236}">
                    <a16:creationId xmlns:a16="http://schemas.microsoft.com/office/drawing/2014/main" id="{C35AA6DA-F45E-C1DC-A1BA-D9E5C6ED5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0570769" cy="2807756"/>
              </a:xfrm>
              <a:prstGeom prst="rect">
                <a:avLst/>
              </a:prstGeom>
              <a:blipFill>
                <a:blip r:embed="rId3"/>
                <a:stretch>
                  <a:fillRect l="-1080" b="-540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1F363965-4E8D-C1EA-F34C-9AF5F92CE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573" y="2454949"/>
            <a:ext cx="2514600" cy="1181100"/>
          </a:xfrm>
          <a:prstGeom prst="rect">
            <a:avLst/>
          </a:prstGeom>
        </p:spPr>
      </p:pic>
      <p:sp>
        <p:nvSpPr>
          <p:cNvPr id="3" name="文本框 33">
            <a:extLst>
              <a:ext uri="{FF2B5EF4-FFF2-40B4-BE49-F238E27FC236}">
                <a16:creationId xmlns:a16="http://schemas.microsoft.com/office/drawing/2014/main" id="{4B98F45C-06F7-9EA7-9174-30EBA8E03CB6}"/>
              </a:ext>
            </a:extLst>
          </p:cNvPr>
          <p:cNvSpPr txBox="1"/>
          <p:nvPr/>
        </p:nvSpPr>
        <p:spPr>
          <a:xfrm>
            <a:off x="810615" y="5048530"/>
            <a:ext cx="10570769" cy="168905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4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在实际中，这意味着可以使用</a:t>
            </a:r>
            <a:r>
              <a:rPr lang="zh-CN" alt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高效的稀疏矩阵乘法</a:t>
            </a:r>
            <a:r>
              <a:rPr lang="zh-CN" altLang="en-US" sz="24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（因为𝐴是稀疏的）。</a:t>
            </a:r>
          </a:p>
          <a:p>
            <a:r>
              <a:rPr lang="zh-CN" altLang="en-US" sz="24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注意：当聚合函数较复杂时，并非所有的图神经网络都能用简单的矩阵形式表示。</a:t>
            </a:r>
          </a:p>
        </p:txBody>
      </p:sp>
    </p:spTree>
    <p:extLst>
      <p:ext uri="{BB962C8B-B14F-4D97-AF65-F5344CB8AC3E}">
        <p14:creationId xmlns:p14="http://schemas.microsoft.com/office/powerpoint/2010/main" val="42334733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A9A3E-D185-8EA4-9A52-7A29358FA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5DC22E4D-43D2-0634-4ADA-CEB2E9593482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6759980-723B-C5EB-BC62-2A0DC861CD62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14230C0D-B2C3-461A-FD29-B4651149F235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回顾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C629911E-1802-F00C-22CC-C71B65AC1B2D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67EA868B-8D2C-8CA2-CBB8-81642B51F430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0A89EF20-8145-A0BF-B1C5-9713BB534EF8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642FA98D-32E6-21FC-3600-349EB06C0E42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9E92FF6-EAE9-C7B0-205E-B564E8E55862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D91988E3-DE19-2D87-ECB8-20601BD003F0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图神经网络：思想、建模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6252CA81-6C27-1C25-DA9D-4CBC75C24BC2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2BD6F33B-3B8C-7D41-B023-D9496E315880}"/>
              </a:ext>
            </a:extLst>
          </p:cNvPr>
          <p:cNvGrpSpPr/>
          <p:nvPr/>
        </p:nvGrpSpPr>
        <p:grpSpPr>
          <a:xfrm>
            <a:off x="1727455" y="3955765"/>
            <a:ext cx="4071766" cy="716782"/>
            <a:chOff x="1727455" y="4495365"/>
            <a:chExt cx="4071766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8F518041-FC88-E80A-D1B4-14EFE71B812A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rgbClr val="C00000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图神经网络：训练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03627D24-A82F-4770-FD2A-312F4764FB88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6">
            <a:extLst>
              <a:ext uri="{FF2B5EF4-FFF2-40B4-BE49-F238E27FC236}">
                <a16:creationId xmlns:a16="http://schemas.microsoft.com/office/drawing/2014/main" id="{D35E5A93-26FA-EC6D-01AD-7F6619B791C3}"/>
              </a:ext>
            </a:extLst>
          </p:cNvPr>
          <p:cNvGrpSpPr/>
          <p:nvPr/>
        </p:nvGrpSpPr>
        <p:grpSpPr>
          <a:xfrm>
            <a:off x="1819275" y="5068422"/>
            <a:ext cx="4071766" cy="716782"/>
            <a:chOff x="1727455" y="4495365"/>
            <a:chExt cx="4071766" cy="716782"/>
          </a:xfrm>
        </p:grpSpPr>
        <p:sp>
          <p:nvSpPr>
            <p:cNvPr id="3" name="文本框 50">
              <a:extLst>
                <a:ext uri="{FF2B5EF4-FFF2-40B4-BE49-F238E27FC236}">
                  <a16:creationId xmlns:a16="http://schemas.microsoft.com/office/drawing/2014/main" id="{DABCCE59-C288-40BE-E7BD-72911442BF8B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图神经网络：优势</a:t>
              </a:r>
            </a:p>
          </p:txBody>
        </p:sp>
        <p:sp>
          <p:nvSpPr>
            <p:cNvPr id="4" name="椭圆 52">
              <a:extLst>
                <a:ext uri="{FF2B5EF4-FFF2-40B4-BE49-F238E27FC236}">
                  <a16:creationId xmlns:a16="http://schemas.microsoft.com/office/drawing/2014/main" id="{2A8ED707-6514-260A-0FFF-E2B2E683EFAD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84971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71347-E1DA-A16B-3B11-FDF86985A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1A7431F5-79C7-CC82-F1C1-411595A1010C}"/>
              </a:ext>
            </a:extLst>
          </p:cNvPr>
          <p:cNvSpPr txBox="1"/>
          <p:nvPr/>
        </p:nvSpPr>
        <p:spPr>
          <a:xfrm>
            <a:off x="350439" y="12041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如何训练图神经网络？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33">
                <a:extLst>
                  <a:ext uri="{FF2B5EF4-FFF2-40B4-BE49-F238E27FC236}">
                    <a16:creationId xmlns:a16="http://schemas.microsoft.com/office/drawing/2014/main" id="{EBB6A7FD-DAC7-A9D1-CADF-DC2C26A873F3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1361952" cy="6443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节点嵌入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</m:sSub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是输入图的函数</a:t>
                </a:r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有监督设定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：我们的目标是最小化损失函数</a:t>
                </a:r>
                <a:r>
                  <a:rPr lang="en-US" altLang="zh-CN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ℒ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 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𝚯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𝓛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𝚯</m:t>
                              </m:r>
                            </m:sub>
                          </m:s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</m:s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))</m:t>
                          </m:r>
                        </m:e>
                      </m:func>
                    </m:oMath>
                  </m:oMathPara>
                </a14:m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sz="2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zh-CN" altLang="en-US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是节点标签</a:t>
                </a:r>
                <a:endParaRPr lang="en-SG" altLang="zh-CN" sz="26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如果𝒚是实数，</a:t>
                </a:r>
                <a:r>
                  <a:rPr lang="en-US" altLang="zh-CN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ℒ</a:t>
                </a:r>
                <a:r>
                  <a:rPr lang="zh-CN" altLang="en-US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可以是</a:t>
                </a:r>
                <a:r>
                  <a:rPr lang="en-SG" altLang="zh-CN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L2</a:t>
                </a:r>
                <a:r>
                  <a:rPr lang="zh-CN" altLang="en-US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损失；如果𝒚是类别，</a:t>
                </a:r>
                <a:r>
                  <a:rPr lang="en-US" altLang="zh-CN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ℒ</a:t>
                </a:r>
                <a:r>
                  <a:rPr lang="zh-CN" altLang="en-US" sz="26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可以是交叉熵损失；</a:t>
                </a:r>
                <a:endParaRPr lang="en-SG" altLang="zh-CN" sz="26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0" indent="0" algn="l">
                  <a:buNone/>
                </a:pP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algn="l"/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无监督设定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800100" lvl="1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b="1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没有节点标签可用</a:t>
                </a:r>
                <a:endParaRPr lang="en-SG" altLang="zh-CN" sz="2400" b="1" kern="120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  <a:sym typeface="+mn-lt"/>
                </a:endParaRPr>
              </a:p>
              <a:p>
                <a:pPr marL="800100" lvl="1" indent="-3429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400" b="1" kern="12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+mn-cs"/>
                    <a:sym typeface="+mn-lt"/>
                  </a:rPr>
                  <a:t>利用图结构本身作为监督信号</a:t>
                </a:r>
                <a:r>
                  <a:rPr lang="zh-CN" altLang="en-US" sz="26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！</a:t>
                </a:r>
                <a:endParaRPr lang="en-SG" altLang="zh-CN" sz="26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14" name="文本框 33">
                <a:extLst>
                  <a:ext uri="{FF2B5EF4-FFF2-40B4-BE49-F238E27FC236}">
                    <a16:creationId xmlns:a16="http://schemas.microsoft.com/office/drawing/2014/main" id="{EBB6A7FD-DAC7-A9D1-CADF-DC2C26A87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1361952" cy="6443110"/>
              </a:xfrm>
              <a:prstGeom prst="rect">
                <a:avLst/>
              </a:prstGeom>
              <a:blipFill>
                <a:blip r:embed="rId3"/>
                <a:stretch>
                  <a:fillRect l="-100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0057114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F5F5C-F4DE-C2DD-3F5C-CD3B13EF4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C6BE7571-7119-340E-3316-2EBDA2FFE92F}"/>
              </a:ext>
            </a:extLst>
          </p:cNvPr>
          <p:cNvSpPr txBox="1"/>
          <p:nvPr/>
        </p:nvSpPr>
        <p:spPr>
          <a:xfrm>
            <a:off x="350439" y="120418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无监督训练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33">
                <a:extLst>
                  <a:ext uri="{FF2B5EF4-FFF2-40B4-BE49-F238E27FC236}">
                    <a16:creationId xmlns:a16="http://schemas.microsoft.com/office/drawing/2014/main" id="{2BEF6398-648C-9706-CDEB-A5AA83AAAC2A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1361952" cy="4943276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解决方案</a:t>
                </a:r>
                <a:r>
                  <a:rPr lang="en-US" altLang="zh-CN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1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：</a:t>
                </a:r>
                <a:r>
                  <a:rPr lang="zh-CN" altLang="en-US" sz="2800" b="1" dirty="0">
                    <a:solidFill>
                      <a:srgbClr val="C000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图上“相似”的节点具有相似的嵌入</a:t>
                </a:r>
                <a:endParaRPr lang="en-SG" altLang="zh-CN" sz="28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8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altLang="zh-CN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𝚯</m:t>
                            </m:r>
                          </m:lim>
                        </m:limLow>
                      </m:fName>
                      <m:e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𝓛</m:t>
                        </m:r>
                        <m:d>
                          <m:dPr>
                            <m:ctrlP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𝒚</m:t>
                            </m:r>
                            <m: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𝒇</m:t>
                                </m:r>
                              </m:e>
                              <m:sub>
                                <m:r>
                                  <a:rPr lang="en-US" altLang="zh-CN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𝚯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800" b="1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1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b>
                                    <m:r>
                                      <a:rPr lang="en-US" altLang="zh-CN" sz="2800" b="1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altLang="zh-CN" sz="28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b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𝒗</m:t>
                            </m:r>
                          </m:sub>
                        </m:sSub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b>
                            <m: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𝒖</m:t>
                            </m:r>
                          </m:sub>
                        </m:sSub>
                      </m:sub>
                      <m:sup/>
                      <m:e>
                        <m:r>
                          <a:rPr lang="en-US" altLang="zh-CN" sz="28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𝐂𝐄</m:t>
                        </m:r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b>
                            <m: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𝒖</m:t>
                            </m:r>
                            <m: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𝒗</m:t>
                            </m:r>
                          </m:sub>
                        </m:sSub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𝐃𝐄𝐂</m:t>
                        </m:r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b>
                            <m:r>
                              <a:rPr lang="en-US" altLang="zh-CN" sz="2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𝒖</m:t>
                            </m:r>
                          </m:sub>
                        </m:sSub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b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𝒗</m:t>
                            </m:r>
                          </m:sub>
                        </m:sSub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如果节点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zh-CN" altLang="en-SG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zh-CN" altLang="en-SG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是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相似的，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；否则的话，</a:t>
                </a:r>
                <a:r>
                  <a:rPr lang="en-US" altLang="zh-CN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𝚯</m:t>
                        </m:r>
                      </m:sub>
                    </m:sSub>
                    <m:d>
                      <m:d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e>
                    </m:d>
                    <m:r>
                      <a:rPr lang="en-US" altLang="zh-CN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CN" altLang="en-US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altLang="zh-CN" sz="2800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𝐃𝐄𝐂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𝒗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=</a:t>
                </a:r>
                <a:r>
                  <a:rPr lang="en-US" altLang="zh-CN" sz="28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sup>
                    </m:sSubSup>
                    <m:sSub>
                      <m:sSubPr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altLang="zh-CN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CE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是交叉熵损失函数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3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𝐂𝐄</m:t>
                      </m:r>
                      <m:d>
                        <m:dPr>
                          <m:ctrlP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  <m:d>
                            <m:dPr>
                              <m:ctrlPr>
                                <a:rPr lang="en-US" altLang="zh-CN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𝑪</m:t>
                          </m:r>
                        </m:sup>
                        <m:e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𝒍𝒐𝒈</m:t>
                          </m:r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altLang="zh-CN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𝚯</m:t>
                                  </m:r>
                                </m:sub>
                              </m:sSub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altLang="zh-CN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zh-C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3" name="文本框 33">
                <a:extLst>
                  <a:ext uri="{FF2B5EF4-FFF2-40B4-BE49-F238E27FC236}">
                    <a16:creationId xmlns:a16="http://schemas.microsoft.com/office/drawing/2014/main" id="{2BEF6398-648C-9706-CDEB-A5AA83AAAC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1361952" cy="4943276"/>
              </a:xfrm>
              <a:prstGeom prst="rect">
                <a:avLst/>
              </a:prstGeom>
              <a:blipFill>
                <a:blip r:embed="rId3"/>
                <a:stretch>
                  <a:fillRect l="-1004" b="-4230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427869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4C18D-CD92-4FE8-617F-5E3F36FFC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C75C1EE5-5082-2014-E1A7-B716552347B1}"/>
              </a:ext>
            </a:extLst>
          </p:cNvPr>
          <p:cNvSpPr txBox="1"/>
          <p:nvPr/>
        </p:nvSpPr>
        <p:spPr>
          <a:xfrm>
            <a:off x="350439" y="120418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无监督训练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文本框 33">
            <a:extLst>
              <a:ext uri="{FF2B5EF4-FFF2-40B4-BE49-F238E27FC236}">
                <a16:creationId xmlns:a16="http://schemas.microsoft.com/office/drawing/2014/main" id="{AD86F8D9-0871-AB7E-1279-733FCBAF0AB4}"/>
              </a:ext>
            </a:extLst>
          </p:cNvPr>
          <p:cNvSpPr txBox="1"/>
          <p:nvPr/>
        </p:nvSpPr>
        <p:spPr>
          <a:xfrm>
            <a:off x="830048" y="828293"/>
            <a:ext cx="11361952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解决方案</a:t>
            </a:r>
            <a:r>
              <a:rPr lang="en-US" altLang="zh-CN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图上“相似”的节点具有相似的嵌入</a:t>
            </a:r>
            <a:endParaRPr lang="en-SG" altLang="zh-CN" sz="2800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622801-F1D1-CEFE-7FB7-7D7345951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8421" y="1675437"/>
            <a:ext cx="7651686" cy="2001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73465388-6B07-9149-7487-90EE92C0DC67}"/>
                  </a:ext>
                </a:extLst>
              </p:cNvPr>
              <p:cNvSpPr txBox="1"/>
              <p:nvPr/>
            </p:nvSpPr>
            <p:spPr>
              <a:xfrm>
                <a:off x="1901610" y="3541113"/>
                <a:ext cx="2005443" cy="132061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 algn="l">
                  <a:buNone/>
                </a:pPr>
                <a:r>
                  <a:rPr lang="zh-CN" altLang="en-US" sz="2800" dirty="0">
                    <a:solidFill>
                      <a:srgbClr val="60B5CC"/>
                    </a:solidFill>
                  </a:rPr>
                  <a:t>对所有节点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60B5CC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</m:oMath>
                </a14:m>
                <a:r>
                  <a:rPr lang="en-SG" sz="2800" dirty="0">
                    <a:solidFill>
                      <a:srgbClr val="60B5CC"/>
                    </a:solidFill>
                  </a:rPr>
                  <a:t> </a:t>
                </a:r>
                <a:r>
                  <a:rPr lang="zh-CN" altLang="en-US" sz="2800" dirty="0">
                    <a:solidFill>
                      <a:srgbClr val="60B5CC"/>
                    </a:solidFill>
                  </a:rPr>
                  <a:t>求和</a:t>
                </a:r>
                <a:endParaRPr lang="zh-CN" altLang="en-US" sz="2800" dirty="0">
                  <a:solidFill>
                    <a:srgbClr val="60B5CC"/>
                  </a:solidFill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4" name="文本框 33">
                <a:extLst>
                  <a:ext uri="{FF2B5EF4-FFF2-40B4-BE49-F238E27FC236}">
                    <a16:creationId xmlns:a16="http://schemas.microsoft.com/office/drawing/2014/main" id="{73465388-6B07-9149-7487-90EE92C0D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610" y="3541113"/>
                <a:ext cx="2005443" cy="1320618"/>
              </a:xfrm>
              <a:prstGeom prst="rect">
                <a:avLst/>
              </a:prstGeom>
              <a:blipFill>
                <a:blip r:embed="rId4"/>
                <a:stretch>
                  <a:fillRect l="-6289" r="-4403" b="-10377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33">
                <a:extLst>
                  <a:ext uri="{FF2B5EF4-FFF2-40B4-BE49-F238E27FC236}">
                    <a16:creationId xmlns:a16="http://schemas.microsoft.com/office/drawing/2014/main" id="{6EBC3901-AB1A-B2D8-51AA-69271A5C9069}"/>
                  </a:ext>
                </a:extLst>
              </p:cNvPr>
              <p:cNvSpPr txBox="1"/>
              <p:nvPr/>
            </p:nvSpPr>
            <p:spPr>
              <a:xfrm>
                <a:off x="3907053" y="3541786"/>
                <a:ext cx="2863398" cy="131927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 algn="l">
                  <a:buNone/>
                </a:pPr>
                <a:r>
                  <a:rPr lang="zh-CN" altLang="en-US" sz="2800" dirty="0">
                    <a:solidFill>
                      <a:srgbClr val="E76C7D"/>
                    </a:solidFill>
                    <a:sym typeface="+mn-lt"/>
                  </a:rPr>
                  <a:t>与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E76C7D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</m:oMath>
                </a14:m>
                <a:r>
                  <a:rPr lang="zh-CN" altLang="en-US" sz="2800" dirty="0">
                    <a:solidFill>
                      <a:srgbClr val="E76C7D"/>
                    </a:solidFill>
                  </a:rPr>
                  <a:t>相邻的节点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E76C7D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𝒗</m:t>
                    </m:r>
                  </m:oMath>
                </a14:m>
                <a:r>
                  <a:rPr lang="zh-CN" altLang="en-US" sz="2800" dirty="0">
                    <a:solidFill>
                      <a:srgbClr val="E76C7D"/>
                    </a:solidFill>
                  </a:rPr>
                  <a:t>求和</a:t>
                </a:r>
                <a:endParaRPr lang="zh-CN" altLang="en-US" sz="2800" dirty="0">
                  <a:solidFill>
                    <a:srgbClr val="E76C7D"/>
                  </a:solidFill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5" name="文本框 33">
                <a:extLst>
                  <a:ext uri="{FF2B5EF4-FFF2-40B4-BE49-F238E27FC236}">
                    <a16:creationId xmlns:a16="http://schemas.microsoft.com/office/drawing/2014/main" id="{6EBC3901-AB1A-B2D8-51AA-69271A5C9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053" y="3541786"/>
                <a:ext cx="2863398" cy="1319272"/>
              </a:xfrm>
              <a:prstGeom prst="rect">
                <a:avLst/>
              </a:prstGeom>
              <a:blipFill>
                <a:blip r:embed="rId5"/>
                <a:stretch>
                  <a:fillRect l="-4405" b="-11429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33">
                <a:extLst>
                  <a:ext uri="{FF2B5EF4-FFF2-40B4-BE49-F238E27FC236}">
                    <a16:creationId xmlns:a16="http://schemas.microsoft.com/office/drawing/2014/main" id="{74797F84-4322-33AC-74F3-28ACB8C74E2E}"/>
                  </a:ext>
                </a:extLst>
              </p:cNvPr>
              <p:cNvSpPr txBox="1"/>
              <p:nvPr/>
            </p:nvSpPr>
            <p:spPr>
              <a:xfrm>
                <a:off x="7001916" y="3541786"/>
                <a:ext cx="3914456" cy="131927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 algn="l">
                  <a:buNone/>
                </a:pPr>
                <a:r>
                  <a:rPr lang="zh-CN" altLang="en-US" sz="2800" dirty="0">
                    <a:solidFill>
                      <a:srgbClr val="F0AD00"/>
                    </a:solidFill>
                  </a:rPr>
                  <a:t>计算节点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F0AD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𝒖</m:t>
                    </m:r>
                  </m:oMath>
                </a14:m>
                <a:r>
                  <a:rPr lang="zh-CN" altLang="en-US" sz="2800" dirty="0">
                    <a:solidFill>
                      <a:srgbClr val="F0AD00"/>
                    </a:solidFill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rgbClr val="F0AD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sym typeface="+mn-lt"/>
                      </a:rPr>
                      <m:t>𝒗</m:t>
                    </m:r>
                  </m:oMath>
                </a14:m>
                <a:r>
                  <a:rPr lang="zh-CN" altLang="en-US" sz="2800" dirty="0">
                    <a:solidFill>
                      <a:srgbClr val="F0AD00"/>
                    </a:solidFill>
                  </a:rPr>
                  <a:t>在相似的预测概率</a:t>
                </a:r>
                <a:endParaRPr lang="zh-CN" altLang="en-US" sz="2800" dirty="0">
                  <a:solidFill>
                    <a:srgbClr val="F0AD00"/>
                  </a:solidFill>
                  <a:latin typeface="Cambria Math"/>
                  <a:cs typeface="Cambria Math"/>
                </a:endParaRPr>
              </a:p>
            </p:txBody>
          </p:sp>
        </mc:Choice>
        <mc:Fallback xmlns="">
          <p:sp>
            <p:nvSpPr>
              <p:cNvPr id="6" name="文本框 33">
                <a:extLst>
                  <a:ext uri="{FF2B5EF4-FFF2-40B4-BE49-F238E27FC236}">
                    <a16:creationId xmlns:a16="http://schemas.microsoft.com/office/drawing/2014/main" id="{74797F84-4322-33AC-74F3-28ACB8C74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916" y="3541786"/>
                <a:ext cx="3914456" cy="1319272"/>
              </a:xfrm>
              <a:prstGeom prst="rect">
                <a:avLst/>
              </a:prstGeom>
              <a:blipFill>
                <a:blip r:embed="rId6"/>
                <a:stretch>
                  <a:fillRect l="-3236" r="-971" b="-11429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215332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C0034-5EB6-BF60-98E8-401B4F908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BC3205CE-BC0B-5021-3183-CECF7C3B161B}"/>
              </a:ext>
            </a:extLst>
          </p:cNvPr>
          <p:cNvSpPr txBox="1"/>
          <p:nvPr/>
        </p:nvSpPr>
        <p:spPr>
          <a:xfrm>
            <a:off x="350439" y="120418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有</a:t>
            </a: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监督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训练</a:t>
            </a:r>
          </a:p>
        </p:txBody>
      </p:sp>
      <p:sp>
        <p:nvSpPr>
          <p:cNvPr id="14" name="文本框 33">
            <a:extLst>
              <a:ext uri="{FF2B5EF4-FFF2-40B4-BE49-F238E27FC236}">
                <a16:creationId xmlns:a16="http://schemas.microsoft.com/office/drawing/2014/main" id="{7D2F6E35-0D7D-5868-09CE-765AB7F40E18}"/>
              </a:ext>
            </a:extLst>
          </p:cNvPr>
          <p:cNvSpPr txBox="1"/>
          <p:nvPr/>
        </p:nvSpPr>
        <p:spPr>
          <a:xfrm>
            <a:off x="830048" y="828293"/>
            <a:ext cx="11361952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直接针对监督任务训练模型（例如，节点分类）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2" name="object 4">
            <a:extLst>
              <a:ext uri="{FF2B5EF4-FFF2-40B4-BE49-F238E27FC236}">
                <a16:creationId xmlns:a16="http://schemas.microsoft.com/office/drawing/2014/main" id="{6DA85FC2-2B02-1078-143A-7DEAC33434CB}"/>
              </a:ext>
            </a:extLst>
          </p:cNvPr>
          <p:cNvGrpSpPr/>
          <p:nvPr/>
        </p:nvGrpSpPr>
        <p:grpSpPr>
          <a:xfrm>
            <a:off x="2330468" y="2099661"/>
            <a:ext cx="3097530" cy="3408679"/>
            <a:chOff x="4419246" y="2802182"/>
            <a:chExt cx="3097530" cy="3408679"/>
          </a:xfrm>
        </p:grpSpPr>
        <p:pic>
          <p:nvPicPr>
            <p:cNvPr id="3" name="object 5">
              <a:extLst>
                <a:ext uri="{FF2B5EF4-FFF2-40B4-BE49-F238E27FC236}">
                  <a16:creationId xmlns:a16="http://schemas.microsoft.com/office/drawing/2014/main" id="{1E26C72A-36AD-7966-F337-C3F0F70C84D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19246" y="2802182"/>
              <a:ext cx="3096903" cy="3408450"/>
            </a:xfrm>
            <a:prstGeom prst="rect">
              <a:avLst/>
            </a:prstGeom>
          </p:spPr>
        </p:pic>
        <p:sp>
          <p:nvSpPr>
            <p:cNvPr id="4" name="object 6">
              <a:extLst>
                <a:ext uri="{FF2B5EF4-FFF2-40B4-BE49-F238E27FC236}">
                  <a16:creationId xmlns:a16="http://schemas.microsoft.com/office/drawing/2014/main" id="{540F101D-564C-B8F6-8DA6-3B1B3432215B}"/>
                </a:ext>
              </a:extLst>
            </p:cNvPr>
            <p:cNvSpPr/>
            <p:nvPr/>
          </p:nvSpPr>
          <p:spPr>
            <a:xfrm>
              <a:off x="4590882" y="3501693"/>
              <a:ext cx="857250" cy="823594"/>
            </a:xfrm>
            <a:custGeom>
              <a:avLst/>
              <a:gdLst/>
              <a:ahLst/>
              <a:cxnLst/>
              <a:rect l="l" t="t" r="r" b="b"/>
              <a:pathLst>
                <a:path w="857250" h="823595">
                  <a:moveTo>
                    <a:pt x="28756" y="451463"/>
                  </a:moveTo>
                  <a:lnTo>
                    <a:pt x="24293" y="451697"/>
                  </a:lnTo>
                  <a:lnTo>
                    <a:pt x="2344" y="455190"/>
                  </a:lnTo>
                  <a:lnTo>
                    <a:pt x="4157" y="466587"/>
                  </a:lnTo>
                  <a:lnTo>
                    <a:pt x="30496" y="462395"/>
                  </a:lnTo>
                  <a:lnTo>
                    <a:pt x="28794" y="451697"/>
                  </a:lnTo>
                  <a:lnTo>
                    <a:pt x="28756" y="451463"/>
                  </a:lnTo>
                  <a:close/>
                </a:path>
                <a:path w="857250" h="823595">
                  <a:moveTo>
                    <a:pt x="238" y="406140"/>
                  </a:moveTo>
                  <a:lnTo>
                    <a:pt x="48" y="411615"/>
                  </a:lnTo>
                  <a:lnTo>
                    <a:pt x="0" y="413019"/>
                  </a:lnTo>
                  <a:lnTo>
                    <a:pt x="1999" y="450998"/>
                  </a:lnTo>
                  <a:lnTo>
                    <a:pt x="2098" y="452866"/>
                  </a:lnTo>
                  <a:lnTo>
                    <a:pt x="24293" y="451697"/>
                  </a:lnTo>
                  <a:lnTo>
                    <a:pt x="28682" y="450998"/>
                  </a:lnTo>
                  <a:lnTo>
                    <a:pt x="26707" y="413019"/>
                  </a:lnTo>
                  <a:lnTo>
                    <a:pt x="26633" y="411615"/>
                  </a:lnTo>
                  <a:lnTo>
                    <a:pt x="26871" y="407542"/>
                  </a:lnTo>
                  <a:lnTo>
                    <a:pt x="238" y="406140"/>
                  </a:lnTo>
                  <a:close/>
                </a:path>
                <a:path w="857250" h="823595">
                  <a:moveTo>
                    <a:pt x="28706" y="450998"/>
                  </a:moveTo>
                  <a:lnTo>
                    <a:pt x="24293" y="451697"/>
                  </a:lnTo>
                  <a:lnTo>
                    <a:pt x="28731" y="451463"/>
                  </a:lnTo>
                  <a:lnTo>
                    <a:pt x="28706" y="450998"/>
                  </a:lnTo>
                  <a:close/>
                </a:path>
                <a:path w="857250" h="823595">
                  <a:moveTo>
                    <a:pt x="46611" y="450528"/>
                  </a:moveTo>
                  <a:lnTo>
                    <a:pt x="37684" y="450996"/>
                  </a:lnTo>
                  <a:lnTo>
                    <a:pt x="39276" y="460998"/>
                  </a:lnTo>
                  <a:lnTo>
                    <a:pt x="48055" y="459601"/>
                  </a:lnTo>
                  <a:lnTo>
                    <a:pt x="46686" y="450996"/>
                  </a:lnTo>
                  <a:lnTo>
                    <a:pt x="46611" y="450528"/>
                  </a:lnTo>
                  <a:close/>
                </a:path>
                <a:path w="857250" h="823595">
                  <a:moveTo>
                    <a:pt x="46364" y="448204"/>
                  </a:moveTo>
                  <a:lnTo>
                    <a:pt x="37462" y="449601"/>
                  </a:lnTo>
                  <a:lnTo>
                    <a:pt x="37572" y="450295"/>
                  </a:lnTo>
                  <a:lnTo>
                    <a:pt x="37684" y="450996"/>
                  </a:lnTo>
                  <a:lnTo>
                    <a:pt x="46487" y="450528"/>
                  </a:lnTo>
                  <a:lnTo>
                    <a:pt x="46364" y="448204"/>
                  </a:lnTo>
                  <a:close/>
                </a:path>
                <a:path w="857250" h="823595">
                  <a:moveTo>
                    <a:pt x="35750" y="408010"/>
                  </a:moveTo>
                  <a:lnTo>
                    <a:pt x="35546" y="410681"/>
                  </a:lnTo>
                  <a:lnTo>
                    <a:pt x="35510" y="411148"/>
                  </a:lnTo>
                  <a:lnTo>
                    <a:pt x="37462" y="448204"/>
                  </a:lnTo>
                  <a:lnTo>
                    <a:pt x="37536" y="449601"/>
                  </a:lnTo>
                  <a:lnTo>
                    <a:pt x="46241" y="448204"/>
                  </a:lnTo>
                  <a:lnTo>
                    <a:pt x="44413" y="411148"/>
                  </a:lnTo>
                  <a:lnTo>
                    <a:pt x="44389" y="410681"/>
                  </a:lnTo>
                  <a:lnTo>
                    <a:pt x="44627" y="408477"/>
                  </a:lnTo>
                  <a:lnTo>
                    <a:pt x="35750" y="408010"/>
                  </a:lnTo>
                  <a:close/>
                </a:path>
                <a:path w="857250" h="823595">
                  <a:moveTo>
                    <a:pt x="12703" y="313679"/>
                  </a:moveTo>
                  <a:lnTo>
                    <a:pt x="8502" y="329812"/>
                  </a:lnTo>
                  <a:lnTo>
                    <a:pt x="3773" y="359528"/>
                  </a:lnTo>
                  <a:lnTo>
                    <a:pt x="30111" y="363720"/>
                  </a:lnTo>
                  <a:lnTo>
                    <a:pt x="34841" y="334003"/>
                  </a:lnTo>
                  <a:lnTo>
                    <a:pt x="38463" y="320586"/>
                  </a:lnTo>
                  <a:lnTo>
                    <a:pt x="12703" y="313679"/>
                  </a:lnTo>
                  <a:close/>
                </a:path>
                <a:path w="857250" h="823595">
                  <a:moveTo>
                    <a:pt x="47049" y="322888"/>
                  </a:moveTo>
                  <a:lnTo>
                    <a:pt x="43620" y="335401"/>
                  </a:lnTo>
                  <a:lnTo>
                    <a:pt x="38891" y="365117"/>
                  </a:lnTo>
                  <a:lnTo>
                    <a:pt x="47670" y="366514"/>
                  </a:lnTo>
                  <a:lnTo>
                    <a:pt x="52400" y="336798"/>
                  </a:lnTo>
                  <a:lnTo>
                    <a:pt x="55637" y="325191"/>
                  </a:lnTo>
                  <a:lnTo>
                    <a:pt x="47049" y="322888"/>
                  </a:lnTo>
                  <a:close/>
                </a:path>
                <a:path w="857250" h="823595">
                  <a:moveTo>
                    <a:pt x="77837" y="242663"/>
                  </a:moveTo>
                  <a:lnTo>
                    <a:pt x="66589" y="264904"/>
                  </a:lnTo>
                  <a:lnTo>
                    <a:pt x="60105" y="281893"/>
                  </a:lnTo>
                  <a:lnTo>
                    <a:pt x="68411" y="285062"/>
                  </a:lnTo>
                  <a:lnTo>
                    <a:pt x="74895" y="268074"/>
                  </a:lnTo>
                  <a:lnTo>
                    <a:pt x="85780" y="246654"/>
                  </a:lnTo>
                  <a:lnTo>
                    <a:pt x="77837" y="242663"/>
                  </a:lnTo>
                  <a:close/>
                </a:path>
                <a:path w="857250" h="823595">
                  <a:moveTo>
                    <a:pt x="46061" y="226702"/>
                  </a:moveTo>
                  <a:lnTo>
                    <a:pt x="33366" y="252224"/>
                  </a:lnTo>
                  <a:lnTo>
                    <a:pt x="26883" y="269213"/>
                  </a:lnTo>
                  <a:lnTo>
                    <a:pt x="51799" y="278723"/>
                  </a:lnTo>
                  <a:lnTo>
                    <a:pt x="58284" y="261734"/>
                  </a:lnTo>
                  <a:lnTo>
                    <a:pt x="69893" y="238673"/>
                  </a:lnTo>
                  <a:lnTo>
                    <a:pt x="46061" y="226702"/>
                  </a:lnTo>
                  <a:close/>
                </a:path>
                <a:path w="857250" h="823595">
                  <a:moveTo>
                    <a:pt x="125512" y="172144"/>
                  </a:moveTo>
                  <a:lnTo>
                    <a:pt x="102988" y="200927"/>
                  </a:lnTo>
                  <a:lnTo>
                    <a:pt x="102866" y="201084"/>
                  </a:lnTo>
                  <a:lnTo>
                    <a:pt x="99950" y="205686"/>
                  </a:lnTo>
                  <a:lnTo>
                    <a:pt x="107459" y="210444"/>
                  </a:lnTo>
                  <a:lnTo>
                    <a:pt x="110375" y="205841"/>
                  </a:lnTo>
                  <a:lnTo>
                    <a:pt x="132523" y="177610"/>
                  </a:lnTo>
                  <a:lnTo>
                    <a:pt x="125512" y="172144"/>
                  </a:lnTo>
                  <a:close/>
                </a:path>
                <a:path w="857250" h="823595">
                  <a:moveTo>
                    <a:pt x="99522" y="147962"/>
                  </a:moveTo>
                  <a:lnTo>
                    <a:pt x="97469" y="150277"/>
                  </a:lnTo>
                  <a:lnTo>
                    <a:pt x="72826" y="182053"/>
                  </a:lnTo>
                  <a:lnTo>
                    <a:pt x="69910" y="186655"/>
                  </a:lnTo>
                  <a:lnTo>
                    <a:pt x="92440" y="200927"/>
                  </a:lnTo>
                  <a:lnTo>
                    <a:pt x="95356" y="196325"/>
                  </a:lnTo>
                  <a:lnTo>
                    <a:pt x="118501" y="166677"/>
                  </a:lnTo>
                  <a:lnTo>
                    <a:pt x="118879" y="166309"/>
                  </a:lnTo>
                  <a:lnTo>
                    <a:pt x="99522" y="147962"/>
                  </a:lnTo>
                  <a:close/>
                </a:path>
                <a:path w="857250" h="823595">
                  <a:moveTo>
                    <a:pt x="188780" y="114118"/>
                  </a:moveTo>
                  <a:lnTo>
                    <a:pt x="178847" y="121166"/>
                  </a:lnTo>
                  <a:lnTo>
                    <a:pt x="155472" y="141541"/>
                  </a:lnTo>
                  <a:lnTo>
                    <a:pt x="161312" y="148243"/>
                  </a:lnTo>
                  <a:lnTo>
                    <a:pt x="184689" y="127868"/>
                  </a:lnTo>
                  <a:lnTo>
                    <a:pt x="193960" y="121342"/>
                  </a:lnTo>
                  <a:lnTo>
                    <a:pt x="188780" y="114118"/>
                  </a:lnTo>
                  <a:close/>
                </a:path>
                <a:path w="857250" h="823595">
                  <a:moveTo>
                    <a:pt x="168057" y="85220"/>
                  </a:moveTo>
                  <a:lnTo>
                    <a:pt x="155483" y="94359"/>
                  </a:lnTo>
                  <a:lnTo>
                    <a:pt x="132107" y="114734"/>
                  </a:lnTo>
                  <a:lnTo>
                    <a:pt x="149630" y="134839"/>
                  </a:lnTo>
                  <a:lnTo>
                    <a:pt x="173007" y="114465"/>
                  </a:lnTo>
                  <a:lnTo>
                    <a:pt x="183598" y="106893"/>
                  </a:lnTo>
                  <a:lnTo>
                    <a:pt x="168057" y="85220"/>
                  </a:lnTo>
                  <a:close/>
                </a:path>
                <a:path w="857250" h="823595">
                  <a:moveTo>
                    <a:pt x="263224" y="70751"/>
                  </a:moveTo>
                  <a:lnTo>
                    <a:pt x="241593" y="80679"/>
                  </a:lnTo>
                  <a:lnTo>
                    <a:pt x="224840" y="90439"/>
                  </a:lnTo>
                  <a:lnTo>
                    <a:pt x="229316" y="98120"/>
                  </a:lnTo>
                  <a:lnTo>
                    <a:pt x="246067" y="88360"/>
                  </a:lnTo>
                  <a:lnTo>
                    <a:pt x="266952" y="78822"/>
                  </a:lnTo>
                  <a:lnTo>
                    <a:pt x="263224" y="70751"/>
                  </a:lnTo>
                  <a:close/>
                </a:path>
                <a:path w="857250" h="823595">
                  <a:moveTo>
                    <a:pt x="248311" y="38470"/>
                  </a:moveTo>
                  <a:lnTo>
                    <a:pt x="223692" y="49952"/>
                  </a:lnTo>
                  <a:lnTo>
                    <a:pt x="206940" y="59712"/>
                  </a:lnTo>
                  <a:lnTo>
                    <a:pt x="220365" y="82757"/>
                  </a:lnTo>
                  <a:lnTo>
                    <a:pt x="237117" y="72997"/>
                  </a:lnTo>
                  <a:lnTo>
                    <a:pt x="259496" y="62682"/>
                  </a:lnTo>
                  <a:lnTo>
                    <a:pt x="248311" y="38470"/>
                  </a:lnTo>
                  <a:close/>
                </a:path>
                <a:path w="857250" h="823595">
                  <a:moveTo>
                    <a:pt x="345168" y="44146"/>
                  </a:moveTo>
                  <a:lnTo>
                    <a:pt x="312159" y="52222"/>
                  </a:lnTo>
                  <a:lnTo>
                    <a:pt x="303486" y="55266"/>
                  </a:lnTo>
                  <a:lnTo>
                    <a:pt x="306430" y="63654"/>
                  </a:lnTo>
                  <a:lnTo>
                    <a:pt x="315103" y="60610"/>
                  </a:lnTo>
                  <a:lnTo>
                    <a:pt x="347296" y="52777"/>
                  </a:lnTo>
                  <a:lnTo>
                    <a:pt x="345168" y="44146"/>
                  </a:lnTo>
                  <a:close/>
                </a:path>
                <a:path w="857250" h="823595">
                  <a:moveTo>
                    <a:pt x="336655" y="9620"/>
                  </a:moveTo>
                  <a:lnTo>
                    <a:pt x="300382" y="18668"/>
                  </a:lnTo>
                  <a:lnTo>
                    <a:pt x="291710" y="21713"/>
                  </a:lnTo>
                  <a:lnTo>
                    <a:pt x="300542" y="46878"/>
                  </a:lnTo>
                  <a:lnTo>
                    <a:pt x="309215" y="43834"/>
                  </a:lnTo>
                  <a:lnTo>
                    <a:pt x="343040" y="35514"/>
                  </a:lnTo>
                  <a:lnTo>
                    <a:pt x="336655" y="9620"/>
                  </a:lnTo>
                  <a:close/>
                </a:path>
                <a:path w="857250" h="823595">
                  <a:moveTo>
                    <a:pt x="431330" y="0"/>
                  </a:moveTo>
                  <a:lnTo>
                    <a:pt x="425945" y="0"/>
                  </a:lnTo>
                  <a:lnTo>
                    <a:pt x="383824" y="2139"/>
                  </a:lnTo>
                  <a:lnTo>
                    <a:pt x="382649" y="2311"/>
                  </a:lnTo>
                  <a:lnTo>
                    <a:pt x="386486" y="28529"/>
                  </a:lnTo>
                  <a:lnTo>
                    <a:pt x="386511" y="28700"/>
                  </a:lnTo>
                  <a:lnTo>
                    <a:pt x="387686" y="28529"/>
                  </a:lnTo>
                  <a:lnTo>
                    <a:pt x="427139" y="26638"/>
                  </a:lnTo>
                  <a:lnTo>
                    <a:pt x="430039" y="26638"/>
                  </a:lnTo>
                  <a:lnTo>
                    <a:pt x="431218" y="2311"/>
                  </a:lnTo>
                  <a:lnTo>
                    <a:pt x="431330" y="0"/>
                  </a:lnTo>
                  <a:close/>
                </a:path>
                <a:path w="857250" h="823595">
                  <a:moveTo>
                    <a:pt x="429609" y="35518"/>
                  </a:moveTo>
                  <a:lnTo>
                    <a:pt x="427532" y="35518"/>
                  </a:lnTo>
                  <a:lnTo>
                    <a:pt x="388973" y="37325"/>
                  </a:lnTo>
                  <a:lnTo>
                    <a:pt x="387798" y="37496"/>
                  </a:lnTo>
                  <a:lnTo>
                    <a:pt x="389060" y="46121"/>
                  </a:lnTo>
                  <a:lnTo>
                    <a:pt x="389086" y="46292"/>
                  </a:lnTo>
                  <a:lnTo>
                    <a:pt x="390260" y="46121"/>
                  </a:lnTo>
                  <a:lnTo>
                    <a:pt x="429668" y="44317"/>
                  </a:lnTo>
                  <a:lnTo>
                    <a:pt x="429609" y="35518"/>
                  </a:lnTo>
                  <a:close/>
                </a:path>
                <a:path w="857250" h="823595">
                  <a:moveTo>
                    <a:pt x="477828" y="2792"/>
                  </a:moveTo>
                  <a:lnTo>
                    <a:pt x="473966" y="29182"/>
                  </a:lnTo>
                  <a:lnTo>
                    <a:pt x="509854" y="34434"/>
                  </a:lnTo>
                  <a:lnTo>
                    <a:pt x="517376" y="36310"/>
                  </a:lnTo>
                  <a:lnTo>
                    <a:pt x="523760" y="10416"/>
                  </a:lnTo>
                  <a:lnTo>
                    <a:pt x="513716" y="8045"/>
                  </a:lnTo>
                  <a:lnTo>
                    <a:pt x="477828" y="2792"/>
                  </a:lnTo>
                  <a:close/>
                </a:path>
                <a:path w="857250" h="823595">
                  <a:moveTo>
                    <a:pt x="472678" y="37978"/>
                  </a:moveTo>
                  <a:lnTo>
                    <a:pt x="471392" y="46774"/>
                  </a:lnTo>
                  <a:lnTo>
                    <a:pt x="507279" y="52026"/>
                  </a:lnTo>
                  <a:lnTo>
                    <a:pt x="513119" y="53573"/>
                  </a:lnTo>
                  <a:lnTo>
                    <a:pt x="515247" y="44941"/>
                  </a:lnTo>
                  <a:lnTo>
                    <a:pt x="508567" y="43230"/>
                  </a:lnTo>
                  <a:lnTo>
                    <a:pt x="472678" y="37978"/>
                  </a:lnTo>
                  <a:close/>
                </a:path>
                <a:path w="857250" h="823595">
                  <a:moveTo>
                    <a:pt x="556839" y="56367"/>
                  </a:moveTo>
                  <a:lnTo>
                    <a:pt x="553893" y="64756"/>
                  </a:lnTo>
                  <a:lnTo>
                    <a:pt x="579423" y="73715"/>
                  </a:lnTo>
                  <a:lnTo>
                    <a:pt x="593253" y="80217"/>
                  </a:lnTo>
                  <a:lnTo>
                    <a:pt x="596982" y="72146"/>
                  </a:lnTo>
                  <a:lnTo>
                    <a:pt x="582367" y="65327"/>
                  </a:lnTo>
                  <a:lnTo>
                    <a:pt x="556839" y="56367"/>
                  </a:lnTo>
                  <a:close/>
                </a:path>
                <a:path w="857250" h="823595">
                  <a:moveTo>
                    <a:pt x="568615" y="22814"/>
                  </a:moveTo>
                  <a:lnTo>
                    <a:pt x="559782" y="47979"/>
                  </a:lnTo>
                  <a:lnTo>
                    <a:pt x="585311" y="56939"/>
                  </a:lnTo>
                  <a:lnTo>
                    <a:pt x="600710" y="64075"/>
                  </a:lnTo>
                  <a:lnTo>
                    <a:pt x="611894" y="39864"/>
                  </a:lnTo>
                  <a:lnTo>
                    <a:pt x="594144" y="31774"/>
                  </a:lnTo>
                  <a:lnTo>
                    <a:pt x="568615" y="22814"/>
                  </a:lnTo>
                  <a:close/>
                </a:path>
                <a:path w="857250" h="823595">
                  <a:moveTo>
                    <a:pt x="635219" y="92111"/>
                  </a:moveTo>
                  <a:lnTo>
                    <a:pt x="630745" y="99794"/>
                  </a:lnTo>
                  <a:lnTo>
                    <a:pt x="644629" y="107882"/>
                  </a:lnTo>
                  <a:lnTo>
                    <a:pt x="665929" y="123278"/>
                  </a:lnTo>
                  <a:lnTo>
                    <a:pt x="671109" y="116055"/>
                  </a:lnTo>
                  <a:lnTo>
                    <a:pt x="649103" y="100200"/>
                  </a:lnTo>
                  <a:lnTo>
                    <a:pt x="635219" y="92111"/>
                  </a:lnTo>
                  <a:close/>
                </a:path>
                <a:path w="857250" h="823595">
                  <a:moveTo>
                    <a:pt x="653121" y="61386"/>
                  </a:moveTo>
                  <a:lnTo>
                    <a:pt x="639695" y="84430"/>
                  </a:lnTo>
                  <a:lnTo>
                    <a:pt x="653578" y="92519"/>
                  </a:lnTo>
                  <a:lnTo>
                    <a:pt x="676290" y="108830"/>
                  </a:lnTo>
                  <a:lnTo>
                    <a:pt x="691832" y="87157"/>
                  </a:lnTo>
                  <a:lnTo>
                    <a:pt x="667003" y="69475"/>
                  </a:lnTo>
                  <a:lnTo>
                    <a:pt x="653121" y="61386"/>
                  </a:lnTo>
                  <a:close/>
                </a:path>
                <a:path w="857250" h="823595">
                  <a:moveTo>
                    <a:pt x="704222" y="143724"/>
                  </a:moveTo>
                  <a:lnTo>
                    <a:pt x="698381" y="150426"/>
                  </a:lnTo>
                  <a:lnTo>
                    <a:pt x="701360" y="153022"/>
                  </a:lnTo>
                  <a:lnTo>
                    <a:pt x="726061" y="179232"/>
                  </a:lnTo>
                  <a:lnTo>
                    <a:pt x="726122" y="179478"/>
                  </a:lnTo>
                  <a:lnTo>
                    <a:pt x="733132" y="174011"/>
                  </a:lnTo>
                  <a:lnTo>
                    <a:pt x="732513" y="173117"/>
                  </a:lnTo>
                  <a:lnTo>
                    <a:pt x="707200" y="146320"/>
                  </a:lnTo>
                  <a:lnTo>
                    <a:pt x="704222" y="143724"/>
                  </a:lnTo>
                  <a:close/>
                </a:path>
                <a:path w="857250" h="823595">
                  <a:moveTo>
                    <a:pt x="727586" y="116918"/>
                  </a:moveTo>
                  <a:lnTo>
                    <a:pt x="710064" y="137022"/>
                  </a:lnTo>
                  <a:lnTo>
                    <a:pt x="713041" y="139618"/>
                  </a:lnTo>
                  <a:lnTo>
                    <a:pt x="738966" y="167002"/>
                  </a:lnTo>
                  <a:lnTo>
                    <a:pt x="740143" y="168545"/>
                  </a:lnTo>
                  <a:lnTo>
                    <a:pt x="761175" y="152145"/>
                  </a:lnTo>
                  <a:lnTo>
                    <a:pt x="758323" y="148656"/>
                  </a:lnTo>
                  <a:lnTo>
                    <a:pt x="730564" y="119513"/>
                  </a:lnTo>
                  <a:lnTo>
                    <a:pt x="727586" y="116918"/>
                  </a:lnTo>
                  <a:close/>
                </a:path>
                <a:path w="857250" h="823595">
                  <a:moveTo>
                    <a:pt x="759016" y="208494"/>
                  </a:moveTo>
                  <a:lnTo>
                    <a:pt x="751507" y="213252"/>
                  </a:lnTo>
                  <a:lnTo>
                    <a:pt x="767168" y="237975"/>
                  </a:lnTo>
                  <a:lnTo>
                    <a:pt x="772899" y="249624"/>
                  </a:lnTo>
                  <a:lnTo>
                    <a:pt x="780844" y="245634"/>
                  </a:lnTo>
                  <a:lnTo>
                    <a:pt x="774679" y="233216"/>
                  </a:lnTo>
                  <a:lnTo>
                    <a:pt x="759016" y="208494"/>
                  </a:lnTo>
                  <a:close/>
                </a:path>
                <a:path w="857250" h="823595">
                  <a:moveTo>
                    <a:pt x="789057" y="189463"/>
                  </a:moveTo>
                  <a:lnTo>
                    <a:pt x="766527" y="203737"/>
                  </a:lnTo>
                  <a:lnTo>
                    <a:pt x="782189" y="228459"/>
                  </a:lnTo>
                  <a:lnTo>
                    <a:pt x="788788" y="241644"/>
                  </a:lnTo>
                  <a:lnTo>
                    <a:pt x="812619" y="229671"/>
                  </a:lnTo>
                  <a:lnTo>
                    <a:pt x="804718" y="214186"/>
                  </a:lnTo>
                  <a:lnTo>
                    <a:pt x="789057" y="189463"/>
                  </a:lnTo>
                  <a:close/>
                </a:path>
                <a:path w="857250" h="823595">
                  <a:moveTo>
                    <a:pt x="798268" y="284998"/>
                  </a:moveTo>
                  <a:lnTo>
                    <a:pt x="789962" y="288168"/>
                  </a:lnTo>
                  <a:lnTo>
                    <a:pt x="795959" y="303880"/>
                  </a:lnTo>
                  <a:lnTo>
                    <a:pt x="802412" y="328401"/>
                  </a:lnTo>
                  <a:lnTo>
                    <a:pt x="810999" y="326099"/>
                  </a:lnTo>
                  <a:lnTo>
                    <a:pt x="804265" y="300710"/>
                  </a:lnTo>
                  <a:lnTo>
                    <a:pt x="798268" y="284998"/>
                  </a:lnTo>
                  <a:close/>
                </a:path>
                <a:path w="857250" h="823595">
                  <a:moveTo>
                    <a:pt x="831490" y="272318"/>
                  </a:moveTo>
                  <a:lnTo>
                    <a:pt x="806574" y="281828"/>
                  </a:lnTo>
                  <a:lnTo>
                    <a:pt x="812570" y="297540"/>
                  </a:lnTo>
                  <a:lnTo>
                    <a:pt x="819586" y="323796"/>
                  </a:lnTo>
                  <a:lnTo>
                    <a:pt x="845346" y="316890"/>
                  </a:lnTo>
                  <a:lnTo>
                    <a:pt x="837524" y="288168"/>
                  </a:lnTo>
                  <a:lnTo>
                    <a:pt x="837487" y="288030"/>
                  </a:lnTo>
                  <a:lnTo>
                    <a:pt x="831490" y="272318"/>
                  </a:lnTo>
                  <a:close/>
                </a:path>
                <a:path w="857250" h="823595">
                  <a:moveTo>
                    <a:pt x="853937" y="362811"/>
                  </a:moveTo>
                  <a:lnTo>
                    <a:pt x="827599" y="367002"/>
                  </a:lnTo>
                  <a:lnTo>
                    <a:pt x="828506" y="372700"/>
                  </a:lnTo>
                  <a:lnTo>
                    <a:pt x="830418" y="409460"/>
                  </a:lnTo>
                  <a:lnTo>
                    <a:pt x="830491" y="410862"/>
                  </a:lnTo>
                  <a:lnTo>
                    <a:pt x="857124" y="409460"/>
                  </a:lnTo>
                  <a:lnTo>
                    <a:pt x="854844" y="368509"/>
                  </a:lnTo>
                  <a:lnTo>
                    <a:pt x="853937" y="362811"/>
                  </a:lnTo>
                  <a:close/>
                </a:path>
                <a:path w="857250" h="823595">
                  <a:moveTo>
                    <a:pt x="818819" y="368400"/>
                  </a:moveTo>
                  <a:lnTo>
                    <a:pt x="810040" y="369797"/>
                  </a:lnTo>
                  <a:lnTo>
                    <a:pt x="810947" y="375495"/>
                  </a:lnTo>
                  <a:lnTo>
                    <a:pt x="812713" y="411330"/>
                  </a:lnTo>
                  <a:lnTo>
                    <a:pt x="812736" y="411797"/>
                  </a:lnTo>
                  <a:lnTo>
                    <a:pt x="821613" y="411330"/>
                  </a:lnTo>
                  <a:lnTo>
                    <a:pt x="819797" y="375495"/>
                  </a:lnTo>
                  <a:lnTo>
                    <a:pt x="819726" y="374097"/>
                  </a:lnTo>
                  <a:lnTo>
                    <a:pt x="818819" y="368400"/>
                  </a:lnTo>
                  <a:close/>
                </a:path>
                <a:path w="857250" h="823595">
                  <a:moveTo>
                    <a:pt x="827984" y="454281"/>
                  </a:moveTo>
                  <a:lnTo>
                    <a:pt x="822347" y="489695"/>
                  </a:lnTo>
                  <a:lnTo>
                    <a:pt x="820219" y="497540"/>
                  </a:lnTo>
                  <a:lnTo>
                    <a:pt x="845980" y="504447"/>
                  </a:lnTo>
                  <a:lnTo>
                    <a:pt x="848686" y="493887"/>
                  </a:lnTo>
                  <a:lnTo>
                    <a:pt x="854322" y="458473"/>
                  </a:lnTo>
                  <a:lnTo>
                    <a:pt x="827984" y="454281"/>
                  </a:lnTo>
                  <a:close/>
                </a:path>
                <a:path w="857250" h="823595">
                  <a:moveTo>
                    <a:pt x="810425" y="451487"/>
                  </a:moveTo>
                  <a:lnTo>
                    <a:pt x="804788" y="486901"/>
                  </a:lnTo>
                  <a:lnTo>
                    <a:pt x="803046" y="492936"/>
                  </a:lnTo>
                  <a:lnTo>
                    <a:pt x="811632" y="495237"/>
                  </a:lnTo>
                  <a:lnTo>
                    <a:pt x="813568" y="488298"/>
                  </a:lnTo>
                  <a:lnTo>
                    <a:pt x="819204" y="452884"/>
                  </a:lnTo>
                  <a:lnTo>
                    <a:pt x="810425" y="451487"/>
                  </a:lnTo>
                  <a:close/>
                </a:path>
                <a:path w="857250" h="823595">
                  <a:moveTo>
                    <a:pt x="807445" y="539586"/>
                  </a:moveTo>
                  <a:lnTo>
                    <a:pt x="798904" y="561966"/>
                  </a:lnTo>
                  <a:lnTo>
                    <a:pt x="789885" y="579870"/>
                  </a:lnTo>
                  <a:lnTo>
                    <a:pt x="813718" y="591841"/>
                  </a:lnTo>
                  <a:lnTo>
                    <a:pt x="823821" y="571475"/>
                  </a:lnTo>
                  <a:lnTo>
                    <a:pt x="832363" y="549095"/>
                  </a:lnTo>
                  <a:lnTo>
                    <a:pt x="807445" y="539586"/>
                  </a:lnTo>
                  <a:close/>
                </a:path>
                <a:path w="857250" h="823595">
                  <a:moveTo>
                    <a:pt x="790835" y="533246"/>
                  </a:moveTo>
                  <a:lnTo>
                    <a:pt x="782293" y="555626"/>
                  </a:lnTo>
                  <a:lnTo>
                    <a:pt x="773997" y="571888"/>
                  </a:lnTo>
                  <a:lnTo>
                    <a:pt x="781941" y="575880"/>
                  </a:lnTo>
                  <a:lnTo>
                    <a:pt x="790599" y="558796"/>
                  </a:lnTo>
                  <a:lnTo>
                    <a:pt x="799141" y="536416"/>
                  </a:lnTo>
                  <a:lnTo>
                    <a:pt x="790835" y="533246"/>
                  </a:lnTo>
                  <a:close/>
                </a:path>
                <a:path w="857250" h="823595">
                  <a:moveTo>
                    <a:pt x="767835" y="617896"/>
                  </a:moveTo>
                  <a:lnTo>
                    <a:pt x="761832" y="627373"/>
                  </a:lnTo>
                  <a:lnTo>
                    <a:pt x="741646" y="653225"/>
                  </a:lnTo>
                  <a:lnTo>
                    <a:pt x="762679" y="669625"/>
                  </a:lnTo>
                  <a:lnTo>
                    <a:pt x="784362" y="641645"/>
                  </a:lnTo>
                  <a:lnTo>
                    <a:pt x="790365" y="632169"/>
                  </a:lnTo>
                  <a:lnTo>
                    <a:pt x="767835" y="617896"/>
                  </a:lnTo>
                  <a:close/>
                </a:path>
                <a:path w="857250" h="823595">
                  <a:moveTo>
                    <a:pt x="752816" y="608382"/>
                  </a:moveTo>
                  <a:lnTo>
                    <a:pt x="746783" y="617896"/>
                  </a:lnTo>
                  <a:lnTo>
                    <a:pt x="727626" y="642292"/>
                  </a:lnTo>
                  <a:lnTo>
                    <a:pt x="734636" y="647758"/>
                  </a:lnTo>
                  <a:lnTo>
                    <a:pt x="754322" y="622616"/>
                  </a:lnTo>
                  <a:lnTo>
                    <a:pt x="760326" y="613139"/>
                  </a:lnTo>
                  <a:lnTo>
                    <a:pt x="752816" y="608382"/>
                  </a:lnTo>
                  <a:close/>
                </a:path>
                <a:path w="857250" h="823595">
                  <a:moveTo>
                    <a:pt x="711907" y="685069"/>
                  </a:moveTo>
                  <a:lnTo>
                    <a:pt x="684182" y="709235"/>
                  </a:lnTo>
                  <a:lnTo>
                    <a:pt x="678277" y="713444"/>
                  </a:lnTo>
                  <a:lnTo>
                    <a:pt x="693820" y="735116"/>
                  </a:lnTo>
                  <a:lnTo>
                    <a:pt x="701705" y="729340"/>
                  </a:lnTo>
                  <a:lnTo>
                    <a:pt x="729430" y="705175"/>
                  </a:lnTo>
                  <a:lnTo>
                    <a:pt x="711907" y="685069"/>
                  </a:lnTo>
                  <a:close/>
                </a:path>
                <a:path w="857250" h="823595">
                  <a:moveTo>
                    <a:pt x="700225" y="671666"/>
                  </a:moveTo>
                  <a:lnTo>
                    <a:pt x="672499" y="695831"/>
                  </a:lnTo>
                  <a:lnTo>
                    <a:pt x="667917" y="698995"/>
                  </a:lnTo>
                  <a:lnTo>
                    <a:pt x="673097" y="706219"/>
                  </a:lnTo>
                  <a:lnTo>
                    <a:pt x="678341" y="702533"/>
                  </a:lnTo>
                  <a:lnTo>
                    <a:pt x="706066" y="678367"/>
                  </a:lnTo>
                  <a:lnTo>
                    <a:pt x="700225" y="671666"/>
                  </a:lnTo>
                  <a:close/>
                </a:path>
                <a:path w="857250" h="823595">
                  <a:moveTo>
                    <a:pt x="641808" y="738037"/>
                  </a:moveTo>
                  <a:lnTo>
                    <a:pt x="620071" y="750702"/>
                  </a:lnTo>
                  <a:lnTo>
                    <a:pt x="602931" y="758598"/>
                  </a:lnTo>
                  <a:lnTo>
                    <a:pt x="614116" y="782810"/>
                  </a:lnTo>
                  <a:lnTo>
                    <a:pt x="633496" y="773746"/>
                  </a:lnTo>
                  <a:lnTo>
                    <a:pt x="655234" y="761081"/>
                  </a:lnTo>
                  <a:lnTo>
                    <a:pt x="641808" y="738037"/>
                  </a:lnTo>
                  <a:close/>
                </a:path>
                <a:path w="857250" h="823595">
                  <a:moveTo>
                    <a:pt x="632858" y="722674"/>
                  </a:moveTo>
                  <a:lnTo>
                    <a:pt x="611121" y="735338"/>
                  </a:lnTo>
                  <a:lnTo>
                    <a:pt x="595473" y="742457"/>
                  </a:lnTo>
                  <a:lnTo>
                    <a:pt x="599202" y="750528"/>
                  </a:lnTo>
                  <a:lnTo>
                    <a:pt x="615595" y="743021"/>
                  </a:lnTo>
                  <a:lnTo>
                    <a:pt x="637332" y="730356"/>
                  </a:lnTo>
                  <a:lnTo>
                    <a:pt x="632858" y="722674"/>
                  </a:lnTo>
                  <a:close/>
                </a:path>
                <a:path w="857250" h="823595">
                  <a:moveTo>
                    <a:pt x="562090" y="774910"/>
                  </a:moveTo>
                  <a:lnTo>
                    <a:pt x="547973" y="779866"/>
                  </a:lnTo>
                  <a:lnTo>
                    <a:pt x="519750" y="786804"/>
                  </a:lnTo>
                  <a:lnTo>
                    <a:pt x="526135" y="812698"/>
                  </a:lnTo>
                  <a:lnTo>
                    <a:pt x="556806" y="805030"/>
                  </a:lnTo>
                  <a:lnTo>
                    <a:pt x="570923" y="800075"/>
                  </a:lnTo>
                  <a:lnTo>
                    <a:pt x="562090" y="774910"/>
                  </a:lnTo>
                  <a:close/>
                </a:path>
                <a:path w="857250" h="823595">
                  <a:moveTo>
                    <a:pt x="556202" y="758134"/>
                  </a:moveTo>
                  <a:lnTo>
                    <a:pt x="542084" y="763089"/>
                  </a:lnTo>
                  <a:lnTo>
                    <a:pt x="515494" y="769541"/>
                  </a:lnTo>
                  <a:lnTo>
                    <a:pt x="517622" y="778172"/>
                  </a:lnTo>
                  <a:lnTo>
                    <a:pt x="545029" y="771478"/>
                  </a:lnTo>
                  <a:lnTo>
                    <a:pt x="559146" y="766522"/>
                  </a:lnTo>
                  <a:lnTo>
                    <a:pt x="556202" y="758134"/>
                  </a:lnTo>
                  <a:close/>
                </a:path>
                <a:path w="857250" h="823595">
                  <a:moveTo>
                    <a:pt x="476387" y="794164"/>
                  </a:moveTo>
                  <a:lnTo>
                    <a:pt x="469502" y="795171"/>
                  </a:lnTo>
                  <a:lnTo>
                    <a:pt x="432481" y="796942"/>
                  </a:lnTo>
                  <a:lnTo>
                    <a:pt x="433625" y="820552"/>
                  </a:lnTo>
                  <a:lnTo>
                    <a:pt x="433674" y="821560"/>
                  </a:lnTo>
                  <a:lnTo>
                    <a:pt x="433772" y="823582"/>
                  </a:lnTo>
                  <a:lnTo>
                    <a:pt x="473364" y="821560"/>
                  </a:lnTo>
                  <a:lnTo>
                    <a:pt x="480249" y="820552"/>
                  </a:lnTo>
                  <a:lnTo>
                    <a:pt x="476387" y="794164"/>
                  </a:lnTo>
                  <a:close/>
                </a:path>
                <a:path w="857250" h="823595">
                  <a:moveTo>
                    <a:pt x="473811" y="776570"/>
                  </a:moveTo>
                  <a:lnTo>
                    <a:pt x="466928" y="777579"/>
                  </a:lnTo>
                  <a:lnTo>
                    <a:pt x="431622" y="779184"/>
                  </a:lnTo>
                  <a:lnTo>
                    <a:pt x="431922" y="785367"/>
                  </a:lnTo>
                  <a:lnTo>
                    <a:pt x="431970" y="786375"/>
                  </a:lnTo>
                  <a:lnTo>
                    <a:pt x="432052" y="788062"/>
                  </a:lnTo>
                  <a:lnTo>
                    <a:pt x="468215" y="786375"/>
                  </a:lnTo>
                  <a:lnTo>
                    <a:pt x="475099" y="785367"/>
                  </a:lnTo>
                  <a:lnTo>
                    <a:pt x="473811" y="776570"/>
                  </a:lnTo>
                  <a:close/>
                </a:path>
                <a:path w="857250" h="823595">
                  <a:moveTo>
                    <a:pt x="345415" y="788770"/>
                  </a:moveTo>
                  <a:lnTo>
                    <a:pt x="339030" y="814665"/>
                  </a:lnTo>
                  <a:lnTo>
                    <a:pt x="343472" y="815653"/>
                  </a:lnTo>
                  <a:lnTo>
                    <a:pt x="386390" y="821829"/>
                  </a:lnTo>
                  <a:lnTo>
                    <a:pt x="387224" y="821829"/>
                  </a:lnTo>
                  <a:lnTo>
                    <a:pt x="388514" y="795190"/>
                  </a:lnTo>
                  <a:lnTo>
                    <a:pt x="387672" y="795190"/>
                  </a:lnTo>
                  <a:lnTo>
                    <a:pt x="347334" y="789265"/>
                  </a:lnTo>
                  <a:lnTo>
                    <a:pt x="345415" y="788770"/>
                  </a:lnTo>
                  <a:close/>
                </a:path>
                <a:path w="857250" h="823595">
                  <a:moveTo>
                    <a:pt x="349671" y="771508"/>
                  </a:moveTo>
                  <a:lnTo>
                    <a:pt x="347543" y="780139"/>
                  </a:lnTo>
                  <a:lnTo>
                    <a:pt x="348621" y="780469"/>
                  </a:lnTo>
                  <a:lnTo>
                    <a:pt x="388099" y="786310"/>
                  </a:lnTo>
                  <a:lnTo>
                    <a:pt x="388945" y="786310"/>
                  </a:lnTo>
                  <a:lnTo>
                    <a:pt x="389374" y="777431"/>
                  </a:lnTo>
                  <a:lnTo>
                    <a:pt x="388525" y="777431"/>
                  </a:lnTo>
                  <a:lnTo>
                    <a:pt x="349909" y="771672"/>
                  </a:lnTo>
                  <a:lnTo>
                    <a:pt x="349671" y="771508"/>
                  </a:lnTo>
                  <a:close/>
                </a:path>
                <a:path w="857250" h="823595">
                  <a:moveTo>
                    <a:pt x="261716" y="762044"/>
                  </a:moveTo>
                  <a:lnTo>
                    <a:pt x="250531" y="786255"/>
                  </a:lnTo>
                  <a:lnTo>
                    <a:pt x="263044" y="791925"/>
                  </a:lnTo>
                  <a:lnTo>
                    <a:pt x="294017" y="802796"/>
                  </a:lnTo>
                  <a:lnTo>
                    <a:pt x="302850" y="777631"/>
                  </a:lnTo>
                  <a:lnTo>
                    <a:pt x="271877" y="766759"/>
                  </a:lnTo>
                  <a:lnTo>
                    <a:pt x="261716" y="762044"/>
                  </a:lnTo>
                  <a:close/>
                </a:path>
                <a:path w="857250" h="823595">
                  <a:moveTo>
                    <a:pt x="269172" y="745902"/>
                  </a:moveTo>
                  <a:lnTo>
                    <a:pt x="265445" y="753973"/>
                  </a:lnTo>
                  <a:lnTo>
                    <a:pt x="274821" y="758371"/>
                  </a:lnTo>
                  <a:lnTo>
                    <a:pt x="305794" y="769242"/>
                  </a:lnTo>
                  <a:lnTo>
                    <a:pt x="308738" y="760854"/>
                  </a:lnTo>
                  <a:lnTo>
                    <a:pt x="277765" y="749983"/>
                  </a:lnTo>
                  <a:lnTo>
                    <a:pt x="269172" y="745902"/>
                  </a:lnTo>
                  <a:close/>
                </a:path>
                <a:path w="857250" h="823595">
                  <a:moveTo>
                    <a:pt x="185587" y="718231"/>
                  </a:moveTo>
                  <a:lnTo>
                    <a:pt x="170045" y="739904"/>
                  </a:lnTo>
                  <a:lnTo>
                    <a:pt x="190183" y="754225"/>
                  </a:lnTo>
                  <a:lnTo>
                    <a:pt x="209053" y="765218"/>
                  </a:lnTo>
                  <a:lnTo>
                    <a:pt x="222478" y="742174"/>
                  </a:lnTo>
                  <a:lnTo>
                    <a:pt x="203610" y="731180"/>
                  </a:lnTo>
                  <a:lnTo>
                    <a:pt x="185587" y="718231"/>
                  </a:lnTo>
                  <a:close/>
                </a:path>
                <a:path w="857250" h="823595">
                  <a:moveTo>
                    <a:pt x="195948" y="703783"/>
                  </a:moveTo>
                  <a:lnTo>
                    <a:pt x="190767" y="711006"/>
                  </a:lnTo>
                  <a:lnTo>
                    <a:pt x="208085" y="723498"/>
                  </a:lnTo>
                  <a:lnTo>
                    <a:pt x="226954" y="734491"/>
                  </a:lnTo>
                  <a:lnTo>
                    <a:pt x="231429" y="726810"/>
                  </a:lnTo>
                  <a:lnTo>
                    <a:pt x="212559" y="715817"/>
                  </a:lnTo>
                  <a:lnTo>
                    <a:pt x="195948" y="703783"/>
                  </a:lnTo>
                  <a:close/>
                </a:path>
                <a:path w="857250" h="823595">
                  <a:moveTo>
                    <a:pt x="120562" y="659166"/>
                  </a:moveTo>
                  <a:lnTo>
                    <a:pt x="101205" y="677511"/>
                  </a:lnTo>
                  <a:lnTo>
                    <a:pt x="126622" y="704185"/>
                  </a:lnTo>
                  <a:lnTo>
                    <a:pt x="133950" y="710572"/>
                  </a:lnTo>
                  <a:lnTo>
                    <a:pt x="151474" y="690467"/>
                  </a:lnTo>
                  <a:lnTo>
                    <a:pt x="144146" y="684080"/>
                  </a:lnTo>
                  <a:lnTo>
                    <a:pt x="120562" y="659166"/>
                  </a:lnTo>
                  <a:close/>
                </a:path>
                <a:path w="857250" h="823595">
                  <a:moveTo>
                    <a:pt x="133468" y="646935"/>
                  </a:moveTo>
                  <a:lnTo>
                    <a:pt x="127015" y="653051"/>
                  </a:lnTo>
                  <a:lnTo>
                    <a:pt x="149988" y="677378"/>
                  </a:lnTo>
                  <a:lnTo>
                    <a:pt x="157316" y="683765"/>
                  </a:lnTo>
                  <a:lnTo>
                    <a:pt x="163156" y="677063"/>
                  </a:lnTo>
                  <a:lnTo>
                    <a:pt x="155828" y="670676"/>
                  </a:lnTo>
                  <a:lnTo>
                    <a:pt x="133468" y="646935"/>
                  </a:lnTo>
                  <a:close/>
                </a:path>
                <a:path w="857250" h="823595">
                  <a:moveTo>
                    <a:pt x="70991" y="587212"/>
                  </a:moveTo>
                  <a:lnTo>
                    <a:pt x="47158" y="599183"/>
                  </a:lnTo>
                  <a:lnTo>
                    <a:pt x="52470" y="609512"/>
                  </a:lnTo>
                  <a:lnTo>
                    <a:pt x="71220" y="639109"/>
                  </a:lnTo>
                  <a:lnTo>
                    <a:pt x="93748" y="624837"/>
                  </a:lnTo>
                  <a:lnTo>
                    <a:pt x="74999" y="595240"/>
                  </a:lnTo>
                  <a:lnTo>
                    <a:pt x="70991" y="587212"/>
                  </a:lnTo>
                  <a:close/>
                </a:path>
                <a:path w="857250" h="823595">
                  <a:moveTo>
                    <a:pt x="86879" y="579230"/>
                  </a:moveTo>
                  <a:lnTo>
                    <a:pt x="78935" y="583220"/>
                  </a:lnTo>
                  <a:lnTo>
                    <a:pt x="82509" y="590482"/>
                  </a:lnTo>
                  <a:lnTo>
                    <a:pt x="101259" y="620080"/>
                  </a:lnTo>
                  <a:lnTo>
                    <a:pt x="108769" y="615322"/>
                  </a:lnTo>
                  <a:lnTo>
                    <a:pt x="90018" y="585725"/>
                  </a:lnTo>
                  <a:lnTo>
                    <a:pt x="86879" y="579230"/>
                  </a:lnTo>
                  <a:close/>
                </a:path>
                <a:path w="857250" h="823595">
                  <a:moveTo>
                    <a:pt x="39096" y="505476"/>
                  </a:moveTo>
                  <a:lnTo>
                    <a:pt x="13336" y="512382"/>
                  </a:lnTo>
                  <a:lnTo>
                    <a:pt x="19701" y="535669"/>
                  </a:lnTo>
                  <a:lnTo>
                    <a:pt x="27755" y="556771"/>
                  </a:lnTo>
                  <a:lnTo>
                    <a:pt x="52671" y="547262"/>
                  </a:lnTo>
                  <a:lnTo>
                    <a:pt x="44617" y="526159"/>
                  </a:lnTo>
                  <a:lnTo>
                    <a:pt x="39096" y="505476"/>
                  </a:lnTo>
                  <a:close/>
                </a:path>
                <a:path w="857250" h="823595">
                  <a:moveTo>
                    <a:pt x="56269" y="500871"/>
                  </a:moveTo>
                  <a:lnTo>
                    <a:pt x="47683" y="503173"/>
                  </a:lnTo>
                  <a:lnTo>
                    <a:pt x="52923" y="522989"/>
                  </a:lnTo>
                  <a:lnTo>
                    <a:pt x="60977" y="544092"/>
                  </a:lnTo>
                  <a:lnTo>
                    <a:pt x="69283" y="540922"/>
                  </a:lnTo>
                  <a:lnTo>
                    <a:pt x="61229" y="519819"/>
                  </a:lnTo>
                  <a:lnTo>
                    <a:pt x="56269" y="500871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16">
            <a:extLst>
              <a:ext uri="{FF2B5EF4-FFF2-40B4-BE49-F238E27FC236}">
                <a16:creationId xmlns:a16="http://schemas.microsoft.com/office/drawing/2014/main" id="{553DDF06-1C8E-5690-3105-62DC443FA8F9}"/>
              </a:ext>
            </a:extLst>
          </p:cNvPr>
          <p:cNvSpPr txBox="1"/>
          <p:nvPr/>
        </p:nvSpPr>
        <p:spPr>
          <a:xfrm>
            <a:off x="1509523" y="2043945"/>
            <a:ext cx="236939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这个药物是安全的还是有毒的？</a:t>
            </a:r>
            <a:endParaRPr sz="1600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sp>
        <p:nvSpPr>
          <p:cNvPr id="8" name="object 16">
            <a:extLst>
              <a:ext uri="{FF2B5EF4-FFF2-40B4-BE49-F238E27FC236}">
                <a16:creationId xmlns:a16="http://schemas.microsoft.com/office/drawing/2014/main" id="{9CDB60D7-929F-809C-8BB7-DC202C5C6036}"/>
              </a:ext>
            </a:extLst>
          </p:cNvPr>
          <p:cNvSpPr txBox="1"/>
          <p:nvPr/>
        </p:nvSpPr>
        <p:spPr>
          <a:xfrm>
            <a:off x="2694221" y="5132367"/>
            <a:ext cx="2369396" cy="75148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例如：一个药物</a:t>
            </a:r>
            <a:r>
              <a:rPr lang="en-US" altLang="zh-CN" sz="2400" spc="-80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-</a:t>
            </a:r>
            <a:r>
              <a:rPr lang="zh-CN" altLang="en-US" sz="2400" spc="-80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药物相互作用网络。</a:t>
            </a:r>
            <a:endParaRPr sz="1600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pic>
        <p:nvPicPr>
          <p:cNvPr id="9" name="object 7">
            <a:extLst>
              <a:ext uri="{FF2B5EF4-FFF2-40B4-BE49-F238E27FC236}">
                <a16:creationId xmlns:a16="http://schemas.microsoft.com/office/drawing/2014/main" id="{0E1B320C-7439-8414-6DE1-6F4F5EC9A12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16488" y="3021968"/>
            <a:ext cx="2214767" cy="2486143"/>
          </a:xfrm>
          <a:prstGeom prst="rect">
            <a:avLst/>
          </a:prstGeom>
        </p:spPr>
      </p:pic>
      <p:sp>
        <p:nvSpPr>
          <p:cNvPr id="10" name="object 16">
            <a:extLst>
              <a:ext uri="{FF2B5EF4-FFF2-40B4-BE49-F238E27FC236}">
                <a16:creationId xmlns:a16="http://schemas.microsoft.com/office/drawing/2014/main" id="{5F001489-C232-6752-54CC-97CC3A518DEB}"/>
              </a:ext>
            </a:extLst>
          </p:cNvPr>
          <p:cNvSpPr txBox="1"/>
          <p:nvPr/>
        </p:nvSpPr>
        <p:spPr>
          <a:xfrm>
            <a:off x="6846130" y="2447936"/>
            <a:ext cx="383634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这个药物是安全的还是有毒的？</a:t>
            </a:r>
            <a:endParaRPr sz="1600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59383710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D2062-F385-2740-5A49-E3C9B585E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3">
            <a:extLst>
              <a:ext uri="{FF2B5EF4-FFF2-40B4-BE49-F238E27FC236}">
                <a16:creationId xmlns:a16="http://schemas.microsoft.com/office/drawing/2014/main" id="{5595C423-87FA-A4D9-7820-2251A84F91E5}"/>
              </a:ext>
            </a:extLst>
          </p:cNvPr>
          <p:cNvSpPr/>
          <p:nvPr/>
        </p:nvSpPr>
        <p:spPr>
          <a:xfrm>
            <a:off x="10222063" y="2906870"/>
            <a:ext cx="222250" cy="453390"/>
          </a:xfrm>
          <a:custGeom>
            <a:avLst/>
            <a:gdLst/>
            <a:ahLst/>
            <a:cxnLst/>
            <a:rect l="l" t="t" r="r" b="b"/>
            <a:pathLst>
              <a:path w="222250" h="453389">
                <a:moveTo>
                  <a:pt x="222203" y="0"/>
                </a:moveTo>
                <a:lnTo>
                  <a:pt x="0" y="0"/>
                </a:lnTo>
                <a:lnTo>
                  <a:pt x="0" y="453125"/>
                </a:lnTo>
                <a:lnTo>
                  <a:pt x="222203" y="453125"/>
                </a:lnTo>
                <a:lnTo>
                  <a:pt x="222203" y="0"/>
                </a:lnTo>
                <a:close/>
              </a:path>
            </a:pathLst>
          </a:custGeom>
          <a:solidFill>
            <a:srgbClr val="C64847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0">
            <a:extLst>
              <a:ext uri="{FF2B5EF4-FFF2-40B4-BE49-F238E27FC236}">
                <a16:creationId xmlns:a16="http://schemas.microsoft.com/office/drawing/2014/main" id="{08877CC4-BBF6-4045-6A7D-620405F9BDD0}"/>
              </a:ext>
            </a:extLst>
          </p:cNvPr>
          <p:cNvSpPr/>
          <p:nvPr/>
        </p:nvSpPr>
        <p:spPr>
          <a:xfrm>
            <a:off x="9768194" y="2906870"/>
            <a:ext cx="400050" cy="461009"/>
          </a:xfrm>
          <a:custGeom>
            <a:avLst/>
            <a:gdLst/>
            <a:ahLst/>
            <a:cxnLst/>
            <a:rect l="l" t="t" r="r" b="b"/>
            <a:pathLst>
              <a:path w="400050" h="461010">
                <a:moveTo>
                  <a:pt x="400013" y="0"/>
                </a:moveTo>
                <a:lnTo>
                  <a:pt x="0" y="0"/>
                </a:lnTo>
                <a:lnTo>
                  <a:pt x="0" y="460658"/>
                </a:lnTo>
                <a:lnTo>
                  <a:pt x="400013" y="460658"/>
                </a:lnTo>
                <a:lnTo>
                  <a:pt x="400013" y="0"/>
                </a:lnTo>
                <a:close/>
              </a:path>
            </a:pathLst>
          </a:custGeom>
          <a:solidFill>
            <a:srgbClr val="60B5CC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>
            <a:extLst>
              <a:ext uri="{FF2B5EF4-FFF2-40B4-BE49-F238E27FC236}">
                <a16:creationId xmlns:a16="http://schemas.microsoft.com/office/drawing/2014/main" id="{DE829088-60C9-BFF8-9933-0300F9932229}"/>
              </a:ext>
            </a:extLst>
          </p:cNvPr>
          <p:cNvSpPr/>
          <p:nvPr/>
        </p:nvSpPr>
        <p:spPr>
          <a:xfrm>
            <a:off x="5733535" y="2967991"/>
            <a:ext cx="222250" cy="453390"/>
          </a:xfrm>
          <a:custGeom>
            <a:avLst/>
            <a:gdLst/>
            <a:ahLst/>
            <a:cxnLst/>
            <a:rect l="l" t="t" r="r" b="b"/>
            <a:pathLst>
              <a:path w="222250" h="453389">
                <a:moveTo>
                  <a:pt x="222203" y="0"/>
                </a:moveTo>
                <a:lnTo>
                  <a:pt x="0" y="0"/>
                </a:lnTo>
                <a:lnTo>
                  <a:pt x="0" y="453125"/>
                </a:lnTo>
                <a:lnTo>
                  <a:pt x="222203" y="453125"/>
                </a:lnTo>
                <a:lnTo>
                  <a:pt x="222203" y="0"/>
                </a:lnTo>
                <a:close/>
              </a:path>
            </a:pathLst>
          </a:custGeom>
          <a:solidFill>
            <a:srgbClr val="C64847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0">
            <a:extLst>
              <a:ext uri="{FF2B5EF4-FFF2-40B4-BE49-F238E27FC236}">
                <a16:creationId xmlns:a16="http://schemas.microsoft.com/office/drawing/2014/main" id="{ACA66EAF-FE6B-27F1-1D9F-894A005ABBF1}"/>
              </a:ext>
            </a:extLst>
          </p:cNvPr>
          <p:cNvSpPr/>
          <p:nvPr/>
        </p:nvSpPr>
        <p:spPr>
          <a:xfrm>
            <a:off x="5318576" y="2967991"/>
            <a:ext cx="400050" cy="461009"/>
          </a:xfrm>
          <a:custGeom>
            <a:avLst/>
            <a:gdLst/>
            <a:ahLst/>
            <a:cxnLst/>
            <a:rect l="l" t="t" r="r" b="b"/>
            <a:pathLst>
              <a:path w="400050" h="461010">
                <a:moveTo>
                  <a:pt x="400013" y="0"/>
                </a:moveTo>
                <a:lnTo>
                  <a:pt x="0" y="0"/>
                </a:lnTo>
                <a:lnTo>
                  <a:pt x="0" y="460658"/>
                </a:lnTo>
                <a:lnTo>
                  <a:pt x="400013" y="460658"/>
                </a:lnTo>
                <a:lnTo>
                  <a:pt x="400013" y="0"/>
                </a:lnTo>
                <a:close/>
              </a:path>
            </a:pathLst>
          </a:custGeom>
          <a:solidFill>
            <a:srgbClr val="60B5CC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4474B981-D6BA-502F-EEA5-CBF7E5240DC3}"/>
              </a:ext>
            </a:extLst>
          </p:cNvPr>
          <p:cNvSpPr/>
          <p:nvPr/>
        </p:nvSpPr>
        <p:spPr>
          <a:xfrm>
            <a:off x="3845333" y="2979420"/>
            <a:ext cx="368300" cy="449580"/>
          </a:xfrm>
          <a:custGeom>
            <a:avLst/>
            <a:gdLst/>
            <a:ahLst/>
            <a:cxnLst/>
            <a:rect l="l" t="t" r="r" b="b"/>
            <a:pathLst>
              <a:path w="368300" h="449579">
                <a:moveTo>
                  <a:pt x="368274" y="0"/>
                </a:moveTo>
                <a:lnTo>
                  <a:pt x="0" y="0"/>
                </a:lnTo>
                <a:lnTo>
                  <a:pt x="0" y="449583"/>
                </a:lnTo>
                <a:lnTo>
                  <a:pt x="368274" y="449583"/>
                </a:lnTo>
                <a:lnTo>
                  <a:pt x="368274" y="0"/>
                </a:lnTo>
                <a:close/>
              </a:path>
            </a:pathLst>
          </a:custGeom>
          <a:solidFill>
            <a:srgbClr val="F0AD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F36A0572-D813-1564-3A94-1A10EAE2EBD5}"/>
              </a:ext>
            </a:extLst>
          </p:cNvPr>
          <p:cNvSpPr/>
          <p:nvPr/>
        </p:nvSpPr>
        <p:spPr>
          <a:xfrm>
            <a:off x="7499689" y="2979420"/>
            <a:ext cx="368300" cy="449580"/>
          </a:xfrm>
          <a:custGeom>
            <a:avLst/>
            <a:gdLst/>
            <a:ahLst/>
            <a:cxnLst/>
            <a:rect l="l" t="t" r="r" b="b"/>
            <a:pathLst>
              <a:path w="368300" h="449579">
                <a:moveTo>
                  <a:pt x="368274" y="0"/>
                </a:moveTo>
                <a:lnTo>
                  <a:pt x="0" y="0"/>
                </a:lnTo>
                <a:lnTo>
                  <a:pt x="0" y="449583"/>
                </a:lnTo>
                <a:lnTo>
                  <a:pt x="368274" y="449583"/>
                </a:lnTo>
                <a:lnTo>
                  <a:pt x="368274" y="0"/>
                </a:lnTo>
                <a:close/>
              </a:path>
            </a:pathLst>
          </a:custGeom>
          <a:solidFill>
            <a:srgbClr val="F0AD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FA787B9-8A11-EFA1-2A3F-8A6DC760E80D}"/>
              </a:ext>
            </a:extLst>
          </p:cNvPr>
          <p:cNvSpPr txBox="1"/>
          <p:nvPr/>
        </p:nvSpPr>
        <p:spPr>
          <a:xfrm>
            <a:off x="350439" y="120418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有</a:t>
            </a: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监督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训练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33">
                <a:extLst>
                  <a:ext uri="{FF2B5EF4-FFF2-40B4-BE49-F238E27FC236}">
                    <a16:creationId xmlns:a16="http://schemas.microsoft.com/office/drawing/2014/main" id="{1543AB16-1B57-CA0B-4549-6FAE80E22223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11361952" cy="297716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直接针对监督任务训练模型（例如，节点分类）</a:t>
                </a:r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marL="914400" lvl="1" indent="-45720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zh-CN" altLang="en-SG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使用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  <a:sym typeface="+mn-lt"/>
                  </a:rPr>
                  <a:t>交叉熵损失函数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  <a:p>
                <a:pPr lvl="3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𝓛</m:t>
                      </m:r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8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𝝈</m:t>
                                  </m:r>
                                  <m:d>
                                    <m:dPr>
                                      <m:ctrlPr>
                                        <a:rPr lang="en-US" altLang="zh-CN" sz="28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altLang="zh-CN" sz="2800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sz="2800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𝒛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𝒗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2800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𝑻</m:t>
                                          </m:r>
                                        </m:sup>
                                      </m:sSubSup>
                                      <m:r>
                                        <a:rPr lang="en-US" altLang="zh-CN" sz="28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𝜽</m:t>
                                      </m:r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nary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+(</m:t>
                      </m:r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)</m:t>
                      </m:r>
                      <m:func>
                        <m:func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8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𝝈</m:t>
                              </m:r>
                              <m:d>
                                <m:dPr>
                                  <m:ctrlPr>
                                    <a:rPr lang="en-US" altLang="zh-CN" sz="2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altLang="zh-CN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𝒛</m:t>
                                      </m:r>
                                    </m:e>
                                    <m:sub>
                                      <m:r>
                                        <a:rPr lang="en-US" altLang="zh-CN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𝒗</m:t>
                                      </m:r>
                                    </m:sub>
                                    <m:sup>
                                      <m:r>
                                        <a:rPr lang="en-US" altLang="zh-CN" sz="28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bSup>
                                  <m:r>
                                    <a:rPr lang="en-US" altLang="zh-CN" sz="2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SG" altLang="zh-CN" sz="28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14" name="文本框 33">
                <a:extLst>
                  <a:ext uri="{FF2B5EF4-FFF2-40B4-BE49-F238E27FC236}">
                    <a16:creationId xmlns:a16="http://schemas.microsoft.com/office/drawing/2014/main" id="{1543AB16-1B57-CA0B-4549-6FAE80E22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11361952" cy="2977162"/>
              </a:xfrm>
              <a:prstGeom prst="rect">
                <a:avLst/>
              </a:prstGeom>
              <a:blipFill>
                <a:blip r:embed="rId3"/>
                <a:stretch>
                  <a:fillRect l="-1004" b="-6808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bject 16">
            <a:extLst>
              <a:ext uri="{FF2B5EF4-FFF2-40B4-BE49-F238E27FC236}">
                <a16:creationId xmlns:a16="http://schemas.microsoft.com/office/drawing/2014/main" id="{24527FF2-6090-EC5A-AD39-63B963416E74}"/>
              </a:ext>
            </a:extLst>
          </p:cNvPr>
          <p:cNvSpPr txBox="1"/>
          <p:nvPr/>
        </p:nvSpPr>
        <p:spPr>
          <a:xfrm>
            <a:off x="1118319" y="4594527"/>
            <a:ext cx="545402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编码器输出：节点嵌入</a:t>
            </a:r>
            <a:endParaRPr sz="1600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71FFB36-CDA2-26FB-CAB0-EBEF2E31759C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3845333" y="3421381"/>
            <a:ext cx="1630600" cy="117314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02536F9-DEA2-7D15-8BAF-3938AA695F3D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3845333" y="3367879"/>
            <a:ext cx="6115790" cy="1226648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bject 16">
            <a:extLst>
              <a:ext uri="{FF2B5EF4-FFF2-40B4-BE49-F238E27FC236}">
                <a16:creationId xmlns:a16="http://schemas.microsoft.com/office/drawing/2014/main" id="{576FA9BC-7408-FB76-20E3-4675029AAE4D}"/>
              </a:ext>
            </a:extLst>
          </p:cNvPr>
          <p:cNvSpPr txBox="1"/>
          <p:nvPr/>
        </p:nvSpPr>
        <p:spPr>
          <a:xfrm>
            <a:off x="5844660" y="4724904"/>
            <a:ext cx="216315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节点类别标签（有毒、无毒）</a:t>
            </a:r>
            <a:endParaRPr sz="1600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1208531-2551-370D-3625-DF953E0BC910}"/>
              </a:ext>
            </a:extLst>
          </p:cNvPr>
          <p:cNvCxnSpPr>
            <a:cxnSpLocks/>
            <a:stCxn id="26" idx="0"/>
          </p:cNvCxnSpPr>
          <p:nvPr/>
        </p:nvCxnSpPr>
        <p:spPr>
          <a:xfrm flipH="1" flipV="1">
            <a:off x="4029483" y="3429000"/>
            <a:ext cx="2896752" cy="1295904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6A8CD15-1BCB-6AC8-2E4F-CD7B7B134129}"/>
              </a:ext>
            </a:extLst>
          </p:cNvPr>
          <p:cNvCxnSpPr>
            <a:cxnSpLocks/>
            <a:stCxn id="26" idx="0"/>
          </p:cNvCxnSpPr>
          <p:nvPr/>
        </p:nvCxnSpPr>
        <p:spPr>
          <a:xfrm flipV="1">
            <a:off x="6926235" y="3397232"/>
            <a:ext cx="757604" cy="132767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bject 16">
            <a:extLst>
              <a:ext uri="{FF2B5EF4-FFF2-40B4-BE49-F238E27FC236}">
                <a16:creationId xmlns:a16="http://schemas.microsoft.com/office/drawing/2014/main" id="{8C32BFD5-941D-3716-7425-EAEBA12DCAF7}"/>
              </a:ext>
            </a:extLst>
          </p:cNvPr>
          <p:cNvSpPr txBox="1"/>
          <p:nvPr/>
        </p:nvSpPr>
        <p:spPr>
          <a:xfrm>
            <a:off x="8653277" y="4594527"/>
            <a:ext cx="216315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zh-CN" altLang="en-US" sz="2400" spc="-80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MT"/>
              </a:rPr>
              <a:t>分类器权重</a:t>
            </a:r>
            <a:endParaRPr sz="1600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 MT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C072D59-57C0-1580-6EA0-FF03CAACA86B}"/>
              </a:ext>
            </a:extLst>
          </p:cNvPr>
          <p:cNvCxnSpPr>
            <a:cxnSpLocks/>
            <a:stCxn id="35" idx="0"/>
          </p:cNvCxnSpPr>
          <p:nvPr/>
        </p:nvCxnSpPr>
        <p:spPr>
          <a:xfrm flipH="1" flipV="1">
            <a:off x="5905511" y="3421381"/>
            <a:ext cx="3829341" cy="1173146"/>
          </a:xfrm>
          <a:prstGeom prst="straightConnector1">
            <a:avLst/>
          </a:prstGeom>
          <a:ln w="38100">
            <a:solidFill>
              <a:srgbClr val="B0007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516CFE0-63DA-0AE1-5F32-4701D4152017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9734852" y="3367879"/>
            <a:ext cx="598336" cy="1226648"/>
          </a:xfrm>
          <a:prstGeom prst="straightConnector1">
            <a:avLst/>
          </a:prstGeom>
          <a:ln w="38100">
            <a:solidFill>
              <a:srgbClr val="B0007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321967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70CA1-9488-2A2E-EA2A-06B2F8061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385E161E-8995-CDAF-5736-A3B3BDD4C23A}"/>
              </a:ext>
            </a:extLst>
          </p:cNvPr>
          <p:cNvSpPr txBox="1"/>
          <p:nvPr/>
        </p:nvSpPr>
        <p:spPr>
          <a:xfrm>
            <a:off x="350439" y="120418"/>
            <a:ext cx="3466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模型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设计：全局概览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文本框 33">
            <a:extLst>
              <a:ext uri="{FF2B5EF4-FFF2-40B4-BE49-F238E27FC236}">
                <a16:creationId xmlns:a16="http://schemas.microsoft.com/office/drawing/2014/main" id="{B22543DF-CE53-EC52-EB16-BAB2812723B5}"/>
              </a:ext>
            </a:extLst>
          </p:cNvPr>
          <p:cNvSpPr txBox="1"/>
          <p:nvPr/>
        </p:nvSpPr>
        <p:spPr>
          <a:xfrm>
            <a:off x="2309099" y="4818187"/>
            <a:ext cx="1378491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输入图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5" name="object 4">
            <a:extLst>
              <a:ext uri="{FF2B5EF4-FFF2-40B4-BE49-F238E27FC236}">
                <a16:creationId xmlns:a16="http://schemas.microsoft.com/office/drawing/2014/main" id="{7045D9E1-000D-6A55-F5A1-CDC713AC6229}"/>
              </a:ext>
            </a:extLst>
          </p:cNvPr>
          <p:cNvGrpSpPr/>
          <p:nvPr/>
        </p:nvGrpSpPr>
        <p:grpSpPr>
          <a:xfrm>
            <a:off x="5705467" y="3548358"/>
            <a:ext cx="1050925" cy="800100"/>
            <a:chOff x="4668711" y="4309386"/>
            <a:chExt cx="1050925" cy="800100"/>
          </a:xfrm>
        </p:grpSpPr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C4CA4D3A-2C5F-9B7A-9C42-2364ADD44CD1}"/>
                </a:ext>
              </a:extLst>
            </p:cNvPr>
            <p:cNvSpPr/>
            <p:nvPr/>
          </p:nvSpPr>
          <p:spPr>
            <a:xfrm>
              <a:off x="4784234" y="4715466"/>
              <a:ext cx="57785" cy="0"/>
            </a:xfrm>
            <a:custGeom>
              <a:avLst/>
              <a:gdLst/>
              <a:ahLst/>
              <a:cxnLst/>
              <a:rect l="l" t="t" r="r" b="b"/>
              <a:pathLst>
                <a:path w="57785">
                  <a:moveTo>
                    <a:pt x="0" y="0"/>
                  </a:moveTo>
                  <a:lnTo>
                    <a:pt x="57327" y="0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F6B313DB-9E3A-6C3D-A82A-4D657BAF734D}"/>
                </a:ext>
              </a:extLst>
            </p:cNvPr>
            <p:cNvSpPr/>
            <p:nvPr/>
          </p:nvSpPr>
          <p:spPr>
            <a:xfrm>
              <a:off x="4668711" y="4650990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8954" y="0"/>
                  </a:moveTo>
                  <a:lnTo>
                    <a:pt x="0" y="64476"/>
                  </a:lnTo>
                  <a:lnTo>
                    <a:pt x="128954" y="128953"/>
                  </a:lnTo>
                  <a:lnTo>
                    <a:pt x="1289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1F6699D3-4CCF-21CD-C47F-EFE6332F3988}"/>
                </a:ext>
              </a:extLst>
            </p:cNvPr>
            <p:cNvSpPr/>
            <p:nvPr/>
          </p:nvSpPr>
          <p:spPr>
            <a:xfrm>
              <a:off x="4841561" y="4311065"/>
              <a:ext cx="876300" cy="796290"/>
            </a:xfrm>
            <a:custGeom>
              <a:avLst/>
              <a:gdLst/>
              <a:ahLst/>
              <a:cxnLst/>
              <a:rect l="l" t="t" r="r" b="b"/>
              <a:pathLst>
                <a:path w="876300" h="796289">
                  <a:moveTo>
                    <a:pt x="876282" y="0"/>
                  </a:moveTo>
                  <a:lnTo>
                    <a:pt x="0" y="0"/>
                  </a:lnTo>
                  <a:lnTo>
                    <a:pt x="0" y="796183"/>
                  </a:lnTo>
                  <a:lnTo>
                    <a:pt x="876282" y="796183"/>
                  </a:lnTo>
                  <a:lnTo>
                    <a:pt x="876282" y="0"/>
                  </a:lnTo>
                  <a:close/>
                </a:path>
              </a:pathLst>
            </a:custGeom>
            <a:solidFill>
              <a:srgbClr val="DCDE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>
              <a:extLst>
                <a:ext uri="{FF2B5EF4-FFF2-40B4-BE49-F238E27FC236}">
                  <a16:creationId xmlns:a16="http://schemas.microsoft.com/office/drawing/2014/main" id="{70A3B064-4AB8-5690-EA22-D4588C5BC639}"/>
                </a:ext>
              </a:extLst>
            </p:cNvPr>
            <p:cNvSpPr/>
            <p:nvPr/>
          </p:nvSpPr>
          <p:spPr>
            <a:xfrm>
              <a:off x="4841561" y="4311065"/>
              <a:ext cx="876300" cy="796290"/>
            </a:xfrm>
            <a:custGeom>
              <a:avLst/>
              <a:gdLst/>
              <a:ahLst/>
              <a:cxnLst/>
              <a:rect l="l" t="t" r="r" b="b"/>
              <a:pathLst>
                <a:path w="876300" h="796289">
                  <a:moveTo>
                    <a:pt x="0" y="0"/>
                  </a:moveTo>
                  <a:lnTo>
                    <a:pt x="876282" y="0"/>
                  </a:lnTo>
                  <a:lnTo>
                    <a:pt x="876282" y="796184"/>
                  </a:lnTo>
                  <a:lnTo>
                    <a:pt x="0" y="796184"/>
                  </a:lnTo>
                  <a:lnTo>
                    <a:pt x="0" y="0"/>
                  </a:lnTo>
                  <a:close/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9">
            <a:extLst>
              <a:ext uri="{FF2B5EF4-FFF2-40B4-BE49-F238E27FC236}">
                <a16:creationId xmlns:a16="http://schemas.microsoft.com/office/drawing/2014/main" id="{3FDD86F7-2289-5D27-1B4D-43BDC7014CFA}"/>
              </a:ext>
            </a:extLst>
          </p:cNvPr>
          <p:cNvGrpSpPr/>
          <p:nvPr/>
        </p:nvGrpSpPr>
        <p:grpSpPr>
          <a:xfrm>
            <a:off x="2132545" y="2900471"/>
            <a:ext cx="1714500" cy="1795780"/>
            <a:chOff x="1095789" y="3661499"/>
            <a:chExt cx="1714500" cy="1795780"/>
          </a:xfrm>
        </p:grpSpPr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284D2F69-728E-F091-5609-1CB39E42F867}"/>
                </a:ext>
              </a:extLst>
            </p:cNvPr>
            <p:cNvSpPr/>
            <p:nvPr/>
          </p:nvSpPr>
          <p:spPr>
            <a:xfrm>
              <a:off x="1189913" y="3661511"/>
              <a:ext cx="1620520" cy="1795780"/>
            </a:xfrm>
            <a:custGeom>
              <a:avLst/>
              <a:gdLst/>
              <a:ahLst/>
              <a:cxnLst/>
              <a:rect l="l" t="t" r="r" b="b"/>
              <a:pathLst>
                <a:path w="1620520" h="1795779">
                  <a:moveTo>
                    <a:pt x="1514957" y="767956"/>
                  </a:moveTo>
                  <a:lnTo>
                    <a:pt x="1494472" y="766292"/>
                  </a:lnTo>
                  <a:lnTo>
                    <a:pt x="1505572" y="749465"/>
                  </a:lnTo>
                  <a:lnTo>
                    <a:pt x="1494358" y="742073"/>
                  </a:lnTo>
                  <a:lnTo>
                    <a:pt x="1479207" y="765048"/>
                  </a:lnTo>
                  <a:lnTo>
                    <a:pt x="1454365" y="763028"/>
                  </a:lnTo>
                  <a:lnTo>
                    <a:pt x="1134135" y="0"/>
                  </a:lnTo>
                  <a:lnTo>
                    <a:pt x="1121752" y="5194"/>
                  </a:lnTo>
                  <a:lnTo>
                    <a:pt x="1439265" y="761809"/>
                  </a:lnTo>
                  <a:lnTo>
                    <a:pt x="1092" y="644702"/>
                  </a:lnTo>
                  <a:lnTo>
                    <a:pt x="0" y="658088"/>
                  </a:lnTo>
                  <a:lnTo>
                    <a:pt x="1445120" y="775754"/>
                  </a:lnTo>
                  <a:lnTo>
                    <a:pt x="1445971" y="777748"/>
                  </a:lnTo>
                  <a:lnTo>
                    <a:pt x="1449819" y="776135"/>
                  </a:lnTo>
                  <a:lnTo>
                    <a:pt x="1470787" y="777836"/>
                  </a:lnTo>
                  <a:lnTo>
                    <a:pt x="818540" y="1767471"/>
                  </a:lnTo>
                  <a:lnTo>
                    <a:pt x="829754" y="1774863"/>
                  </a:lnTo>
                  <a:lnTo>
                    <a:pt x="1486052" y="779081"/>
                  </a:lnTo>
                  <a:lnTo>
                    <a:pt x="1513865" y="781342"/>
                  </a:lnTo>
                  <a:lnTo>
                    <a:pt x="1514957" y="767956"/>
                  </a:lnTo>
                  <a:close/>
                </a:path>
                <a:path w="1620520" h="1795779">
                  <a:moveTo>
                    <a:pt x="1620164" y="1355572"/>
                  </a:moveTo>
                  <a:lnTo>
                    <a:pt x="1612988" y="1344218"/>
                  </a:lnTo>
                  <a:lnTo>
                    <a:pt x="917168" y="1783981"/>
                  </a:lnTo>
                  <a:lnTo>
                    <a:pt x="924344" y="1795335"/>
                  </a:lnTo>
                  <a:lnTo>
                    <a:pt x="1620164" y="135557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C5464D35-826E-A84B-741D-D7CDB69F4219}"/>
                </a:ext>
              </a:extLst>
            </p:cNvPr>
            <p:cNvSpPr/>
            <p:nvPr/>
          </p:nvSpPr>
          <p:spPr>
            <a:xfrm>
              <a:off x="1134940" y="3686809"/>
              <a:ext cx="1270" cy="344805"/>
            </a:xfrm>
            <a:custGeom>
              <a:avLst/>
              <a:gdLst/>
              <a:ahLst/>
              <a:cxnLst/>
              <a:rect l="l" t="t" r="r" b="b"/>
              <a:pathLst>
                <a:path w="1269" h="344804">
                  <a:moveTo>
                    <a:pt x="0" y="0"/>
                  </a:moveTo>
                  <a:lnTo>
                    <a:pt x="1147" y="338007"/>
                  </a:lnTo>
                  <a:lnTo>
                    <a:pt x="1169" y="344723"/>
                  </a:lnTo>
                </a:path>
              </a:pathLst>
            </a:custGeom>
            <a:ln w="13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2">
              <a:extLst>
                <a:ext uri="{FF2B5EF4-FFF2-40B4-BE49-F238E27FC236}">
                  <a16:creationId xmlns:a16="http://schemas.microsoft.com/office/drawing/2014/main" id="{E45A3472-42B8-B8B8-C0F9-1F6B149B7B3D}"/>
                </a:ext>
              </a:extLst>
            </p:cNvPr>
            <p:cNvSpPr/>
            <p:nvPr/>
          </p:nvSpPr>
          <p:spPr>
            <a:xfrm>
              <a:off x="1095789" y="4024679"/>
              <a:ext cx="80645" cy="81280"/>
            </a:xfrm>
            <a:custGeom>
              <a:avLst/>
              <a:gdLst/>
              <a:ahLst/>
              <a:cxnLst/>
              <a:rect l="l" t="t" r="r" b="b"/>
              <a:pathLst>
                <a:path w="80644" h="81279">
                  <a:moveTo>
                    <a:pt x="80595" y="0"/>
                  </a:moveTo>
                  <a:lnTo>
                    <a:pt x="0" y="273"/>
                  </a:lnTo>
                  <a:lnTo>
                    <a:pt x="40571" y="80732"/>
                  </a:lnTo>
                  <a:lnTo>
                    <a:pt x="805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3">
            <a:extLst>
              <a:ext uri="{FF2B5EF4-FFF2-40B4-BE49-F238E27FC236}">
                <a16:creationId xmlns:a16="http://schemas.microsoft.com/office/drawing/2014/main" id="{F48F094E-9A38-2A3D-0A03-43AF3A28379A}"/>
              </a:ext>
            </a:extLst>
          </p:cNvPr>
          <p:cNvGrpSpPr/>
          <p:nvPr/>
        </p:nvGrpSpPr>
        <p:grpSpPr>
          <a:xfrm>
            <a:off x="6851537" y="2293351"/>
            <a:ext cx="2743200" cy="2957195"/>
            <a:chOff x="5814781" y="3054379"/>
            <a:chExt cx="2743200" cy="2957195"/>
          </a:xfrm>
        </p:grpSpPr>
        <p:sp>
          <p:nvSpPr>
            <p:cNvPr id="16" name="object 14">
              <a:extLst>
                <a:ext uri="{FF2B5EF4-FFF2-40B4-BE49-F238E27FC236}">
                  <a16:creationId xmlns:a16="http://schemas.microsoft.com/office/drawing/2014/main" id="{58A9D41C-CCCD-0F84-D466-E16D3B06EDD4}"/>
                </a:ext>
              </a:extLst>
            </p:cNvPr>
            <p:cNvSpPr/>
            <p:nvPr/>
          </p:nvSpPr>
          <p:spPr>
            <a:xfrm>
              <a:off x="5930302" y="4719035"/>
              <a:ext cx="970915" cy="0"/>
            </a:xfrm>
            <a:custGeom>
              <a:avLst/>
              <a:gdLst/>
              <a:ahLst/>
              <a:cxnLst/>
              <a:rect l="l" t="t" r="r" b="b"/>
              <a:pathLst>
                <a:path w="970915">
                  <a:moveTo>
                    <a:pt x="0" y="0"/>
                  </a:moveTo>
                  <a:lnTo>
                    <a:pt x="13432" y="0"/>
                  </a:lnTo>
                  <a:lnTo>
                    <a:pt x="970700" y="0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5">
              <a:extLst>
                <a:ext uri="{FF2B5EF4-FFF2-40B4-BE49-F238E27FC236}">
                  <a16:creationId xmlns:a16="http://schemas.microsoft.com/office/drawing/2014/main" id="{41D5A2AF-1FC9-8865-97D9-6CF3A98B8ADA}"/>
                </a:ext>
              </a:extLst>
            </p:cNvPr>
            <p:cNvSpPr/>
            <p:nvPr/>
          </p:nvSpPr>
          <p:spPr>
            <a:xfrm>
              <a:off x="5814781" y="4654558"/>
              <a:ext cx="129539" cy="129539"/>
            </a:xfrm>
            <a:custGeom>
              <a:avLst/>
              <a:gdLst/>
              <a:ahLst/>
              <a:cxnLst/>
              <a:rect l="l" t="t" r="r" b="b"/>
              <a:pathLst>
                <a:path w="129539" h="129539">
                  <a:moveTo>
                    <a:pt x="128953" y="0"/>
                  </a:moveTo>
                  <a:lnTo>
                    <a:pt x="0" y="64476"/>
                  </a:lnTo>
                  <a:lnTo>
                    <a:pt x="128953" y="128954"/>
                  </a:lnTo>
                  <a:lnTo>
                    <a:pt x="12895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39373424-58F4-C394-7156-24DDF3BB256D}"/>
                </a:ext>
              </a:extLst>
            </p:cNvPr>
            <p:cNvSpPr/>
            <p:nvPr/>
          </p:nvSpPr>
          <p:spPr>
            <a:xfrm>
              <a:off x="5919414" y="4929848"/>
              <a:ext cx="865505" cy="728980"/>
            </a:xfrm>
            <a:custGeom>
              <a:avLst/>
              <a:gdLst/>
              <a:ahLst/>
              <a:cxnLst/>
              <a:rect l="l" t="t" r="r" b="b"/>
              <a:pathLst>
                <a:path w="865504" h="728979">
                  <a:moveTo>
                    <a:pt x="0" y="0"/>
                  </a:moveTo>
                  <a:lnTo>
                    <a:pt x="10273" y="8654"/>
                  </a:lnTo>
                  <a:lnTo>
                    <a:pt x="864975" y="728624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7">
              <a:extLst>
                <a:ext uri="{FF2B5EF4-FFF2-40B4-BE49-F238E27FC236}">
                  <a16:creationId xmlns:a16="http://schemas.microsoft.com/office/drawing/2014/main" id="{337BB6D0-DE49-726F-6292-91E4B0F7D542}"/>
                </a:ext>
              </a:extLst>
            </p:cNvPr>
            <p:cNvSpPr/>
            <p:nvPr/>
          </p:nvSpPr>
          <p:spPr>
            <a:xfrm>
              <a:off x="5831061" y="4855423"/>
              <a:ext cx="140335" cy="132715"/>
            </a:xfrm>
            <a:custGeom>
              <a:avLst/>
              <a:gdLst/>
              <a:ahLst/>
              <a:cxnLst/>
              <a:rect l="l" t="t" r="r" b="b"/>
              <a:pathLst>
                <a:path w="140335" h="132714">
                  <a:moveTo>
                    <a:pt x="0" y="0"/>
                  </a:moveTo>
                  <a:lnTo>
                    <a:pt x="57086" y="132392"/>
                  </a:lnTo>
                  <a:lnTo>
                    <a:pt x="140164" y="33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8">
              <a:extLst>
                <a:ext uri="{FF2B5EF4-FFF2-40B4-BE49-F238E27FC236}">
                  <a16:creationId xmlns:a16="http://schemas.microsoft.com/office/drawing/2014/main" id="{D4055625-E78D-CE9B-3BDC-96BA5ED5BA9E}"/>
                </a:ext>
              </a:extLst>
            </p:cNvPr>
            <p:cNvSpPr/>
            <p:nvPr/>
          </p:nvSpPr>
          <p:spPr>
            <a:xfrm>
              <a:off x="5921767" y="3721616"/>
              <a:ext cx="963930" cy="760095"/>
            </a:xfrm>
            <a:custGeom>
              <a:avLst/>
              <a:gdLst/>
              <a:ahLst/>
              <a:cxnLst/>
              <a:rect l="l" t="t" r="r" b="b"/>
              <a:pathLst>
                <a:path w="963929" h="760095">
                  <a:moveTo>
                    <a:pt x="0" y="760034"/>
                  </a:moveTo>
                  <a:lnTo>
                    <a:pt x="10547" y="751716"/>
                  </a:lnTo>
                  <a:lnTo>
                    <a:pt x="963693" y="0"/>
                  </a:lnTo>
                </a:path>
              </a:pathLst>
            </a:custGeom>
            <a:ln w="26865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9">
              <a:extLst>
                <a:ext uri="{FF2B5EF4-FFF2-40B4-BE49-F238E27FC236}">
                  <a16:creationId xmlns:a16="http://schemas.microsoft.com/office/drawing/2014/main" id="{AABA86F6-F130-C11F-3EC2-1DE719F20B93}"/>
                </a:ext>
              </a:extLst>
            </p:cNvPr>
            <p:cNvSpPr/>
            <p:nvPr/>
          </p:nvSpPr>
          <p:spPr>
            <a:xfrm>
              <a:off x="5831061" y="4422706"/>
              <a:ext cx="141605" cy="130810"/>
            </a:xfrm>
            <a:custGeom>
              <a:avLst/>
              <a:gdLst/>
              <a:ahLst/>
              <a:cxnLst/>
              <a:rect l="l" t="t" r="r" b="b"/>
              <a:pathLst>
                <a:path w="141604" h="130810">
                  <a:moveTo>
                    <a:pt x="61325" y="0"/>
                  </a:moveTo>
                  <a:lnTo>
                    <a:pt x="0" y="130481"/>
                  </a:lnTo>
                  <a:lnTo>
                    <a:pt x="141182" y="101253"/>
                  </a:lnTo>
                  <a:lnTo>
                    <a:pt x="61325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0">
              <a:extLst>
                <a:ext uri="{FF2B5EF4-FFF2-40B4-BE49-F238E27FC236}">
                  <a16:creationId xmlns:a16="http://schemas.microsoft.com/office/drawing/2014/main" id="{9ED775E1-F91E-75C8-3188-9CAC3B313F56}"/>
                </a:ext>
              </a:extLst>
            </p:cNvPr>
            <p:cNvSpPr/>
            <p:nvPr/>
          </p:nvSpPr>
          <p:spPr>
            <a:xfrm>
              <a:off x="7366685" y="3254409"/>
              <a:ext cx="393065" cy="414020"/>
            </a:xfrm>
            <a:custGeom>
              <a:avLst/>
              <a:gdLst/>
              <a:ahLst/>
              <a:cxnLst/>
              <a:rect l="l" t="t" r="r" b="b"/>
              <a:pathLst>
                <a:path w="393065" h="414020">
                  <a:moveTo>
                    <a:pt x="299008" y="0"/>
                  </a:moveTo>
                  <a:lnTo>
                    <a:pt x="0" y="85738"/>
                  </a:lnTo>
                  <a:lnTo>
                    <a:pt x="94053" y="413738"/>
                  </a:lnTo>
                  <a:lnTo>
                    <a:pt x="393059" y="327999"/>
                  </a:lnTo>
                  <a:lnTo>
                    <a:pt x="299008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1">
              <a:extLst>
                <a:ext uri="{FF2B5EF4-FFF2-40B4-BE49-F238E27FC236}">
                  <a16:creationId xmlns:a16="http://schemas.microsoft.com/office/drawing/2014/main" id="{ECDAC902-B577-8364-74C5-63E12FC30744}"/>
                </a:ext>
              </a:extLst>
            </p:cNvPr>
            <p:cNvSpPr/>
            <p:nvPr/>
          </p:nvSpPr>
          <p:spPr>
            <a:xfrm>
              <a:off x="7366685" y="3254409"/>
              <a:ext cx="393065" cy="414020"/>
            </a:xfrm>
            <a:custGeom>
              <a:avLst/>
              <a:gdLst/>
              <a:ahLst/>
              <a:cxnLst/>
              <a:rect l="l" t="t" r="r" b="b"/>
              <a:pathLst>
                <a:path w="393065" h="414020">
                  <a:moveTo>
                    <a:pt x="0" y="85739"/>
                  </a:moveTo>
                  <a:lnTo>
                    <a:pt x="299008" y="0"/>
                  </a:lnTo>
                  <a:lnTo>
                    <a:pt x="393060" y="327998"/>
                  </a:lnTo>
                  <a:lnTo>
                    <a:pt x="94051" y="413738"/>
                  </a:lnTo>
                  <a:lnTo>
                    <a:pt x="0" y="85739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2">
              <a:extLst>
                <a:ext uri="{FF2B5EF4-FFF2-40B4-BE49-F238E27FC236}">
                  <a16:creationId xmlns:a16="http://schemas.microsoft.com/office/drawing/2014/main" id="{B31D6014-41B8-2E81-79CC-0CE5094997AA}"/>
                </a:ext>
              </a:extLst>
            </p:cNvPr>
            <p:cNvSpPr/>
            <p:nvPr/>
          </p:nvSpPr>
          <p:spPr>
            <a:xfrm>
              <a:off x="7799077" y="3061364"/>
              <a:ext cx="751840" cy="290830"/>
            </a:xfrm>
            <a:custGeom>
              <a:avLst/>
              <a:gdLst/>
              <a:ahLst/>
              <a:cxnLst/>
              <a:rect l="l" t="t" r="r" b="b"/>
              <a:pathLst>
                <a:path w="751840" h="290829">
                  <a:moveTo>
                    <a:pt x="0" y="290642"/>
                  </a:moveTo>
                  <a:lnTo>
                    <a:pt x="6264" y="288220"/>
                  </a:lnTo>
                  <a:lnTo>
                    <a:pt x="751708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3">
              <a:extLst>
                <a:ext uri="{FF2B5EF4-FFF2-40B4-BE49-F238E27FC236}">
                  <a16:creationId xmlns:a16="http://schemas.microsoft.com/office/drawing/2014/main" id="{A20F3038-85E0-EDF6-381A-7AC3F29CD526}"/>
                </a:ext>
              </a:extLst>
            </p:cNvPr>
            <p:cNvSpPr/>
            <p:nvPr/>
          </p:nvSpPr>
          <p:spPr>
            <a:xfrm>
              <a:off x="7730168" y="3311997"/>
              <a:ext cx="90170" cy="75565"/>
            </a:xfrm>
            <a:custGeom>
              <a:avLst/>
              <a:gdLst/>
              <a:ahLst/>
              <a:cxnLst/>
              <a:rect l="l" t="t" r="r" b="b"/>
              <a:pathLst>
                <a:path w="90170" h="75564">
                  <a:moveTo>
                    <a:pt x="60639" y="0"/>
                  </a:moveTo>
                  <a:lnTo>
                    <a:pt x="0" y="66652"/>
                  </a:lnTo>
                  <a:lnTo>
                    <a:pt x="89706" y="75173"/>
                  </a:lnTo>
                  <a:lnTo>
                    <a:pt x="60639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4">
              <a:extLst>
                <a:ext uri="{FF2B5EF4-FFF2-40B4-BE49-F238E27FC236}">
                  <a16:creationId xmlns:a16="http://schemas.microsoft.com/office/drawing/2014/main" id="{70DC2540-CCE2-C900-16A3-23C890178DCA}"/>
                </a:ext>
              </a:extLst>
            </p:cNvPr>
            <p:cNvSpPr/>
            <p:nvPr/>
          </p:nvSpPr>
          <p:spPr>
            <a:xfrm>
              <a:off x="7337489" y="3510633"/>
              <a:ext cx="78105" cy="25400"/>
            </a:xfrm>
            <a:custGeom>
              <a:avLst/>
              <a:gdLst/>
              <a:ahLst/>
              <a:cxnLst/>
              <a:rect l="l" t="t" r="r" b="b"/>
              <a:pathLst>
                <a:path w="78104" h="25400">
                  <a:moveTo>
                    <a:pt x="78082" y="0"/>
                  </a:moveTo>
                  <a:lnTo>
                    <a:pt x="12782" y="21082"/>
                  </a:lnTo>
                  <a:lnTo>
                    <a:pt x="0" y="25209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5">
              <a:extLst>
                <a:ext uri="{FF2B5EF4-FFF2-40B4-BE49-F238E27FC236}">
                  <a16:creationId xmlns:a16="http://schemas.microsoft.com/office/drawing/2014/main" id="{93EBE02C-3E87-EFAA-044A-052C87F8D1DC}"/>
                </a:ext>
              </a:extLst>
            </p:cNvPr>
            <p:cNvSpPr/>
            <p:nvPr/>
          </p:nvSpPr>
          <p:spPr>
            <a:xfrm>
              <a:off x="7227556" y="3470357"/>
              <a:ext cx="142875" cy="123189"/>
            </a:xfrm>
            <a:custGeom>
              <a:avLst/>
              <a:gdLst/>
              <a:ahLst/>
              <a:cxnLst/>
              <a:rect l="l" t="t" r="r" b="b"/>
              <a:pathLst>
                <a:path w="142875" h="123189">
                  <a:moveTo>
                    <a:pt x="102906" y="0"/>
                  </a:moveTo>
                  <a:lnTo>
                    <a:pt x="0" y="100978"/>
                  </a:lnTo>
                  <a:lnTo>
                    <a:pt x="142527" y="122717"/>
                  </a:lnTo>
                  <a:lnTo>
                    <a:pt x="1029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6">
              <a:extLst>
                <a:ext uri="{FF2B5EF4-FFF2-40B4-BE49-F238E27FC236}">
                  <a16:creationId xmlns:a16="http://schemas.microsoft.com/office/drawing/2014/main" id="{87C5F088-E9BD-CB5E-BC90-9559397839D6}"/>
                </a:ext>
              </a:extLst>
            </p:cNvPr>
            <p:cNvSpPr/>
            <p:nvPr/>
          </p:nvSpPr>
          <p:spPr>
            <a:xfrm>
              <a:off x="7396346" y="4466041"/>
              <a:ext cx="323215" cy="352425"/>
            </a:xfrm>
            <a:custGeom>
              <a:avLst/>
              <a:gdLst/>
              <a:ahLst/>
              <a:cxnLst/>
              <a:rect l="l" t="t" r="r" b="b"/>
              <a:pathLst>
                <a:path w="323215" h="352425">
                  <a:moveTo>
                    <a:pt x="310868" y="0"/>
                  </a:moveTo>
                  <a:lnTo>
                    <a:pt x="0" y="10855"/>
                  </a:lnTo>
                  <a:lnTo>
                    <a:pt x="11907" y="351866"/>
                  </a:lnTo>
                  <a:lnTo>
                    <a:pt x="322775" y="341010"/>
                  </a:lnTo>
                  <a:lnTo>
                    <a:pt x="310868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7">
              <a:extLst>
                <a:ext uri="{FF2B5EF4-FFF2-40B4-BE49-F238E27FC236}">
                  <a16:creationId xmlns:a16="http://schemas.microsoft.com/office/drawing/2014/main" id="{2155CE8D-DB62-58FA-ADFA-5B6673397CCC}"/>
                </a:ext>
              </a:extLst>
            </p:cNvPr>
            <p:cNvSpPr/>
            <p:nvPr/>
          </p:nvSpPr>
          <p:spPr>
            <a:xfrm>
              <a:off x="7396345" y="4466041"/>
              <a:ext cx="323215" cy="352425"/>
            </a:xfrm>
            <a:custGeom>
              <a:avLst/>
              <a:gdLst/>
              <a:ahLst/>
              <a:cxnLst/>
              <a:rect l="l" t="t" r="r" b="b"/>
              <a:pathLst>
                <a:path w="323215" h="352425">
                  <a:moveTo>
                    <a:pt x="0" y="10855"/>
                  </a:moveTo>
                  <a:lnTo>
                    <a:pt x="310868" y="0"/>
                  </a:lnTo>
                  <a:lnTo>
                    <a:pt x="322776" y="341009"/>
                  </a:lnTo>
                  <a:lnTo>
                    <a:pt x="11908" y="351865"/>
                  </a:lnTo>
                  <a:lnTo>
                    <a:pt x="0" y="10855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8">
              <a:extLst>
                <a:ext uri="{FF2B5EF4-FFF2-40B4-BE49-F238E27FC236}">
                  <a16:creationId xmlns:a16="http://schemas.microsoft.com/office/drawing/2014/main" id="{969B260F-9EBB-6E9A-3B1C-FD2EB7619C9A}"/>
                </a:ext>
              </a:extLst>
            </p:cNvPr>
            <p:cNvSpPr/>
            <p:nvPr/>
          </p:nvSpPr>
          <p:spPr>
            <a:xfrm>
              <a:off x="7320676" y="4654144"/>
              <a:ext cx="81915" cy="5715"/>
            </a:xfrm>
            <a:custGeom>
              <a:avLst/>
              <a:gdLst/>
              <a:ahLst/>
              <a:cxnLst/>
              <a:rect l="l" t="t" r="r" b="b"/>
              <a:pathLst>
                <a:path w="81915" h="5714">
                  <a:moveTo>
                    <a:pt x="81861" y="0"/>
                  </a:moveTo>
                  <a:lnTo>
                    <a:pt x="13401" y="4659"/>
                  </a:lnTo>
                  <a:lnTo>
                    <a:pt x="0" y="5571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9">
              <a:extLst>
                <a:ext uri="{FF2B5EF4-FFF2-40B4-BE49-F238E27FC236}">
                  <a16:creationId xmlns:a16="http://schemas.microsoft.com/office/drawing/2014/main" id="{9DEEE3B9-9FA2-056C-7BC5-B8FD4D4D1761}"/>
                </a:ext>
              </a:extLst>
            </p:cNvPr>
            <p:cNvSpPr/>
            <p:nvPr/>
          </p:nvSpPr>
          <p:spPr>
            <a:xfrm>
              <a:off x="7205422" y="4594475"/>
              <a:ext cx="133350" cy="128905"/>
            </a:xfrm>
            <a:custGeom>
              <a:avLst/>
              <a:gdLst/>
              <a:ahLst/>
              <a:cxnLst/>
              <a:rect l="l" t="t" r="r" b="b"/>
              <a:pathLst>
                <a:path w="133350" h="128904">
                  <a:moveTo>
                    <a:pt x="124277" y="0"/>
                  </a:moveTo>
                  <a:lnTo>
                    <a:pt x="0" y="73084"/>
                  </a:lnTo>
                  <a:lnTo>
                    <a:pt x="133033" y="128657"/>
                  </a:lnTo>
                  <a:lnTo>
                    <a:pt x="1242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0">
              <a:extLst>
                <a:ext uri="{FF2B5EF4-FFF2-40B4-BE49-F238E27FC236}">
                  <a16:creationId xmlns:a16="http://schemas.microsoft.com/office/drawing/2014/main" id="{8B6E271C-479F-3DF7-80EA-D5B9821E4F8D}"/>
                </a:ext>
              </a:extLst>
            </p:cNvPr>
            <p:cNvSpPr/>
            <p:nvPr/>
          </p:nvSpPr>
          <p:spPr>
            <a:xfrm>
              <a:off x="7290336" y="5581202"/>
              <a:ext cx="382270" cy="404495"/>
            </a:xfrm>
            <a:custGeom>
              <a:avLst/>
              <a:gdLst/>
              <a:ahLst/>
              <a:cxnLst/>
              <a:rect l="l" t="t" r="r" b="b"/>
              <a:pathLst>
                <a:path w="382270" h="404495">
                  <a:moveTo>
                    <a:pt x="79637" y="0"/>
                  </a:moveTo>
                  <a:lnTo>
                    <a:pt x="0" y="331793"/>
                  </a:lnTo>
                  <a:lnTo>
                    <a:pt x="302467" y="404393"/>
                  </a:lnTo>
                  <a:lnTo>
                    <a:pt x="382104" y="72599"/>
                  </a:lnTo>
                  <a:lnTo>
                    <a:pt x="7963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1">
              <a:extLst>
                <a:ext uri="{FF2B5EF4-FFF2-40B4-BE49-F238E27FC236}">
                  <a16:creationId xmlns:a16="http://schemas.microsoft.com/office/drawing/2014/main" id="{065B7D9B-C525-4461-521A-2DA40C433C22}"/>
                </a:ext>
              </a:extLst>
            </p:cNvPr>
            <p:cNvSpPr/>
            <p:nvPr/>
          </p:nvSpPr>
          <p:spPr>
            <a:xfrm>
              <a:off x="7290334" y="5581202"/>
              <a:ext cx="382270" cy="404495"/>
            </a:xfrm>
            <a:custGeom>
              <a:avLst/>
              <a:gdLst/>
              <a:ahLst/>
              <a:cxnLst/>
              <a:rect l="l" t="t" r="r" b="b"/>
              <a:pathLst>
                <a:path w="382270" h="404495">
                  <a:moveTo>
                    <a:pt x="79638" y="0"/>
                  </a:moveTo>
                  <a:lnTo>
                    <a:pt x="382105" y="72599"/>
                  </a:lnTo>
                  <a:lnTo>
                    <a:pt x="302466" y="404392"/>
                  </a:lnTo>
                  <a:lnTo>
                    <a:pt x="0" y="331793"/>
                  </a:lnTo>
                  <a:lnTo>
                    <a:pt x="79638" y="0"/>
                  </a:lnTo>
                </a:path>
              </a:pathLst>
            </a:custGeom>
            <a:ln w="3358">
              <a:solidFill>
                <a:srgbClr val="5358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2">
              <a:extLst>
                <a:ext uri="{FF2B5EF4-FFF2-40B4-BE49-F238E27FC236}">
                  <a16:creationId xmlns:a16="http://schemas.microsoft.com/office/drawing/2014/main" id="{CFAE2973-9446-F452-0D66-876919158B5B}"/>
                </a:ext>
              </a:extLst>
            </p:cNvPr>
            <p:cNvSpPr/>
            <p:nvPr/>
          </p:nvSpPr>
          <p:spPr>
            <a:xfrm>
              <a:off x="7707217" y="5847368"/>
              <a:ext cx="653415" cy="157480"/>
            </a:xfrm>
            <a:custGeom>
              <a:avLst/>
              <a:gdLst/>
              <a:ahLst/>
              <a:cxnLst/>
              <a:rect l="l" t="t" r="r" b="b"/>
              <a:pathLst>
                <a:path w="653415" h="157479">
                  <a:moveTo>
                    <a:pt x="0" y="0"/>
                  </a:moveTo>
                  <a:lnTo>
                    <a:pt x="6530" y="1570"/>
                  </a:lnTo>
                  <a:lnTo>
                    <a:pt x="653344" y="157081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3">
              <a:extLst>
                <a:ext uri="{FF2B5EF4-FFF2-40B4-BE49-F238E27FC236}">
                  <a16:creationId xmlns:a16="http://schemas.microsoft.com/office/drawing/2014/main" id="{83200674-65E2-B1C5-63C8-7570E56D67B4}"/>
                </a:ext>
              </a:extLst>
            </p:cNvPr>
            <p:cNvSpPr/>
            <p:nvPr/>
          </p:nvSpPr>
          <p:spPr>
            <a:xfrm>
              <a:off x="7635384" y="5809757"/>
              <a:ext cx="88265" cy="78740"/>
            </a:xfrm>
            <a:custGeom>
              <a:avLst/>
              <a:gdLst/>
              <a:ahLst/>
              <a:cxnLst/>
              <a:rect l="l" t="t" r="r" b="b"/>
              <a:pathLst>
                <a:path w="88265" h="78739">
                  <a:moveTo>
                    <a:pt x="87783" y="0"/>
                  </a:moveTo>
                  <a:lnTo>
                    <a:pt x="0" y="20340"/>
                  </a:lnTo>
                  <a:lnTo>
                    <a:pt x="68943" y="78363"/>
                  </a:lnTo>
                  <a:lnTo>
                    <a:pt x="8778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4">
              <a:extLst>
                <a:ext uri="{FF2B5EF4-FFF2-40B4-BE49-F238E27FC236}">
                  <a16:creationId xmlns:a16="http://schemas.microsoft.com/office/drawing/2014/main" id="{EAAA2561-4EFB-9564-6409-1AC2DFF99A02}"/>
                </a:ext>
              </a:extLst>
            </p:cNvPr>
            <p:cNvSpPr/>
            <p:nvPr/>
          </p:nvSpPr>
          <p:spPr>
            <a:xfrm>
              <a:off x="7248207" y="5737155"/>
              <a:ext cx="80645" cy="16510"/>
            </a:xfrm>
            <a:custGeom>
              <a:avLst/>
              <a:gdLst/>
              <a:ahLst/>
              <a:cxnLst/>
              <a:rect l="l" t="t" r="r" b="b"/>
              <a:pathLst>
                <a:path w="80645" h="16510">
                  <a:moveTo>
                    <a:pt x="80373" y="16503"/>
                  </a:moveTo>
                  <a:lnTo>
                    <a:pt x="13158" y="2701"/>
                  </a:lnTo>
                  <a:lnTo>
                    <a:pt x="0" y="0"/>
                  </a:lnTo>
                </a:path>
              </a:pathLst>
            </a:custGeom>
            <a:ln w="26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5">
              <a:extLst>
                <a:ext uri="{FF2B5EF4-FFF2-40B4-BE49-F238E27FC236}">
                  <a16:creationId xmlns:a16="http://schemas.microsoft.com/office/drawing/2014/main" id="{8D427974-40B2-A099-2EF0-F6C716BC1395}"/>
                </a:ext>
              </a:extLst>
            </p:cNvPr>
            <p:cNvSpPr/>
            <p:nvPr/>
          </p:nvSpPr>
          <p:spPr>
            <a:xfrm>
              <a:off x="7135046" y="5676698"/>
              <a:ext cx="139700" cy="126364"/>
            </a:xfrm>
            <a:custGeom>
              <a:avLst/>
              <a:gdLst/>
              <a:ahLst/>
              <a:cxnLst/>
              <a:rect l="l" t="t" r="r" b="b"/>
              <a:pathLst>
                <a:path w="139700" h="126364">
                  <a:moveTo>
                    <a:pt x="139287" y="0"/>
                  </a:moveTo>
                  <a:lnTo>
                    <a:pt x="0" y="37221"/>
                  </a:lnTo>
                  <a:lnTo>
                    <a:pt x="113348" y="126318"/>
                  </a:lnTo>
                  <a:lnTo>
                    <a:pt x="139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6">
              <a:extLst>
                <a:ext uri="{FF2B5EF4-FFF2-40B4-BE49-F238E27FC236}">
                  <a16:creationId xmlns:a16="http://schemas.microsoft.com/office/drawing/2014/main" id="{BED5D523-4A82-16B5-22F6-BE568FAEFB31}"/>
                </a:ext>
              </a:extLst>
            </p:cNvPr>
            <p:cNvSpPr/>
            <p:nvPr/>
          </p:nvSpPr>
          <p:spPr>
            <a:xfrm>
              <a:off x="7790488" y="4801154"/>
              <a:ext cx="584835" cy="412750"/>
            </a:xfrm>
            <a:custGeom>
              <a:avLst/>
              <a:gdLst/>
              <a:ahLst/>
              <a:cxnLst/>
              <a:rect l="l" t="t" r="r" b="b"/>
              <a:pathLst>
                <a:path w="584834" h="412750">
                  <a:moveTo>
                    <a:pt x="0" y="0"/>
                  </a:moveTo>
                  <a:lnTo>
                    <a:pt x="5487" y="3872"/>
                  </a:lnTo>
                  <a:lnTo>
                    <a:pt x="584294" y="412389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7">
              <a:extLst>
                <a:ext uri="{FF2B5EF4-FFF2-40B4-BE49-F238E27FC236}">
                  <a16:creationId xmlns:a16="http://schemas.microsoft.com/office/drawing/2014/main" id="{5A0EC44D-3BFB-A47D-710D-AC7B3B64E804}"/>
                </a:ext>
              </a:extLst>
            </p:cNvPr>
            <p:cNvSpPr/>
            <p:nvPr/>
          </p:nvSpPr>
          <p:spPr>
            <a:xfrm>
              <a:off x="7730128" y="4758552"/>
              <a:ext cx="89535" cy="80010"/>
            </a:xfrm>
            <a:custGeom>
              <a:avLst/>
              <a:gdLst/>
              <a:ahLst/>
              <a:cxnLst/>
              <a:rect l="l" t="t" r="r" b="b"/>
              <a:pathLst>
                <a:path w="89534" h="80010">
                  <a:moveTo>
                    <a:pt x="0" y="0"/>
                  </a:moveTo>
                  <a:lnTo>
                    <a:pt x="42611" y="79397"/>
                  </a:lnTo>
                  <a:lnTo>
                    <a:pt x="89085" y="135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8">
              <a:extLst>
                <a:ext uri="{FF2B5EF4-FFF2-40B4-BE49-F238E27FC236}">
                  <a16:creationId xmlns:a16="http://schemas.microsoft.com/office/drawing/2014/main" id="{249199A7-469A-53BC-E7CD-10782420C0FD}"/>
                </a:ext>
              </a:extLst>
            </p:cNvPr>
            <p:cNvSpPr/>
            <p:nvPr/>
          </p:nvSpPr>
          <p:spPr>
            <a:xfrm>
              <a:off x="7819817" y="4698816"/>
              <a:ext cx="685800" cy="205104"/>
            </a:xfrm>
            <a:custGeom>
              <a:avLst/>
              <a:gdLst/>
              <a:ahLst/>
              <a:cxnLst/>
              <a:rect l="l" t="t" r="r" b="b"/>
              <a:pathLst>
                <a:path w="685800" h="205104">
                  <a:moveTo>
                    <a:pt x="0" y="0"/>
                  </a:moveTo>
                  <a:lnTo>
                    <a:pt x="6434" y="1924"/>
                  </a:lnTo>
                  <a:lnTo>
                    <a:pt x="685173" y="204945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39">
              <a:extLst>
                <a:ext uri="{FF2B5EF4-FFF2-40B4-BE49-F238E27FC236}">
                  <a16:creationId xmlns:a16="http://schemas.microsoft.com/office/drawing/2014/main" id="{CB6BD522-E4DC-95ED-7C9E-ADF2B37FACFF}"/>
                </a:ext>
              </a:extLst>
            </p:cNvPr>
            <p:cNvSpPr/>
            <p:nvPr/>
          </p:nvSpPr>
          <p:spPr>
            <a:xfrm>
              <a:off x="7749035" y="4662133"/>
              <a:ext cx="88900" cy="77470"/>
            </a:xfrm>
            <a:custGeom>
              <a:avLst/>
              <a:gdLst/>
              <a:ahLst/>
              <a:cxnLst/>
              <a:rect l="l" t="t" r="r" b="b"/>
              <a:pathLst>
                <a:path w="88900" h="77470">
                  <a:moveTo>
                    <a:pt x="88765" y="0"/>
                  </a:moveTo>
                  <a:lnTo>
                    <a:pt x="0" y="15511"/>
                  </a:lnTo>
                  <a:lnTo>
                    <a:pt x="65669" y="77215"/>
                  </a:lnTo>
                  <a:lnTo>
                    <a:pt x="88765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0">
              <a:extLst>
                <a:ext uri="{FF2B5EF4-FFF2-40B4-BE49-F238E27FC236}">
                  <a16:creationId xmlns:a16="http://schemas.microsoft.com/office/drawing/2014/main" id="{AFB44538-8AE5-52E3-3C8E-0269EAD5EAEA}"/>
                </a:ext>
              </a:extLst>
            </p:cNvPr>
            <p:cNvSpPr/>
            <p:nvPr/>
          </p:nvSpPr>
          <p:spPr>
            <a:xfrm>
              <a:off x="7793072" y="4105617"/>
              <a:ext cx="584835" cy="412750"/>
            </a:xfrm>
            <a:custGeom>
              <a:avLst/>
              <a:gdLst/>
              <a:ahLst/>
              <a:cxnLst/>
              <a:rect l="l" t="t" r="r" b="b"/>
              <a:pathLst>
                <a:path w="584834" h="412750">
                  <a:moveTo>
                    <a:pt x="0" y="412389"/>
                  </a:moveTo>
                  <a:lnTo>
                    <a:pt x="5487" y="408516"/>
                  </a:lnTo>
                  <a:lnTo>
                    <a:pt x="584294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1">
              <a:extLst>
                <a:ext uri="{FF2B5EF4-FFF2-40B4-BE49-F238E27FC236}">
                  <a16:creationId xmlns:a16="http://schemas.microsoft.com/office/drawing/2014/main" id="{5EDE79CB-463E-03B0-DD3E-A7744D6F7BC3}"/>
                </a:ext>
              </a:extLst>
            </p:cNvPr>
            <p:cNvSpPr/>
            <p:nvPr/>
          </p:nvSpPr>
          <p:spPr>
            <a:xfrm>
              <a:off x="7732712" y="4481210"/>
              <a:ext cx="89535" cy="80010"/>
            </a:xfrm>
            <a:custGeom>
              <a:avLst/>
              <a:gdLst/>
              <a:ahLst/>
              <a:cxnLst/>
              <a:rect l="l" t="t" r="r" b="b"/>
              <a:pathLst>
                <a:path w="89534" h="80010">
                  <a:moveTo>
                    <a:pt x="42609" y="0"/>
                  </a:moveTo>
                  <a:lnTo>
                    <a:pt x="0" y="79397"/>
                  </a:lnTo>
                  <a:lnTo>
                    <a:pt x="89084" y="65846"/>
                  </a:lnTo>
                  <a:lnTo>
                    <a:pt x="42609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2">
              <a:extLst>
                <a:ext uri="{FF2B5EF4-FFF2-40B4-BE49-F238E27FC236}">
                  <a16:creationId xmlns:a16="http://schemas.microsoft.com/office/drawing/2014/main" id="{2EE9707B-7ED2-3134-33C9-E42BCE8058AD}"/>
                </a:ext>
              </a:extLst>
            </p:cNvPr>
            <p:cNvSpPr/>
            <p:nvPr/>
          </p:nvSpPr>
          <p:spPr>
            <a:xfrm>
              <a:off x="7822403" y="4415398"/>
              <a:ext cx="685800" cy="205104"/>
            </a:xfrm>
            <a:custGeom>
              <a:avLst/>
              <a:gdLst/>
              <a:ahLst/>
              <a:cxnLst/>
              <a:rect l="l" t="t" r="r" b="b"/>
              <a:pathLst>
                <a:path w="685800" h="205104">
                  <a:moveTo>
                    <a:pt x="0" y="204945"/>
                  </a:moveTo>
                  <a:lnTo>
                    <a:pt x="6434" y="203020"/>
                  </a:lnTo>
                  <a:lnTo>
                    <a:pt x="685173" y="0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3">
              <a:extLst>
                <a:ext uri="{FF2B5EF4-FFF2-40B4-BE49-F238E27FC236}">
                  <a16:creationId xmlns:a16="http://schemas.microsoft.com/office/drawing/2014/main" id="{31377677-354B-AE1F-DBC5-60746673460E}"/>
                </a:ext>
              </a:extLst>
            </p:cNvPr>
            <p:cNvSpPr/>
            <p:nvPr/>
          </p:nvSpPr>
          <p:spPr>
            <a:xfrm>
              <a:off x="7751621" y="4579811"/>
              <a:ext cx="88900" cy="77470"/>
            </a:xfrm>
            <a:custGeom>
              <a:avLst/>
              <a:gdLst/>
              <a:ahLst/>
              <a:cxnLst/>
              <a:rect l="l" t="t" r="r" b="b"/>
              <a:pathLst>
                <a:path w="88900" h="77470">
                  <a:moveTo>
                    <a:pt x="65667" y="0"/>
                  </a:moveTo>
                  <a:lnTo>
                    <a:pt x="0" y="61704"/>
                  </a:lnTo>
                  <a:lnTo>
                    <a:pt x="88765" y="77214"/>
                  </a:lnTo>
                  <a:lnTo>
                    <a:pt x="65667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4">
              <a:extLst>
                <a:ext uri="{FF2B5EF4-FFF2-40B4-BE49-F238E27FC236}">
                  <a16:creationId xmlns:a16="http://schemas.microsoft.com/office/drawing/2014/main" id="{1C56B979-53EF-C2B3-BC0D-30A17725687D}"/>
                </a:ext>
              </a:extLst>
            </p:cNvPr>
            <p:cNvSpPr/>
            <p:nvPr/>
          </p:nvSpPr>
          <p:spPr>
            <a:xfrm>
              <a:off x="6945550" y="3459378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4"/>
                  </a:lnTo>
                  <a:lnTo>
                    <a:pt x="0" y="114740"/>
                  </a:lnTo>
                  <a:lnTo>
                    <a:pt x="0" y="156797"/>
                  </a:lnTo>
                  <a:lnTo>
                    <a:pt x="12910" y="197253"/>
                  </a:lnTo>
                  <a:lnTo>
                    <a:pt x="38732" y="232909"/>
                  </a:lnTo>
                  <a:lnTo>
                    <a:pt x="74484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4" y="258661"/>
                  </a:lnTo>
                  <a:lnTo>
                    <a:pt x="233537" y="232909"/>
                  </a:lnTo>
                  <a:lnTo>
                    <a:pt x="259358" y="197253"/>
                  </a:lnTo>
                  <a:lnTo>
                    <a:pt x="272269" y="156797"/>
                  </a:lnTo>
                  <a:lnTo>
                    <a:pt x="272269" y="114740"/>
                  </a:lnTo>
                  <a:lnTo>
                    <a:pt x="259358" y="74284"/>
                  </a:lnTo>
                  <a:lnTo>
                    <a:pt x="233537" y="38626"/>
                  </a:lnTo>
                  <a:lnTo>
                    <a:pt x="197784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47">
            <a:extLst>
              <a:ext uri="{FF2B5EF4-FFF2-40B4-BE49-F238E27FC236}">
                <a16:creationId xmlns:a16="http://schemas.microsoft.com/office/drawing/2014/main" id="{A1B4A454-277E-6C2A-26F7-CD8B23F29547}"/>
              </a:ext>
            </a:extLst>
          </p:cNvPr>
          <p:cNvGrpSpPr/>
          <p:nvPr/>
        </p:nvGrpSpPr>
        <p:grpSpPr>
          <a:xfrm>
            <a:off x="2205141" y="2711704"/>
            <a:ext cx="1249045" cy="822325"/>
            <a:chOff x="1168385" y="3472732"/>
            <a:chExt cx="1249045" cy="822325"/>
          </a:xfrm>
        </p:grpSpPr>
        <p:sp>
          <p:nvSpPr>
            <p:cNvPr id="51" name="object 48">
              <a:extLst>
                <a:ext uri="{FF2B5EF4-FFF2-40B4-BE49-F238E27FC236}">
                  <a16:creationId xmlns:a16="http://schemas.microsoft.com/office/drawing/2014/main" id="{6D1A48FF-8E2E-9A13-7729-181F212622FB}"/>
                </a:ext>
              </a:extLst>
            </p:cNvPr>
            <p:cNvSpPr/>
            <p:nvPr/>
          </p:nvSpPr>
          <p:spPr>
            <a:xfrm>
              <a:off x="1168385" y="3642864"/>
              <a:ext cx="1108710" cy="652145"/>
            </a:xfrm>
            <a:custGeom>
              <a:avLst/>
              <a:gdLst/>
              <a:ahLst/>
              <a:cxnLst/>
              <a:rect l="l" t="t" r="r" b="b"/>
              <a:pathLst>
                <a:path w="1108710" h="652145">
                  <a:moveTo>
                    <a:pt x="0" y="640342"/>
                  </a:moveTo>
                  <a:lnTo>
                    <a:pt x="1101547" y="0"/>
                  </a:lnTo>
                  <a:lnTo>
                    <a:pt x="1108298" y="11613"/>
                  </a:lnTo>
                  <a:lnTo>
                    <a:pt x="6750" y="651955"/>
                  </a:lnTo>
                  <a:lnTo>
                    <a:pt x="0" y="640342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49">
              <a:extLst>
                <a:ext uri="{FF2B5EF4-FFF2-40B4-BE49-F238E27FC236}">
                  <a16:creationId xmlns:a16="http://schemas.microsoft.com/office/drawing/2014/main" id="{6B6153A7-0EBD-4FE0-CDC5-BB0DFEE2007B}"/>
                </a:ext>
              </a:extLst>
            </p:cNvPr>
            <p:cNvSpPr/>
            <p:nvPr/>
          </p:nvSpPr>
          <p:spPr>
            <a:xfrm>
              <a:off x="2144956" y="347273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20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1"/>
                  </a:lnTo>
                  <a:lnTo>
                    <a:pt x="38732" y="232907"/>
                  </a:lnTo>
                  <a:lnTo>
                    <a:pt x="74484" y="258659"/>
                  </a:lnTo>
                  <a:lnTo>
                    <a:pt x="115049" y="271535"/>
                  </a:lnTo>
                  <a:lnTo>
                    <a:pt x="157220" y="271535"/>
                  </a:lnTo>
                  <a:lnTo>
                    <a:pt x="197785" y="258659"/>
                  </a:lnTo>
                  <a:lnTo>
                    <a:pt x="233538" y="232907"/>
                  </a:lnTo>
                  <a:lnTo>
                    <a:pt x="259359" y="197251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8" y="38626"/>
                  </a:lnTo>
                  <a:lnTo>
                    <a:pt x="197785" y="12875"/>
                  </a:lnTo>
                  <a:lnTo>
                    <a:pt x="157220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0">
            <a:extLst>
              <a:ext uri="{FF2B5EF4-FFF2-40B4-BE49-F238E27FC236}">
                <a16:creationId xmlns:a16="http://schemas.microsoft.com/office/drawing/2014/main" id="{428A1C6B-4727-990B-FD32-285AF0791E54}"/>
              </a:ext>
            </a:extLst>
          </p:cNvPr>
          <p:cNvSpPr txBox="1"/>
          <p:nvPr/>
        </p:nvSpPr>
        <p:spPr>
          <a:xfrm>
            <a:off x="3259015" y="2684583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54" name="object 51">
            <a:extLst>
              <a:ext uri="{FF2B5EF4-FFF2-40B4-BE49-F238E27FC236}">
                <a16:creationId xmlns:a16="http://schemas.microsoft.com/office/drawing/2014/main" id="{3D6A93D2-D1AB-D73F-432E-D253EC49EBCA}"/>
              </a:ext>
            </a:extLst>
          </p:cNvPr>
          <p:cNvGrpSpPr/>
          <p:nvPr/>
        </p:nvGrpSpPr>
        <p:grpSpPr>
          <a:xfrm>
            <a:off x="1746179" y="3609151"/>
            <a:ext cx="465455" cy="955040"/>
            <a:chOff x="709423" y="4370179"/>
            <a:chExt cx="465455" cy="955040"/>
          </a:xfrm>
        </p:grpSpPr>
        <p:sp>
          <p:nvSpPr>
            <p:cNvPr id="55" name="object 52">
              <a:extLst>
                <a:ext uri="{FF2B5EF4-FFF2-40B4-BE49-F238E27FC236}">
                  <a16:creationId xmlns:a16="http://schemas.microsoft.com/office/drawing/2014/main" id="{D52E49A7-C11D-9D6A-23DC-4B1C8FF97A5F}"/>
                </a:ext>
              </a:extLst>
            </p:cNvPr>
            <p:cNvSpPr/>
            <p:nvPr/>
          </p:nvSpPr>
          <p:spPr>
            <a:xfrm>
              <a:off x="764765" y="4370179"/>
              <a:ext cx="409575" cy="883919"/>
            </a:xfrm>
            <a:custGeom>
              <a:avLst/>
              <a:gdLst/>
              <a:ahLst/>
              <a:cxnLst/>
              <a:rect l="l" t="t" r="r" b="b"/>
              <a:pathLst>
                <a:path w="409575" h="883920">
                  <a:moveTo>
                    <a:pt x="0" y="878165"/>
                  </a:moveTo>
                  <a:lnTo>
                    <a:pt x="397314" y="0"/>
                  </a:lnTo>
                  <a:lnTo>
                    <a:pt x="409552" y="5537"/>
                  </a:lnTo>
                  <a:lnTo>
                    <a:pt x="12238" y="883703"/>
                  </a:lnTo>
                  <a:lnTo>
                    <a:pt x="0" y="878165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3">
              <a:extLst>
                <a:ext uri="{FF2B5EF4-FFF2-40B4-BE49-F238E27FC236}">
                  <a16:creationId xmlns:a16="http://schemas.microsoft.com/office/drawing/2014/main" id="{0FBDACF6-EE70-4F55-CEFF-83A7C9805AB8}"/>
                </a:ext>
              </a:extLst>
            </p:cNvPr>
            <p:cNvSpPr/>
            <p:nvPr/>
          </p:nvSpPr>
          <p:spPr>
            <a:xfrm>
              <a:off x="709423" y="5053222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7" y="232908"/>
                  </a:lnTo>
                  <a:lnTo>
                    <a:pt x="259358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8" y="74283"/>
                  </a:lnTo>
                  <a:lnTo>
                    <a:pt x="233537" y="38627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036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4">
            <a:extLst>
              <a:ext uri="{FF2B5EF4-FFF2-40B4-BE49-F238E27FC236}">
                <a16:creationId xmlns:a16="http://schemas.microsoft.com/office/drawing/2014/main" id="{20F99EF6-84DF-E42A-91B9-5319CD535103}"/>
              </a:ext>
            </a:extLst>
          </p:cNvPr>
          <p:cNvSpPr txBox="1"/>
          <p:nvPr/>
        </p:nvSpPr>
        <p:spPr>
          <a:xfrm>
            <a:off x="1821715" y="4269643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D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58" name="object 55">
            <a:extLst>
              <a:ext uri="{FF2B5EF4-FFF2-40B4-BE49-F238E27FC236}">
                <a16:creationId xmlns:a16="http://schemas.microsoft.com/office/drawing/2014/main" id="{6820FAFD-68F9-15B4-4368-BF7A9F66B966}"/>
              </a:ext>
            </a:extLst>
          </p:cNvPr>
          <p:cNvSpPr/>
          <p:nvPr/>
        </p:nvSpPr>
        <p:spPr>
          <a:xfrm>
            <a:off x="2906216" y="4566727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1" y="38627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2"/>
                </a:lnTo>
                <a:lnTo>
                  <a:pt x="38731" y="232908"/>
                </a:lnTo>
                <a:lnTo>
                  <a:pt x="74484" y="258660"/>
                </a:lnTo>
                <a:lnTo>
                  <a:pt x="115049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8"/>
                </a:lnTo>
                <a:lnTo>
                  <a:pt x="259359" y="197252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9" y="74283"/>
                </a:lnTo>
                <a:lnTo>
                  <a:pt x="233537" y="38627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773F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6">
            <a:extLst>
              <a:ext uri="{FF2B5EF4-FFF2-40B4-BE49-F238E27FC236}">
                <a16:creationId xmlns:a16="http://schemas.microsoft.com/office/drawing/2014/main" id="{42C9BB9B-F038-0283-026B-A40F5FE8D35B}"/>
              </a:ext>
            </a:extLst>
          </p:cNvPr>
          <p:cNvSpPr txBox="1"/>
          <p:nvPr/>
        </p:nvSpPr>
        <p:spPr>
          <a:xfrm>
            <a:off x="2976928" y="4551731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E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60" name="object 57">
            <a:extLst>
              <a:ext uri="{FF2B5EF4-FFF2-40B4-BE49-F238E27FC236}">
                <a16:creationId xmlns:a16="http://schemas.microsoft.com/office/drawing/2014/main" id="{B2BE3C1B-7F71-EE80-CA51-97DE3A8BE95C}"/>
              </a:ext>
            </a:extLst>
          </p:cNvPr>
          <p:cNvGrpSpPr/>
          <p:nvPr/>
        </p:nvGrpSpPr>
        <p:grpSpPr>
          <a:xfrm>
            <a:off x="3736833" y="3734347"/>
            <a:ext cx="335280" cy="584835"/>
            <a:chOff x="2700077" y="4495375"/>
            <a:chExt cx="335280" cy="584835"/>
          </a:xfrm>
        </p:grpSpPr>
        <p:sp>
          <p:nvSpPr>
            <p:cNvPr id="61" name="object 58">
              <a:extLst>
                <a:ext uri="{FF2B5EF4-FFF2-40B4-BE49-F238E27FC236}">
                  <a16:creationId xmlns:a16="http://schemas.microsoft.com/office/drawing/2014/main" id="{49E24391-4C92-05CF-10D6-1E412A383585}"/>
                </a:ext>
              </a:extLst>
            </p:cNvPr>
            <p:cNvSpPr/>
            <p:nvPr/>
          </p:nvSpPr>
          <p:spPr>
            <a:xfrm>
              <a:off x="2700077" y="4495375"/>
              <a:ext cx="215265" cy="428625"/>
            </a:xfrm>
            <a:custGeom>
              <a:avLst/>
              <a:gdLst/>
              <a:ahLst/>
              <a:cxnLst/>
              <a:rect l="l" t="t" r="r" b="b"/>
              <a:pathLst>
                <a:path w="215264" h="428625">
                  <a:moveTo>
                    <a:pt x="202642" y="428194"/>
                  </a:moveTo>
                  <a:lnTo>
                    <a:pt x="0" y="5810"/>
                  </a:lnTo>
                  <a:lnTo>
                    <a:pt x="12110" y="0"/>
                  </a:lnTo>
                  <a:lnTo>
                    <a:pt x="214753" y="422384"/>
                  </a:lnTo>
                  <a:lnTo>
                    <a:pt x="202642" y="428194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59">
              <a:extLst>
                <a:ext uri="{FF2B5EF4-FFF2-40B4-BE49-F238E27FC236}">
                  <a16:creationId xmlns:a16="http://schemas.microsoft.com/office/drawing/2014/main" id="{8BB984D9-653B-D561-65C2-15EBAE4B5656}"/>
                </a:ext>
              </a:extLst>
            </p:cNvPr>
            <p:cNvSpPr/>
            <p:nvPr/>
          </p:nvSpPr>
          <p:spPr>
            <a:xfrm>
              <a:off x="2763020" y="4808295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4" h="271779">
                  <a:moveTo>
                    <a:pt x="157219" y="0"/>
                  </a:moveTo>
                  <a:lnTo>
                    <a:pt x="115049" y="0"/>
                  </a:lnTo>
                  <a:lnTo>
                    <a:pt x="74483" y="12875"/>
                  </a:lnTo>
                  <a:lnTo>
                    <a:pt x="38731" y="38627"/>
                  </a:lnTo>
                  <a:lnTo>
                    <a:pt x="12910" y="74283"/>
                  </a:lnTo>
                  <a:lnTo>
                    <a:pt x="0" y="114740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1" y="232908"/>
                  </a:lnTo>
                  <a:lnTo>
                    <a:pt x="74483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4" y="258660"/>
                  </a:lnTo>
                  <a:lnTo>
                    <a:pt x="233536" y="232908"/>
                  </a:lnTo>
                  <a:lnTo>
                    <a:pt x="259357" y="197252"/>
                  </a:lnTo>
                  <a:lnTo>
                    <a:pt x="272268" y="156796"/>
                  </a:lnTo>
                  <a:lnTo>
                    <a:pt x="272268" y="114740"/>
                  </a:lnTo>
                  <a:lnTo>
                    <a:pt x="259357" y="74283"/>
                  </a:lnTo>
                  <a:lnTo>
                    <a:pt x="233536" y="38627"/>
                  </a:lnTo>
                  <a:lnTo>
                    <a:pt x="197784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FF2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0">
            <a:extLst>
              <a:ext uri="{FF2B5EF4-FFF2-40B4-BE49-F238E27FC236}">
                <a16:creationId xmlns:a16="http://schemas.microsoft.com/office/drawing/2014/main" id="{3F5A8A1A-9B97-A1A9-C722-12D1E8A75308}"/>
              </a:ext>
            </a:extLst>
          </p:cNvPr>
          <p:cNvSpPr txBox="1"/>
          <p:nvPr/>
        </p:nvSpPr>
        <p:spPr>
          <a:xfrm>
            <a:off x="3863488" y="402785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F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64" name="object 61">
            <a:extLst>
              <a:ext uri="{FF2B5EF4-FFF2-40B4-BE49-F238E27FC236}">
                <a16:creationId xmlns:a16="http://schemas.microsoft.com/office/drawing/2014/main" id="{42AD6E66-2658-95AA-9B01-49DC1C0D27F4}"/>
              </a:ext>
            </a:extLst>
          </p:cNvPr>
          <p:cNvSpPr/>
          <p:nvPr/>
        </p:nvSpPr>
        <p:spPr>
          <a:xfrm>
            <a:off x="3557429" y="3524454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2"/>
                </a:lnTo>
                <a:lnTo>
                  <a:pt x="38732" y="232909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9"/>
                </a:lnTo>
                <a:lnTo>
                  <a:pt x="259358" y="197252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2">
            <a:extLst>
              <a:ext uri="{FF2B5EF4-FFF2-40B4-BE49-F238E27FC236}">
                <a16:creationId xmlns:a16="http://schemas.microsoft.com/office/drawing/2014/main" id="{116DB37E-C950-54F9-0585-85E19AECB659}"/>
              </a:ext>
            </a:extLst>
          </p:cNvPr>
          <p:cNvSpPr txBox="1"/>
          <p:nvPr/>
        </p:nvSpPr>
        <p:spPr>
          <a:xfrm>
            <a:off x="3621699" y="3503978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66" name="object 63">
            <a:extLst>
              <a:ext uri="{FF2B5EF4-FFF2-40B4-BE49-F238E27FC236}">
                <a16:creationId xmlns:a16="http://schemas.microsoft.com/office/drawing/2014/main" id="{C420C47E-7F5F-B391-BA4C-C68166BEDBB2}"/>
              </a:ext>
            </a:extLst>
          </p:cNvPr>
          <p:cNvSpPr/>
          <p:nvPr/>
        </p:nvSpPr>
        <p:spPr>
          <a:xfrm>
            <a:off x="5364198" y="3843304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4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5"/>
                </a:lnTo>
                <a:lnTo>
                  <a:pt x="12910" y="197251"/>
                </a:lnTo>
                <a:lnTo>
                  <a:pt x="38732" y="232907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7" y="232907"/>
                </a:lnTo>
                <a:lnTo>
                  <a:pt x="259358" y="197251"/>
                </a:lnTo>
                <a:lnTo>
                  <a:pt x="272269" y="156795"/>
                </a:lnTo>
                <a:lnTo>
                  <a:pt x="272269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4">
            <a:extLst>
              <a:ext uri="{FF2B5EF4-FFF2-40B4-BE49-F238E27FC236}">
                <a16:creationId xmlns:a16="http://schemas.microsoft.com/office/drawing/2014/main" id="{1AA4FBB7-A2CF-AE84-8B0F-2A6D2B6B2B5D}"/>
              </a:ext>
            </a:extLst>
          </p:cNvPr>
          <p:cNvSpPr txBox="1"/>
          <p:nvPr/>
        </p:nvSpPr>
        <p:spPr>
          <a:xfrm>
            <a:off x="5435116" y="3812931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68" name="object 65">
            <a:extLst>
              <a:ext uri="{FF2B5EF4-FFF2-40B4-BE49-F238E27FC236}">
                <a16:creationId xmlns:a16="http://schemas.microsoft.com/office/drawing/2014/main" id="{C467A210-95D4-E362-EE9A-C676D22E0725}"/>
              </a:ext>
            </a:extLst>
          </p:cNvPr>
          <p:cNvSpPr txBox="1"/>
          <p:nvPr/>
        </p:nvSpPr>
        <p:spPr>
          <a:xfrm>
            <a:off x="8054496" y="2671150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69" name="object 66">
            <a:extLst>
              <a:ext uri="{FF2B5EF4-FFF2-40B4-BE49-F238E27FC236}">
                <a16:creationId xmlns:a16="http://schemas.microsoft.com/office/drawing/2014/main" id="{8DDB58C9-B156-872B-A002-85BBB19501DE}"/>
              </a:ext>
            </a:extLst>
          </p:cNvPr>
          <p:cNvSpPr/>
          <p:nvPr/>
        </p:nvSpPr>
        <p:spPr>
          <a:xfrm>
            <a:off x="7942425" y="3777501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20" y="0"/>
                </a:moveTo>
                <a:lnTo>
                  <a:pt x="115050" y="0"/>
                </a:lnTo>
                <a:lnTo>
                  <a:pt x="74485" y="12875"/>
                </a:lnTo>
                <a:lnTo>
                  <a:pt x="38733" y="38627"/>
                </a:lnTo>
                <a:lnTo>
                  <a:pt x="12911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1" y="197252"/>
                </a:lnTo>
                <a:lnTo>
                  <a:pt x="38733" y="232908"/>
                </a:lnTo>
                <a:lnTo>
                  <a:pt x="74485" y="258660"/>
                </a:lnTo>
                <a:lnTo>
                  <a:pt x="115050" y="271535"/>
                </a:lnTo>
                <a:lnTo>
                  <a:pt x="157220" y="271535"/>
                </a:lnTo>
                <a:lnTo>
                  <a:pt x="197785" y="258660"/>
                </a:lnTo>
                <a:lnTo>
                  <a:pt x="233538" y="232908"/>
                </a:lnTo>
                <a:lnTo>
                  <a:pt x="259359" y="197252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9" y="74283"/>
                </a:lnTo>
                <a:lnTo>
                  <a:pt x="233538" y="38627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67">
            <a:extLst>
              <a:ext uri="{FF2B5EF4-FFF2-40B4-BE49-F238E27FC236}">
                <a16:creationId xmlns:a16="http://schemas.microsoft.com/office/drawing/2014/main" id="{BEC5FD03-FBDB-56BF-B730-CB7124F0EFCD}"/>
              </a:ext>
            </a:extLst>
          </p:cNvPr>
          <p:cNvSpPr txBox="1"/>
          <p:nvPr/>
        </p:nvSpPr>
        <p:spPr>
          <a:xfrm>
            <a:off x="8000765" y="375919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71" name="object 68">
            <a:extLst>
              <a:ext uri="{FF2B5EF4-FFF2-40B4-BE49-F238E27FC236}">
                <a16:creationId xmlns:a16="http://schemas.microsoft.com/office/drawing/2014/main" id="{877D34DC-8A17-87DD-44C5-85506C7110FB}"/>
              </a:ext>
            </a:extLst>
          </p:cNvPr>
          <p:cNvSpPr/>
          <p:nvPr/>
        </p:nvSpPr>
        <p:spPr>
          <a:xfrm>
            <a:off x="7872082" y="4781173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3" y="12875"/>
                </a:lnTo>
                <a:lnTo>
                  <a:pt x="38731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6"/>
                </a:lnTo>
                <a:lnTo>
                  <a:pt x="12910" y="197252"/>
                </a:lnTo>
                <a:lnTo>
                  <a:pt x="38731" y="232908"/>
                </a:lnTo>
                <a:lnTo>
                  <a:pt x="74483" y="258660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0"/>
                </a:lnTo>
                <a:lnTo>
                  <a:pt x="233536" y="232908"/>
                </a:lnTo>
                <a:lnTo>
                  <a:pt x="259357" y="197252"/>
                </a:lnTo>
                <a:lnTo>
                  <a:pt x="272268" y="156796"/>
                </a:lnTo>
                <a:lnTo>
                  <a:pt x="272268" y="114739"/>
                </a:lnTo>
                <a:lnTo>
                  <a:pt x="259357" y="74283"/>
                </a:lnTo>
                <a:lnTo>
                  <a:pt x="233536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0365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69">
            <a:extLst>
              <a:ext uri="{FF2B5EF4-FFF2-40B4-BE49-F238E27FC236}">
                <a16:creationId xmlns:a16="http://schemas.microsoft.com/office/drawing/2014/main" id="{6272FA27-64D6-15FB-EF23-22C7D66EEA89}"/>
              </a:ext>
            </a:extLst>
          </p:cNvPr>
          <p:cNvSpPr txBox="1"/>
          <p:nvPr/>
        </p:nvSpPr>
        <p:spPr>
          <a:xfrm>
            <a:off x="7947035" y="476665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D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73" name="object 70">
            <a:extLst>
              <a:ext uri="{FF2B5EF4-FFF2-40B4-BE49-F238E27FC236}">
                <a16:creationId xmlns:a16="http://schemas.microsoft.com/office/drawing/2014/main" id="{676EFDCC-086E-A346-0082-F5DADA7BEAE7}"/>
              </a:ext>
            </a:extLst>
          </p:cNvPr>
          <p:cNvSpPr/>
          <p:nvPr/>
        </p:nvSpPr>
        <p:spPr>
          <a:xfrm>
            <a:off x="2055876" y="3415801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1" y="38626"/>
                </a:lnTo>
                <a:lnTo>
                  <a:pt x="12910" y="74284"/>
                </a:lnTo>
                <a:lnTo>
                  <a:pt x="0" y="114740"/>
                </a:lnTo>
                <a:lnTo>
                  <a:pt x="0" y="156797"/>
                </a:lnTo>
                <a:lnTo>
                  <a:pt x="12910" y="197253"/>
                </a:lnTo>
                <a:lnTo>
                  <a:pt x="38731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5" y="258661"/>
                </a:lnTo>
                <a:lnTo>
                  <a:pt x="233537" y="232909"/>
                </a:lnTo>
                <a:lnTo>
                  <a:pt x="259359" y="197253"/>
                </a:lnTo>
                <a:lnTo>
                  <a:pt x="272269" y="156797"/>
                </a:lnTo>
                <a:lnTo>
                  <a:pt x="272269" y="114740"/>
                </a:lnTo>
                <a:lnTo>
                  <a:pt x="259359" y="74284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1">
            <a:extLst>
              <a:ext uri="{FF2B5EF4-FFF2-40B4-BE49-F238E27FC236}">
                <a16:creationId xmlns:a16="http://schemas.microsoft.com/office/drawing/2014/main" id="{8C189BA3-4C12-1992-D894-EB3E9B2679AB}"/>
              </a:ext>
            </a:extLst>
          </p:cNvPr>
          <p:cNvSpPr txBox="1"/>
          <p:nvPr/>
        </p:nvSpPr>
        <p:spPr>
          <a:xfrm>
            <a:off x="2117234" y="3383084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75" name="object 72">
            <a:extLst>
              <a:ext uri="{FF2B5EF4-FFF2-40B4-BE49-F238E27FC236}">
                <a16:creationId xmlns:a16="http://schemas.microsoft.com/office/drawing/2014/main" id="{655A3C49-2E98-0C4B-FAFF-2E2042BBF618}"/>
              </a:ext>
            </a:extLst>
          </p:cNvPr>
          <p:cNvGrpSpPr/>
          <p:nvPr/>
        </p:nvGrpSpPr>
        <p:grpSpPr>
          <a:xfrm>
            <a:off x="8783364" y="2679197"/>
            <a:ext cx="877569" cy="2697480"/>
            <a:chOff x="7746608" y="3440225"/>
            <a:chExt cx="877569" cy="2697480"/>
          </a:xfrm>
        </p:grpSpPr>
        <p:sp>
          <p:nvSpPr>
            <p:cNvPr id="76" name="object 73">
              <a:extLst>
                <a:ext uri="{FF2B5EF4-FFF2-40B4-BE49-F238E27FC236}">
                  <a16:creationId xmlns:a16="http://schemas.microsoft.com/office/drawing/2014/main" id="{244CCF69-F1B9-0508-5BD0-94369AC88CCF}"/>
                </a:ext>
              </a:extLst>
            </p:cNvPr>
            <p:cNvSpPr/>
            <p:nvPr/>
          </p:nvSpPr>
          <p:spPr>
            <a:xfrm>
              <a:off x="7820175" y="3479733"/>
              <a:ext cx="796925" cy="73660"/>
            </a:xfrm>
            <a:custGeom>
              <a:avLst/>
              <a:gdLst/>
              <a:ahLst/>
              <a:cxnLst/>
              <a:rect l="l" t="t" r="r" b="b"/>
              <a:pathLst>
                <a:path w="796925" h="73660">
                  <a:moveTo>
                    <a:pt x="0" y="0"/>
                  </a:moveTo>
                  <a:lnTo>
                    <a:pt x="6687" y="618"/>
                  </a:lnTo>
                  <a:lnTo>
                    <a:pt x="796528" y="73655"/>
                  </a:lnTo>
                </a:path>
              </a:pathLst>
            </a:custGeom>
            <a:ln w="13432">
              <a:solidFill>
                <a:srgbClr val="5358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4">
              <a:extLst>
                <a:ext uri="{FF2B5EF4-FFF2-40B4-BE49-F238E27FC236}">
                  <a16:creationId xmlns:a16="http://schemas.microsoft.com/office/drawing/2014/main" id="{21D2E6B0-5268-7BDC-2884-30F86E9597C2}"/>
                </a:ext>
              </a:extLst>
            </p:cNvPr>
            <p:cNvSpPr/>
            <p:nvPr/>
          </p:nvSpPr>
          <p:spPr>
            <a:xfrm>
              <a:off x="7746608" y="3440225"/>
              <a:ext cx="84455" cy="80645"/>
            </a:xfrm>
            <a:custGeom>
              <a:avLst/>
              <a:gdLst/>
              <a:ahLst/>
              <a:cxnLst/>
              <a:rect l="l" t="t" r="r" b="b"/>
              <a:pathLst>
                <a:path w="84454" h="80645">
                  <a:moveTo>
                    <a:pt x="83963" y="0"/>
                  </a:moveTo>
                  <a:lnTo>
                    <a:pt x="0" y="32705"/>
                  </a:lnTo>
                  <a:lnTo>
                    <a:pt x="76542" y="80252"/>
                  </a:lnTo>
                  <a:lnTo>
                    <a:pt x="83963" y="0"/>
                  </a:lnTo>
                  <a:close/>
                </a:path>
              </a:pathLst>
            </a:custGeom>
            <a:solidFill>
              <a:srgbClr val="5358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5">
              <a:extLst>
                <a:ext uri="{FF2B5EF4-FFF2-40B4-BE49-F238E27FC236}">
                  <a16:creationId xmlns:a16="http://schemas.microsoft.com/office/drawing/2014/main" id="{E9A64BD7-74FD-3CF7-F230-2DEA4747EB62}"/>
                </a:ext>
              </a:extLst>
            </p:cNvPr>
            <p:cNvSpPr/>
            <p:nvPr/>
          </p:nvSpPr>
          <p:spPr>
            <a:xfrm>
              <a:off x="8269048" y="5865993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7"/>
                  </a:lnTo>
                  <a:lnTo>
                    <a:pt x="12910" y="74283"/>
                  </a:lnTo>
                  <a:lnTo>
                    <a:pt x="0" y="114740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8" y="232909"/>
                  </a:lnTo>
                  <a:lnTo>
                    <a:pt x="259359" y="197252"/>
                  </a:lnTo>
                  <a:lnTo>
                    <a:pt x="272269" y="156796"/>
                  </a:lnTo>
                  <a:lnTo>
                    <a:pt x="272269" y="114740"/>
                  </a:lnTo>
                  <a:lnTo>
                    <a:pt x="259359" y="74283"/>
                  </a:lnTo>
                  <a:lnTo>
                    <a:pt x="233538" y="38627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397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6">
            <a:extLst>
              <a:ext uri="{FF2B5EF4-FFF2-40B4-BE49-F238E27FC236}">
                <a16:creationId xmlns:a16="http://schemas.microsoft.com/office/drawing/2014/main" id="{0D15DEF3-C6AA-66D7-79BA-5AEADE3EB3BD}"/>
              </a:ext>
            </a:extLst>
          </p:cNvPr>
          <p:cNvSpPr txBox="1"/>
          <p:nvPr/>
        </p:nvSpPr>
        <p:spPr>
          <a:xfrm>
            <a:off x="9370903" y="5075606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0" name="object 77">
            <a:extLst>
              <a:ext uri="{FF2B5EF4-FFF2-40B4-BE49-F238E27FC236}">
                <a16:creationId xmlns:a16="http://schemas.microsoft.com/office/drawing/2014/main" id="{F991A267-2442-47ED-1DB9-134DF876B0E6}"/>
              </a:ext>
            </a:extLst>
          </p:cNvPr>
          <p:cNvSpPr/>
          <p:nvPr/>
        </p:nvSpPr>
        <p:spPr>
          <a:xfrm>
            <a:off x="9455027" y="2215613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80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0" y="197253"/>
                </a:lnTo>
                <a:lnTo>
                  <a:pt x="38732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1"/>
                </a:lnTo>
                <a:lnTo>
                  <a:pt x="233537" y="232909"/>
                </a:lnTo>
                <a:lnTo>
                  <a:pt x="259358" y="197253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78">
            <a:extLst>
              <a:ext uri="{FF2B5EF4-FFF2-40B4-BE49-F238E27FC236}">
                <a16:creationId xmlns:a16="http://schemas.microsoft.com/office/drawing/2014/main" id="{532D508A-792B-DD55-6B93-848ED02C66DB}"/>
              </a:ext>
            </a:extLst>
          </p:cNvPr>
          <p:cNvSpPr txBox="1"/>
          <p:nvPr/>
        </p:nvSpPr>
        <p:spPr>
          <a:xfrm>
            <a:off x="9518663" y="2187572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2" name="object 79">
            <a:extLst>
              <a:ext uri="{FF2B5EF4-FFF2-40B4-BE49-F238E27FC236}">
                <a16:creationId xmlns:a16="http://schemas.microsoft.com/office/drawing/2014/main" id="{3AD3197F-3F17-5811-4B8F-B1B93E880CFC}"/>
              </a:ext>
            </a:extLst>
          </p:cNvPr>
          <p:cNvSpPr/>
          <p:nvPr/>
        </p:nvSpPr>
        <p:spPr>
          <a:xfrm>
            <a:off x="9461586" y="265381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20" y="0"/>
                </a:moveTo>
                <a:lnTo>
                  <a:pt x="115050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40"/>
                </a:lnTo>
                <a:lnTo>
                  <a:pt x="0" y="156796"/>
                </a:lnTo>
                <a:lnTo>
                  <a:pt x="12910" y="197253"/>
                </a:lnTo>
                <a:lnTo>
                  <a:pt x="38732" y="232909"/>
                </a:lnTo>
                <a:lnTo>
                  <a:pt x="74484" y="258660"/>
                </a:lnTo>
                <a:lnTo>
                  <a:pt x="115050" y="271536"/>
                </a:lnTo>
                <a:lnTo>
                  <a:pt x="157220" y="271536"/>
                </a:lnTo>
                <a:lnTo>
                  <a:pt x="197785" y="258660"/>
                </a:lnTo>
                <a:lnTo>
                  <a:pt x="233538" y="232909"/>
                </a:lnTo>
                <a:lnTo>
                  <a:pt x="259359" y="197253"/>
                </a:lnTo>
                <a:lnTo>
                  <a:pt x="272269" y="156796"/>
                </a:lnTo>
                <a:lnTo>
                  <a:pt x="272269" y="114740"/>
                </a:lnTo>
                <a:lnTo>
                  <a:pt x="259359" y="74283"/>
                </a:lnTo>
                <a:lnTo>
                  <a:pt x="233538" y="38626"/>
                </a:lnTo>
                <a:lnTo>
                  <a:pt x="197785" y="12875"/>
                </a:lnTo>
                <a:lnTo>
                  <a:pt x="157220" y="0"/>
                </a:lnTo>
                <a:close/>
              </a:path>
            </a:pathLst>
          </a:custGeom>
          <a:solidFill>
            <a:srgbClr val="0088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0">
            <a:extLst>
              <a:ext uri="{FF2B5EF4-FFF2-40B4-BE49-F238E27FC236}">
                <a16:creationId xmlns:a16="http://schemas.microsoft.com/office/drawing/2014/main" id="{5DE9631F-8439-1EB1-E3FD-EC914C6ABE81}"/>
              </a:ext>
            </a:extLst>
          </p:cNvPr>
          <p:cNvSpPr txBox="1"/>
          <p:nvPr/>
        </p:nvSpPr>
        <p:spPr>
          <a:xfrm>
            <a:off x="9518663" y="2630851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C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4" name="object 81">
            <a:extLst>
              <a:ext uri="{FF2B5EF4-FFF2-40B4-BE49-F238E27FC236}">
                <a16:creationId xmlns:a16="http://schemas.microsoft.com/office/drawing/2014/main" id="{8C966248-4A68-7FC0-77EB-611125E43039}"/>
              </a:ext>
            </a:extLst>
          </p:cNvPr>
          <p:cNvSpPr/>
          <p:nvPr/>
        </p:nvSpPr>
        <p:spPr>
          <a:xfrm>
            <a:off x="9276336" y="4309692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4" y="12875"/>
                </a:lnTo>
                <a:lnTo>
                  <a:pt x="38732" y="38626"/>
                </a:lnTo>
                <a:lnTo>
                  <a:pt x="12910" y="74283"/>
                </a:lnTo>
                <a:lnTo>
                  <a:pt x="0" y="114739"/>
                </a:lnTo>
                <a:lnTo>
                  <a:pt x="0" y="156796"/>
                </a:lnTo>
                <a:lnTo>
                  <a:pt x="12910" y="197252"/>
                </a:lnTo>
                <a:lnTo>
                  <a:pt x="38732" y="232909"/>
                </a:lnTo>
                <a:lnTo>
                  <a:pt x="74484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5" y="258661"/>
                </a:lnTo>
                <a:lnTo>
                  <a:pt x="233537" y="232909"/>
                </a:lnTo>
                <a:lnTo>
                  <a:pt x="259358" y="197252"/>
                </a:lnTo>
                <a:lnTo>
                  <a:pt x="272268" y="156796"/>
                </a:lnTo>
                <a:lnTo>
                  <a:pt x="272268" y="114739"/>
                </a:lnTo>
                <a:lnTo>
                  <a:pt x="259358" y="74283"/>
                </a:lnTo>
                <a:lnTo>
                  <a:pt x="233537" y="38626"/>
                </a:lnTo>
                <a:lnTo>
                  <a:pt x="197785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2">
            <a:extLst>
              <a:ext uri="{FF2B5EF4-FFF2-40B4-BE49-F238E27FC236}">
                <a16:creationId xmlns:a16="http://schemas.microsoft.com/office/drawing/2014/main" id="{758DA319-1A46-F50D-4DA1-EDE423D6BF9B}"/>
              </a:ext>
            </a:extLst>
          </p:cNvPr>
          <p:cNvSpPr txBox="1"/>
          <p:nvPr/>
        </p:nvSpPr>
        <p:spPr>
          <a:xfrm>
            <a:off x="9344038" y="4296509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F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86" name="object 83">
            <a:extLst>
              <a:ext uri="{FF2B5EF4-FFF2-40B4-BE49-F238E27FC236}">
                <a16:creationId xmlns:a16="http://schemas.microsoft.com/office/drawing/2014/main" id="{CE900C7F-6690-34B2-D5EE-26589C9FC80C}"/>
              </a:ext>
            </a:extLst>
          </p:cNvPr>
          <p:cNvGrpSpPr/>
          <p:nvPr/>
        </p:nvGrpSpPr>
        <p:grpSpPr>
          <a:xfrm>
            <a:off x="9399946" y="3529879"/>
            <a:ext cx="289560" cy="713740"/>
            <a:chOff x="8363190" y="4290907"/>
            <a:chExt cx="289560" cy="713740"/>
          </a:xfrm>
        </p:grpSpPr>
        <p:sp>
          <p:nvSpPr>
            <p:cNvPr id="87" name="object 84">
              <a:extLst>
                <a:ext uri="{FF2B5EF4-FFF2-40B4-BE49-F238E27FC236}">
                  <a16:creationId xmlns:a16="http://schemas.microsoft.com/office/drawing/2014/main" id="{BD2120FE-E090-216A-C6E6-69EF96154287}"/>
                </a:ext>
              </a:extLst>
            </p:cNvPr>
            <p:cNvSpPr/>
            <p:nvPr/>
          </p:nvSpPr>
          <p:spPr>
            <a:xfrm>
              <a:off x="8380151" y="4290907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4" y="12875"/>
                  </a:lnTo>
                  <a:lnTo>
                    <a:pt x="38732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5"/>
                  </a:lnTo>
                  <a:lnTo>
                    <a:pt x="12910" y="197252"/>
                  </a:lnTo>
                  <a:lnTo>
                    <a:pt x="38732" y="232909"/>
                  </a:lnTo>
                  <a:lnTo>
                    <a:pt x="74484" y="258660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0"/>
                  </a:lnTo>
                  <a:lnTo>
                    <a:pt x="233538" y="232909"/>
                  </a:lnTo>
                  <a:lnTo>
                    <a:pt x="259359" y="197252"/>
                  </a:lnTo>
                  <a:lnTo>
                    <a:pt x="272269" y="156795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8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C825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5">
              <a:extLst>
                <a:ext uri="{FF2B5EF4-FFF2-40B4-BE49-F238E27FC236}">
                  <a16:creationId xmlns:a16="http://schemas.microsoft.com/office/drawing/2014/main" id="{76D4B4D6-FCF7-BBAE-5ABA-ABBBD9792155}"/>
                </a:ext>
              </a:extLst>
            </p:cNvPr>
            <p:cNvSpPr/>
            <p:nvPr/>
          </p:nvSpPr>
          <p:spPr>
            <a:xfrm>
              <a:off x="8363190" y="4732604"/>
              <a:ext cx="272415" cy="271780"/>
            </a:xfrm>
            <a:custGeom>
              <a:avLst/>
              <a:gdLst/>
              <a:ahLst/>
              <a:cxnLst/>
              <a:rect l="l" t="t" r="r" b="b"/>
              <a:pathLst>
                <a:path w="272415" h="271779">
                  <a:moveTo>
                    <a:pt x="157219" y="0"/>
                  </a:moveTo>
                  <a:lnTo>
                    <a:pt x="115049" y="0"/>
                  </a:lnTo>
                  <a:lnTo>
                    <a:pt x="74483" y="12875"/>
                  </a:lnTo>
                  <a:lnTo>
                    <a:pt x="38731" y="38626"/>
                  </a:lnTo>
                  <a:lnTo>
                    <a:pt x="12910" y="74283"/>
                  </a:lnTo>
                  <a:lnTo>
                    <a:pt x="0" y="114739"/>
                  </a:lnTo>
                  <a:lnTo>
                    <a:pt x="0" y="156796"/>
                  </a:lnTo>
                  <a:lnTo>
                    <a:pt x="12910" y="197252"/>
                  </a:lnTo>
                  <a:lnTo>
                    <a:pt x="38731" y="232909"/>
                  </a:lnTo>
                  <a:lnTo>
                    <a:pt x="74483" y="258661"/>
                  </a:lnTo>
                  <a:lnTo>
                    <a:pt x="115049" y="271536"/>
                  </a:lnTo>
                  <a:lnTo>
                    <a:pt x="157219" y="271536"/>
                  </a:lnTo>
                  <a:lnTo>
                    <a:pt x="197785" y="258661"/>
                  </a:lnTo>
                  <a:lnTo>
                    <a:pt x="233537" y="232909"/>
                  </a:lnTo>
                  <a:lnTo>
                    <a:pt x="259359" y="197252"/>
                  </a:lnTo>
                  <a:lnTo>
                    <a:pt x="272269" y="156796"/>
                  </a:lnTo>
                  <a:lnTo>
                    <a:pt x="272269" y="114739"/>
                  </a:lnTo>
                  <a:lnTo>
                    <a:pt x="259359" y="74283"/>
                  </a:lnTo>
                  <a:lnTo>
                    <a:pt x="233537" y="38626"/>
                  </a:lnTo>
                  <a:lnTo>
                    <a:pt x="197785" y="12875"/>
                  </a:lnTo>
                  <a:lnTo>
                    <a:pt x="157219" y="0"/>
                  </a:lnTo>
                  <a:close/>
                </a:path>
              </a:pathLst>
            </a:custGeom>
            <a:solidFill>
              <a:srgbClr val="773F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6">
            <a:extLst>
              <a:ext uri="{FF2B5EF4-FFF2-40B4-BE49-F238E27FC236}">
                <a16:creationId xmlns:a16="http://schemas.microsoft.com/office/drawing/2014/main" id="{46740111-9B86-65B9-485F-CEDC161950BC}"/>
              </a:ext>
            </a:extLst>
          </p:cNvPr>
          <p:cNvSpPr txBox="1"/>
          <p:nvPr/>
        </p:nvSpPr>
        <p:spPr>
          <a:xfrm>
            <a:off x="9464932" y="3947257"/>
            <a:ext cx="1384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latin typeface="Courier New"/>
                <a:cs typeface="Courier New"/>
              </a:rPr>
              <a:t>E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90" name="object 87">
            <a:extLst>
              <a:ext uri="{FF2B5EF4-FFF2-40B4-BE49-F238E27FC236}">
                <a16:creationId xmlns:a16="http://schemas.microsoft.com/office/drawing/2014/main" id="{31FD0CE3-739E-827A-3226-8378C1A9E9EE}"/>
              </a:ext>
            </a:extLst>
          </p:cNvPr>
          <p:cNvSpPr/>
          <p:nvPr/>
        </p:nvSpPr>
        <p:spPr>
          <a:xfrm>
            <a:off x="9325212" y="3191217"/>
            <a:ext cx="272415" cy="271780"/>
          </a:xfrm>
          <a:custGeom>
            <a:avLst/>
            <a:gdLst/>
            <a:ahLst/>
            <a:cxnLst/>
            <a:rect l="l" t="t" r="r" b="b"/>
            <a:pathLst>
              <a:path w="272415" h="271779">
                <a:moveTo>
                  <a:pt x="157219" y="0"/>
                </a:moveTo>
                <a:lnTo>
                  <a:pt x="115049" y="0"/>
                </a:lnTo>
                <a:lnTo>
                  <a:pt x="74483" y="12875"/>
                </a:lnTo>
                <a:lnTo>
                  <a:pt x="38731" y="38626"/>
                </a:lnTo>
                <a:lnTo>
                  <a:pt x="12910" y="74284"/>
                </a:lnTo>
                <a:lnTo>
                  <a:pt x="0" y="114740"/>
                </a:lnTo>
                <a:lnTo>
                  <a:pt x="0" y="156797"/>
                </a:lnTo>
                <a:lnTo>
                  <a:pt x="12910" y="197253"/>
                </a:lnTo>
                <a:lnTo>
                  <a:pt x="38731" y="232909"/>
                </a:lnTo>
                <a:lnTo>
                  <a:pt x="74483" y="258661"/>
                </a:lnTo>
                <a:lnTo>
                  <a:pt x="115049" y="271536"/>
                </a:lnTo>
                <a:lnTo>
                  <a:pt x="157219" y="271536"/>
                </a:lnTo>
                <a:lnTo>
                  <a:pt x="197784" y="258661"/>
                </a:lnTo>
                <a:lnTo>
                  <a:pt x="233536" y="232909"/>
                </a:lnTo>
                <a:lnTo>
                  <a:pt x="259357" y="197253"/>
                </a:lnTo>
                <a:lnTo>
                  <a:pt x="272268" y="156797"/>
                </a:lnTo>
                <a:lnTo>
                  <a:pt x="272268" y="114740"/>
                </a:lnTo>
                <a:lnTo>
                  <a:pt x="259357" y="74284"/>
                </a:lnTo>
                <a:lnTo>
                  <a:pt x="233536" y="38626"/>
                </a:lnTo>
                <a:lnTo>
                  <a:pt x="197784" y="12875"/>
                </a:lnTo>
                <a:lnTo>
                  <a:pt x="157219" y="0"/>
                </a:lnTo>
                <a:close/>
              </a:path>
            </a:pathLst>
          </a:custGeom>
          <a:solidFill>
            <a:srgbClr val="C397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88">
            <a:extLst>
              <a:ext uri="{FF2B5EF4-FFF2-40B4-BE49-F238E27FC236}">
                <a16:creationId xmlns:a16="http://schemas.microsoft.com/office/drawing/2014/main" id="{3112012F-1198-6A7A-FC88-5E94CE58D1DD}"/>
              </a:ext>
            </a:extLst>
          </p:cNvPr>
          <p:cNvSpPr txBox="1"/>
          <p:nvPr/>
        </p:nvSpPr>
        <p:spPr>
          <a:xfrm>
            <a:off x="9397768" y="3031147"/>
            <a:ext cx="232410" cy="723900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450" b="1" spc="-50" dirty="0">
                <a:latin typeface="Courier New"/>
                <a:cs typeface="Courier New"/>
              </a:rPr>
              <a:t>A</a:t>
            </a:r>
            <a:endParaRPr sz="1450">
              <a:latin typeface="Courier New"/>
              <a:cs typeface="Courier New"/>
            </a:endParaRPr>
          </a:p>
          <a:p>
            <a:pPr marL="106680">
              <a:lnSpc>
                <a:spcPct val="100000"/>
              </a:lnSpc>
              <a:spcBef>
                <a:spcPts val="1010"/>
              </a:spcBef>
            </a:pPr>
            <a:r>
              <a:rPr sz="1450" b="1" spc="-50" dirty="0">
                <a:latin typeface="Courier New"/>
                <a:cs typeface="Courier New"/>
              </a:rPr>
              <a:t>B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92" name="文本框 33">
            <a:extLst>
              <a:ext uri="{FF2B5EF4-FFF2-40B4-BE49-F238E27FC236}">
                <a16:creationId xmlns:a16="http://schemas.microsoft.com/office/drawing/2014/main" id="{53034E4E-242E-4D57-B3C3-F8431015FFED}"/>
              </a:ext>
            </a:extLst>
          </p:cNvPr>
          <p:cNvSpPr txBox="1"/>
          <p:nvPr/>
        </p:nvSpPr>
        <p:spPr>
          <a:xfrm>
            <a:off x="1243519" y="2279050"/>
            <a:ext cx="2024290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目标节点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93" name="文本框 33">
            <a:extLst>
              <a:ext uri="{FF2B5EF4-FFF2-40B4-BE49-F238E27FC236}">
                <a16:creationId xmlns:a16="http://schemas.microsoft.com/office/drawing/2014/main" id="{69A01256-264E-AFFD-FFE0-FFFF065A9F0E}"/>
              </a:ext>
            </a:extLst>
          </p:cNvPr>
          <p:cNvSpPr txBox="1"/>
          <p:nvPr/>
        </p:nvSpPr>
        <p:spPr>
          <a:xfrm>
            <a:off x="4440503" y="5367218"/>
            <a:ext cx="4835628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en-US" altLang="zh-CN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(1) </a:t>
            </a: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定义一个邻域聚合函数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2" name="object 88">
            <a:extLst>
              <a:ext uri="{FF2B5EF4-FFF2-40B4-BE49-F238E27FC236}">
                <a16:creationId xmlns:a16="http://schemas.microsoft.com/office/drawing/2014/main" id="{86247504-F52F-B7BE-06AD-A4877AA8B5D1}"/>
              </a:ext>
            </a:extLst>
          </p:cNvPr>
          <p:cNvSpPr/>
          <p:nvPr/>
        </p:nvSpPr>
        <p:spPr>
          <a:xfrm>
            <a:off x="6269628" y="4406307"/>
            <a:ext cx="171450" cy="1044575"/>
          </a:xfrm>
          <a:custGeom>
            <a:avLst/>
            <a:gdLst/>
            <a:ahLst/>
            <a:cxnLst/>
            <a:rect l="l" t="t" r="r" b="b"/>
            <a:pathLst>
              <a:path w="171450" h="1044575">
                <a:moveTo>
                  <a:pt x="85725" y="114300"/>
                </a:moveTo>
                <a:lnTo>
                  <a:pt x="57150" y="142875"/>
                </a:lnTo>
                <a:lnTo>
                  <a:pt x="57148" y="1016000"/>
                </a:lnTo>
                <a:lnTo>
                  <a:pt x="59394" y="1027122"/>
                </a:lnTo>
                <a:lnTo>
                  <a:pt x="65518" y="1036205"/>
                </a:lnTo>
                <a:lnTo>
                  <a:pt x="74601" y="1042329"/>
                </a:lnTo>
                <a:lnTo>
                  <a:pt x="85723" y="1044575"/>
                </a:lnTo>
                <a:lnTo>
                  <a:pt x="96846" y="1042329"/>
                </a:lnTo>
                <a:lnTo>
                  <a:pt x="105929" y="1036205"/>
                </a:lnTo>
                <a:lnTo>
                  <a:pt x="112053" y="1027122"/>
                </a:lnTo>
                <a:lnTo>
                  <a:pt x="114298" y="1016000"/>
                </a:lnTo>
                <a:lnTo>
                  <a:pt x="114300" y="142875"/>
                </a:lnTo>
                <a:lnTo>
                  <a:pt x="112054" y="131752"/>
                </a:lnTo>
                <a:lnTo>
                  <a:pt x="105930" y="122669"/>
                </a:lnTo>
                <a:lnTo>
                  <a:pt x="96847" y="116545"/>
                </a:lnTo>
                <a:lnTo>
                  <a:pt x="85725" y="114300"/>
                </a:lnTo>
                <a:close/>
              </a:path>
              <a:path w="171450" h="1044575">
                <a:moveTo>
                  <a:pt x="85725" y="0"/>
                </a:moveTo>
                <a:lnTo>
                  <a:pt x="0" y="171450"/>
                </a:lnTo>
                <a:lnTo>
                  <a:pt x="57149" y="171450"/>
                </a:lnTo>
                <a:lnTo>
                  <a:pt x="57150" y="142875"/>
                </a:lnTo>
                <a:lnTo>
                  <a:pt x="59395" y="131752"/>
                </a:lnTo>
                <a:lnTo>
                  <a:pt x="65519" y="122669"/>
                </a:lnTo>
                <a:lnTo>
                  <a:pt x="74602" y="116545"/>
                </a:lnTo>
                <a:lnTo>
                  <a:pt x="85725" y="114300"/>
                </a:lnTo>
                <a:lnTo>
                  <a:pt x="142875" y="114300"/>
                </a:lnTo>
                <a:lnTo>
                  <a:pt x="85725" y="0"/>
                </a:lnTo>
                <a:close/>
              </a:path>
              <a:path w="171450" h="1044575">
                <a:moveTo>
                  <a:pt x="142875" y="114300"/>
                </a:moveTo>
                <a:lnTo>
                  <a:pt x="85725" y="114300"/>
                </a:lnTo>
                <a:lnTo>
                  <a:pt x="96847" y="116545"/>
                </a:lnTo>
                <a:lnTo>
                  <a:pt x="105930" y="122669"/>
                </a:lnTo>
                <a:lnTo>
                  <a:pt x="112054" y="131752"/>
                </a:lnTo>
                <a:lnTo>
                  <a:pt x="114300" y="142875"/>
                </a:lnTo>
                <a:lnTo>
                  <a:pt x="114299" y="171450"/>
                </a:lnTo>
                <a:lnTo>
                  <a:pt x="171450" y="171450"/>
                </a:lnTo>
                <a:lnTo>
                  <a:pt x="142875" y="114300"/>
                </a:lnTo>
                <a:close/>
              </a:path>
            </a:pathLst>
          </a:custGeom>
          <a:solidFill>
            <a:srgbClr val="D600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90">
            <a:extLst>
              <a:ext uri="{FF2B5EF4-FFF2-40B4-BE49-F238E27FC236}">
                <a16:creationId xmlns:a16="http://schemas.microsoft.com/office/drawing/2014/main" id="{B2A73B2C-7E46-B28D-D6E7-6242702238CE}"/>
              </a:ext>
            </a:extLst>
          </p:cNvPr>
          <p:cNvSpPr/>
          <p:nvPr/>
        </p:nvSpPr>
        <p:spPr>
          <a:xfrm>
            <a:off x="6325824" y="2882311"/>
            <a:ext cx="2163445" cy="2577465"/>
          </a:xfrm>
          <a:custGeom>
            <a:avLst/>
            <a:gdLst/>
            <a:ahLst/>
            <a:cxnLst/>
            <a:rect l="l" t="t" r="r" b="b"/>
            <a:pathLst>
              <a:path w="2163445" h="2577465">
                <a:moveTo>
                  <a:pt x="2163127" y="0"/>
                </a:moveTo>
                <a:lnTo>
                  <a:pt x="1987181" y="76098"/>
                </a:lnTo>
                <a:lnTo>
                  <a:pt x="2030933" y="112877"/>
                </a:lnTo>
                <a:lnTo>
                  <a:pt x="6604" y="2521623"/>
                </a:lnTo>
                <a:lnTo>
                  <a:pt x="1155" y="2531580"/>
                </a:lnTo>
                <a:lnTo>
                  <a:pt x="0" y="2542476"/>
                </a:lnTo>
                <a:lnTo>
                  <a:pt x="431" y="2544000"/>
                </a:lnTo>
                <a:lnTo>
                  <a:pt x="495" y="2554630"/>
                </a:lnTo>
                <a:lnTo>
                  <a:pt x="4940" y="2565057"/>
                </a:lnTo>
                <a:lnTo>
                  <a:pt x="12788" y="2572715"/>
                </a:lnTo>
                <a:lnTo>
                  <a:pt x="22923" y="2576868"/>
                </a:lnTo>
                <a:lnTo>
                  <a:pt x="33997" y="2576868"/>
                </a:lnTo>
                <a:lnTo>
                  <a:pt x="1848624" y="2201062"/>
                </a:lnTo>
                <a:lnTo>
                  <a:pt x="1860219" y="2257018"/>
                </a:lnTo>
                <a:lnTo>
                  <a:pt x="2009457" y="2139302"/>
                </a:lnTo>
                <a:lnTo>
                  <a:pt x="2010727" y="2138299"/>
                </a:lnTo>
                <a:lnTo>
                  <a:pt x="1825447" y="2089124"/>
                </a:lnTo>
                <a:lnTo>
                  <a:pt x="1837042" y="2145093"/>
                </a:lnTo>
                <a:lnTo>
                  <a:pt x="148907" y="2494711"/>
                </a:lnTo>
                <a:lnTo>
                  <a:pt x="2036318" y="1236484"/>
                </a:lnTo>
                <a:lnTo>
                  <a:pt x="2068017" y="1284033"/>
                </a:lnTo>
                <a:lnTo>
                  <a:pt x="2133841" y="1168844"/>
                </a:lnTo>
                <a:lnTo>
                  <a:pt x="2163127" y="1117600"/>
                </a:lnTo>
                <a:lnTo>
                  <a:pt x="1972919" y="1141374"/>
                </a:lnTo>
                <a:lnTo>
                  <a:pt x="2004618" y="1188935"/>
                </a:lnTo>
                <a:lnTo>
                  <a:pt x="177673" y="2406891"/>
                </a:lnTo>
                <a:lnTo>
                  <a:pt x="2074684" y="149644"/>
                </a:lnTo>
                <a:lnTo>
                  <a:pt x="2118436" y="186410"/>
                </a:lnTo>
                <a:lnTo>
                  <a:pt x="2143722" y="80924"/>
                </a:lnTo>
                <a:lnTo>
                  <a:pt x="2163127" y="0"/>
                </a:lnTo>
                <a:close/>
              </a:path>
            </a:pathLst>
          </a:custGeom>
          <a:solidFill>
            <a:srgbClr val="D600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91">
            <a:extLst>
              <a:ext uri="{FF2B5EF4-FFF2-40B4-BE49-F238E27FC236}">
                <a16:creationId xmlns:a16="http://schemas.microsoft.com/office/drawing/2014/main" id="{81B39692-1D86-B31D-24DB-F212FEF8175C}"/>
              </a:ext>
            </a:extLst>
          </p:cNvPr>
          <p:cNvSpPr/>
          <p:nvPr/>
        </p:nvSpPr>
        <p:spPr>
          <a:xfrm rot="9884837">
            <a:off x="5379534" y="2887475"/>
            <a:ext cx="621387" cy="941174"/>
          </a:xfrm>
          <a:custGeom>
            <a:avLst/>
            <a:gdLst/>
            <a:ahLst/>
            <a:cxnLst/>
            <a:rect l="l" t="t" r="r" b="b"/>
            <a:pathLst>
              <a:path w="758825" h="1173479">
                <a:moveTo>
                  <a:pt x="597406" y="179814"/>
                </a:moveTo>
                <a:lnTo>
                  <a:pt x="5642" y="1112595"/>
                </a:lnTo>
                <a:lnTo>
                  <a:pt x="0" y="1127310"/>
                </a:lnTo>
                <a:lnTo>
                  <a:pt x="424" y="1142519"/>
                </a:lnTo>
                <a:lnTo>
                  <a:pt x="6520" y="1156459"/>
                </a:lnTo>
                <a:lnTo>
                  <a:pt x="17893" y="1167368"/>
                </a:lnTo>
                <a:lnTo>
                  <a:pt x="32609" y="1173010"/>
                </a:lnTo>
                <a:lnTo>
                  <a:pt x="47818" y="1172586"/>
                </a:lnTo>
                <a:lnTo>
                  <a:pt x="61758" y="1166490"/>
                </a:lnTo>
                <a:lnTo>
                  <a:pt x="72667" y="1155116"/>
                </a:lnTo>
                <a:lnTo>
                  <a:pt x="664431" y="222334"/>
                </a:lnTo>
                <a:lnTo>
                  <a:pt x="597406" y="179814"/>
                </a:lnTo>
                <a:close/>
              </a:path>
              <a:path w="758825" h="1173479">
                <a:moveTo>
                  <a:pt x="745379" y="128407"/>
                </a:moveTo>
                <a:lnTo>
                  <a:pt x="658725" y="128407"/>
                </a:lnTo>
                <a:lnTo>
                  <a:pt x="673439" y="134049"/>
                </a:lnTo>
                <a:lnTo>
                  <a:pt x="684813" y="144958"/>
                </a:lnTo>
                <a:lnTo>
                  <a:pt x="690910" y="158898"/>
                </a:lnTo>
                <a:lnTo>
                  <a:pt x="691333" y="174107"/>
                </a:lnTo>
                <a:lnTo>
                  <a:pt x="685691" y="188822"/>
                </a:lnTo>
                <a:lnTo>
                  <a:pt x="664431" y="222334"/>
                </a:lnTo>
                <a:lnTo>
                  <a:pt x="731456" y="264855"/>
                </a:lnTo>
                <a:lnTo>
                  <a:pt x="745336" y="128831"/>
                </a:lnTo>
                <a:lnTo>
                  <a:pt x="745379" y="128407"/>
                </a:lnTo>
                <a:close/>
              </a:path>
              <a:path w="758825" h="1173479">
                <a:moveTo>
                  <a:pt x="658725" y="128407"/>
                </a:moveTo>
                <a:lnTo>
                  <a:pt x="643516" y="128831"/>
                </a:lnTo>
                <a:lnTo>
                  <a:pt x="629576" y="134927"/>
                </a:lnTo>
                <a:lnTo>
                  <a:pt x="618667" y="146301"/>
                </a:lnTo>
                <a:lnTo>
                  <a:pt x="597406" y="179814"/>
                </a:lnTo>
                <a:lnTo>
                  <a:pt x="664431" y="222334"/>
                </a:lnTo>
                <a:lnTo>
                  <a:pt x="685691" y="188822"/>
                </a:lnTo>
                <a:lnTo>
                  <a:pt x="691333" y="174107"/>
                </a:lnTo>
                <a:lnTo>
                  <a:pt x="690910" y="158898"/>
                </a:lnTo>
                <a:lnTo>
                  <a:pt x="684813" y="144958"/>
                </a:lnTo>
                <a:lnTo>
                  <a:pt x="673439" y="134049"/>
                </a:lnTo>
                <a:lnTo>
                  <a:pt x="658725" y="128407"/>
                </a:lnTo>
                <a:close/>
              </a:path>
              <a:path w="758825" h="1173479">
                <a:moveTo>
                  <a:pt x="758482" y="0"/>
                </a:moveTo>
                <a:lnTo>
                  <a:pt x="530382" y="137293"/>
                </a:lnTo>
                <a:lnTo>
                  <a:pt x="597406" y="179814"/>
                </a:lnTo>
                <a:lnTo>
                  <a:pt x="618667" y="146301"/>
                </a:lnTo>
                <a:lnTo>
                  <a:pt x="629576" y="134927"/>
                </a:lnTo>
                <a:lnTo>
                  <a:pt x="643516" y="128831"/>
                </a:lnTo>
                <a:lnTo>
                  <a:pt x="658725" y="128407"/>
                </a:lnTo>
                <a:lnTo>
                  <a:pt x="745379" y="128407"/>
                </a:lnTo>
                <a:lnTo>
                  <a:pt x="758482" y="0"/>
                </a:lnTo>
                <a:close/>
              </a:path>
            </a:pathLst>
          </a:custGeom>
          <a:solidFill>
            <a:srgbClr val="D600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99490A6C-B0D4-15DD-9DBF-2CBF588D74B9}"/>
              </a:ext>
            </a:extLst>
          </p:cNvPr>
          <p:cNvSpPr txBox="1"/>
          <p:nvPr/>
        </p:nvSpPr>
        <p:spPr>
          <a:xfrm>
            <a:off x="4440503" y="1457550"/>
            <a:ext cx="3287751" cy="13088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（</a:t>
            </a:r>
            <a:r>
              <a:rPr lang="en-US" altLang="zh-CN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2</a:t>
            </a: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）在嵌入表示上定义一个损失函数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40647414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BFA17-D77E-A4C3-877D-02A8D588F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E4978E02-F3DA-27E1-41C5-8A6F1D12000B}"/>
              </a:ext>
            </a:extLst>
          </p:cNvPr>
          <p:cNvSpPr txBox="1"/>
          <p:nvPr/>
        </p:nvSpPr>
        <p:spPr>
          <a:xfrm>
            <a:off x="350439" y="120418"/>
            <a:ext cx="3466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模型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设计：全局概览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24D848C-D46B-644D-CC8B-1395E050F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45" y="1070718"/>
            <a:ext cx="2768600" cy="2654300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3FF369D2-AFBA-789C-0EA7-4C418F8FD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3725018"/>
            <a:ext cx="7772400" cy="2646175"/>
          </a:xfrm>
          <a:prstGeom prst="rect">
            <a:avLst/>
          </a:prstGeom>
        </p:spPr>
      </p:pic>
      <p:sp>
        <p:nvSpPr>
          <p:cNvPr id="95" name="object 91">
            <a:extLst>
              <a:ext uri="{FF2B5EF4-FFF2-40B4-BE49-F238E27FC236}">
                <a16:creationId xmlns:a16="http://schemas.microsoft.com/office/drawing/2014/main" id="{465A0FE3-164A-A20A-33A1-FA58D537737B}"/>
              </a:ext>
            </a:extLst>
          </p:cNvPr>
          <p:cNvSpPr/>
          <p:nvPr/>
        </p:nvSpPr>
        <p:spPr>
          <a:xfrm rot="9884837">
            <a:off x="6177202" y="2718684"/>
            <a:ext cx="621387" cy="941174"/>
          </a:xfrm>
          <a:custGeom>
            <a:avLst/>
            <a:gdLst/>
            <a:ahLst/>
            <a:cxnLst/>
            <a:rect l="l" t="t" r="r" b="b"/>
            <a:pathLst>
              <a:path w="758825" h="1173479">
                <a:moveTo>
                  <a:pt x="597406" y="179814"/>
                </a:moveTo>
                <a:lnTo>
                  <a:pt x="5642" y="1112595"/>
                </a:lnTo>
                <a:lnTo>
                  <a:pt x="0" y="1127310"/>
                </a:lnTo>
                <a:lnTo>
                  <a:pt x="424" y="1142519"/>
                </a:lnTo>
                <a:lnTo>
                  <a:pt x="6520" y="1156459"/>
                </a:lnTo>
                <a:lnTo>
                  <a:pt x="17893" y="1167368"/>
                </a:lnTo>
                <a:lnTo>
                  <a:pt x="32609" y="1173010"/>
                </a:lnTo>
                <a:lnTo>
                  <a:pt x="47818" y="1172586"/>
                </a:lnTo>
                <a:lnTo>
                  <a:pt x="61758" y="1166490"/>
                </a:lnTo>
                <a:lnTo>
                  <a:pt x="72667" y="1155116"/>
                </a:lnTo>
                <a:lnTo>
                  <a:pt x="664431" y="222334"/>
                </a:lnTo>
                <a:lnTo>
                  <a:pt x="597406" y="179814"/>
                </a:lnTo>
                <a:close/>
              </a:path>
              <a:path w="758825" h="1173479">
                <a:moveTo>
                  <a:pt x="745379" y="128407"/>
                </a:moveTo>
                <a:lnTo>
                  <a:pt x="658725" y="128407"/>
                </a:lnTo>
                <a:lnTo>
                  <a:pt x="673439" y="134049"/>
                </a:lnTo>
                <a:lnTo>
                  <a:pt x="684813" y="144958"/>
                </a:lnTo>
                <a:lnTo>
                  <a:pt x="690910" y="158898"/>
                </a:lnTo>
                <a:lnTo>
                  <a:pt x="691333" y="174107"/>
                </a:lnTo>
                <a:lnTo>
                  <a:pt x="685691" y="188822"/>
                </a:lnTo>
                <a:lnTo>
                  <a:pt x="664431" y="222334"/>
                </a:lnTo>
                <a:lnTo>
                  <a:pt x="731456" y="264855"/>
                </a:lnTo>
                <a:lnTo>
                  <a:pt x="745336" y="128831"/>
                </a:lnTo>
                <a:lnTo>
                  <a:pt x="745379" y="128407"/>
                </a:lnTo>
                <a:close/>
              </a:path>
              <a:path w="758825" h="1173479">
                <a:moveTo>
                  <a:pt x="658725" y="128407"/>
                </a:moveTo>
                <a:lnTo>
                  <a:pt x="643516" y="128831"/>
                </a:lnTo>
                <a:lnTo>
                  <a:pt x="629576" y="134927"/>
                </a:lnTo>
                <a:lnTo>
                  <a:pt x="618667" y="146301"/>
                </a:lnTo>
                <a:lnTo>
                  <a:pt x="597406" y="179814"/>
                </a:lnTo>
                <a:lnTo>
                  <a:pt x="664431" y="222334"/>
                </a:lnTo>
                <a:lnTo>
                  <a:pt x="685691" y="188822"/>
                </a:lnTo>
                <a:lnTo>
                  <a:pt x="691333" y="174107"/>
                </a:lnTo>
                <a:lnTo>
                  <a:pt x="690910" y="158898"/>
                </a:lnTo>
                <a:lnTo>
                  <a:pt x="684813" y="144958"/>
                </a:lnTo>
                <a:lnTo>
                  <a:pt x="673439" y="134049"/>
                </a:lnTo>
                <a:lnTo>
                  <a:pt x="658725" y="128407"/>
                </a:lnTo>
                <a:close/>
              </a:path>
              <a:path w="758825" h="1173479">
                <a:moveTo>
                  <a:pt x="758482" y="0"/>
                </a:moveTo>
                <a:lnTo>
                  <a:pt x="530382" y="137293"/>
                </a:lnTo>
                <a:lnTo>
                  <a:pt x="597406" y="179814"/>
                </a:lnTo>
                <a:lnTo>
                  <a:pt x="618667" y="146301"/>
                </a:lnTo>
                <a:lnTo>
                  <a:pt x="629576" y="134927"/>
                </a:lnTo>
                <a:lnTo>
                  <a:pt x="643516" y="128831"/>
                </a:lnTo>
                <a:lnTo>
                  <a:pt x="658725" y="128407"/>
                </a:lnTo>
                <a:lnTo>
                  <a:pt x="745379" y="128407"/>
                </a:lnTo>
                <a:lnTo>
                  <a:pt x="758482" y="0"/>
                </a:lnTo>
                <a:close/>
              </a:path>
            </a:pathLst>
          </a:custGeom>
          <a:solidFill>
            <a:srgbClr val="D600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文本框 33">
            <a:extLst>
              <a:ext uri="{FF2B5EF4-FFF2-40B4-BE49-F238E27FC236}">
                <a16:creationId xmlns:a16="http://schemas.microsoft.com/office/drawing/2014/main" id="{D4586E8B-6194-3E2F-088C-3B830111CB6B}"/>
              </a:ext>
            </a:extLst>
          </p:cNvPr>
          <p:cNvSpPr txBox="1"/>
          <p:nvPr/>
        </p:nvSpPr>
        <p:spPr>
          <a:xfrm>
            <a:off x="5238171" y="1288759"/>
            <a:ext cx="4744029" cy="13088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en-US" altLang="zh-CN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(3) </a:t>
            </a: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在一组节点上进行训练，即一批计算图。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584772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13D9B-01DB-2A80-88C2-2D86E5A1D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CAD555E9-4C6D-AC26-D50B-CD3F19EBD6DF}"/>
              </a:ext>
            </a:extLst>
          </p:cNvPr>
          <p:cNvSpPr txBox="1"/>
          <p:nvPr/>
        </p:nvSpPr>
        <p:spPr>
          <a:xfrm>
            <a:off x="350439" y="120418"/>
            <a:ext cx="3466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模型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设计：全局概览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F7AED6D-06E0-F113-393C-7324F1105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45" y="1070718"/>
            <a:ext cx="2768600" cy="2654300"/>
          </a:xfrm>
          <a:prstGeom prst="rect">
            <a:avLst/>
          </a:prstGeom>
        </p:spPr>
      </p:pic>
      <p:sp>
        <p:nvSpPr>
          <p:cNvPr id="95" name="object 91">
            <a:extLst>
              <a:ext uri="{FF2B5EF4-FFF2-40B4-BE49-F238E27FC236}">
                <a16:creationId xmlns:a16="http://schemas.microsoft.com/office/drawing/2014/main" id="{5020F894-158E-1E88-43F5-43EBB12051AE}"/>
              </a:ext>
            </a:extLst>
          </p:cNvPr>
          <p:cNvSpPr/>
          <p:nvPr/>
        </p:nvSpPr>
        <p:spPr>
          <a:xfrm rot="9884837">
            <a:off x="5894632" y="2756519"/>
            <a:ext cx="970580" cy="1400908"/>
          </a:xfrm>
          <a:custGeom>
            <a:avLst/>
            <a:gdLst/>
            <a:ahLst/>
            <a:cxnLst/>
            <a:rect l="l" t="t" r="r" b="b"/>
            <a:pathLst>
              <a:path w="758825" h="1173479">
                <a:moveTo>
                  <a:pt x="597406" y="179814"/>
                </a:moveTo>
                <a:lnTo>
                  <a:pt x="5642" y="1112595"/>
                </a:lnTo>
                <a:lnTo>
                  <a:pt x="0" y="1127310"/>
                </a:lnTo>
                <a:lnTo>
                  <a:pt x="424" y="1142519"/>
                </a:lnTo>
                <a:lnTo>
                  <a:pt x="6520" y="1156459"/>
                </a:lnTo>
                <a:lnTo>
                  <a:pt x="17893" y="1167368"/>
                </a:lnTo>
                <a:lnTo>
                  <a:pt x="32609" y="1173010"/>
                </a:lnTo>
                <a:lnTo>
                  <a:pt x="47818" y="1172586"/>
                </a:lnTo>
                <a:lnTo>
                  <a:pt x="61758" y="1166490"/>
                </a:lnTo>
                <a:lnTo>
                  <a:pt x="72667" y="1155116"/>
                </a:lnTo>
                <a:lnTo>
                  <a:pt x="664431" y="222334"/>
                </a:lnTo>
                <a:lnTo>
                  <a:pt x="597406" y="179814"/>
                </a:lnTo>
                <a:close/>
              </a:path>
              <a:path w="758825" h="1173479">
                <a:moveTo>
                  <a:pt x="745379" y="128407"/>
                </a:moveTo>
                <a:lnTo>
                  <a:pt x="658725" y="128407"/>
                </a:lnTo>
                <a:lnTo>
                  <a:pt x="673439" y="134049"/>
                </a:lnTo>
                <a:lnTo>
                  <a:pt x="684813" y="144958"/>
                </a:lnTo>
                <a:lnTo>
                  <a:pt x="690910" y="158898"/>
                </a:lnTo>
                <a:lnTo>
                  <a:pt x="691333" y="174107"/>
                </a:lnTo>
                <a:lnTo>
                  <a:pt x="685691" y="188822"/>
                </a:lnTo>
                <a:lnTo>
                  <a:pt x="664431" y="222334"/>
                </a:lnTo>
                <a:lnTo>
                  <a:pt x="731456" y="264855"/>
                </a:lnTo>
                <a:lnTo>
                  <a:pt x="745336" y="128831"/>
                </a:lnTo>
                <a:lnTo>
                  <a:pt x="745379" y="128407"/>
                </a:lnTo>
                <a:close/>
              </a:path>
              <a:path w="758825" h="1173479">
                <a:moveTo>
                  <a:pt x="658725" y="128407"/>
                </a:moveTo>
                <a:lnTo>
                  <a:pt x="643516" y="128831"/>
                </a:lnTo>
                <a:lnTo>
                  <a:pt x="629576" y="134927"/>
                </a:lnTo>
                <a:lnTo>
                  <a:pt x="618667" y="146301"/>
                </a:lnTo>
                <a:lnTo>
                  <a:pt x="597406" y="179814"/>
                </a:lnTo>
                <a:lnTo>
                  <a:pt x="664431" y="222334"/>
                </a:lnTo>
                <a:lnTo>
                  <a:pt x="685691" y="188822"/>
                </a:lnTo>
                <a:lnTo>
                  <a:pt x="691333" y="174107"/>
                </a:lnTo>
                <a:lnTo>
                  <a:pt x="690910" y="158898"/>
                </a:lnTo>
                <a:lnTo>
                  <a:pt x="684813" y="144958"/>
                </a:lnTo>
                <a:lnTo>
                  <a:pt x="673439" y="134049"/>
                </a:lnTo>
                <a:lnTo>
                  <a:pt x="658725" y="128407"/>
                </a:lnTo>
                <a:close/>
              </a:path>
              <a:path w="758825" h="1173479">
                <a:moveTo>
                  <a:pt x="758482" y="0"/>
                </a:moveTo>
                <a:lnTo>
                  <a:pt x="530382" y="137293"/>
                </a:lnTo>
                <a:lnTo>
                  <a:pt x="597406" y="179814"/>
                </a:lnTo>
                <a:lnTo>
                  <a:pt x="618667" y="146301"/>
                </a:lnTo>
                <a:lnTo>
                  <a:pt x="629576" y="134927"/>
                </a:lnTo>
                <a:lnTo>
                  <a:pt x="643516" y="128831"/>
                </a:lnTo>
                <a:lnTo>
                  <a:pt x="658725" y="128407"/>
                </a:lnTo>
                <a:lnTo>
                  <a:pt x="745379" y="128407"/>
                </a:lnTo>
                <a:lnTo>
                  <a:pt x="758482" y="0"/>
                </a:lnTo>
                <a:close/>
              </a:path>
            </a:pathLst>
          </a:custGeom>
          <a:solidFill>
            <a:srgbClr val="D600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文本框 33">
            <a:extLst>
              <a:ext uri="{FF2B5EF4-FFF2-40B4-BE49-F238E27FC236}">
                <a16:creationId xmlns:a16="http://schemas.microsoft.com/office/drawing/2014/main" id="{54E1CCE3-9DA7-DB2A-E0F3-FE014CD97204}"/>
              </a:ext>
            </a:extLst>
          </p:cNvPr>
          <p:cNvSpPr txBox="1"/>
          <p:nvPr/>
        </p:nvSpPr>
        <p:spPr>
          <a:xfrm>
            <a:off x="5238172" y="1288759"/>
            <a:ext cx="3652910" cy="13088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en-US" altLang="zh-CN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(4) </a:t>
            </a: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根据需要生成节点的嵌入表示。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38442D-D04C-8A56-B5EC-426073AA2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947" y="4336938"/>
            <a:ext cx="11480105" cy="2296021"/>
          </a:xfrm>
          <a:prstGeom prst="rect">
            <a:avLst/>
          </a:prstGeom>
        </p:spPr>
      </p:pic>
      <p:sp>
        <p:nvSpPr>
          <p:cNvPr id="3" name="文本框 33">
            <a:extLst>
              <a:ext uri="{FF2B5EF4-FFF2-40B4-BE49-F238E27FC236}">
                <a16:creationId xmlns:a16="http://schemas.microsoft.com/office/drawing/2014/main" id="{6B9B572F-86D8-84EB-8899-3C4CCC86CC95}"/>
              </a:ext>
            </a:extLst>
          </p:cNvPr>
          <p:cNvSpPr txBox="1"/>
          <p:nvPr/>
        </p:nvSpPr>
        <p:spPr>
          <a:xfrm>
            <a:off x="7497880" y="2335451"/>
            <a:ext cx="3652910" cy="13088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即使是从未训练过的节点也可以生成</a:t>
            </a:r>
            <a:endParaRPr lang="en-SG" altLang="zh-CN" sz="28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706117-BB3B-7111-8F6C-CA3B905E22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4522" y="3098171"/>
            <a:ext cx="5715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07922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89069-FD12-44AE-2E61-C3992B58C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A70AF332-98F4-08E4-9013-7BEE1D473694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8439434-3075-F154-961F-20B1CF96F512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A46AE76B-512A-88ED-B62D-E780E589EC77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回顾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F97284AA-7C7F-43C1-FBD5-33A8F026AE7E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225281F-9435-BA91-9742-1D49CABF590D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8B1E161F-BC54-AC48-994F-65451C23F740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5245B983-79BB-4D63-9D0B-BB6CDB40DFAF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9E7529F7-E80D-EEA5-091A-81CBDF48350B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C041351C-1C24-290F-590D-1BB84778E0D8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图神经网络：思想、建模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4BAF3FDD-BF4A-CDE4-CFFE-6312F7B10EB9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55F16F6B-4A97-0FAA-FF6F-1274A5652428}"/>
              </a:ext>
            </a:extLst>
          </p:cNvPr>
          <p:cNvGrpSpPr/>
          <p:nvPr/>
        </p:nvGrpSpPr>
        <p:grpSpPr>
          <a:xfrm>
            <a:off x="1727455" y="3955765"/>
            <a:ext cx="4071766" cy="716782"/>
            <a:chOff x="1727455" y="4495365"/>
            <a:chExt cx="4071766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58C4EA5B-99FE-79E8-0975-65344AD55347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图神经网络：训练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FD27056B-5D45-E627-0EA7-42E08E983201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6">
            <a:extLst>
              <a:ext uri="{FF2B5EF4-FFF2-40B4-BE49-F238E27FC236}">
                <a16:creationId xmlns:a16="http://schemas.microsoft.com/office/drawing/2014/main" id="{B573FE41-DAF0-902A-D238-9828B680384D}"/>
              </a:ext>
            </a:extLst>
          </p:cNvPr>
          <p:cNvGrpSpPr/>
          <p:nvPr/>
        </p:nvGrpSpPr>
        <p:grpSpPr>
          <a:xfrm>
            <a:off x="1819275" y="5068422"/>
            <a:ext cx="4071766" cy="716782"/>
            <a:chOff x="1727455" y="4495365"/>
            <a:chExt cx="4071766" cy="716782"/>
          </a:xfrm>
        </p:grpSpPr>
        <p:sp>
          <p:nvSpPr>
            <p:cNvPr id="3" name="文本框 50">
              <a:extLst>
                <a:ext uri="{FF2B5EF4-FFF2-40B4-BE49-F238E27FC236}">
                  <a16:creationId xmlns:a16="http://schemas.microsoft.com/office/drawing/2014/main" id="{C56ADF4D-36EA-78D2-E149-D485FE61FE8F}"/>
                </a:ext>
              </a:extLst>
            </p:cNvPr>
            <p:cNvSpPr txBox="1"/>
            <p:nvPr/>
          </p:nvSpPr>
          <p:spPr>
            <a:xfrm>
              <a:off x="2570331" y="4706973"/>
              <a:ext cx="32288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rgbClr val="C00000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图神经网络：优势</a:t>
              </a:r>
            </a:p>
          </p:txBody>
        </p:sp>
        <p:sp>
          <p:nvSpPr>
            <p:cNvPr id="4" name="椭圆 52">
              <a:extLst>
                <a:ext uri="{FF2B5EF4-FFF2-40B4-BE49-F238E27FC236}">
                  <a16:creationId xmlns:a16="http://schemas.microsoft.com/office/drawing/2014/main" id="{74D462D7-283F-7715-713D-2C2BC688414F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725517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0E316-1DFF-D9B8-F9AE-30E988DCC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3A800578-95D6-5242-9804-A125EA89D279}"/>
              </a:ext>
            </a:extLst>
          </p:cNvPr>
          <p:cNvSpPr txBox="1"/>
          <p:nvPr/>
        </p:nvSpPr>
        <p:spPr>
          <a:xfrm>
            <a:off x="350439" y="120418"/>
            <a:ext cx="7728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模型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优势：归纳能力（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Inductive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Capability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91C67A-6273-7E96-A448-EE3845B85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434" y="3429000"/>
            <a:ext cx="9739131" cy="2808373"/>
          </a:xfrm>
          <a:prstGeom prst="rect">
            <a:avLst/>
          </a:prstGeom>
        </p:spPr>
      </p:pic>
      <p:sp>
        <p:nvSpPr>
          <p:cNvPr id="6" name="文本框 33">
            <a:extLst>
              <a:ext uri="{FF2B5EF4-FFF2-40B4-BE49-F238E27FC236}">
                <a16:creationId xmlns:a16="http://schemas.microsoft.com/office/drawing/2014/main" id="{13D89237-B35F-1F09-D62F-6A60A63D5B80}"/>
              </a:ext>
            </a:extLst>
          </p:cNvPr>
          <p:cNvSpPr txBox="1"/>
          <p:nvPr/>
        </p:nvSpPr>
        <p:spPr>
          <a:xfrm>
            <a:off x="830048" y="828293"/>
            <a:ext cx="11361952" cy="195515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所有节点共享相同的聚合参数：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模型参数数量相对于 </a:t>
            </a:r>
            <a:r>
              <a:rPr lang="en-US" altLang="zh-CN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|𝑉| </a:t>
            </a:r>
            <a:r>
              <a:rPr lang="zh-CN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是次线性的</a:t>
            </a:r>
            <a:endParaRPr lang="en-SG" altLang="zh-CN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并且可以推广到</a:t>
            </a:r>
            <a:r>
              <a:rPr lang="zh-CN" altLang="en-US" sz="28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未见过的节点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！</a:t>
            </a:r>
            <a:endParaRPr lang="en-SG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7" name="文本框 33">
            <a:extLst>
              <a:ext uri="{FF2B5EF4-FFF2-40B4-BE49-F238E27FC236}">
                <a16:creationId xmlns:a16="http://schemas.microsoft.com/office/drawing/2014/main" id="{8F4E857F-1FAD-1CCC-9AA7-602DED483D27}"/>
              </a:ext>
            </a:extLst>
          </p:cNvPr>
          <p:cNvSpPr txBox="1"/>
          <p:nvPr/>
        </p:nvSpPr>
        <p:spPr>
          <a:xfrm>
            <a:off x="1841725" y="5906128"/>
            <a:ext cx="1251671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SG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输入</a:t>
            </a: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8" name="文本框 33">
            <a:extLst>
              <a:ext uri="{FF2B5EF4-FFF2-40B4-BE49-F238E27FC236}">
                <a16:creationId xmlns:a16="http://schemas.microsoft.com/office/drawing/2014/main" id="{7A88C4B3-34D0-9B3F-7697-5F0246DAD5DF}"/>
              </a:ext>
            </a:extLst>
          </p:cNvPr>
          <p:cNvSpPr txBox="1"/>
          <p:nvPr/>
        </p:nvSpPr>
        <p:spPr>
          <a:xfrm>
            <a:off x="4214638" y="6075093"/>
            <a:ext cx="2976710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</a:t>
            </a:r>
            <a:r>
              <a:rPr lang="en-US" altLang="zh-CN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A</a:t>
            </a: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的计算图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9" name="文本框 33">
            <a:extLst>
              <a:ext uri="{FF2B5EF4-FFF2-40B4-BE49-F238E27FC236}">
                <a16:creationId xmlns:a16="http://schemas.microsoft.com/office/drawing/2014/main" id="{7F09A084-5318-DFE7-3C0C-21E39CF32D31}"/>
              </a:ext>
            </a:extLst>
          </p:cNvPr>
          <p:cNvSpPr txBox="1"/>
          <p:nvPr/>
        </p:nvSpPr>
        <p:spPr>
          <a:xfrm>
            <a:off x="8539272" y="6071751"/>
            <a:ext cx="2976710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节点</a:t>
            </a:r>
            <a:r>
              <a:rPr lang="en-US" altLang="zh-CN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B</a:t>
            </a: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的计算图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056413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AA6AE-9300-49B1-6441-80A38D36E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ADA4E08B-9C68-295B-ECC2-06AC81A60FB2}"/>
              </a:ext>
            </a:extLst>
          </p:cNvPr>
          <p:cNvSpPr txBox="1"/>
          <p:nvPr/>
        </p:nvSpPr>
        <p:spPr>
          <a:xfrm>
            <a:off x="350439" y="120418"/>
            <a:ext cx="7728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模型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优势：归纳能力（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Inductive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Capability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33">
            <a:extLst>
              <a:ext uri="{FF2B5EF4-FFF2-40B4-BE49-F238E27FC236}">
                <a16:creationId xmlns:a16="http://schemas.microsoft.com/office/drawing/2014/main" id="{16DC3187-504B-AF8F-766F-C30F9FA2244F}"/>
              </a:ext>
            </a:extLst>
          </p:cNvPr>
          <p:cNvSpPr txBox="1"/>
          <p:nvPr/>
        </p:nvSpPr>
        <p:spPr>
          <a:xfrm>
            <a:off x="830048" y="828293"/>
            <a:ext cx="10901509" cy="195515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归纳式节点嵌入：可以泛化到完全未见过的图</a:t>
            </a:r>
            <a:r>
              <a:rPr lang="zh-CN" altLang="en-US" sz="2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：</a:t>
            </a:r>
            <a:endParaRPr lang="en-SG" altLang="zh-CN" sz="2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例如：在模式生物</a:t>
            </a:r>
            <a:r>
              <a:rPr lang="en-SG" altLang="zh-CN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A</a:t>
            </a:r>
            <a:r>
              <a:rPr lang="zh-CN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的蛋白质相互作用图上进行训练，并在新采集的生物</a:t>
            </a:r>
            <a:r>
              <a:rPr lang="en-SG" altLang="zh-CN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B</a:t>
            </a:r>
            <a:r>
              <a:rPr lang="zh-CN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的数据上生成嵌入表示。</a:t>
            </a:r>
            <a:endParaRPr lang="en-SG" altLang="zh-CN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77B0BAA6-EDEB-E6F0-82A3-9700DFC34130}"/>
              </a:ext>
            </a:extLst>
          </p:cNvPr>
          <p:cNvGrpSpPr/>
          <p:nvPr/>
        </p:nvGrpSpPr>
        <p:grpSpPr>
          <a:xfrm>
            <a:off x="7287453" y="3751949"/>
            <a:ext cx="2301240" cy="1625600"/>
            <a:chOff x="5575385" y="2478023"/>
            <a:chExt cx="2301240" cy="162560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3F7C70B9-373B-B813-8151-F3BA234B28A7}"/>
                </a:ext>
              </a:extLst>
            </p:cNvPr>
            <p:cNvSpPr/>
            <p:nvPr/>
          </p:nvSpPr>
          <p:spPr>
            <a:xfrm>
              <a:off x="7544270" y="2852927"/>
              <a:ext cx="332105" cy="621030"/>
            </a:xfrm>
            <a:custGeom>
              <a:avLst/>
              <a:gdLst/>
              <a:ahLst/>
              <a:cxnLst/>
              <a:rect l="l" t="t" r="r" b="b"/>
              <a:pathLst>
                <a:path w="332104" h="621029">
                  <a:moveTo>
                    <a:pt x="285287" y="61708"/>
                  </a:moveTo>
                  <a:lnTo>
                    <a:pt x="0" y="609240"/>
                  </a:lnTo>
                  <a:lnTo>
                    <a:pt x="22525" y="620976"/>
                  </a:lnTo>
                  <a:lnTo>
                    <a:pt x="307813" y="73445"/>
                  </a:lnTo>
                  <a:lnTo>
                    <a:pt x="285287" y="61708"/>
                  </a:lnTo>
                  <a:close/>
                </a:path>
                <a:path w="332104" h="621029">
                  <a:moveTo>
                    <a:pt x="330919" y="50445"/>
                  </a:moveTo>
                  <a:lnTo>
                    <a:pt x="291156" y="50445"/>
                  </a:lnTo>
                  <a:lnTo>
                    <a:pt x="313682" y="62181"/>
                  </a:lnTo>
                  <a:lnTo>
                    <a:pt x="307813" y="73445"/>
                  </a:lnTo>
                  <a:lnTo>
                    <a:pt x="330339" y="85182"/>
                  </a:lnTo>
                  <a:lnTo>
                    <a:pt x="330919" y="50445"/>
                  </a:lnTo>
                  <a:close/>
                </a:path>
                <a:path w="332104" h="621029">
                  <a:moveTo>
                    <a:pt x="291156" y="50445"/>
                  </a:moveTo>
                  <a:lnTo>
                    <a:pt x="285287" y="61708"/>
                  </a:lnTo>
                  <a:lnTo>
                    <a:pt x="307813" y="73445"/>
                  </a:lnTo>
                  <a:lnTo>
                    <a:pt x="313682" y="62181"/>
                  </a:lnTo>
                  <a:lnTo>
                    <a:pt x="291156" y="50445"/>
                  </a:lnTo>
                  <a:close/>
                </a:path>
                <a:path w="332104" h="621029">
                  <a:moveTo>
                    <a:pt x="331762" y="0"/>
                  </a:moveTo>
                  <a:lnTo>
                    <a:pt x="262762" y="49971"/>
                  </a:lnTo>
                  <a:lnTo>
                    <a:pt x="285287" y="61708"/>
                  </a:lnTo>
                  <a:lnTo>
                    <a:pt x="291156" y="50445"/>
                  </a:lnTo>
                  <a:lnTo>
                    <a:pt x="330919" y="50445"/>
                  </a:lnTo>
                  <a:lnTo>
                    <a:pt x="3317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5">
              <a:extLst>
                <a:ext uri="{FF2B5EF4-FFF2-40B4-BE49-F238E27FC236}">
                  <a16:creationId xmlns:a16="http://schemas.microsoft.com/office/drawing/2014/main" id="{C9704F00-F8AB-D296-F8B2-C8898AC287E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5385" y="2478023"/>
              <a:ext cx="2073262" cy="1625600"/>
            </a:xfrm>
            <a:prstGeom prst="rect">
              <a:avLst/>
            </a:prstGeom>
          </p:spPr>
        </p:pic>
      </p:grpSp>
      <p:sp>
        <p:nvSpPr>
          <p:cNvPr id="8" name="object 7">
            <a:extLst>
              <a:ext uri="{FF2B5EF4-FFF2-40B4-BE49-F238E27FC236}">
                <a16:creationId xmlns:a16="http://schemas.microsoft.com/office/drawing/2014/main" id="{DA5F745A-081A-3B21-D609-FFA387EAB69C}"/>
              </a:ext>
            </a:extLst>
          </p:cNvPr>
          <p:cNvSpPr txBox="1"/>
          <p:nvPr/>
        </p:nvSpPr>
        <p:spPr>
          <a:xfrm>
            <a:off x="2233058" y="2968099"/>
            <a:ext cx="3540760" cy="3005951"/>
          </a:xfrm>
          <a:prstGeom prst="rect">
            <a:avLst/>
          </a:prstGeom>
          <a:ln w="25400">
            <a:solidFill>
              <a:srgbClr val="F0AD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9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9C1FAD29-E0A0-F757-A753-DB98FB6A9CBE}"/>
              </a:ext>
            </a:extLst>
          </p:cNvPr>
          <p:cNvSpPr txBox="1"/>
          <p:nvPr/>
        </p:nvSpPr>
        <p:spPr>
          <a:xfrm>
            <a:off x="6707347" y="2968099"/>
            <a:ext cx="3540760" cy="2934137"/>
          </a:xfrm>
          <a:prstGeom prst="rect">
            <a:avLst/>
          </a:prstGeom>
          <a:ln w="25400">
            <a:solidFill>
              <a:srgbClr val="F0AD00"/>
            </a:solidFill>
          </a:ln>
        </p:spPr>
        <p:txBody>
          <a:bodyPr vert="horz" wrap="square" lIns="0" tIns="838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6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R="353060" algn="r">
              <a:lnSpc>
                <a:spcPct val="100000"/>
              </a:lnSpc>
            </a:pPr>
            <a:r>
              <a:rPr sz="3600" spc="60" dirty="0">
                <a:latin typeface="Cambria Math"/>
                <a:cs typeface="Cambria Math"/>
              </a:rPr>
              <a:t>z</a:t>
            </a:r>
            <a:r>
              <a:rPr sz="3900" spc="89" baseline="-16025" dirty="0">
                <a:latin typeface="Cambria Math"/>
                <a:cs typeface="Cambria Math"/>
              </a:rPr>
              <a:t>𝑢</a:t>
            </a:r>
            <a:endParaRPr sz="3900" baseline="-16025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</a:pPr>
            <a:endParaRPr sz="26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</a:pPr>
            <a:endParaRPr sz="26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</a:pPr>
            <a:endParaRPr sz="26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2280"/>
              </a:spcBef>
            </a:pPr>
            <a:endParaRPr sz="2600" dirty="0">
              <a:latin typeface="Cambria Math"/>
              <a:cs typeface="Cambria Math"/>
            </a:endParaRPr>
          </a:p>
        </p:txBody>
      </p:sp>
      <p:pic>
        <p:nvPicPr>
          <p:cNvPr id="10" name="object 10">
            <a:extLst>
              <a:ext uri="{FF2B5EF4-FFF2-40B4-BE49-F238E27FC236}">
                <a16:creationId xmlns:a16="http://schemas.microsoft.com/office/drawing/2014/main" id="{45EBC892-B7F3-C94A-D322-990EA3B6902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57427" y="3249522"/>
            <a:ext cx="2473369" cy="2346467"/>
          </a:xfrm>
          <a:prstGeom prst="rect">
            <a:avLst/>
          </a:prstGeom>
        </p:spPr>
      </p:pic>
      <p:sp>
        <p:nvSpPr>
          <p:cNvPr id="11" name="文本框 33">
            <a:extLst>
              <a:ext uri="{FF2B5EF4-FFF2-40B4-BE49-F238E27FC236}">
                <a16:creationId xmlns:a16="http://schemas.microsoft.com/office/drawing/2014/main" id="{B58B3BA8-B988-D134-10C9-750254752E73}"/>
              </a:ext>
            </a:extLst>
          </p:cNvPr>
          <p:cNvSpPr txBox="1"/>
          <p:nvPr/>
        </p:nvSpPr>
        <p:spPr>
          <a:xfrm>
            <a:off x="3118946" y="5924228"/>
            <a:ext cx="2011850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图</a:t>
            </a:r>
            <a:r>
              <a:rPr lang="en-US" altLang="zh-CN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A</a:t>
            </a: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上训练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12" name="文本框 33">
            <a:extLst>
              <a:ext uri="{FF2B5EF4-FFF2-40B4-BE49-F238E27FC236}">
                <a16:creationId xmlns:a16="http://schemas.microsoft.com/office/drawing/2014/main" id="{BEC2B7E7-0E2F-582A-F83A-2C766E7F3BBF}"/>
              </a:ext>
            </a:extLst>
          </p:cNvPr>
          <p:cNvSpPr txBox="1"/>
          <p:nvPr/>
        </p:nvSpPr>
        <p:spPr>
          <a:xfrm>
            <a:off x="7576592" y="5922452"/>
            <a:ext cx="2382349" cy="66248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zh-CN" altLang="en-US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可泛化到图</a:t>
            </a:r>
            <a:r>
              <a:rPr lang="en-US" altLang="zh-CN" sz="2800" b="1" dirty="0">
                <a:solidFill>
                  <a:srgbClr val="B0007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B</a:t>
            </a:r>
            <a:endParaRPr lang="en-SG" altLang="zh-CN" sz="2800" b="1" dirty="0">
              <a:solidFill>
                <a:srgbClr val="B0007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6873403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F1558-8463-1263-7659-4E7E5B631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E9C6FB24-38CF-79BC-4777-FE68607DFF20}"/>
              </a:ext>
            </a:extLst>
          </p:cNvPr>
          <p:cNvSpPr txBox="1"/>
          <p:nvPr/>
        </p:nvSpPr>
        <p:spPr>
          <a:xfrm>
            <a:off x="350439" y="120418"/>
            <a:ext cx="7728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模型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优势：归纳能力（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Inductive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Capability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33">
            <a:extLst>
              <a:ext uri="{FF2B5EF4-FFF2-40B4-BE49-F238E27FC236}">
                <a16:creationId xmlns:a16="http://schemas.microsoft.com/office/drawing/2014/main" id="{A734F851-62D1-2AD4-FE81-BCC6B945517B}"/>
              </a:ext>
            </a:extLst>
          </p:cNvPr>
          <p:cNvSpPr txBox="1"/>
          <p:nvPr/>
        </p:nvSpPr>
        <p:spPr>
          <a:xfrm>
            <a:off x="868959" y="4074556"/>
            <a:ext cx="10901509" cy="260148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许多应用场景会持续遇到以前未见过的节点：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例如：</a:t>
            </a:r>
            <a:r>
              <a:rPr lang="en-SG" altLang="zh-CN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Reddit</a:t>
            </a:r>
            <a:r>
              <a:rPr lang="zh-CN" altLang="en-SG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、</a:t>
            </a:r>
            <a:r>
              <a:rPr lang="en-SG" altLang="zh-CN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YouTube</a:t>
            </a:r>
            <a:r>
              <a:rPr lang="zh-CN" altLang="en-SG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、</a:t>
            </a:r>
            <a:r>
              <a:rPr lang="en-SG" altLang="zh-CN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Google Scholar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800" b="1" kern="100" dirty="0"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需要“即时”生成新的嵌入表示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Ø"/>
            </a:pPr>
            <a:endParaRPr lang="en-SG" altLang="zh-CN" sz="2800" b="1" kern="100" dirty="0"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71FAA1-EE34-733F-66E5-27D32D943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150" y="828293"/>
            <a:ext cx="8856969" cy="300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071750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402a1233-a9f0-48c5-9afd-f14827add457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5084</TotalTime>
  <Words>1752</Words>
  <Application>Microsoft Macintosh PowerPoint</Application>
  <PresentationFormat>Widescreen</PresentationFormat>
  <Paragraphs>394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Arial MT</vt:lpstr>
      <vt:lpstr>等线</vt:lpstr>
      <vt:lpstr>微软雅黑</vt:lpstr>
      <vt:lpstr>微软雅黑</vt:lpstr>
      <vt:lpstr>Aptos</vt:lpstr>
      <vt:lpstr>Aptos Display</vt:lpstr>
      <vt:lpstr>Arial</vt:lpstr>
      <vt:lpstr>Cambria Math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靖杨 徐</dc:creator>
  <cp:lastModifiedBy>Qiyu Kang</cp:lastModifiedBy>
  <cp:revision>2083</cp:revision>
  <cp:lastPrinted>2025-04-21T03:47:23Z</cp:lastPrinted>
  <dcterms:created xsi:type="dcterms:W3CDTF">2025-02-23T09:04:20Z</dcterms:created>
  <dcterms:modified xsi:type="dcterms:W3CDTF">2026-09-28T02:44:16Z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7A6318D4EF8D7D3DCF77B967B01187DE_42</vt:lpwstr>
  </property>
  <property fmtid="{D5CDD505-2E9C-101B-9397-08002B2CF9AE}" pid="3" name="KSOProductBuildVer">
    <vt:lpwstr>2052-6.8.2.8850</vt:lpwstr>
  </property>
</Properties>
</file>