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69" r:id="rId2"/>
    <p:sldMasterId id="2147483672" r:id="rId3"/>
    <p:sldMasterId id="2147483684" r:id="rId4"/>
  </p:sldMasterIdLst>
  <p:notesMasterIdLst>
    <p:notesMasterId r:id="rId57"/>
  </p:notesMasterIdLst>
  <p:sldIdLst>
    <p:sldId id="373" r:id="rId5"/>
    <p:sldId id="383" r:id="rId6"/>
    <p:sldId id="391" r:id="rId7"/>
    <p:sldId id="316" r:id="rId8"/>
    <p:sldId id="355" r:id="rId9"/>
    <p:sldId id="300" r:id="rId10"/>
    <p:sldId id="357" r:id="rId11"/>
    <p:sldId id="398" r:id="rId12"/>
    <p:sldId id="400" r:id="rId13"/>
    <p:sldId id="393" r:id="rId14"/>
    <p:sldId id="358" r:id="rId15"/>
    <p:sldId id="382" r:id="rId16"/>
    <p:sldId id="275" r:id="rId17"/>
    <p:sldId id="388" r:id="rId18"/>
    <p:sldId id="390" r:id="rId19"/>
    <p:sldId id="389" r:id="rId20"/>
    <p:sldId id="288" r:id="rId21"/>
    <p:sldId id="359" r:id="rId22"/>
    <p:sldId id="360" r:id="rId23"/>
    <p:sldId id="361" r:id="rId24"/>
    <p:sldId id="364" r:id="rId25"/>
    <p:sldId id="394" r:id="rId26"/>
    <p:sldId id="365" r:id="rId27"/>
    <p:sldId id="366" r:id="rId28"/>
    <p:sldId id="367" r:id="rId29"/>
    <p:sldId id="395" r:id="rId30"/>
    <p:sldId id="318" r:id="rId31"/>
    <p:sldId id="327" r:id="rId32"/>
    <p:sldId id="339" r:id="rId33"/>
    <p:sldId id="396" r:id="rId34"/>
    <p:sldId id="307" r:id="rId35"/>
    <p:sldId id="305" r:id="rId36"/>
    <p:sldId id="306" r:id="rId37"/>
    <p:sldId id="312" r:id="rId38"/>
    <p:sldId id="314" r:id="rId39"/>
    <p:sldId id="333" r:id="rId40"/>
    <p:sldId id="334" r:id="rId41"/>
    <p:sldId id="338" r:id="rId42"/>
    <p:sldId id="321" r:id="rId43"/>
    <p:sldId id="337" r:id="rId44"/>
    <p:sldId id="368" r:id="rId45"/>
    <p:sldId id="340" r:id="rId46"/>
    <p:sldId id="374" r:id="rId47"/>
    <p:sldId id="369" r:id="rId48"/>
    <p:sldId id="370" r:id="rId49"/>
    <p:sldId id="375" r:id="rId50"/>
    <p:sldId id="376" r:id="rId51"/>
    <p:sldId id="381" r:id="rId52"/>
    <p:sldId id="397" r:id="rId53"/>
    <p:sldId id="341" r:id="rId54"/>
    <p:sldId id="342" r:id="rId55"/>
    <p:sldId id="399" r:id="rId56"/>
  </p:sldIdLst>
  <p:sldSz cx="12192000" cy="6858000"/>
  <p:notesSz cx="6797675" cy="992822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ove Lian" initials="DL" lastIdx="1" clrIdx="0">
    <p:extLst>
      <p:ext uri="{19B8F6BF-5375-455C-9EA6-DF929625EA0E}">
        <p15:presenceInfo xmlns:p15="http://schemas.microsoft.com/office/powerpoint/2012/main" userId="74fe9eade95ceb19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C3E6"/>
    <a:srgbClr val="FFF2CC"/>
    <a:srgbClr val="5B9BD5"/>
    <a:srgbClr val="00B050"/>
    <a:srgbClr val="0000FF"/>
    <a:srgbClr val="00AD00"/>
    <a:srgbClr val="C9DAF8"/>
    <a:srgbClr val="231C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1DAA03-31B4-4802-A5D3-E97D126125E5}" v="955" dt="2025-03-27T03:49:59.230"/>
    <p1510:client id="{640C5CF7-1199-4410-B998-08FBCB47102A}" v="75" dt="2025-03-27T02:01:05.40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50" autoAdjust="0"/>
    <p:restoredTop sz="95811" autoAdjust="0"/>
  </p:normalViewPr>
  <p:slideViewPr>
    <p:cSldViewPr snapToGrid="0">
      <p:cViewPr>
        <p:scale>
          <a:sx n="119" d="100"/>
          <a:sy n="119" d="100"/>
        </p:scale>
        <p:origin x="360" y="968"/>
      </p:cViewPr>
      <p:guideLst/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microsoft.com/office/2016/11/relationships/changesInfo" Target="changesInfos/changesInfo1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commentAuthors" Target="commentAuthors.xml"/><Relationship Id="rId5" Type="http://schemas.openxmlformats.org/officeDocument/2006/relationships/slide" Target="slides/slide1.xml"/><Relationship Id="rId61" Type="http://schemas.openxmlformats.org/officeDocument/2006/relationships/theme" Target="theme/theme1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presProps" Target="presProp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ove Lian" userId="74fe9eade95ceb19" providerId="LiveId" clId="{1D1DAA03-31B4-4802-A5D3-E97D126125E5}"/>
    <pc:docChg chg="undo custSel addSld modSld modNotesMaster">
      <pc:chgData name="Dove Lian" userId="74fe9eade95ceb19" providerId="LiveId" clId="{1D1DAA03-31B4-4802-A5D3-E97D126125E5}" dt="2025-03-27T03:50:05.083" v="1672" actId="14100"/>
      <pc:docMkLst>
        <pc:docMk/>
      </pc:docMkLst>
      <pc:sldChg chg="delSp modSp mod delAnim modNotes">
        <pc:chgData name="Dove Lian" userId="74fe9eade95ceb19" providerId="LiveId" clId="{1D1DAA03-31B4-4802-A5D3-E97D126125E5}" dt="2025-03-27T03:21:10.055" v="796" actId="1076"/>
        <pc:sldMkLst>
          <pc:docMk/>
          <pc:sldMk cId="3342891860" sldId="305"/>
        </pc:sldMkLst>
        <pc:picChg chg="mod">
          <ac:chgData name="Dove Lian" userId="74fe9eade95ceb19" providerId="LiveId" clId="{1D1DAA03-31B4-4802-A5D3-E97D126125E5}" dt="2025-03-27T03:21:10.055" v="796" actId="1076"/>
          <ac:picMkLst>
            <pc:docMk/>
            <pc:sldMk cId="3342891860" sldId="305"/>
            <ac:picMk id="7" creationId="{BD035467-8095-4458-A9CD-05E002C543F3}"/>
          </ac:picMkLst>
        </pc:picChg>
        <pc:picChg chg="del">
          <ac:chgData name="Dove Lian" userId="74fe9eade95ceb19" providerId="LiveId" clId="{1D1DAA03-31B4-4802-A5D3-E97D126125E5}" dt="2025-03-27T03:20:55.886" v="793" actId="478"/>
          <ac:picMkLst>
            <pc:docMk/>
            <pc:sldMk cId="3342891860" sldId="305"/>
            <ac:picMk id="8" creationId="{C444E4C5-645D-456B-9CAA-FE521F5FF479}"/>
          </ac:picMkLst>
        </pc:picChg>
      </pc:sldChg>
      <pc:sldChg chg="modNotes">
        <pc:chgData name="Dove Lian" userId="74fe9eade95ceb19" providerId="LiveId" clId="{1D1DAA03-31B4-4802-A5D3-E97D126125E5}" dt="2025-03-27T03:13:10.416" v="790"/>
        <pc:sldMkLst>
          <pc:docMk/>
          <pc:sldMk cId="1004637459" sldId="307"/>
        </pc:sldMkLst>
      </pc:sldChg>
      <pc:sldChg chg="delSp modSp mod">
        <pc:chgData name="Dove Lian" userId="74fe9eade95ceb19" providerId="LiveId" clId="{1D1DAA03-31B4-4802-A5D3-E97D126125E5}" dt="2025-03-27T02:07:52.798" v="214" actId="1035"/>
        <pc:sldMkLst>
          <pc:docMk/>
          <pc:sldMk cId="3326422635" sldId="316"/>
        </pc:sldMkLst>
        <pc:spChg chg="mod">
          <ac:chgData name="Dove Lian" userId="74fe9eade95ceb19" providerId="LiveId" clId="{1D1DAA03-31B4-4802-A5D3-E97D126125E5}" dt="2025-03-27T02:07:21.022" v="196" actId="1076"/>
          <ac:spMkLst>
            <pc:docMk/>
            <pc:sldMk cId="3326422635" sldId="316"/>
            <ac:spMk id="3" creationId="{00000000-0000-0000-0000-000000000000}"/>
          </ac:spMkLst>
        </pc:spChg>
        <pc:spChg chg="mod">
          <ac:chgData name="Dove Lian" userId="74fe9eade95ceb19" providerId="LiveId" clId="{1D1DAA03-31B4-4802-A5D3-E97D126125E5}" dt="2025-03-27T02:07:52.798" v="214" actId="1035"/>
          <ac:spMkLst>
            <pc:docMk/>
            <pc:sldMk cId="3326422635" sldId="316"/>
            <ac:spMk id="8" creationId="{00000000-0000-0000-0000-000000000000}"/>
          </ac:spMkLst>
        </pc:spChg>
        <pc:spChg chg="mod">
          <ac:chgData name="Dove Lian" userId="74fe9eade95ceb19" providerId="LiveId" clId="{1D1DAA03-31B4-4802-A5D3-E97D126125E5}" dt="2025-03-27T02:07:52.798" v="214" actId="1035"/>
          <ac:spMkLst>
            <pc:docMk/>
            <pc:sldMk cId="3326422635" sldId="316"/>
            <ac:spMk id="9" creationId="{00000000-0000-0000-0000-000000000000}"/>
          </ac:spMkLst>
        </pc:spChg>
        <pc:spChg chg="mod">
          <ac:chgData name="Dove Lian" userId="74fe9eade95ceb19" providerId="LiveId" clId="{1D1DAA03-31B4-4802-A5D3-E97D126125E5}" dt="2025-03-27T02:07:52.798" v="214" actId="1035"/>
          <ac:spMkLst>
            <pc:docMk/>
            <pc:sldMk cId="3326422635" sldId="316"/>
            <ac:spMk id="13" creationId="{00000000-0000-0000-0000-000000000000}"/>
          </ac:spMkLst>
        </pc:spChg>
        <pc:spChg chg="mod">
          <ac:chgData name="Dove Lian" userId="74fe9eade95ceb19" providerId="LiveId" clId="{1D1DAA03-31B4-4802-A5D3-E97D126125E5}" dt="2025-03-27T02:07:52.798" v="214" actId="1035"/>
          <ac:spMkLst>
            <pc:docMk/>
            <pc:sldMk cId="3326422635" sldId="316"/>
            <ac:spMk id="14" creationId="{00000000-0000-0000-0000-000000000000}"/>
          </ac:spMkLst>
        </pc:spChg>
        <pc:spChg chg="mod">
          <ac:chgData name="Dove Lian" userId="74fe9eade95ceb19" providerId="LiveId" clId="{1D1DAA03-31B4-4802-A5D3-E97D126125E5}" dt="2025-03-27T02:07:52.798" v="214" actId="1035"/>
          <ac:spMkLst>
            <pc:docMk/>
            <pc:sldMk cId="3326422635" sldId="316"/>
            <ac:spMk id="15" creationId="{4DCBAC51-3F43-4FF6-2202-A4B0536475EA}"/>
          </ac:spMkLst>
        </pc:spChg>
        <pc:spChg chg="mod">
          <ac:chgData name="Dove Lian" userId="74fe9eade95ceb19" providerId="LiveId" clId="{1D1DAA03-31B4-4802-A5D3-E97D126125E5}" dt="2025-03-27T02:07:52.798" v="214" actId="1035"/>
          <ac:spMkLst>
            <pc:docMk/>
            <pc:sldMk cId="3326422635" sldId="316"/>
            <ac:spMk id="16" creationId="{00000000-0000-0000-0000-000000000000}"/>
          </ac:spMkLst>
        </pc:spChg>
        <pc:spChg chg="mod">
          <ac:chgData name="Dove Lian" userId="74fe9eade95ceb19" providerId="LiveId" clId="{1D1DAA03-31B4-4802-A5D3-E97D126125E5}" dt="2025-03-27T02:07:52.798" v="214" actId="1035"/>
          <ac:spMkLst>
            <pc:docMk/>
            <pc:sldMk cId="3326422635" sldId="316"/>
            <ac:spMk id="17" creationId="{00000000-0000-0000-0000-000000000000}"/>
          </ac:spMkLst>
        </pc:spChg>
        <pc:spChg chg="del">
          <ac:chgData name="Dove Lian" userId="74fe9eade95ceb19" providerId="LiveId" clId="{1D1DAA03-31B4-4802-A5D3-E97D126125E5}" dt="2025-03-27T02:07:48.640" v="197" actId="478"/>
          <ac:spMkLst>
            <pc:docMk/>
            <pc:sldMk cId="3326422635" sldId="316"/>
            <ac:spMk id="18" creationId="{00000000-0000-0000-0000-000000000000}"/>
          </ac:spMkLst>
        </pc:spChg>
        <pc:spChg chg="mod">
          <ac:chgData name="Dove Lian" userId="74fe9eade95ceb19" providerId="LiveId" clId="{1D1DAA03-31B4-4802-A5D3-E97D126125E5}" dt="2025-03-27T02:07:52.798" v="214" actId="1035"/>
          <ac:spMkLst>
            <pc:docMk/>
            <pc:sldMk cId="3326422635" sldId="316"/>
            <ac:spMk id="28" creationId="{8FEB799A-E033-407A-A644-565CC8A90807}"/>
          </ac:spMkLst>
        </pc:spChg>
        <pc:picChg chg="mod">
          <ac:chgData name="Dove Lian" userId="74fe9eade95ceb19" providerId="LiveId" clId="{1D1DAA03-31B4-4802-A5D3-E97D126125E5}" dt="2025-03-27T02:07:52.798" v="214" actId="1035"/>
          <ac:picMkLst>
            <pc:docMk/>
            <pc:sldMk cId="3326422635" sldId="316"/>
            <ac:picMk id="7" creationId="{00000000-0000-0000-0000-000000000000}"/>
          </ac:picMkLst>
        </pc:picChg>
        <pc:picChg chg="mod">
          <ac:chgData name="Dove Lian" userId="74fe9eade95ceb19" providerId="LiveId" clId="{1D1DAA03-31B4-4802-A5D3-E97D126125E5}" dt="2025-03-27T02:07:52.798" v="214" actId="1035"/>
          <ac:picMkLst>
            <pc:docMk/>
            <pc:sldMk cId="3326422635" sldId="316"/>
            <ac:picMk id="12" creationId="{5DFCF1B9-8371-D0E6-DEFF-23B751AB5694}"/>
          </ac:picMkLst>
        </pc:picChg>
      </pc:sldChg>
      <pc:sldChg chg="modNotes">
        <pc:chgData name="Dove Lian" userId="74fe9eade95ceb19" providerId="LiveId" clId="{1D1DAA03-31B4-4802-A5D3-E97D126125E5}" dt="2025-03-27T03:13:10.416" v="790"/>
        <pc:sldMkLst>
          <pc:docMk/>
          <pc:sldMk cId="1940669450" sldId="318"/>
        </pc:sldMkLst>
      </pc:sldChg>
      <pc:sldChg chg="addSp delSp modSp mod">
        <pc:chgData name="Dove Lian" userId="74fe9eade95ceb19" providerId="LiveId" clId="{1D1DAA03-31B4-4802-A5D3-E97D126125E5}" dt="2025-03-27T03:25:35.408" v="1001"/>
        <pc:sldMkLst>
          <pc:docMk/>
          <pc:sldMk cId="3945302511" sldId="355"/>
        </pc:sldMkLst>
        <pc:spChg chg="mod">
          <ac:chgData name="Dove Lian" userId="74fe9eade95ceb19" providerId="LiveId" clId="{1D1DAA03-31B4-4802-A5D3-E97D126125E5}" dt="2025-03-27T02:08:51.798" v="220" actId="20577"/>
          <ac:spMkLst>
            <pc:docMk/>
            <pc:sldMk cId="3945302511" sldId="355"/>
            <ac:spMk id="3" creationId="{00000000-0000-0000-0000-000000000000}"/>
          </ac:spMkLst>
        </pc:spChg>
        <pc:spChg chg="add mod">
          <ac:chgData name="Dove Lian" userId="74fe9eade95ceb19" providerId="LiveId" clId="{1D1DAA03-31B4-4802-A5D3-E97D126125E5}" dt="2025-03-27T03:25:35.408" v="1001"/>
          <ac:spMkLst>
            <pc:docMk/>
            <pc:sldMk cId="3945302511" sldId="355"/>
            <ac:spMk id="4" creationId="{74483E3A-711C-14EF-E920-458AE55C246D}"/>
          </ac:spMkLst>
        </pc:spChg>
        <pc:spChg chg="mod">
          <ac:chgData name="Dove Lian" userId="74fe9eade95ceb19" providerId="LiveId" clId="{1D1DAA03-31B4-4802-A5D3-E97D126125E5}" dt="2025-03-27T02:08:50.861" v="218" actId="1076"/>
          <ac:spMkLst>
            <pc:docMk/>
            <pc:sldMk cId="3945302511" sldId="355"/>
            <ac:spMk id="7" creationId="{00000000-0000-0000-0000-000000000000}"/>
          </ac:spMkLst>
        </pc:spChg>
        <pc:spChg chg="add del mod">
          <ac:chgData name="Dove Lian" userId="74fe9eade95ceb19" providerId="LiveId" clId="{1D1DAA03-31B4-4802-A5D3-E97D126125E5}" dt="2025-03-27T02:08:51.221" v="219" actId="478"/>
          <ac:spMkLst>
            <pc:docMk/>
            <pc:sldMk cId="3945302511" sldId="355"/>
            <ac:spMk id="8" creationId="{00000000-0000-0000-0000-000000000000}"/>
          </ac:spMkLst>
        </pc:spChg>
        <pc:spChg chg="add del mod">
          <ac:chgData name="Dove Lian" userId="74fe9eade95ceb19" providerId="LiveId" clId="{1D1DAA03-31B4-4802-A5D3-E97D126125E5}" dt="2025-03-27T02:08:51.221" v="219" actId="478"/>
          <ac:spMkLst>
            <pc:docMk/>
            <pc:sldMk cId="3945302511" sldId="355"/>
            <ac:spMk id="12" creationId="{00000000-0000-0000-0000-000000000000}"/>
          </ac:spMkLst>
        </pc:spChg>
        <pc:cxnChg chg="add del mod">
          <ac:chgData name="Dove Lian" userId="74fe9eade95ceb19" providerId="LiveId" clId="{1D1DAA03-31B4-4802-A5D3-E97D126125E5}" dt="2025-03-27T02:08:51.221" v="219" actId="478"/>
          <ac:cxnSpMkLst>
            <pc:docMk/>
            <pc:sldMk cId="3945302511" sldId="355"/>
            <ac:cxnSpMk id="10" creationId="{00000000-0000-0000-0000-000000000000}"/>
          </ac:cxnSpMkLst>
        </pc:cxnChg>
      </pc:sldChg>
      <pc:sldChg chg="addSp modSp mod">
        <pc:chgData name="Dove Lian" userId="74fe9eade95ceb19" providerId="LiveId" clId="{1D1DAA03-31B4-4802-A5D3-E97D126125E5}" dt="2025-03-27T02:06:57.771" v="193"/>
        <pc:sldMkLst>
          <pc:docMk/>
          <pc:sldMk cId="1689531397" sldId="357"/>
        </pc:sldMkLst>
        <pc:spChg chg="mod">
          <ac:chgData name="Dove Lian" userId="74fe9eade95ceb19" providerId="LiveId" clId="{1D1DAA03-31B4-4802-A5D3-E97D126125E5}" dt="2025-03-27T02:05:53.022" v="65" actId="20577"/>
          <ac:spMkLst>
            <pc:docMk/>
            <pc:sldMk cId="1689531397" sldId="357"/>
            <ac:spMk id="3" creationId="{00000000-0000-0000-0000-000000000000}"/>
          </ac:spMkLst>
        </pc:spChg>
        <pc:spChg chg="add mod">
          <ac:chgData name="Dove Lian" userId="74fe9eade95ceb19" providerId="LiveId" clId="{1D1DAA03-31B4-4802-A5D3-E97D126125E5}" dt="2025-03-27T02:06:57.771" v="193"/>
          <ac:spMkLst>
            <pc:docMk/>
            <pc:sldMk cId="1689531397" sldId="357"/>
            <ac:spMk id="4" creationId="{11AB9C8B-891E-A674-33F7-41BA6FF1D2B1}"/>
          </ac:spMkLst>
        </pc:spChg>
        <pc:spChg chg="mod">
          <ac:chgData name="Dove Lian" userId="74fe9eade95ceb19" providerId="LiveId" clId="{1D1DAA03-31B4-4802-A5D3-E97D126125E5}" dt="2025-03-27T02:06:03.498" v="76" actId="1036"/>
          <ac:spMkLst>
            <pc:docMk/>
            <pc:sldMk cId="1689531397" sldId="357"/>
            <ac:spMk id="7" creationId="{00000000-0000-0000-0000-000000000000}"/>
          </ac:spMkLst>
        </pc:spChg>
        <pc:spChg chg="mod">
          <ac:chgData name="Dove Lian" userId="74fe9eade95ceb19" providerId="LiveId" clId="{1D1DAA03-31B4-4802-A5D3-E97D126125E5}" dt="2025-03-27T02:06:03.498" v="76" actId="1036"/>
          <ac:spMkLst>
            <pc:docMk/>
            <pc:sldMk cId="1689531397" sldId="357"/>
            <ac:spMk id="8" creationId="{00000000-0000-0000-0000-000000000000}"/>
          </ac:spMkLst>
        </pc:spChg>
        <pc:spChg chg="mod">
          <ac:chgData name="Dove Lian" userId="74fe9eade95ceb19" providerId="LiveId" clId="{1D1DAA03-31B4-4802-A5D3-E97D126125E5}" dt="2025-03-27T02:06:03.498" v="76" actId="1036"/>
          <ac:spMkLst>
            <pc:docMk/>
            <pc:sldMk cId="1689531397" sldId="357"/>
            <ac:spMk id="9" creationId="{00000000-0000-0000-0000-000000000000}"/>
          </ac:spMkLst>
        </pc:spChg>
        <pc:spChg chg="mod">
          <ac:chgData name="Dove Lian" userId="74fe9eade95ceb19" providerId="LiveId" clId="{1D1DAA03-31B4-4802-A5D3-E97D126125E5}" dt="2025-03-27T02:06:03.498" v="76" actId="1036"/>
          <ac:spMkLst>
            <pc:docMk/>
            <pc:sldMk cId="1689531397" sldId="357"/>
            <ac:spMk id="10" creationId="{00000000-0000-0000-0000-000000000000}"/>
          </ac:spMkLst>
        </pc:spChg>
        <pc:spChg chg="mod">
          <ac:chgData name="Dove Lian" userId="74fe9eade95ceb19" providerId="LiveId" clId="{1D1DAA03-31B4-4802-A5D3-E97D126125E5}" dt="2025-03-27T02:06:03.498" v="76" actId="1036"/>
          <ac:spMkLst>
            <pc:docMk/>
            <pc:sldMk cId="1689531397" sldId="357"/>
            <ac:spMk id="11" creationId="{00000000-0000-0000-0000-000000000000}"/>
          </ac:spMkLst>
        </pc:spChg>
        <pc:spChg chg="mod">
          <ac:chgData name="Dove Lian" userId="74fe9eade95ceb19" providerId="LiveId" clId="{1D1DAA03-31B4-4802-A5D3-E97D126125E5}" dt="2025-03-27T02:06:03.498" v="76" actId="1036"/>
          <ac:spMkLst>
            <pc:docMk/>
            <pc:sldMk cId="1689531397" sldId="357"/>
            <ac:spMk id="12" creationId="{00000000-0000-0000-0000-000000000000}"/>
          </ac:spMkLst>
        </pc:spChg>
        <pc:spChg chg="mod">
          <ac:chgData name="Dove Lian" userId="74fe9eade95ceb19" providerId="LiveId" clId="{1D1DAA03-31B4-4802-A5D3-E97D126125E5}" dt="2025-03-27T02:06:03.498" v="76" actId="1036"/>
          <ac:spMkLst>
            <pc:docMk/>
            <pc:sldMk cId="1689531397" sldId="357"/>
            <ac:spMk id="13" creationId="{00000000-0000-0000-0000-000000000000}"/>
          </ac:spMkLst>
        </pc:spChg>
        <pc:spChg chg="mod">
          <ac:chgData name="Dove Lian" userId="74fe9eade95ceb19" providerId="LiveId" clId="{1D1DAA03-31B4-4802-A5D3-E97D126125E5}" dt="2025-03-27T02:06:03.498" v="76" actId="1036"/>
          <ac:spMkLst>
            <pc:docMk/>
            <pc:sldMk cId="1689531397" sldId="357"/>
            <ac:spMk id="14" creationId="{00000000-0000-0000-0000-000000000000}"/>
          </ac:spMkLst>
        </pc:spChg>
      </pc:sldChg>
      <pc:sldChg chg="modAnim">
        <pc:chgData name="Dove Lian" userId="74fe9eade95ceb19" providerId="LiveId" clId="{1D1DAA03-31B4-4802-A5D3-E97D126125E5}" dt="2025-03-27T03:16:27.718" v="792"/>
        <pc:sldMkLst>
          <pc:docMk/>
          <pc:sldMk cId="4230851467" sldId="360"/>
        </pc:sldMkLst>
      </pc:sldChg>
      <pc:sldChg chg="modSp mod">
        <pc:chgData name="Dove Lian" userId="74fe9eade95ceb19" providerId="LiveId" clId="{1D1DAA03-31B4-4802-A5D3-E97D126125E5}" dt="2025-03-27T02:03:02.907" v="0"/>
        <pc:sldMkLst>
          <pc:docMk/>
          <pc:sldMk cId="4248158741" sldId="373"/>
        </pc:sldMkLst>
        <pc:spChg chg="mod">
          <ac:chgData name="Dove Lian" userId="74fe9eade95ceb19" providerId="LiveId" clId="{1D1DAA03-31B4-4802-A5D3-E97D126125E5}" dt="2025-03-27T02:03:02.907" v="0"/>
          <ac:spMkLst>
            <pc:docMk/>
            <pc:sldMk cId="4248158741" sldId="373"/>
            <ac:spMk id="2" creationId="{88C39B47-1B18-DB80-AAFA-51FEFC9C6907}"/>
          </ac:spMkLst>
        </pc:spChg>
      </pc:sldChg>
      <pc:sldChg chg="modNotes">
        <pc:chgData name="Dove Lian" userId="74fe9eade95ceb19" providerId="LiveId" clId="{1D1DAA03-31B4-4802-A5D3-E97D126125E5}" dt="2025-03-27T03:13:10.416" v="790"/>
        <pc:sldMkLst>
          <pc:docMk/>
          <pc:sldMk cId="3948367021" sldId="376"/>
        </pc:sldMkLst>
      </pc:sldChg>
      <pc:sldChg chg="modSp mod">
        <pc:chgData name="Dove Lian" userId="74fe9eade95ceb19" providerId="LiveId" clId="{1D1DAA03-31B4-4802-A5D3-E97D126125E5}" dt="2025-03-27T02:20:36.961" v="288" actId="14100"/>
        <pc:sldMkLst>
          <pc:docMk/>
          <pc:sldMk cId="1508145753" sldId="382"/>
        </pc:sldMkLst>
        <pc:spChg chg="mod">
          <ac:chgData name="Dove Lian" userId="74fe9eade95ceb19" providerId="LiveId" clId="{1D1DAA03-31B4-4802-A5D3-E97D126125E5}" dt="2025-03-27T02:13:10.278" v="239" actId="113"/>
          <ac:spMkLst>
            <pc:docMk/>
            <pc:sldMk cId="1508145753" sldId="382"/>
            <ac:spMk id="13" creationId="{D9767264-D9C7-C05D-8E7B-A12EFDBB57B4}"/>
          </ac:spMkLst>
        </pc:spChg>
        <pc:spChg chg="mod">
          <ac:chgData name="Dove Lian" userId="74fe9eade95ceb19" providerId="LiveId" clId="{1D1DAA03-31B4-4802-A5D3-E97D126125E5}" dt="2025-03-27T02:19:33.744" v="273" actId="113"/>
          <ac:spMkLst>
            <pc:docMk/>
            <pc:sldMk cId="1508145753" sldId="382"/>
            <ac:spMk id="14" creationId="{F7864D13-C645-950C-8502-15210BB0203D}"/>
          </ac:spMkLst>
        </pc:spChg>
        <pc:spChg chg="mod">
          <ac:chgData name="Dove Lian" userId="74fe9eade95ceb19" providerId="LiveId" clId="{1D1DAA03-31B4-4802-A5D3-E97D126125E5}" dt="2025-03-27T02:20:36.961" v="288" actId="14100"/>
          <ac:spMkLst>
            <pc:docMk/>
            <pc:sldMk cId="1508145753" sldId="382"/>
            <ac:spMk id="15" creationId="{F416EA49-9D38-BE94-0FF9-463E4825CB86}"/>
          </ac:spMkLst>
        </pc:spChg>
        <pc:spChg chg="mod">
          <ac:chgData name="Dove Lian" userId="74fe9eade95ceb19" providerId="LiveId" clId="{1D1DAA03-31B4-4802-A5D3-E97D126125E5}" dt="2025-03-27T02:17:54.629" v="240" actId="113"/>
          <ac:spMkLst>
            <pc:docMk/>
            <pc:sldMk cId="1508145753" sldId="382"/>
            <ac:spMk id="51" creationId="{1E4EFA59-A573-3371-939E-CEDCB97851ED}"/>
          </ac:spMkLst>
        </pc:spChg>
      </pc:sldChg>
      <pc:sldChg chg="addSp modSp mod modAnim">
        <pc:chgData name="Dove Lian" userId="74fe9eade95ceb19" providerId="LiveId" clId="{1D1DAA03-31B4-4802-A5D3-E97D126125E5}" dt="2025-03-27T03:35:37.405" v="1127"/>
        <pc:sldMkLst>
          <pc:docMk/>
          <pc:sldMk cId="278136486" sldId="389"/>
        </pc:sldMkLst>
        <pc:spChg chg="mod">
          <ac:chgData name="Dove Lian" userId="74fe9eade95ceb19" providerId="LiveId" clId="{1D1DAA03-31B4-4802-A5D3-E97D126125E5}" dt="2025-03-27T03:35:37.405" v="1127"/>
          <ac:spMkLst>
            <pc:docMk/>
            <pc:sldMk cId="278136486" sldId="389"/>
            <ac:spMk id="2" creationId="{BF1B4275-17B7-9D1E-A5E9-8FA46C271F38}"/>
          </ac:spMkLst>
        </pc:spChg>
        <pc:spChg chg="mod">
          <ac:chgData name="Dove Lian" userId="74fe9eade95ceb19" providerId="LiveId" clId="{1D1DAA03-31B4-4802-A5D3-E97D126125E5}" dt="2025-03-27T03:04:57.373" v="719" actId="1036"/>
          <ac:spMkLst>
            <pc:docMk/>
            <pc:sldMk cId="278136486" sldId="389"/>
            <ac:spMk id="23" creationId="{3AAA69A9-842E-1F64-A404-7E39D2544B3F}"/>
          </ac:spMkLst>
        </pc:spChg>
        <pc:spChg chg="mod">
          <ac:chgData name="Dove Lian" userId="74fe9eade95ceb19" providerId="LiveId" clId="{1D1DAA03-31B4-4802-A5D3-E97D126125E5}" dt="2025-03-27T03:02:50.940" v="664" actId="14100"/>
          <ac:spMkLst>
            <pc:docMk/>
            <pc:sldMk cId="278136486" sldId="389"/>
            <ac:spMk id="25" creationId="{B9E97309-61FD-55F1-A97A-607417DEC944}"/>
          </ac:spMkLst>
        </pc:spChg>
        <pc:spChg chg="mod">
          <ac:chgData name="Dove Lian" userId="74fe9eade95ceb19" providerId="LiveId" clId="{1D1DAA03-31B4-4802-A5D3-E97D126125E5}" dt="2025-03-27T03:09:08.864" v="768"/>
          <ac:spMkLst>
            <pc:docMk/>
            <pc:sldMk cId="278136486" sldId="389"/>
            <ac:spMk id="33" creationId="{4CD0DF09-75B6-55B3-21DE-09FA11EC6217}"/>
          </ac:spMkLst>
        </pc:spChg>
        <pc:spChg chg="add mod">
          <ac:chgData name="Dove Lian" userId="74fe9eade95ceb19" providerId="LiveId" clId="{1D1DAA03-31B4-4802-A5D3-E97D126125E5}" dt="2025-03-27T02:52:45.399" v="474" actId="1076"/>
          <ac:spMkLst>
            <pc:docMk/>
            <pc:sldMk cId="278136486" sldId="389"/>
            <ac:spMk id="45" creationId="{EE3437A2-2C0A-BF13-2C9D-159AC673CA26}"/>
          </ac:spMkLst>
        </pc:spChg>
        <pc:spChg chg="add mod">
          <ac:chgData name="Dove Lian" userId="74fe9eade95ceb19" providerId="LiveId" clId="{1D1DAA03-31B4-4802-A5D3-E97D126125E5}" dt="2025-03-27T02:55:13.676" v="642" actId="1036"/>
          <ac:spMkLst>
            <pc:docMk/>
            <pc:sldMk cId="278136486" sldId="389"/>
            <ac:spMk id="48" creationId="{7A56CB60-7097-54C8-DC38-97AC6DE402A1}"/>
          </ac:spMkLst>
        </pc:spChg>
        <pc:spChg chg="add mod">
          <ac:chgData name="Dove Lian" userId="74fe9eade95ceb19" providerId="LiveId" clId="{1D1DAA03-31B4-4802-A5D3-E97D126125E5}" dt="2025-03-27T02:55:53.201" v="645" actId="1076"/>
          <ac:spMkLst>
            <pc:docMk/>
            <pc:sldMk cId="278136486" sldId="389"/>
            <ac:spMk id="57" creationId="{9F15A66F-9AEB-00F5-5D89-120A9668A325}"/>
          </ac:spMkLst>
        </pc:spChg>
        <pc:spChg chg="add mod">
          <ac:chgData name="Dove Lian" userId="74fe9eade95ceb19" providerId="LiveId" clId="{1D1DAA03-31B4-4802-A5D3-E97D126125E5}" dt="2025-03-27T03:10:25.064" v="785" actId="1076"/>
          <ac:spMkLst>
            <pc:docMk/>
            <pc:sldMk cId="278136486" sldId="389"/>
            <ac:spMk id="61" creationId="{2E62BB05-F690-38DE-E2AA-94290E3B6E61}"/>
          </ac:spMkLst>
        </pc:spChg>
        <pc:spChg chg="mod">
          <ac:chgData name="Dove Lian" userId="74fe9eade95ceb19" providerId="LiveId" clId="{1D1DAA03-31B4-4802-A5D3-E97D126125E5}" dt="2025-03-27T02:57:34.256" v="648" actId="207"/>
          <ac:spMkLst>
            <pc:docMk/>
            <pc:sldMk cId="278136486" sldId="389"/>
            <ac:spMk id="101" creationId="{4A7E7103-32C7-4971-BBFC-259D4C4F6102}"/>
          </ac:spMkLst>
        </pc:spChg>
        <pc:cxnChg chg="mod">
          <ac:chgData name="Dove Lian" userId="74fe9eade95ceb19" providerId="LiveId" clId="{1D1DAA03-31B4-4802-A5D3-E97D126125E5}" dt="2025-03-27T03:04:51.205" v="690" actId="1582"/>
          <ac:cxnSpMkLst>
            <pc:docMk/>
            <pc:sldMk cId="278136486" sldId="389"/>
            <ac:cxnSpMk id="20" creationId="{ABA1A7E5-8247-5937-1DD0-4913A457C901}"/>
          </ac:cxnSpMkLst>
        </pc:cxnChg>
        <pc:cxnChg chg="mod">
          <ac:chgData name="Dove Lian" userId="74fe9eade95ceb19" providerId="LiveId" clId="{1D1DAA03-31B4-4802-A5D3-E97D126125E5}" dt="2025-03-27T03:03:31.549" v="666" actId="1582"/>
          <ac:cxnSpMkLst>
            <pc:docMk/>
            <pc:sldMk cId="278136486" sldId="389"/>
            <ac:cxnSpMk id="24" creationId="{9BF4A8DA-9485-6F63-7CA1-2B613EA4DFB6}"/>
          </ac:cxnSpMkLst>
        </pc:cxnChg>
        <pc:cxnChg chg="mod">
          <ac:chgData name="Dove Lian" userId="74fe9eade95ceb19" providerId="LiveId" clId="{1D1DAA03-31B4-4802-A5D3-E97D126125E5}" dt="2025-03-27T03:03:40.978" v="667" actId="1582"/>
          <ac:cxnSpMkLst>
            <pc:docMk/>
            <pc:sldMk cId="278136486" sldId="389"/>
            <ac:cxnSpMk id="49" creationId="{FB937ED7-09B9-F71C-850F-7E8023F53EFD}"/>
          </ac:cxnSpMkLst>
        </pc:cxnChg>
        <pc:cxnChg chg="mod">
          <ac:chgData name="Dove Lian" userId="74fe9eade95ceb19" providerId="LiveId" clId="{1D1DAA03-31B4-4802-A5D3-E97D126125E5}" dt="2025-03-27T03:04:10.240" v="668" actId="1582"/>
          <ac:cxnSpMkLst>
            <pc:docMk/>
            <pc:sldMk cId="278136486" sldId="389"/>
            <ac:cxnSpMk id="51" creationId="{AB72305F-0DD0-C6C8-90E4-7A1680DB355B}"/>
          </ac:cxnSpMkLst>
        </pc:cxnChg>
        <pc:cxnChg chg="mod">
          <ac:chgData name="Dove Lian" userId="74fe9eade95ceb19" providerId="LiveId" clId="{1D1DAA03-31B4-4802-A5D3-E97D126125E5}" dt="2025-03-27T03:03:31.549" v="666" actId="1582"/>
          <ac:cxnSpMkLst>
            <pc:docMk/>
            <pc:sldMk cId="278136486" sldId="389"/>
            <ac:cxnSpMk id="52" creationId="{06E425DF-A2C7-D326-A685-E0DB43953300}"/>
          </ac:cxnSpMkLst>
        </pc:cxnChg>
        <pc:cxnChg chg="mod">
          <ac:chgData name="Dove Lian" userId="74fe9eade95ceb19" providerId="LiveId" clId="{1D1DAA03-31B4-4802-A5D3-E97D126125E5}" dt="2025-03-27T03:03:31.549" v="666" actId="1582"/>
          <ac:cxnSpMkLst>
            <pc:docMk/>
            <pc:sldMk cId="278136486" sldId="389"/>
            <ac:cxnSpMk id="53" creationId="{556D8A93-1D8E-C992-48A2-97A885DD0804}"/>
          </ac:cxnSpMkLst>
        </pc:cxnChg>
        <pc:cxnChg chg="mod">
          <ac:chgData name="Dove Lian" userId="74fe9eade95ceb19" providerId="LiveId" clId="{1D1DAA03-31B4-4802-A5D3-E97D126125E5}" dt="2025-03-27T03:03:13.567" v="665" actId="1582"/>
          <ac:cxnSpMkLst>
            <pc:docMk/>
            <pc:sldMk cId="278136486" sldId="389"/>
            <ac:cxnSpMk id="54" creationId="{FB8A1BCE-3B90-7873-C38E-2815A785C09B}"/>
          </ac:cxnSpMkLst>
        </pc:cxnChg>
        <pc:cxnChg chg="add mod">
          <ac:chgData name="Dove Lian" userId="74fe9eade95ceb19" providerId="LiveId" clId="{1D1DAA03-31B4-4802-A5D3-E97D126125E5}" dt="2025-03-27T03:04:22.848" v="669"/>
          <ac:cxnSpMkLst>
            <pc:docMk/>
            <pc:sldMk cId="278136486" sldId="389"/>
            <ac:cxnSpMk id="58" creationId="{8F745248-CD50-BA2D-CD9A-E07D2DEBEE33}"/>
          </ac:cxnSpMkLst>
        </pc:cxnChg>
      </pc:sldChg>
      <pc:sldChg chg="addSp delSp modSp mod delAnim modAnim">
        <pc:chgData name="Dove Lian" userId="74fe9eade95ceb19" providerId="LiveId" clId="{1D1DAA03-31B4-4802-A5D3-E97D126125E5}" dt="2025-03-27T03:35:30.101" v="1120"/>
        <pc:sldMkLst>
          <pc:docMk/>
          <pc:sldMk cId="4139147433" sldId="390"/>
        </pc:sldMkLst>
        <pc:spChg chg="mod">
          <ac:chgData name="Dove Lian" userId="74fe9eade95ceb19" providerId="LiveId" clId="{1D1DAA03-31B4-4802-A5D3-E97D126125E5}" dt="2025-03-27T03:35:30.101" v="1120"/>
          <ac:spMkLst>
            <pc:docMk/>
            <pc:sldMk cId="4139147433" sldId="390"/>
            <ac:spMk id="2" creationId="{355EBAF4-1040-3217-F902-0CDEAE6324BF}"/>
          </ac:spMkLst>
        </pc:spChg>
        <pc:spChg chg="mod">
          <ac:chgData name="Dove Lian" userId="74fe9eade95ceb19" providerId="LiveId" clId="{1D1DAA03-31B4-4802-A5D3-E97D126125E5}" dt="2025-03-27T02:43:23.948" v="360" actId="207"/>
          <ac:spMkLst>
            <pc:docMk/>
            <pc:sldMk cId="4139147433" sldId="390"/>
            <ac:spMk id="6" creationId="{486B77C7-9400-EFC4-8431-974B3719C6D7}"/>
          </ac:spMkLst>
        </pc:spChg>
        <pc:spChg chg="add mod">
          <ac:chgData name="Dove Lian" userId="74fe9eade95ceb19" providerId="LiveId" clId="{1D1DAA03-31B4-4802-A5D3-E97D126125E5}" dt="2025-03-27T02:26:19.358" v="311" actId="1076"/>
          <ac:spMkLst>
            <pc:docMk/>
            <pc:sldMk cId="4139147433" sldId="390"/>
            <ac:spMk id="13" creationId="{DE370A0D-4B38-4260-5C34-A48A70954695}"/>
          </ac:spMkLst>
        </pc:spChg>
        <pc:spChg chg="add del mod">
          <ac:chgData name="Dove Lian" userId="74fe9eade95ceb19" providerId="LiveId" clId="{1D1DAA03-31B4-4802-A5D3-E97D126125E5}" dt="2025-03-27T03:00:07.661" v="656" actId="478"/>
          <ac:spMkLst>
            <pc:docMk/>
            <pc:sldMk cId="4139147433" sldId="390"/>
            <ac:spMk id="19" creationId="{1F4842C4-51B0-54BE-9D49-64EF51DF4480}"/>
          </ac:spMkLst>
        </pc:spChg>
        <pc:spChg chg="mod">
          <ac:chgData name="Dove Lian" userId="74fe9eade95ceb19" providerId="LiveId" clId="{1D1DAA03-31B4-4802-A5D3-E97D126125E5}" dt="2025-03-27T03:05:29.106" v="759" actId="1035"/>
          <ac:spMkLst>
            <pc:docMk/>
            <pc:sldMk cId="4139147433" sldId="390"/>
            <ac:spMk id="23" creationId="{D6F65912-D99A-4226-526B-0807502E725E}"/>
          </ac:spMkLst>
        </pc:spChg>
        <pc:spChg chg="mod">
          <ac:chgData name="Dove Lian" userId="74fe9eade95ceb19" providerId="LiveId" clId="{1D1DAA03-31B4-4802-A5D3-E97D126125E5}" dt="2025-03-27T02:48:02.912" v="389"/>
          <ac:spMkLst>
            <pc:docMk/>
            <pc:sldMk cId="4139147433" sldId="390"/>
            <ac:spMk id="33" creationId="{B7307C31-885F-4344-59BC-3A1338F91F6D}"/>
          </ac:spMkLst>
        </pc:spChg>
        <pc:spChg chg="mod">
          <ac:chgData name="Dove Lian" userId="74fe9eade95ceb19" providerId="LiveId" clId="{1D1DAA03-31B4-4802-A5D3-E97D126125E5}" dt="2025-03-27T02:47:58.493" v="388"/>
          <ac:spMkLst>
            <pc:docMk/>
            <pc:sldMk cId="4139147433" sldId="390"/>
            <ac:spMk id="39" creationId="{3A0D6BC5-683F-0C2B-02D3-E08B777089F2}"/>
          </ac:spMkLst>
        </pc:spChg>
        <pc:spChg chg="add mod">
          <ac:chgData name="Dove Lian" userId="74fe9eade95ceb19" providerId="LiveId" clId="{1D1DAA03-31B4-4802-A5D3-E97D126125E5}" dt="2025-03-27T03:00:11.817" v="657" actId="1076"/>
          <ac:spMkLst>
            <pc:docMk/>
            <pc:sldMk cId="4139147433" sldId="390"/>
            <ac:spMk id="42" creationId="{608C91C7-CCDB-CBFE-DE10-E7DB187C5852}"/>
          </ac:spMkLst>
        </pc:spChg>
        <pc:spChg chg="add del mod">
          <ac:chgData name="Dove Lian" userId="74fe9eade95ceb19" providerId="LiveId" clId="{1D1DAA03-31B4-4802-A5D3-E97D126125E5}" dt="2025-03-27T03:00:07.661" v="656" actId="478"/>
          <ac:spMkLst>
            <pc:docMk/>
            <pc:sldMk cId="4139147433" sldId="390"/>
            <ac:spMk id="43" creationId="{285994D9-D20D-CD53-B270-A8203A1E4A33}"/>
          </ac:spMkLst>
        </pc:spChg>
        <pc:spChg chg="add mod">
          <ac:chgData name="Dove Lian" userId="74fe9eade95ceb19" providerId="LiveId" clId="{1D1DAA03-31B4-4802-A5D3-E97D126125E5}" dt="2025-03-27T02:59:32.032" v="652" actId="1076"/>
          <ac:spMkLst>
            <pc:docMk/>
            <pc:sldMk cId="4139147433" sldId="390"/>
            <ac:spMk id="45" creationId="{5E481EAA-0C45-69B4-119C-A817542BA300}"/>
          </ac:spMkLst>
        </pc:spChg>
        <pc:spChg chg="mod">
          <ac:chgData name="Dove Lian" userId="74fe9eade95ceb19" providerId="LiveId" clId="{1D1DAA03-31B4-4802-A5D3-E97D126125E5}" dt="2025-03-27T02:41:16.810" v="356" actId="207"/>
          <ac:spMkLst>
            <pc:docMk/>
            <pc:sldMk cId="4139147433" sldId="390"/>
            <ac:spMk id="182" creationId="{068E5DF7-B247-C39E-CDB4-8C878EEA2241}"/>
          </ac:spMkLst>
        </pc:spChg>
        <pc:cxnChg chg="mod">
          <ac:chgData name="Dove Lian" userId="74fe9eade95ceb19" providerId="LiveId" clId="{1D1DAA03-31B4-4802-A5D3-E97D126125E5}" dt="2025-03-27T03:05:24.225" v="736" actId="1582"/>
          <ac:cxnSpMkLst>
            <pc:docMk/>
            <pc:sldMk cId="4139147433" sldId="390"/>
            <ac:cxnSpMk id="20" creationId="{27D9209A-39C0-95BF-2CB5-C02ADD558F58}"/>
          </ac:cxnSpMkLst>
        </pc:cxnChg>
        <pc:cxnChg chg="mod">
          <ac:chgData name="Dove Lian" userId="74fe9eade95ceb19" providerId="LiveId" clId="{1D1DAA03-31B4-4802-A5D3-E97D126125E5}" dt="2025-03-27T03:05:08.425" v="720" actId="1582"/>
          <ac:cxnSpMkLst>
            <pc:docMk/>
            <pc:sldMk cId="4139147433" sldId="390"/>
            <ac:cxnSpMk id="24" creationId="{93FBEF23-B2C4-F681-CA4F-F4C60BE70D42}"/>
          </ac:cxnSpMkLst>
        </pc:cxnChg>
      </pc:sldChg>
      <pc:sldChg chg="addSp delSp modSp add mod delAnim">
        <pc:chgData name="Dove Lian" userId="74fe9eade95ceb19" providerId="LiveId" clId="{1D1DAA03-31B4-4802-A5D3-E97D126125E5}" dt="2025-03-27T03:50:05.083" v="1672" actId="14100"/>
        <pc:sldMkLst>
          <pc:docMk/>
          <pc:sldMk cId="3707789675" sldId="399"/>
        </pc:sldMkLst>
        <pc:spChg chg="mod">
          <ac:chgData name="Dove Lian" userId="74fe9eade95ceb19" providerId="LiveId" clId="{1D1DAA03-31B4-4802-A5D3-E97D126125E5}" dt="2025-03-27T03:22:03.471" v="839"/>
          <ac:spMkLst>
            <pc:docMk/>
            <pc:sldMk cId="3707789675" sldId="399"/>
            <ac:spMk id="2" creationId="{AE3B8A1E-FF7C-9ABE-CE8F-9FC2AFCFC8E1}"/>
          </ac:spMkLst>
        </pc:spChg>
        <pc:spChg chg="del">
          <ac:chgData name="Dove Lian" userId="74fe9eade95ceb19" providerId="LiveId" clId="{1D1DAA03-31B4-4802-A5D3-E97D126125E5}" dt="2025-03-27T03:21:48.045" v="798" actId="478"/>
          <ac:spMkLst>
            <pc:docMk/>
            <pc:sldMk cId="3707789675" sldId="399"/>
            <ac:spMk id="3" creationId="{B261719B-501C-5CEB-9635-536C39F63D7D}"/>
          </ac:spMkLst>
        </pc:spChg>
        <pc:spChg chg="add mod">
          <ac:chgData name="Dove Lian" userId="74fe9eade95ceb19" providerId="LiveId" clId="{1D1DAA03-31B4-4802-A5D3-E97D126125E5}" dt="2025-03-27T03:50:05.083" v="1672" actId="14100"/>
          <ac:spMkLst>
            <pc:docMk/>
            <pc:sldMk cId="3707789675" sldId="399"/>
            <ac:spMk id="4" creationId="{E86F2A32-AB51-50DE-6442-A036BDDBA660}"/>
          </ac:spMkLst>
        </pc:spChg>
        <pc:spChg chg="add del mod">
          <ac:chgData name="Dove Lian" userId="74fe9eade95ceb19" providerId="LiveId" clId="{1D1DAA03-31B4-4802-A5D3-E97D126125E5}" dt="2025-03-27T03:43:05.210" v="1128" actId="478"/>
          <ac:spMkLst>
            <pc:docMk/>
            <pc:sldMk cId="3707789675" sldId="399"/>
            <ac:spMk id="5" creationId="{A49453D9-D479-442C-3A0D-A174965BC1BF}"/>
          </ac:spMkLst>
        </pc:spChg>
        <pc:spChg chg="add mod">
          <ac:chgData name="Dove Lian" userId="74fe9eade95ceb19" providerId="LiveId" clId="{1D1DAA03-31B4-4802-A5D3-E97D126125E5}" dt="2025-03-27T03:49:59.230" v="1671" actId="20577"/>
          <ac:spMkLst>
            <pc:docMk/>
            <pc:sldMk cId="3707789675" sldId="399"/>
            <ac:spMk id="7" creationId="{33C55B3C-03A1-4EF0-9550-49078B62122D}"/>
          </ac:spMkLst>
        </pc:spChg>
        <pc:spChg chg="del">
          <ac:chgData name="Dove Lian" userId="74fe9eade95ceb19" providerId="LiveId" clId="{1D1DAA03-31B4-4802-A5D3-E97D126125E5}" dt="2025-03-27T03:21:48.045" v="798" actId="478"/>
          <ac:spMkLst>
            <pc:docMk/>
            <pc:sldMk cId="3707789675" sldId="399"/>
            <ac:spMk id="7" creationId="{EBC1380C-F66F-E05E-754A-ECEA373DA9F5}"/>
          </ac:spMkLst>
        </pc:spChg>
        <pc:spChg chg="del">
          <ac:chgData name="Dove Lian" userId="74fe9eade95ceb19" providerId="LiveId" clId="{1D1DAA03-31B4-4802-A5D3-E97D126125E5}" dt="2025-03-27T03:21:48.045" v="798" actId="478"/>
          <ac:spMkLst>
            <pc:docMk/>
            <pc:sldMk cId="3707789675" sldId="399"/>
            <ac:spMk id="10" creationId="{16645A49-46CF-5DE9-7372-BAAE572F9115}"/>
          </ac:spMkLst>
        </pc:spChg>
        <pc:spChg chg="del">
          <ac:chgData name="Dove Lian" userId="74fe9eade95ceb19" providerId="LiveId" clId="{1D1DAA03-31B4-4802-A5D3-E97D126125E5}" dt="2025-03-27T03:21:48.045" v="798" actId="478"/>
          <ac:spMkLst>
            <pc:docMk/>
            <pc:sldMk cId="3707789675" sldId="399"/>
            <ac:spMk id="11" creationId="{57F6C1E8-4EDD-3611-CC63-FE2BE34A0628}"/>
          </ac:spMkLst>
        </pc:spChg>
        <pc:picChg chg="add mod">
          <ac:chgData name="Dove Lian" userId="74fe9eade95ceb19" providerId="LiveId" clId="{1D1DAA03-31B4-4802-A5D3-E97D126125E5}" dt="2025-03-27T03:44:41.320" v="1170" actId="1076"/>
          <ac:picMkLst>
            <pc:docMk/>
            <pc:sldMk cId="3707789675" sldId="399"/>
            <ac:picMk id="6" creationId="{F90FB3BE-1D1A-402B-26B1-A38823646C9C}"/>
          </ac:picMkLst>
        </pc:picChg>
      </pc:sldChg>
      <pc:sldChg chg="addSp delSp modSp add mod delAnim">
        <pc:chgData name="Dove Lian" userId="74fe9eade95ceb19" providerId="LiveId" clId="{1D1DAA03-31B4-4802-A5D3-E97D126125E5}" dt="2025-03-27T03:30:13.732" v="1109" actId="20577"/>
        <pc:sldMkLst>
          <pc:docMk/>
          <pc:sldMk cId="1495818269" sldId="400"/>
        </pc:sldMkLst>
        <pc:spChg chg="mod">
          <ac:chgData name="Dove Lian" userId="74fe9eade95ceb19" providerId="LiveId" clId="{1D1DAA03-31B4-4802-A5D3-E97D126125E5}" dt="2025-03-27T03:30:13.732" v="1109" actId="20577"/>
          <ac:spMkLst>
            <pc:docMk/>
            <pc:sldMk cId="1495818269" sldId="400"/>
            <ac:spMk id="2" creationId="{A721B949-135A-506B-BF00-0D73441331CA}"/>
          </ac:spMkLst>
        </pc:spChg>
        <pc:spChg chg="del">
          <ac:chgData name="Dove Lian" userId="74fe9eade95ceb19" providerId="LiveId" clId="{1D1DAA03-31B4-4802-A5D3-E97D126125E5}" dt="2025-03-27T03:26:31.814" v="1065" actId="478"/>
          <ac:spMkLst>
            <pc:docMk/>
            <pc:sldMk cId="1495818269" sldId="400"/>
            <ac:spMk id="19" creationId="{1BF4AAE0-9660-DCB7-6DDF-33F20367132E}"/>
          </ac:spMkLst>
        </pc:spChg>
        <pc:spChg chg="del">
          <ac:chgData name="Dove Lian" userId="74fe9eade95ceb19" providerId="LiveId" clId="{1D1DAA03-31B4-4802-A5D3-E97D126125E5}" dt="2025-03-27T03:26:31.814" v="1065" actId="478"/>
          <ac:spMkLst>
            <pc:docMk/>
            <pc:sldMk cId="1495818269" sldId="400"/>
            <ac:spMk id="20" creationId="{42FC4685-EA3F-D699-EC45-95A4CA75BA2A}"/>
          </ac:spMkLst>
        </pc:spChg>
        <pc:spChg chg="del">
          <ac:chgData name="Dove Lian" userId="74fe9eade95ceb19" providerId="LiveId" clId="{1D1DAA03-31B4-4802-A5D3-E97D126125E5}" dt="2025-03-27T03:26:31.814" v="1065" actId="478"/>
          <ac:spMkLst>
            <pc:docMk/>
            <pc:sldMk cId="1495818269" sldId="400"/>
            <ac:spMk id="21" creationId="{8E9FAFAC-2B04-66F4-210A-24A2C57864B8}"/>
          </ac:spMkLst>
        </pc:spChg>
        <pc:spChg chg="del">
          <ac:chgData name="Dove Lian" userId="74fe9eade95ceb19" providerId="LiveId" clId="{1D1DAA03-31B4-4802-A5D3-E97D126125E5}" dt="2025-03-27T03:26:31.814" v="1065" actId="478"/>
          <ac:spMkLst>
            <pc:docMk/>
            <pc:sldMk cId="1495818269" sldId="400"/>
            <ac:spMk id="24" creationId="{C1DC1F7E-2A3F-9B0F-1337-08B5A31ED214}"/>
          </ac:spMkLst>
        </pc:spChg>
        <pc:spChg chg="del">
          <ac:chgData name="Dove Lian" userId="74fe9eade95ceb19" providerId="LiveId" clId="{1D1DAA03-31B4-4802-A5D3-E97D126125E5}" dt="2025-03-27T03:26:31.814" v="1065" actId="478"/>
          <ac:spMkLst>
            <pc:docMk/>
            <pc:sldMk cId="1495818269" sldId="400"/>
            <ac:spMk id="25" creationId="{1F8A45F5-6CB8-04F3-0D0D-2F344891121B}"/>
          </ac:spMkLst>
        </pc:spChg>
        <pc:spChg chg="del">
          <ac:chgData name="Dove Lian" userId="74fe9eade95ceb19" providerId="LiveId" clId="{1D1DAA03-31B4-4802-A5D3-E97D126125E5}" dt="2025-03-27T03:26:31.814" v="1065" actId="478"/>
          <ac:spMkLst>
            <pc:docMk/>
            <pc:sldMk cId="1495818269" sldId="400"/>
            <ac:spMk id="27" creationId="{0AB402E3-E17A-8ED3-161A-4ADB68F8EB4C}"/>
          </ac:spMkLst>
        </pc:spChg>
        <pc:spChg chg="del">
          <ac:chgData name="Dove Lian" userId="74fe9eade95ceb19" providerId="LiveId" clId="{1D1DAA03-31B4-4802-A5D3-E97D126125E5}" dt="2025-03-27T03:26:31.814" v="1065" actId="478"/>
          <ac:spMkLst>
            <pc:docMk/>
            <pc:sldMk cId="1495818269" sldId="400"/>
            <ac:spMk id="29" creationId="{579C3F57-0F95-2A10-2542-172B4B96E836}"/>
          </ac:spMkLst>
        </pc:spChg>
        <pc:picChg chg="add mod">
          <ac:chgData name="Dove Lian" userId="74fe9eade95ceb19" providerId="LiveId" clId="{1D1DAA03-31B4-4802-A5D3-E97D126125E5}" dt="2025-03-27T03:27:34.759" v="1074" actId="1076"/>
          <ac:picMkLst>
            <pc:docMk/>
            <pc:sldMk cId="1495818269" sldId="400"/>
            <ac:picMk id="3" creationId="{A7DF4DC8-EF4A-13BD-03BD-F07A81137199}"/>
          </ac:picMkLst>
        </pc:picChg>
        <pc:picChg chg="del">
          <ac:chgData name="Dove Lian" userId="74fe9eade95ceb19" providerId="LiveId" clId="{1D1DAA03-31B4-4802-A5D3-E97D126125E5}" dt="2025-03-27T03:26:31.814" v="1065" actId="478"/>
          <ac:picMkLst>
            <pc:docMk/>
            <pc:sldMk cId="1495818269" sldId="400"/>
            <ac:picMk id="6" creationId="{CC443740-CCA9-EBC1-630C-839F2F9A0E2F}"/>
          </ac:picMkLst>
        </pc:picChg>
        <pc:picChg chg="del">
          <ac:chgData name="Dove Lian" userId="74fe9eade95ceb19" providerId="LiveId" clId="{1D1DAA03-31B4-4802-A5D3-E97D126125E5}" dt="2025-03-27T03:26:31.814" v="1065" actId="478"/>
          <ac:picMkLst>
            <pc:docMk/>
            <pc:sldMk cId="1495818269" sldId="400"/>
            <ac:picMk id="16" creationId="{60FF54D7-A0F6-31E2-8F43-ED31C8273D43}"/>
          </ac:picMkLst>
        </pc:picChg>
        <pc:cxnChg chg="del">
          <ac:chgData name="Dove Lian" userId="74fe9eade95ceb19" providerId="LiveId" clId="{1D1DAA03-31B4-4802-A5D3-E97D126125E5}" dt="2025-03-27T03:26:31.814" v="1065" actId="478"/>
          <ac:cxnSpMkLst>
            <pc:docMk/>
            <pc:sldMk cId="1495818269" sldId="400"/>
            <ac:cxnSpMk id="28" creationId="{DEFC541E-343E-AE23-9CF3-1726ACA389AE}"/>
          </ac:cxnSpMkLst>
        </pc:cxnChg>
      </pc:sldChg>
    </pc:docChg>
  </pc:docChgLst>
  <pc:docChgLst>
    <pc:chgData name="Dove Lian" userId="74fe9eade95ceb19" providerId="LiveId" clId="{640C5CF7-1199-4410-B998-08FBCB47102A}"/>
    <pc:docChg chg="undo redo custSel addSld delSld modSld sldOrd">
      <pc:chgData name="Dove Lian" userId="74fe9eade95ceb19" providerId="LiveId" clId="{640C5CF7-1199-4410-B998-08FBCB47102A}" dt="2025-03-27T02:01:05.407" v="294" actId="20577"/>
      <pc:docMkLst>
        <pc:docMk/>
      </pc:docMkLst>
      <pc:sldChg chg="modAnim">
        <pc:chgData name="Dove Lian" userId="74fe9eade95ceb19" providerId="LiveId" clId="{640C5CF7-1199-4410-B998-08FBCB47102A}" dt="2025-03-21T06:54:01.289" v="74"/>
        <pc:sldMkLst>
          <pc:docMk/>
          <pc:sldMk cId="3683602303" sldId="273"/>
        </pc:sldMkLst>
      </pc:sldChg>
      <pc:sldChg chg="modAnim">
        <pc:chgData name="Dove Lian" userId="74fe9eade95ceb19" providerId="LiveId" clId="{640C5CF7-1199-4410-B998-08FBCB47102A}" dt="2025-03-21T07:25:45.974" v="120"/>
        <pc:sldMkLst>
          <pc:docMk/>
          <pc:sldMk cId="1513079460" sldId="275"/>
        </pc:sldMkLst>
      </pc:sldChg>
      <pc:sldChg chg="modSp">
        <pc:chgData name="Dove Lian" userId="74fe9eade95ceb19" providerId="LiveId" clId="{640C5CF7-1199-4410-B998-08FBCB47102A}" dt="2025-03-27T02:01:05.407" v="294" actId="20577"/>
        <pc:sldMkLst>
          <pc:docMk/>
          <pc:sldMk cId="248898289" sldId="300"/>
        </pc:sldMkLst>
        <pc:spChg chg="mod">
          <ac:chgData name="Dove Lian" userId="74fe9eade95ceb19" providerId="LiveId" clId="{640C5CF7-1199-4410-B998-08FBCB47102A}" dt="2025-03-27T02:01:05.407" v="294" actId="20577"/>
          <ac:spMkLst>
            <pc:docMk/>
            <pc:sldMk cId="248898289" sldId="300"/>
            <ac:spMk id="28" creationId="{00000000-0000-0000-0000-000000000000}"/>
          </ac:spMkLst>
        </pc:spChg>
      </pc:sldChg>
      <pc:sldChg chg="del">
        <pc:chgData name="Dove Lian" userId="74fe9eade95ceb19" providerId="LiveId" clId="{640C5CF7-1199-4410-B998-08FBCB47102A}" dt="2025-03-21T12:57:23.169" v="260" actId="47"/>
        <pc:sldMkLst>
          <pc:docMk/>
          <pc:sldMk cId="1416375800" sldId="303"/>
        </pc:sldMkLst>
      </pc:sldChg>
      <pc:sldChg chg="addSp modSp mod">
        <pc:chgData name="Dove Lian" userId="74fe9eade95ceb19" providerId="LiveId" clId="{640C5CF7-1199-4410-B998-08FBCB47102A}" dt="2025-03-27T01:56:34.299" v="271" actId="255"/>
        <pc:sldMkLst>
          <pc:docMk/>
          <pc:sldMk cId="1004637459" sldId="307"/>
        </pc:sldMkLst>
        <pc:spChg chg="mod">
          <ac:chgData name="Dove Lian" userId="74fe9eade95ceb19" providerId="LiveId" clId="{640C5CF7-1199-4410-B998-08FBCB47102A}" dt="2025-03-27T01:56:34.299" v="271" actId="255"/>
          <ac:spMkLst>
            <pc:docMk/>
            <pc:sldMk cId="1004637459" sldId="307"/>
            <ac:spMk id="2" creationId="{00000000-0000-0000-0000-000000000000}"/>
          </ac:spMkLst>
        </pc:spChg>
        <pc:spChg chg="add mod">
          <ac:chgData name="Dove Lian" userId="74fe9eade95ceb19" providerId="LiveId" clId="{640C5CF7-1199-4410-B998-08FBCB47102A}" dt="2025-03-27T01:55:56.733" v="270"/>
          <ac:spMkLst>
            <pc:docMk/>
            <pc:sldMk cId="1004637459" sldId="307"/>
            <ac:spMk id="4" creationId="{76677C4C-E10C-09A3-10EC-4B1F43487798}"/>
          </ac:spMkLst>
        </pc:spChg>
      </pc:sldChg>
      <pc:sldChg chg="modSp">
        <pc:chgData name="Dove Lian" userId="74fe9eade95ceb19" providerId="LiveId" clId="{640C5CF7-1199-4410-B998-08FBCB47102A}" dt="2025-03-27T02:00:18.850" v="285" actId="20577"/>
        <pc:sldMkLst>
          <pc:docMk/>
          <pc:sldMk cId="3326422635" sldId="316"/>
        </pc:sldMkLst>
        <pc:spChg chg="mod">
          <ac:chgData name="Dove Lian" userId="74fe9eade95ceb19" providerId="LiveId" clId="{640C5CF7-1199-4410-B998-08FBCB47102A}" dt="2025-03-27T02:00:16.259" v="284" actId="20577"/>
          <ac:spMkLst>
            <pc:docMk/>
            <pc:sldMk cId="3326422635" sldId="316"/>
            <ac:spMk id="8" creationId="{00000000-0000-0000-0000-000000000000}"/>
          </ac:spMkLst>
        </pc:spChg>
        <pc:spChg chg="mod">
          <ac:chgData name="Dove Lian" userId="74fe9eade95ceb19" providerId="LiveId" clId="{640C5CF7-1199-4410-B998-08FBCB47102A}" dt="2025-03-27T02:00:18.850" v="285" actId="20577"/>
          <ac:spMkLst>
            <pc:docMk/>
            <pc:sldMk cId="3326422635" sldId="316"/>
            <ac:spMk id="9" creationId="{00000000-0000-0000-0000-000000000000}"/>
          </ac:spMkLst>
        </pc:spChg>
      </pc:sldChg>
      <pc:sldChg chg="modSp mod">
        <pc:chgData name="Dove Lian" userId="74fe9eade95ceb19" providerId="LiveId" clId="{640C5CF7-1199-4410-B998-08FBCB47102A}" dt="2025-03-21T12:50:26.232" v="223" actId="1035"/>
        <pc:sldMkLst>
          <pc:docMk/>
          <pc:sldMk cId="3945302511" sldId="355"/>
        </pc:sldMkLst>
        <pc:spChg chg="mod">
          <ac:chgData name="Dove Lian" userId="74fe9eade95ceb19" providerId="LiveId" clId="{640C5CF7-1199-4410-B998-08FBCB47102A}" dt="2025-03-21T12:50:26.232" v="223" actId="1035"/>
          <ac:spMkLst>
            <pc:docMk/>
            <pc:sldMk cId="3945302511" sldId="355"/>
            <ac:spMk id="7" creationId="{00000000-0000-0000-0000-000000000000}"/>
          </ac:spMkLst>
        </pc:spChg>
      </pc:sldChg>
      <pc:sldChg chg="modSp mod">
        <pc:chgData name="Dove Lian" userId="74fe9eade95ceb19" providerId="LiveId" clId="{640C5CF7-1199-4410-B998-08FBCB47102A}" dt="2025-03-21T12:50:42.665" v="259" actId="1037"/>
        <pc:sldMkLst>
          <pc:docMk/>
          <pc:sldMk cId="1689531397" sldId="357"/>
        </pc:sldMkLst>
        <pc:spChg chg="mod">
          <ac:chgData name="Dove Lian" userId="74fe9eade95ceb19" providerId="LiveId" clId="{640C5CF7-1199-4410-B998-08FBCB47102A}" dt="2025-03-21T12:50:42.665" v="259" actId="1037"/>
          <ac:spMkLst>
            <pc:docMk/>
            <pc:sldMk cId="1689531397" sldId="357"/>
            <ac:spMk id="7" creationId="{00000000-0000-0000-0000-000000000000}"/>
          </ac:spMkLst>
        </pc:spChg>
        <pc:spChg chg="mod">
          <ac:chgData name="Dove Lian" userId="74fe9eade95ceb19" providerId="LiveId" clId="{640C5CF7-1199-4410-B998-08FBCB47102A}" dt="2025-03-21T12:50:37.625" v="241" actId="1038"/>
          <ac:spMkLst>
            <pc:docMk/>
            <pc:sldMk cId="1689531397" sldId="357"/>
            <ac:spMk id="8" creationId="{00000000-0000-0000-0000-000000000000}"/>
          </ac:spMkLst>
        </pc:spChg>
        <pc:spChg chg="mod">
          <ac:chgData name="Dove Lian" userId="74fe9eade95ceb19" providerId="LiveId" clId="{640C5CF7-1199-4410-B998-08FBCB47102A}" dt="2025-03-21T12:50:42.665" v="259" actId="1037"/>
          <ac:spMkLst>
            <pc:docMk/>
            <pc:sldMk cId="1689531397" sldId="357"/>
            <ac:spMk id="9" creationId="{00000000-0000-0000-0000-000000000000}"/>
          </ac:spMkLst>
        </pc:spChg>
        <pc:spChg chg="mod">
          <ac:chgData name="Dove Lian" userId="74fe9eade95ceb19" providerId="LiveId" clId="{640C5CF7-1199-4410-B998-08FBCB47102A}" dt="2025-03-21T12:50:37.625" v="241" actId="1038"/>
          <ac:spMkLst>
            <pc:docMk/>
            <pc:sldMk cId="1689531397" sldId="357"/>
            <ac:spMk id="10" creationId="{00000000-0000-0000-0000-000000000000}"/>
          </ac:spMkLst>
        </pc:spChg>
        <pc:spChg chg="mod">
          <ac:chgData name="Dove Lian" userId="74fe9eade95ceb19" providerId="LiveId" clId="{640C5CF7-1199-4410-B998-08FBCB47102A}" dt="2025-03-21T12:50:42.665" v="259" actId="1037"/>
          <ac:spMkLst>
            <pc:docMk/>
            <pc:sldMk cId="1689531397" sldId="357"/>
            <ac:spMk id="13" creationId="{00000000-0000-0000-0000-000000000000}"/>
          </ac:spMkLst>
        </pc:spChg>
        <pc:spChg chg="mod">
          <ac:chgData name="Dove Lian" userId="74fe9eade95ceb19" providerId="LiveId" clId="{640C5CF7-1199-4410-B998-08FBCB47102A}" dt="2025-03-21T12:50:37.625" v="241" actId="1038"/>
          <ac:spMkLst>
            <pc:docMk/>
            <pc:sldMk cId="1689531397" sldId="357"/>
            <ac:spMk id="14" creationId="{00000000-0000-0000-0000-000000000000}"/>
          </ac:spMkLst>
        </pc:spChg>
      </pc:sldChg>
      <pc:sldChg chg="modSp">
        <pc:chgData name="Dove Lian" userId="74fe9eade95ceb19" providerId="LiveId" clId="{640C5CF7-1199-4410-B998-08FBCB47102A}" dt="2025-03-21T12:58:06.293" v="269"/>
        <pc:sldMkLst>
          <pc:docMk/>
          <pc:sldMk cId="3148619612" sldId="358"/>
        </pc:sldMkLst>
        <pc:spChg chg="mod">
          <ac:chgData name="Dove Lian" userId="74fe9eade95ceb19" providerId="LiveId" clId="{640C5CF7-1199-4410-B998-08FBCB47102A}" dt="2025-03-21T12:58:06.293" v="269"/>
          <ac:spMkLst>
            <pc:docMk/>
            <pc:sldMk cId="3148619612" sldId="358"/>
            <ac:spMk id="14" creationId="{FCD4ACC9-2BDF-6510-BB3F-74B95C3C8B10}"/>
          </ac:spMkLst>
        </pc:spChg>
      </pc:sldChg>
      <pc:sldChg chg="modSp">
        <pc:chgData name="Dove Lian" userId="74fe9eade95ceb19" providerId="LiveId" clId="{640C5CF7-1199-4410-B998-08FBCB47102A}" dt="2025-03-21T07:43:37.905" v="131" actId="20577"/>
        <pc:sldMkLst>
          <pc:docMk/>
          <pc:sldMk cId="4230851467" sldId="360"/>
        </pc:sldMkLst>
        <pc:spChg chg="mod">
          <ac:chgData name="Dove Lian" userId="74fe9eade95ceb19" providerId="LiveId" clId="{640C5CF7-1199-4410-B998-08FBCB47102A}" dt="2025-03-21T07:43:37.905" v="131" actId="20577"/>
          <ac:spMkLst>
            <pc:docMk/>
            <pc:sldMk cId="4230851467" sldId="360"/>
            <ac:spMk id="7" creationId="{00000000-0000-0000-0000-000000000000}"/>
          </ac:spMkLst>
        </pc:spChg>
      </pc:sldChg>
      <pc:sldChg chg="modSp mod">
        <pc:chgData name="Dove Lian" userId="74fe9eade95ceb19" providerId="LiveId" clId="{640C5CF7-1199-4410-B998-08FBCB47102A}" dt="2025-03-21T12:49:57.382" v="200"/>
        <pc:sldMkLst>
          <pc:docMk/>
          <pc:sldMk cId="4248158741" sldId="373"/>
        </pc:sldMkLst>
        <pc:spChg chg="mod">
          <ac:chgData name="Dove Lian" userId="74fe9eade95ceb19" providerId="LiveId" clId="{640C5CF7-1199-4410-B998-08FBCB47102A}" dt="2025-03-21T12:49:57.382" v="200"/>
          <ac:spMkLst>
            <pc:docMk/>
            <pc:sldMk cId="4248158741" sldId="373"/>
            <ac:spMk id="2" creationId="{88C39B47-1B18-DB80-AAFA-51FEFC9C6907}"/>
          </ac:spMkLst>
        </pc:spChg>
      </pc:sldChg>
      <pc:sldChg chg="modSp mod modAnim">
        <pc:chgData name="Dove Lian" userId="74fe9eade95ceb19" providerId="LiveId" clId="{640C5CF7-1199-4410-B998-08FBCB47102A}" dt="2025-03-21T07:15:40.383" v="106"/>
        <pc:sldMkLst>
          <pc:docMk/>
          <pc:sldMk cId="3779267935" sldId="388"/>
        </pc:sldMkLst>
        <pc:spChg chg="mod">
          <ac:chgData name="Dove Lian" userId="74fe9eade95ceb19" providerId="LiveId" clId="{640C5CF7-1199-4410-B998-08FBCB47102A}" dt="2025-03-21T07:15:20.177" v="103" actId="1038"/>
          <ac:spMkLst>
            <pc:docMk/>
            <pc:sldMk cId="3779267935" sldId="388"/>
            <ac:spMk id="19" creationId="{082B7A74-8AD7-31F5-A7A0-5CA488CDFCDC}"/>
          </ac:spMkLst>
        </pc:spChg>
      </pc:sldChg>
      <pc:sldChg chg="addSp modSp mod modAnim">
        <pc:chgData name="Dove Lian" userId="74fe9eade95ceb19" providerId="LiveId" clId="{640C5CF7-1199-4410-B998-08FBCB47102A}" dt="2025-03-21T07:24:48.695" v="119"/>
        <pc:sldMkLst>
          <pc:docMk/>
          <pc:sldMk cId="278136486" sldId="389"/>
        </pc:sldMkLst>
        <pc:spChg chg="mod">
          <ac:chgData name="Dove Lian" userId="74fe9eade95ceb19" providerId="LiveId" clId="{640C5CF7-1199-4410-B998-08FBCB47102A}" dt="2025-03-21T07:24:12.193" v="112" actId="164"/>
          <ac:spMkLst>
            <pc:docMk/>
            <pc:sldMk cId="278136486" sldId="389"/>
            <ac:spMk id="23" creationId="{3AAA69A9-842E-1F64-A404-7E39D2544B3F}"/>
          </ac:spMkLst>
        </pc:spChg>
        <pc:spChg chg="mod">
          <ac:chgData name="Dove Lian" userId="74fe9eade95ceb19" providerId="LiveId" clId="{640C5CF7-1199-4410-B998-08FBCB47102A}" dt="2025-03-21T07:24:29.652" v="117" actId="164"/>
          <ac:spMkLst>
            <pc:docMk/>
            <pc:sldMk cId="278136486" sldId="389"/>
            <ac:spMk id="40" creationId="{C33CF42B-10D1-E4CE-2F48-BAB5AF78B39B}"/>
          </ac:spMkLst>
        </pc:spChg>
        <pc:spChg chg="mod">
          <ac:chgData name="Dove Lian" userId="74fe9eade95ceb19" providerId="LiveId" clId="{640C5CF7-1199-4410-B998-08FBCB47102A}" dt="2025-03-21T07:24:01.570" v="111" actId="164"/>
          <ac:spMkLst>
            <pc:docMk/>
            <pc:sldMk cId="278136486" sldId="389"/>
            <ac:spMk id="42" creationId="{974EE141-95FC-4A84-0ED8-02B26DB1C261}"/>
          </ac:spMkLst>
        </pc:spChg>
        <pc:grpChg chg="add mod">
          <ac:chgData name="Dove Lian" userId="74fe9eade95ceb19" providerId="LiveId" clId="{640C5CF7-1199-4410-B998-08FBCB47102A}" dt="2025-03-21T07:24:01.570" v="111" actId="164"/>
          <ac:grpSpMkLst>
            <pc:docMk/>
            <pc:sldMk cId="278136486" sldId="389"/>
            <ac:grpSpMk id="4" creationId="{2D0280E6-8C56-1CF4-4EF8-C05655593B0B}"/>
          </ac:grpSpMkLst>
        </pc:grpChg>
        <pc:grpChg chg="add mod">
          <ac:chgData name="Dove Lian" userId="74fe9eade95ceb19" providerId="LiveId" clId="{640C5CF7-1199-4410-B998-08FBCB47102A}" dt="2025-03-21T07:24:12.193" v="112" actId="164"/>
          <ac:grpSpMkLst>
            <pc:docMk/>
            <pc:sldMk cId="278136486" sldId="389"/>
            <ac:grpSpMk id="13" creationId="{EE504CA2-5EF8-E989-EE47-671EDC147448}"/>
          </ac:grpSpMkLst>
        </pc:grpChg>
        <pc:grpChg chg="add mod">
          <ac:chgData name="Dove Lian" userId="74fe9eade95ceb19" providerId="LiveId" clId="{640C5CF7-1199-4410-B998-08FBCB47102A}" dt="2025-03-21T07:24:29.652" v="117" actId="164"/>
          <ac:grpSpMkLst>
            <pc:docMk/>
            <pc:sldMk cId="278136486" sldId="389"/>
            <ac:grpSpMk id="43" creationId="{4BC0DAA0-85B1-B321-868A-2E3227601B88}"/>
          </ac:grpSpMkLst>
        </pc:grpChg>
        <pc:cxnChg chg="mod">
          <ac:chgData name="Dove Lian" userId="74fe9eade95ceb19" providerId="LiveId" clId="{640C5CF7-1199-4410-B998-08FBCB47102A}" dt="2025-03-21T07:24:12.193" v="112" actId="164"/>
          <ac:cxnSpMkLst>
            <pc:docMk/>
            <pc:sldMk cId="278136486" sldId="389"/>
            <ac:cxnSpMk id="20" creationId="{ABA1A7E5-8247-5937-1DD0-4913A457C901}"/>
          </ac:cxnSpMkLst>
        </pc:cxnChg>
        <pc:cxnChg chg="mod">
          <ac:chgData name="Dove Lian" userId="74fe9eade95ceb19" providerId="LiveId" clId="{640C5CF7-1199-4410-B998-08FBCB47102A}" dt="2025-03-21T07:24:29.652" v="117" actId="164"/>
          <ac:cxnSpMkLst>
            <pc:docMk/>
            <pc:sldMk cId="278136486" sldId="389"/>
            <ac:cxnSpMk id="49" creationId="{FB937ED7-09B9-F71C-850F-7E8023F53EFD}"/>
          </ac:cxnSpMkLst>
        </pc:cxnChg>
        <pc:cxnChg chg="mod">
          <ac:chgData name="Dove Lian" userId="74fe9eade95ceb19" providerId="LiveId" clId="{640C5CF7-1199-4410-B998-08FBCB47102A}" dt="2025-03-21T07:24:01.570" v="111" actId="164"/>
          <ac:cxnSpMkLst>
            <pc:docMk/>
            <pc:sldMk cId="278136486" sldId="389"/>
            <ac:cxnSpMk id="51" creationId="{AB72305F-0DD0-C6C8-90E4-7A1680DB355B}"/>
          </ac:cxnSpMkLst>
        </pc:cxnChg>
        <pc:cxnChg chg="mod">
          <ac:chgData name="Dove Lian" userId="74fe9eade95ceb19" providerId="LiveId" clId="{640C5CF7-1199-4410-B998-08FBCB47102A}" dt="2025-03-21T07:24:21.800" v="116" actId="164"/>
          <ac:cxnSpMkLst>
            <pc:docMk/>
            <pc:sldMk cId="278136486" sldId="389"/>
            <ac:cxnSpMk id="75" creationId="{C1EA3F4A-5111-9255-22D0-022D802DC8B0}"/>
          </ac:cxnSpMkLst>
        </pc:cxnChg>
      </pc:sldChg>
      <pc:sldChg chg="modAnim">
        <pc:chgData name="Dove Lian" userId="74fe9eade95ceb19" providerId="LiveId" clId="{640C5CF7-1199-4410-B998-08FBCB47102A}" dt="2025-03-21T07:26:33.446" v="123"/>
        <pc:sldMkLst>
          <pc:docMk/>
          <pc:sldMk cId="4139147433" sldId="390"/>
        </pc:sldMkLst>
      </pc:sldChg>
      <pc:sldChg chg="addSp delSp modSp add mod delAnim modAnim">
        <pc:chgData name="Dove Lian" userId="74fe9eade95ceb19" providerId="LiveId" clId="{640C5CF7-1199-4410-B998-08FBCB47102A}" dt="2025-03-21T06:43:05.644" v="44" actId="1038"/>
        <pc:sldMkLst>
          <pc:docMk/>
          <pc:sldMk cId="1555514981" sldId="398"/>
        </pc:sldMkLst>
        <pc:spChg chg="mod">
          <ac:chgData name="Dove Lian" userId="74fe9eade95ceb19" providerId="LiveId" clId="{640C5CF7-1199-4410-B998-08FBCB47102A}" dt="2025-03-21T06:42:50.247" v="5"/>
          <ac:spMkLst>
            <pc:docMk/>
            <pc:sldMk cId="1555514981" sldId="398"/>
            <ac:spMk id="2" creationId="{E49C9760-8676-1F87-FC9F-708328EBCBBF}"/>
          </ac:spMkLst>
        </pc:spChg>
        <pc:spChg chg="add mod">
          <ac:chgData name="Dove Lian" userId="74fe9eade95ceb19" providerId="LiveId" clId="{640C5CF7-1199-4410-B998-08FBCB47102A}" dt="2025-03-21T06:42:42.093" v="4" actId="1076"/>
          <ac:spMkLst>
            <pc:docMk/>
            <pc:sldMk cId="1555514981" sldId="398"/>
            <ac:spMk id="19" creationId="{236429D5-7F5E-D8B7-AE3B-53E94ED53353}"/>
          </ac:spMkLst>
        </pc:spChg>
        <pc:spChg chg="add mod">
          <ac:chgData name="Dove Lian" userId="74fe9eade95ceb19" providerId="LiveId" clId="{640C5CF7-1199-4410-B998-08FBCB47102A}" dt="2025-03-21T06:43:05.644" v="44" actId="1038"/>
          <ac:spMkLst>
            <pc:docMk/>
            <pc:sldMk cId="1555514981" sldId="398"/>
            <ac:spMk id="20" creationId="{7ADE588E-1CA3-CF2E-7E19-76D8B922B7F6}"/>
          </ac:spMkLst>
        </pc:spChg>
        <pc:spChg chg="add mod">
          <ac:chgData name="Dove Lian" userId="74fe9eade95ceb19" providerId="LiveId" clId="{640C5CF7-1199-4410-B998-08FBCB47102A}" dt="2025-03-21T06:43:05.644" v="44" actId="1038"/>
          <ac:spMkLst>
            <pc:docMk/>
            <pc:sldMk cId="1555514981" sldId="398"/>
            <ac:spMk id="21" creationId="{6099C672-90C4-A309-573B-091A0AF51CAA}"/>
          </ac:spMkLst>
        </pc:spChg>
        <pc:spChg chg="add mod">
          <ac:chgData name="Dove Lian" userId="74fe9eade95ceb19" providerId="LiveId" clId="{640C5CF7-1199-4410-B998-08FBCB47102A}" dt="2025-03-21T06:42:42.093" v="4" actId="1076"/>
          <ac:spMkLst>
            <pc:docMk/>
            <pc:sldMk cId="1555514981" sldId="398"/>
            <ac:spMk id="24" creationId="{789023C6-1E3E-AFED-B519-07779FDEDDAE}"/>
          </ac:spMkLst>
        </pc:spChg>
        <pc:spChg chg="add mod">
          <ac:chgData name="Dove Lian" userId="74fe9eade95ceb19" providerId="LiveId" clId="{640C5CF7-1199-4410-B998-08FBCB47102A}" dt="2025-03-21T06:43:05.644" v="44" actId="1038"/>
          <ac:spMkLst>
            <pc:docMk/>
            <pc:sldMk cId="1555514981" sldId="398"/>
            <ac:spMk id="25" creationId="{4D4C798F-4DE0-DD2F-6F4A-B4D8692BD585}"/>
          </ac:spMkLst>
        </pc:spChg>
        <pc:spChg chg="add mod">
          <ac:chgData name="Dove Lian" userId="74fe9eade95ceb19" providerId="LiveId" clId="{640C5CF7-1199-4410-B998-08FBCB47102A}" dt="2025-03-21T06:42:42.093" v="4" actId="1076"/>
          <ac:spMkLst>
            <pc:docMk/>
            <pc:sldMk cId="1555514981" sldId="398"/>
            <ac:spMk id="27" creationId="{0EC653D6-F581-1629-E8D9-B382C85ABB96}"/>
          </ac:spMkLst>
        </pc:spChg>
        <pc:spChg chg="add mod">
          <ac:chgData name="Dove Lian" userId="74fe9eade95ceb19" providerId="LiveId" clId="{640C5CF7-1199-4410-B998-08FBCB47102A}" dt="2025-03-21T06:43:05.644" v="44" actId="1038"/>
          <ac:spMkLst>
            <pc:docMk/>
            <pc:sldMk cId="1555514981" sldId="398"/>
            <ac:spMk id="29" creationId="{633400F6-C725-5AB8-E1BE-7BA3DF3014C7}"/>
          </ac:spMkLst>
        </pc:spChg>
        <pc:picChg chg="add mod">
          <ac:chgData name="Dove Lian" userId="74fe9eade95ceb19" providerId="LiveId" clId="{640C5CF7-1199-4410-B998-08FBCB47102A}" dt="2025-03-21T06:43:05.644" v="44" actId="1038"/>
          <ac:picMkLst>
            <pc:docMk/>
            <pc:sldMk cId="1555514981" sldId="398"/>
            <ac:picMk id="6" creationId="{4A4A3D54-30DC-9D87-DA6D-8FC523835E68}"/>
          </ac:picMkLst>
        </pc:picChg>
        <pc:picChg chg="add mod">
          <ac:chgData name="Dove Lian" userId="74fe9eade95ceb19" providerId="LiveId" clId="{640C5CF7-1199-4410-B998-08FBCB47102A}" dt="2025-03-21T06:42:42.093" v="4" actId="1076"/>
          <ac:picMkLst>
            <pc:docMk/>
            <pc:sldMk cId="1555514981" sldId="398"/>
            <ac:picMk id="16" creationId="{2755EB8E-15A1-08EF-4C37-2D3383395104}"/>
          </ac:picMkLst>
        </pc:picChg>
        <pc:cxnChg chg="add mod">
          <ac:chgData name="Dove Lian" userId="74fe9eade95ceb19" providerId="LiveId" clId="{640C5CF7-1199-4410-B998-08FBCB47102A}" dt="2025-03-21T06:43:05.644" v="44" actId="1038"/>
          <ac:cxnSpMkLst>
            <pc:docMk/>
            <pc:sldMk cId="1555514981" sldId="398"/>
            <ac:cxnSpMk id="26" creationId="{95275E93-362F-8D49-D9AD-FBF75FE104A2}"/>
          </ac:cxnSpMkLst>
        </pc:cxnChg>
        <pc:cxnChg chg="mod">
          <ac:chgData name="Dove Lian" userId="74fe9eade95ceb19" providerId="LiveId" clId="{640C5CF7-1199-4410-B998-08FBCB47102A}" dt="2025-03-21T06:43:05.644" v="44" actId="1038"/>
          <ac:cxnSpMkLst>
            <pc:docMk/>
            <pc:sldMk cId="1555514981" sldId="398"/>
            <ac:cxnSpMk id="28" creationId="{7160820A-FBED-5C71-FACF-21295E9549F6}"/>
          </ac:cxnSpMkLst>
        </pc:cxnChg>
      </pc:sldChg>
      <pc:sldChg chg="addSp delSp modSp add del mod ord delAnim">
        <pc:chgData name="Dove Lian" userId="74fe9eade95ceb19" providerId="LiveId" clId="{640C5CF7-1199-4410-B998-08FBCB47102A}" dt="2025-03-27T01:59:44.502" v="277" actId="47"/>
        <pc:sldMkLst>
          <pc:docMk/>
          <pc:sldMk cId="3987089011" sldId="399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ABBEAF7-C373-4176-BC82-DCCB6D5E3E26}" type="doc">
      <dgm:prSet loTypeId="urn:microsoft.com/office/officeart/2005/8/layout/hProcess6" loCatId="process" qsTypeId="urn:microsoft.com/office/officeart/2005/8/quickstyle/simple5" qsCatId="simple" csTypeId="urn:microsoft.com/office/officeart/2005/8/colors/colorful4" csCatId="colorful" phldr="1"/>
      <dgm:spPr/>
      <dgm:t>
        <a:bodyPr/>
        <a:lstStyle/>
        <a:p>
          <a:endParaRPr lang="zh-TW" altLang="en-US"/>
        </a:p>
      </dgm:t>
    </dgm:pt>
    <dgm:pt modelId="{801111EC-7761-4006-9B8D-BDD3478D6A0C}">
      <dgm:prSet phldrT="[文字]" custT="1"/>
      <dgm:spPr/>
      <dgm:t>
        <a:bodyPr/>
        <a:lstStyle/>
        <a:p>
          <a:r>
            <a:rPr lang="en-US" altLang="zh-TW" sz="2800" dirty="0"/>
            <a:t>1</a:t>
          </a:r>
          <a:endParaRPr lang="zh-TW" altLang="en-US" sz="2800" dirty="0"/>
        </a:p>
      </dgm:t>
    </dgm:pt>
    <dgm:pt modelId="{741192AF-66D8-44B3-8D71-D609A9576CFF}" type="parTrans" cxnId="{7021B101-6AE5-4EA4-923F-149909DC3C09}">
      <dgm:prSet/>
      <dgm:spPr/>
      <dgm:t>
        <a:bodyPr/>
        <a:lstStyle/>
        <a:p>
          <a:endParaRPr lang="zh-TW" altLang="en-US" sz="2800"/>
        </a:p>
      </dgm:t>
    </dgm:pt>
    <dgm:pt modelId="{E857221A-734F-4396-A642-04F985B7D590}" type="sibTrans" cxnId="{7021B101-6AE5-4EA4-923F-149909DC3C09}">
      <dgm:prSet custT="1"/>
      <dgm:spPr/>
      <dgm:t>
        <a:bodyPr/>
        <a:lstStyle/>
        <a:p>
          <a:endParaRPr lang="zh-TW" altLang="en-US" sz="2800"/>
        </a:p>
      </dgm:t>
    </dgm:pt>
    <dgm:pt modelId="{380F6D09-15D5-4E2B-BF8A-CECE4B7C4A20}">
      <dgm:prSet phldrT="[文字]" custT="1"/>
      <dgm:spPr/>
      <dgm:t>
        <a:bodyPr/>
        <a:lstStyle/>
        <a:p>
          <a:r>
            <a:rPr lang="en-US" altLang="zh-TW" sz="2800" dirty="0"/>
            <a:t>2</a:t>
          </a:r>
          <a:endParaRPr lang="zh-TW" altLang="en-US" sz="2800" dirty="0"/>
        </a:p>
      </dgm:t>
    </dgm:pt>
    <dgm:pt modelId="{35DF94FE-4269-42A8-B274-51E32D4D5D54}" type="parTrans" cxnId="{7DBA789E-FBE8-47EE-B779-737798DB8CF2}">
      <dgm:prSet/>
      <dgm:spPr/>
      <dgm:t>
        <a:bodyPr/>
        <a:lstStyle/>
        <a:p>
          <a:endParaRPr lang="zh-TW" altLang="en-US" sz="2800"/>
        </a:p>
      </dgm:t>
    </dgm:pt>
    <dgm:pt modelId="{D60C5607-81DE-4CC8-91B3-C56E5666A49F}" type="sibTrans" cxnId="{7DBA789E-FBE8-47EE-B779-737798DB8CF2}">
      <dgm:prSet custT="1"/>
      <dgm:spPr/>
      <dgm:t>
        <a:bodyPr/>
        <a:lstStyle/>
        <a:p>
          <a:endParaRPr lang="zh-TW" altLang="en-US" sz="2800"/>
        </a:p>
      </dgm:t>
    </dgm:pt>
    <dgm:pt modelId="{680F7195-4FD3-481E-8A2B-5AD54C8280AB}">
      <dgm:prSet phldrT="[文字]" custT="1"/>
      <dgm:spPr/>
      <dgm:t>
        <a:bodyPr/>
        <a:lstStyle/>
        <a:p>
          <a:r>
            <a:rPr lang="en-US" altLang="zh-TW" sz="2800" dirty="0"/>
            <a:t>3</a:t>
          </a:r>
          <a:endParaRPr lang="zh-TW" altLang="en-US" sz="2800" dirty="0"/>
        </a:p>
      </dgm:t>
    </dgm:pt>
    <dgm:pt modelId="{E0770B27-10B9-4E3F-A134-B86908A61FFE}" type="parTrans" cxnId="{3796133B-9324-48E1-895B-CB33B607472F}">
      <dgm:prSet/>
      <dgm:spPr/>
      <dgm:t>
        <a:bodyPr/>
        <a:lstStyle/>
        <a:p>
          <a:endParaRPr lang="zh-TW" altLang="en-US" sz="2800"/>
        </a:p>
      </dgm:t>
    </dgm:pt>
    <dgm:pt modelId="{382B596D-4079-47F6-BAC4-80EDB1CFB95D}" type="sibTrans" cxnId="{3796133B-9324-48E1-895B-CB33B607472F}">
      <dgm:prSet/>
      <dgm:spPr/>
      <dgm:t>
        <a:bodyPr/>
        <a:lstStyle/>
        <a:p>
          <a:endParaRPr lang="zh-TW" altLang="en-US" sz="2800"/>
        </a:p>
      </dgm:t>
    </dgm:pt>
    <dgm:pt modelId="{97C498C3-B6DD-4290-809A-7F41DCC94602}">
      <dgm:prSet/>
      <dgm:spPr/>
      <dgm:t>
        <a:bodyPr/>
        <a:lstStyle/>
        <a:p>
          <a:r>
            <a:rPr lang="zh-CN" altLang="en-US" sz="2800" dirty="0"/>
            <a:t>定义网络</a:t>
          </a:r>
          <a:endParaRPr lang="zh-TW" altLang="en-US" sz="2800" dirty="0"/>
        </a:p>
      </dgm:t>
    </dgm:pt>
    <dgm:pt modelId="{6314B85C-C1B5-4C04-BF45-32703679BBBA}" type="parTrans" cxnId="{2444E9F2-EEFC-4FDE-A1A5-773A690FCD99}">
      <dgm:prSet/>
      <dgm:spPr/>
      <dgm:t>
        <a:bodyPr/>
        <a:lstStyle/>
        <a:p>
          <a:endParaRPr lang="zh-CN" altLang="en-US"/>
        </a:p>
      </dgm:t>
    </dgm:pt>
    <dgm:pt modelId="{358CAB3F-6F45-413B-A28E-E7A5D580FDF8}" type="sibTrans" cxnId="{2444E9F2-EEFC-4FDE-A1A5-773A690FCD99}">
      <dgm:prSet/>
      <dgm:spPr/>
      <dgm:t>
        <a:bodyPr/>
        <a:lstStyle/>
        <a:p>
          <a:endParaRPr lang="zh-CN" altLang="en-US"/>
        </a:p>
      </dgm:t>
    </dgm:pt>
    <dgm:pt modelId="{854A7D3E-C7E2-40B6-99D5-A6D8684A36A8}">
      <dgm:prSet/>
      <dgm:spPr/>
      <dgm:t>
        <a:bodyPr/>
        <a:lstStyle/>
        <a:p>
          <a:r>
            <a:rPr lang="zh-CN" altLang="en-US" sz="2800" dirty="0"/>
            <a:t>损失函数</a:t>
          </a:r>
          <a:endParaRPr lang="zh-TW" altLang="en-US" sz="2800" dirty="0"/>
        </a:p>
      </dgm:t>
    </dgm:pt>
    <dgm:pt modelId="{E2C9C274-FA30-427A-936A-05EA62464929}" type="parTrans" cxnId="{54045EA9-E1C2-4191-A908-F03A56174CBF}">
      <dgm:prSet/>
      <dgm:spPr/>
      <dgm:t>
        <a:bodyPr/>
        <a:lstStyle/>
        <a:p>
          <a:endParaRPr lang="zh-CN" altLang="en-US"/>
        </a:p>
      </dgm:t>
    </dgm:pt>
    <dgm:pt modelId="{8EAD3175-F7E4-4F81-B10F-5B52A5BCC1C8}" type="sibTrans" cxnId="{54045EA9-E1C2-4191-A908-F03A56174CBF}">
      <dgm:prSet/>
      <dgm:spPr/>
      <dgm:t>
        <a:bodyPr/>
        <a:lstStyle/>
        <a:p>
          <a:endParaRPr lang="zh-CN" altLang="en-US"/>
        </a:p>
      </dgm:t>
    </dgm:pt>
    <dgm:pt modelId="{8D04D858-8F20-4902-A6A2-A63AACE33B61}">
      <dgm:prSet/>
      <dgm:spPr/>
      <dgm:t>
        <a:bodyPr/>
        <a:lstStyle/>
        <a:p>
          <a:r>
            <a:rPr lang="zh-CN" altLang="en-US" sz="2800" dirty="0"/>
            <a:t>优化</a:t>
          </a:r>
          <a:endParaRPr lang="zh-TW" altLang="en-US" sz="2800" dirty="0"/>
        </a:p>
      </dgm:t>
    </dgm:pt>
    <dgm:pt modelId="{C723E8C3-242A-4E6E-AC85-5D7E41B4A677}" type="parTrans" cxnId="{DE8EB4F4-1C1B-4070-80FB-260E47B69A00}">
      <dgm:prSet/>
      <dgm:spPr/>
      <dgm:t>
        <a:bodyPr/>
        <a:lstStyle/>
        <a:p>
          <a:endParaRPr lang="zh-CN" altLang="en-US"/>
        </a:p>
      </dgm:t>
    </dgm:pt>
    <dgm:pt modelId="{49B7BD17-658F-45A2-8200-F2AD8B0B96D6}" type="sibTrans" cxnId="{DE8EB4F4-1C1B-4070-80FB-260E47B69A00}">
      <dgm:prSet/>
      <dgm:spPr/>
      <dgm:t>
        <a:bodyPr/>
        <a:lstStyle/>
        <a:p>
          <a:endParaRPr lang="zh-CN" altLang="en-US"/>
        </a:p>
      </dgm:t>
    </dgm:pt>
    <dgm:pt modelId="{A5E42E5A-1F14-444C-8D42-E6AA57977A47}" type="pres">
      <dgm:prSet presAssocID="{7ABBEAF7-C373-4176-BC82-DCCB6D5E3E26}" presName="theList" presStyleCnt="0">
        <dgm:presLayoutVars>
          <dgm:dir/>
          <dgm:animLvl val="lvl"/>
          <dgm:resizeHandles val="exact"/>
        </dgm:presLayoutVars>
      </dgm:prSet>
      <dgm:spPr/>
    </dgm:pt>
    <dgm:pt modelId="{49C10FD1-8373-4D80-8FE4-8C8DA1BC5B98}" type="pres">
      <dgm:prSet presAssocID="{801111EC-7761-4006-9B8D-BDD3478D6A0C}" presName="compNode" presStyleCnt="0"/>
      <dgm:spPr/>
    </dgm:pt>
    <dgm:pt modelId="{018F3831-3850-49DD-9A6B-D4223B9AB88A}" type="pres">
      <dgm:prSet presAssocID="{801111EC-7761-4006-9B8D-BDD3478D6A0C}" presName="noGeometry" presStyleCnt="0"/>
      <dgm:spPr/>
    </dgm:pt>
    <dgm:pt modelId="{B26D808F-7151-45D8-B910-A78C7EC5D375}" type="pres">
      <dgm:prSet presAssocID="{801111EC-7761-4006-9B8D-BDD3478D6A0C}" presName="childTextVisible" presStyleLbl="bgAccFollowNode1" presStyleIdx="0" presStyleCnt="3">
        <dgm:presLayoutVars>
          <dgm:bulletEnabled val="1"/>
        </dgm:presLayoutVars>
      </dgm:prSet>
      <dgm:spPr/>
    </dgm:pt>
    <dgm:pt modelId="{64FA673D-026D-4EF2-8FE1-D1290C6692DE}" type="pres">
      <dgm:prSet presAssocID="{801111EC-7761-4006-9B8D-BDD3478D6A0C}" presName="childTextHidden" presStyleLbl="bgAccFollowNode1" presStyleIdx="0" presStyleCnt="3"/>
      <dgm:spPr/>
    </dgm:pt>
    <dgm:pt modelId="{26507422-5EB3-4794-954B-10F5496864B4}" type="pres">
      <dgm:prSet presAssocID="{801111EC-7761-4006-9B8D-BDD3478D6A0C}" presName="parentText" presStyleLbl="node1" presStyleIdx="0" presStyleCnt="3">
        <dgm:presLayoutVars>
          <dgm:chMax val="1"/>
          <dgm:bulletEnabled val="1"/>
        </dgm:presLayoutVars>
      </dgm:prSet>
      <dgm:spPr/>
    </dgm:pt>
    <dgm:pt modelId="{F0AA544F-1805-4054-93CC-2107DC2D7D81}" type="pres">
      <dgm:prSet presAssocID="{801111EC-7761-4006-9B8D-BDD3478D6A0C}" presName="aSpace" presStyleCnt="0"/>
      <dgm:spPr/>
    </dgm:pt>
    <dgm:pt modelId="{0D0AD100-C8D5-475D-B652-CBFDAD990A70}" type="pres">
      <dgm:prSet presAssocID="{380F6D09-15D5-4E2B-BF8A-CECE4B7C4A20}" presName="compNode" presStyleCnt="0"/>
      <dgm:spPr/>
    </dgm:pt>
    <dgm:pt modelId="{CE668467-9A71-48D5-9668-F140D20EF8F9}" type="pres">
      <dgm:prSet presAssocID="{380F6D09-15D5-4E2B-BF8A-CECE4B7C4A20}" presName="noGeometry" presStyleCnt="0"/>
      <dgm:spPr/>
    </dgm:pt>
    <dgm:pt modelId="{63BF4F9E-DFD3-4F32-BB83-EDA34B3186AB}" type="pres">
      <dgm:prSet presAssocID="{380F6D09-15D5-4E2B-BF8A-CECE4B7C4A20}" presName="childTextVisible" presStyleLbl="bgAccFollowNode1" presStyleIdx="1" presStyleCnt="3">
        <dgm:presLayoutVars>
          <dgm:bulletEnabled val="1"/>
        </dgm:presLayoutVars>
      </dgm:prSet>
      <dgm:spPr/>
    </dgm:pt>
    <dgm:pt modelId="{56FD2A42-E9D7-4817-8A00-A6180A37758A}" type="pres">
      <dgm:prSet presAssocID="{380F6D09-15D5-4E2B-BF8A-CECE4B7C4A20}" presName="childTextHidden" presStyleLbl="bgAccFollowNode1" presStyleIdx="1" presStyleCnt="3"/>
      <dgm:spPr/>
    </dgm:pt>
    <dgm:pt modelId="{BD20842E-DDAC-4D2A-81A6-5E7B3DC6A9BA}" type="pres">
      <dgm:prSet presAssocID="{380F6D09-15D5-4E2B-BF8A-CECE4B7C4A20}" presName="parentText" presStyleLbl="node1" presStyleIdx="1" presStyleCnt="3">
        <dgm:presLayoutVars>
          <dgm:chMax val="1"/>
          <dgm:bulletEnabled val="1"/>
        </dgm:presLayoutVars>
      </dgm:prSet>
      <dgm:spPr/>
    </dgm:pt>
    <dgm:pt modelId="{D1551DF3-10EE-4460-8C6B-8F66703DA7F7}" type="pres">
      <dgm:prSet presAssocID="{380F6D09-15D5-4E2B-BF8A-CECE4B7C4A20}" presName="aSpace" presStyleCnt="0"/>
      <dgm:spPr/>
    </dgm:pt>
    <dgm:pt modelId="{20F60610-F71F-4DA0-8D4B-245E93FB2FAA}" type="pres">
      <dgm:prSet presAssocID="{680F7195-4FD3-481E-8A2B-5AD54C8280AB}" presName="compNode" presStyleCnt="0"/>
      <dgm:spPr/>
    </dgm:pt>
    <dgm:pt modelId="{6E8193CF-467D-424C-881E-873B8B07C5A2}" type="pres">
      <dgm:prSet presAssocID="{680F7195-4FD3-481E-8A2B-5AD54C8280AB}" presName="noGeometry" presStyleCnt="0"/>
      <dgm:spPr/>
    </dgm:pt>
    <dgm:pt modelId="{25708548-ACE5-456A-9BB2-8335CF56201B}" type="pres">
      <dgm:prSet presAssocID="{680F7195-4FD3-481E-8A2B-5AD54C8280AB}" presName="childTextVisible" presStyleLbl="bgAccFollowNode1" presStyleIdx="2" presStyleCnt="3">
        <dgm:presLayoutVars>
          <dgm:bulletEnabled val="1"/>
        </dgm:presLayoutVars>
      </dgm:prSet>
      <dgm:spPr/>
    </dgm:pt>
    <dgm:pt modelId="{6CD1B83E-A39D-4414-BCC7-A9116F1953AE}" type="pres">
      <dgm:prSet presAssocID="{680F7195-4FD3-481E-8A2B-5AD54C8280AB}" presName="childTextHidden" presStyleLbl="bgAccFollowNode1" presStyleIdx="2" presStyleCnt="3"/>
      <dgm:spPr/>
    </dgm:pt>
    <dgm:pt modelId="{51AD05C7-9BB6-4F43-AAA2-1D0412419A6C}" type="pres">
      <dgm:prSet presAssocID="{680F7195-4FD3-481E-8A2B-5AD54C8280AB}" presName="parentText" presStyleLbl="node1" presStyleIdx="2" presStyleCnt="3">
        <dgm:presLayoutVars>
          <dgm:chMax val="1"/>
          <dgm:bulletEnabled val="1"/>
        </dgm:presLayoutVars>
      </dgm:prSet>
      <dgm:spPr/>
    </dgm:pt>
  </dgm:ptLst>
  <dgm:cxnLst>
    <dgm:cxn modelId="{7021B101-6AE5-4EA4-923F-149909DC3C09}" srcId="{7ABBEAF7-C373-4176-BC82-DCCB6D5E3E26}" destId="{801111EC-7761-4006-9B8D-BDD3478D6A0C}" srcOrd="0" destOrd="0" parTransId="{741192AF-66D8-44B3-8D71-D609A9576CFF}" sibTransId="{E857221A-734F-4396-A642-04F985B7D590}"/>
    <dgm:cxn modelId="{ABC9680F-BC80-4FAE-BF94-0E90F34E4838}" type="presOf" srcId="{380F6D09-15D5-4E2B-BF8A-CECE4B7C4A20}" destId="{BD20842E-DDAC-4D2A-81A6-5E7B3DC6A9BA}" srcOrd="0" destOrd="0" presId="urn:microsoft.com/office/officeart/2005/8/layout/hProcess6"/>
    <dgm:cxn modelId="{817FAE28-7A67-410A-8AAA-0D47EE688E3B}" type="presOf" srcId="{8D04D858-8F20-4902-A6A2-A63AACE33B61}" destId="{25708548-ACE5-456A-9BB2-8335CF56201B}" srcOrd="0" destOrd="0" presId="urn:microsoft.com/office/officeart/2005/8/layout/hProcess6"/>
    <dgm:cxn modelId="{3796133B-9324-48E1-895B-CB33B607472F}" srcId="{7ABBEAF7-C373-4176-BC82-DCCB6D5E3E26}" destId="{680F7195-4FD3-481E-8A2B-5AD54C8280AB}" srcOrd="2" destOrd="0" parTransId="{E0770B27-10B9-4E3F-A134-B86908A61FFE}" sibTransId="{382B596D-4079-47F6-BAC4-80EDB1CFB95D}"/>
    <dgm:cxn modelId="{AEB5C264-9299-433C-ADC7-E08F9F77A7D3}" type="presOf" srcId="{7ABBEAF7-C373-4176-BC82-DCCB6D5E3E26}" destId="{A5E42E5A-1F14-444C-8D42-E6AA57977A47}" srcOrd="0" destOrd="0" presId="urn:microsoft.com/office/officeart/2005/8/layout/hProcess6"/>
    <dgm:cxn modelId="{0E020966-40CD-4C1C-8889-E10C2A492ED5}" type="presOf" srcId="{680F7195-4FD3-481E-8A2B-5AD54C8280AB}" destId="{51AD05C7-9BB6-4F43-AAA2-1D0412419A6C}" srcOrd="0" destOrd="0" presId="urn:microsoft.com/office/officeart/2005/8/layout/hProcess6"/>
    <dgm:cxn modelId="{979AB58B-F601-4A02-9211-A25BA7A6DA75}" type="presOf" srcId="{97C498C3-B6DD-4290-809A-7F41DCC94602}" destId="{64FA673D-026D-4EF2-8FE1-D1290C6692DE}" srcOrd="1" destOrd="0" presId="urn:microsoft.com/office/officeart/2005/8/layout/hProcess6"/>
    <dgm:cxn modelId="{7DBA789E-FBE8-47EE-B779-737798DB8CF2}" srcId="{7ABBEAF7-C373-4176-BC82-DCCB6D5E3E26}" destId="{380F6D09-15D5-4E2B-BF8A-CECE4B7C4A20}" srcOrd="1" destOrd="0" parTransId="{35DF94FE-4269-42A8-B274-51E32D4D5D54}" sibTransId="{D60C5607-81DE-4CC8-91B3-C56E5666A49F}"/>
    <dgm:cxn modelId="{8B90B3A2-4D2C-4FEB-9F35-4639FF461F9B}" type="presOf" srcId="{8D04D858-8F20-4902-A6A2-A63AACE33B61}" destId="{6CD1B83E-A39D-4414-BCC7-A9116F1953AE}" srcOrd="1" destOrd="0" presId="urn:microsoft.com/office/officeart/2005/8/layout/hProcess6"/>
    <dgm:cxn modelId="{54045EA9-E1C2-4191-A908-F03A56174CBF}" srcId="{380F6D09-15D5-4E2B-BF8A-CECE4B7C4A20}" destId="{854A7D3E-C7E2-40B6-99D5-A6D8684A36A8}" srcOrd="0" destOrd="0" parTransId="{E2C9C274-FA30-427A-936A-05EA62464929}" sibTransId="{8EAD3175-F7E4-4F81-B10F-5B52A5BCC1C8}"/>
    <dgm:cxn modelId="{BCFC2FBE-7595-4511-99E4-2BAE50FB7AE8}" type="presOf" srcId="{801111EC-7761-4006-9B8D-BDD3478D6A0C}" destId="{26507422-5EB3-4794-954B-10F5496864B4}" srcOrd="0" destOrd="0" presId="urn:microsoft.com/office/officeart/2005/8/layout/hProcess6"/>
    <dgm:cxn modelId="{8D26CED0-6985-4AB1-A4FC-D1124A811014}" type="presOf" srcId="{854A7D3E-C7E2-40B6-99D5-A6D8684A36A8}" destId="{56FD2A42-E9D7-4817-8A00-A6180A37758A}" srcOrd="1" destOrd="0" presId="urn:microsoft.com/office/officeart/2005/8/layout/hProcess6"/>
    <dgm:cxn modelId="{231DC6DA-A416-4900-BE47-9E2689E7661F}" type="presOf" srcId="{854A7D3E-C7E2-40B6-99D5-A6D8684A36A8}" destId="{63BF4F9E-DFD3-4F32-BB83-EDA34B3186AB}" srcOrd="0" destOrd="0" presId="urn:microsoft.com/office/officeart/2005/8/layout/hProcess6"/>
    <dgm:cxn modelId="{F6632FE9-3F07-4AC2-A8FC-AECA14EA9AEC}" type="presOf" srcId="{97C498C3-B6DD-4290-809A-7F41DCC94602}" destId="{B26D808F-7151-45D8-B910-A78C7EC5D375}" srcOrd="0" destOrd="0" presId="urn:microsoft.com/office/officeart/2005/8/layout/hProcess6"/>
    <dgm:cxn modelId="{2444E9F2-EEFC-4FDE-A1A5-773A690FCD99}" srcId="{801111EC-7761-4006-9B8D-BDD3478D6A0C}" destId="{97C498C3-B6DD-4290-809A-7F41DCC94602}" srcOrd="0" destOrd="0" parTransId="{6314B85C-C1B5-4C04-BF45-32703679BBBA}" sibTransId="{358CAB3F-6F45-413B-A28E-E7A5D580FDF8}"/>
    <dgm:cxn modelId="{DE8EB4F4-1C1B-4070-80FB-260E47B69A00}" srcId="{680F7195-4FD3-481E-8A2B-5AD54C8280AB}" destId="{8D04D858-8F20-4902-A6A2-A63AACE33B61}" srcOrd="0" destOrd="0" parTransId="{C723E8C3-242A-4E6E-AC85-5D7E41B4A677}" sibTransId="{49B7BD17-658F-45A2-8200-F2AD8B0B96D6}"/>
    <dgm:cxn modelId="{AA1D2459-77EE-473C-A8A3-AACB744037F8}" type="presParOf" srcId="{A5E42E5A-1F14-444C-8D42-E6AA57977A47}" destId="{49C10FD1-8373-4D80-8FE4-8C8DA1BC5B98}" srcOrd="0" destOrd="0" presId="urn:microsoft.com/office/officeart/2005/8/layout/hProcess6"/>
    <dgm:cxn modelId="{3EF0E65D-F70D-4574-898A-FAB35A7241BB}" type="presParOf" srcId="{49C10FD1-8373-4D80-8FE4-8C8DA1BC5B98}" destId="{018F3831-3850-49DD-9A6B-D4223B9AB88A}" srcOrd="0" destOrd="0" presId="urn:microsoft.com/office/officeart/2005/8/layout/hProcess6"/>
    <dgm:cxn modelId="{644C4DEE-C54E-4D19-BB65-1A66748451A0}" type="presParOf" srcId="{49C10FD1-8373-4D80-8FE4-8C8DA1BC5B98}" destId="{B26D808F-7151-45D8-B910-A78C7EC5D375}" srcOrd="1" destOrd="0" presId="urn:microsoft.com/office/officeart/2005/8/layout/hProcess6"/>
    <dgm:cxn modelId="{E80B246F-0B37-4183-B1B6-CC86C4B7042E}" type="presParOf" srcId="{49C10FD1-8373-4D80-8FE4-8C8DA1BC5B98}" destId="{64FA673D-026D-4EF2-8FE1-D1290C6692DE}" srcOrd="2" destOrd="0" presId="urn:microsoft.com/office/officeart/2005/8/layout/hProcess6"/>
    <dgm:cxn modelId="{B4C77B1B-350C-4E68-B162-52369279C6B0}" type="presParOf" srcId="{49C10FD1-8373-4D80-8FE4-8C8DA1BC5B98}" destId="{26507422-5EB3-4794-954B-10F5496864B4}" srcOrd="3" destOrd="0" presId="urn:microsoft.com/office/officeart/2005/8/layout/hProcess6"/>
    <dgm:cxn modelId="{F80345AE-8336-4DD6-B77F-A20096D6CBDE}" type="presParOf" srcId="{A5E42E5A-1F14-444C-8D42-E6AA57977A47}" destId="{F0AA544F-1805-4054-93CC-2107DC2D7D81}" srcOrd="1" destOrd="0" presId="urn:microsoft.com/office/officeart/2005/8/layout/hProcess6"/>
    <dgm:cxn modelId="{370D3E7F-5909-450E-A469-251F9713CEF0}" type="presParOf" srcId="{A5E42E5A-1F14-444C-8D42-E6AA57977A47}" destId="{0D0AD100-C8D5-475D-B652-CBFDAD990A70}" srcOrd="2" destOrd="0" presId="urn:microsoft.com/office/officeart/2005/8/layout/hProcess6"/>
    <dgm:cxn modelId="{F207BE1E-4804-43D6-B165-2D5BD97ED51B}" type="presParOf" srcId="{0D0AD100-C8D5-475D-B652-CBFDAD990A70}" destId="{CE668467-9A71-48D5-9668-F140D20EF8F9}" srcOrd="0" destOrd="0" presId="urn:microsoft.com/office/officeart/2005/8/layout/hProcess6"/>
    <dgm:cxn modelId="{750D83BC-0DB0-4244-9572-CBEFF7411267}" type="presParOf" srcId="{0D0AD100-C8D5-475D-B652-CBFDAD990A70}" destId="{63BF4F9E-DFD3-4F32-BB83-EDA34B3186AB}" srcOrd="1" destOrd="0" presId="urn:microsoft.com/office/officeart/2005/8/layout/hProcess6"/>
    <dgm:cxn modelId="{05EEFB4E-54A5-4C3A-A198-D94550657B06}" type="presParOf" srcId="{0D0AD100-C8D5-475D-B652-CBFDAD990A70}" destId="{56FD2A42-E9D7-4817-8A00-A6180A37758A}" srcOrd="2" destOrd="0" presId="urn:microsoft.com/office/officeart/2005/8/layout/hProcess6"/>
    <dgm:cxn modelId="{4D99AA0E-3B0B-4593-A928-79A60E3C9749}" type="presParOf" srcId="{0D0AD100-C8D5-475D-B652-CBFDAD990A70}" destId="{BD20842E-DDAC-4D2A-81A6-5E7B3DC6A9BA}" srcOrd="3" destOrd="0" presId="urn:microsoft.com/office/officeart/2005/8/layout/hProcess6"/>
    <dgm:cxn modelId="{B0DB9CC0-0439-462B-B2F9-61B3441CA20D}" type="presParOf" srcId="{A5E42E5A-1F14-444C-8D42-E6AA57977A47}" destId="{D1551DF3-10EE-4460-8C6B-8F66703DA7F7}" srcOrd="3" destOrd="0" presId="urn:microsoft.com/office/officeart/2005/8/layout/hProcess6"/>
    <dgm:cxn modelId="{5FDF3D4C-B231-4E7A-A119-4B45671099AB}" type="presParOf" srcId="{A5E42E5A-1F14-444C-8D42-E6AA57977A47}" destId="{20F60610-F71F-4DA0-8D4B-245E93FB2FAA}" srcOrd="4" destOrd="0" presId="urn:microsoft.com/office/officeart/2005/8/layout/hProcess6"/>
    <dgm:cxn modelId="{7C247BCC-2625-494C-BA9B-6210F4C9F835}" type="presParOf" srcId="{20F60610-F71F-4DA0-8D4B-245E93FB2FAA}" destId="{6E8193CF-467D-424C-881E-873B8B07C5A2}" srcOrd="0" destOrd="0" presId="urn:microsoft.com/office/officeart/2005/8/layout/hProcess6"/>
    <dgm:cxn modelId="{D288E975-4E94-4CA4-A6ED-43509FC63ABD}" type="presParOf" srcId="{20F60610-F71F-4DA0-8D4B-245E93FB2FAA}" destId="{25708548-ACE5-456A-9BB2-8335CF56201B}" srcOrd="1" destOrd="0" presId="urn:microsoft.com/office/officeart/2005/8/layout/hProcess6"/>
    <dgm:cxn modelId="{02F297B2-636E-4E2E-B7B5-4A8E1C4946F5}" type="presParOf" srcId="{20F60610-F71F-4DA0-8D4B-245E93FB2FAA}" destId="{6CD1B83E-A39D-4414-BCC7-A9116F1953AE}" srcOrd="2" destOrd="0" presId="urn:microsoft.com/office/officeart/2005/8/layout/hProcess6"/>
    <dgm:cxn modelId="{63FC23D5-166A-4992-B233-27BD6A706EE3}" type="presParOf" srcId="{20F60610-F71F-4DA0-8D4B-245E93FB2FAA}" destId="{51AD05C7-9BB6-4F43-AAA2-1D0412419A6C}" srcOrd="3" destOrd="0" presId="urn:microsoft.com/office/officeart/2005/8/layout/hProcess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6D808F-7151-45D8-B910-A78C7EC5D375}">
      <dsp:nvSpPr>
        <dsp:cNvPr id="0" name=""/>
        <dsp:cNvSpPr/>
      </dsp:nvSpPr>
      <dsp:spPr>
        <a:xfrm>
          <a:off x="503156" y="0"/>
          <a:ext cx="1629463" cy="1424356"/>
        </a:xfrm>
        <a:prstGeom prst="rightArrow">
          <a:avLst>
            <a:gd name="adj1" fmla="val 70000"/>
            <a:gd name="adj2" fmla="val 50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15240" rIns="3048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/>
            <a:t>定义网络</a:t>
          </a:r>
          <a:endParaRPr lang="zh-TW" altLang="en-US" sz="2400" kern="1200" dirty="0"/>
        </a:p>
      </dsp:txBody>
      <dsp:txXfrm>
        <a:off x="910522" y="213653"/>
        <a:ext cx="794363" cy="997050"/>
      </dsp:txXfrm>
    </dsp:sp>
    <dsp:sp modelId="{26507422-5EB3-4794-954B-10F5496864B4}">
      <dsp:nvSpPr>
        <dsp:cNvPr id="0" name=""/>
        <dsp:cNvSpPr/>
      </dsp:nvSpPr>
      <dsp:spPr>
        <a:xfrm>
          <a:off x="95790" y="304812"/>
          <a:ext cx="814731" cy="814731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800" kern="1200" dirty="0"/>
            <a:t>1</a:t>
          </a:r>
          <a:endParaRPr lang="zh-TW" altLang="en-US" sz="2800" kern="1200" dirty="0"/>
        </a:p>
      </dsp:txBody>
      <dsp:txXfrm>
        <a:off x="215105" y="424127"/>
        <a:ext cx="576101" cy="576101"/>
      </dsp:txXfrm>
    </dsp:sp>
    <dsp:sp modelId="{63BF4F9E-DFD3-4F32-BB83-EDA34B3186AB}">
      <dsp:nvSpPr>
        <dsp:cNvPr id="0" name=""/>
        <dsp:cNvSpPr/>
      </dsp:nvSpPr>
      <dsp:spPr>
        <a:xfrm>
          <a:off x="2644913" y="0"/>
          <a:ext cx="1629463" cy="1424356"/>
        </a:xfrm>
        <a:prstGeom prst="rightArrow">
          <a:avLst>
            <a:gd name="adj1" fmla="val 70000"/>
            <a:gd name="adj2" fmla="val 50000"/>
          </a:avLst>
        </a:prstGeom>
        <a:solidFill>
          <a:schemeClr val="accent4">
            <a:tint val="40000"/>
            <a:alpha val="90000"/>
            <a:hueOff val="5756959"/>
            <a:satOff val="-30630"/>
            <a:lumOff val="-1745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5756959"/>
              <a:satOff val="-30630"/>
              <a:lumOff val="-174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15240" rIns="3048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/>
            <a:t>损失函数</a:t>
          </a:r>
          <a:endParaRPr lang="zh-TW" altLang="en-US" sz="2400" kern="1200" dirty="0"/>
        </a:p>
      </dsp:txBody>
      <dsp:txXfrm>
        <a:off x="3052279" y="213653"/>
        <a:ext cx="794363" cy="997050"/>
      </dsp:txXfrm>
    </dsp:sp>
    <dsp:sp modelId="{BD20842E-DDAC-4D2A-81A6-5E7B3DC6A9BA}">
      <dsp:nvSpPr>
        <dsp:cNvPr id="0" name=""/>
        <dsp:cNvSpPr/>
      </dsp:nvSpPr>
      <dsp:spPr>
        <a:xfrm>
          <a:off x="2237547" y="304812"/>
          <a:ext cx="814731" cy="814731"/>
        </a:xfrm>
        <a:prstGeom prst="ellipse">
          <a:avLst/>
        </a:prstGeom>
        <a:gradFill rotWithShape="0">
          <a:gsLst>
            <a:gs pos="0">
              <a:schemeClr val="accent4">
                <a:hueOff val="5197846"/>
                <a:satOff val="-23984"/>
                <a:lumOff val="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5197846"/>
                <a:satOff val="-23984"/>
                <a:lumOff val="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5197846"/>
                <a:satOff val="-23984"/>
                <a:lumOff val="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800" kern="1200" dirty="0"/>
            <a:t>2</a:t>
          </a:r>
          <a:endParaRPr lang="zh-TW" altLang="en-US" sz="2800" kern="1200" dirty="0"/>
        </a:p>
      </dsp:txBody>
      <dsp:txXfrm>
        <a:off x="2356862" y="424127"/>
        <a:ext cx="576101" cy="576101"/>
      </dsp:txXfrm>
    </dsp:sp>
    <dsp:sp modelId="{25708548-ACE5-456A-9BB2-8335CF56201B}">
      <dsp:nvSpPr>
        <dsp:cNvPr id="0" name=""/>
        <dsp:cNvSpPr/>
      </dsp:nvSpPr>
      <dsp:spPr>
        <a:xfrm>
          <a:off x="4786671" y="0"/>
          <a:ext cx="1629463" cy="1424356"/>
        </a:xfrm>
        <a:prstGeom prst="rightArrow">
          <a:avLst>
            <a:gd name="adj1" fmla="val 70000"/>
            <a:gd name="adj2" fmla="val 50000"/>
          </a:avLst>
        </a:prstGeom>
        <a:solidFill>
          <a:schemeClr val="accent4">
            <a:tint val="40000"/>
            <a:alpha val="90000"/>
            <a:hueOff val="11513918"/>
            <a:satOff val="-61261"/>
            <a:lumOff val="-3490"/>
            <a:alphaOff val="0"/>
          </a:schemeClr>
        </a:solidFill>
        <a:ln w="6350" cap="flat" cmpd="sng" algn="ctr">
          <a:solidFill>
            <a:schemeClr val="accent4">
              <a:tint val="40000"/>
              <a:alpha val="90000"/>
              <a:hueOff val="11513918"/>
              <a:satOff val="-61261"/>
              <a:lumOff val="-349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60960" tIns="15240" rIns="30480" bIns="152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zh-CN" altLang="en-US" sz="2400" kern="1200" dirty="0"/>
            <a:t>优化</a:t>
          </a:r>
          <a:endParaRPr lang="zh-TW" altLang="en-US" sz="2400" kern="1200" dirty="0"/>
        </a:p>
      </dsp:txBody>
      <dsp:txXfrm>
        <a:off x="5194037" y="213653"/>
        <a:ext cx="794363" cy="997050"/>
      </dsp:txXfrm>
    </dsp:sp>
    <dsp:sp modelId="{51AD05C7-9BB6-4F43-AAA2-1D0412419A6C}">
      <dsp:nvSpPr>
        <dsp:cNvPr id="0" name=""/>
        <dsp:cNvSpPr/>
      </dsp:nvSpPr>
      <dsp:spPr>
        <a:xfrm>
          <a:off x="4379305" y="304812"/>
          <a:ext cx="814731" cy="814731"/>
        </a:xfrm>
        <a:prstGeom prst="ellipse">
          <a:avLst/>
        </a:prstGeom>
        <a:gradFill rotWithShape="0">
          <a:gsLst>
            <a:gs pos="0">
              <a:schemeClr val="accent4">
                <a:hueOff val="10395692"/>
                <a:satOff val="-47968"/>
                <a:lumOff val="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10395692"/>
                <a:satOff val="-47968"/>
                <a:lumOff val="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10395692"/>
                <a:satOff val="-47968"/>
                <a:lumOff val="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altLang="zh-TW" sz="2800" kern="1200" dirty="0"/>
            <a:t>3</a:t>
          </a:r>
          <a:endParaRPr lang="zh-TW" altLang="en-US" sz="2800" kern="1200" dirty="0"/>
        </a:p>
      </dsp:txBody>
      <dsp:txXfrm>
        <a:off x="4498620" y="424127"/>
        <a:ext cx="576101" cy="5761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6">
  <dgm:title val=""/>
  <dgm:desc val=""/>
  <dgm:catLst>
    <dgm:cat type="process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L"/>
          <dgm:param type="nodeHorzAlign" val="l"/>
        </dgm:alg>
      </dgm:if>
      <dgm:else name="Name2">
        <dgm:alg type="lin">
          <dgm:param type="linDir" val="from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w" refFor="ch" refForName="compNode" fact="0.7"/>
      <dgm:constr type="ctrY" for="ch" forName="compNode" refType="h" fact="0.5"/>
      <dgm:constr type="w" for="ch" forName="aSpace" refType="w" fact="0.05"/>
      <dgm:constr type="primFontSz" for="des" forName="childTextHidden" op="equ" val="65"/>
      <dgm:constr type="primFontSz" for="des" forName="parentText" op="equ"/>
    </dgm:constrLst>
    <dgm:ruleLst/>
    <dgm:forEach name="aNodeForEach" axis="ch" ptType="node">
      <dgm:layoutNode name="compNode">
        <dgm:alg type="composite">
          <dgm:param type="ar" val="1.43"/>
        </dgm:alg>
        <dgm:shape xmlns:r="http://schemas.openxmlformats.org/officeDocument/2006/relationships" r:blip="">
          <dgm:adjLst/>
        </dgm:shape>
        <dgm:presOf/>
        <dgm:choose name="Name3">
          <dgm:if name="Name4" func="var" arg="dir" op="equ" val="norm">
            <dgm:constrLst>
              <dgm:constr type="w" for="ch" forName="childTextVisible" refType="w" fact="0.8"/>
              <dgm:constr type="h" for="ch" forName="childTextVisible" refType="h"/>
              <dgm:constr type="r" for="ch" forName="childTextVisible" refType="w"/>
              <dgm:constr type="w" for="ch" forName="childTextHidden" refType="w" fact="0.6"/>
              <dgm:constr type="h" for="ch" forName="childTextHidden" refType="h"/>
              <dgm:constr type="r" for="ch" forName="childTextHidden" refType="w"/>
              <dgm:constr type="l" for="ch" forName="parentText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if>
          <dgm:else name="Name5">
            <dgm:constrLst>
              <dgm:constr type="w" for="ch" forName="childTextVisible" refType="w" fact="0.8"/>
              <dgm:constr type="h" for="ch" forName="childTextVisible" refType="h"/>
              <dgm:constr type="l" for="ch" forName="childTextVisible"/>
              <dgm:constr type="w" for="ch" forName="childTextHidden" refType="w" fact="0.6"/>
              <dgm:constr type="h" for="ch" forName="childTextHidden" refType="h"/>
              <dgm:constr type="l" for="ch" forName="childTextHidden"/>
              <dgm:constr type="r" for="ch" forName="parentText" refType="w"/>
              <dgm:constr type="w" for="ch" forName="parentText" refType="w" fact="0.4"/>
              <dgm:constr type="h" for="ch" forName="parentText" refType="w" refFor="ch" refForName="parentText" op="equ"/>
              <dgm:constr type="ctrY" for="ch" forName="parentText" refType="h" fact="0.5"/>
            </dgm:constrLst>
          </dgm:else>
        </dgm:choose>
        <dgm:ruleLst/>
        <dgm:layoutNode name="noGeometry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childTextVisible" styleLbl="bgAccFollowNode1">
          <dgm:varLst>
            <dgm:bulletEnabled val="1"/>
          </dgm:varLst>
          <dgm:alg type="sp"/>
          <dgm:choose name="Name6">
            <dgm:if name="Name7" func="var" arg="dir" op="equ" val="norm">
              <dgm:shape xmlns:r="http://schemas.openxmlformats.org/officeDocument/2006/relationships" type="rightArrow" r:blip="">
                <dgm:adjLst>
                  <dgm:adj idx="1" val="0.7"/>
                  <dgm:adj idx="2" val="0.5"/>
                </dgm:adjLst>
              </dgm:shape>
            </dgm:if>
            <dgm:else name="Name8">
              <dgm:shape xmlns:r="http://schemas.openxmlformats.org/officeDocument/2006/relationships" type="leftArrow" r:blip="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/>
          <dgm:ruleLst/>
        </dgm:layoutNode>
        <dgm:layoutNode name="childTextHidden" styleLbl="bgAccFollowNode1">
          <dgm:choose name="Name9">
            <dgm:if name="Name10" axis="des followSib" ptType="node node" st="1 1" cnt="1 0" func="cnt" op="gte" val="1">
              <dgm:alg type="tx">
                <dgm:param type="stBulletLvl" val="1"/>
                <dgm:param type="txAnchorVertCh" val="mid"/>
              </dgm:alg>
            </dgm:if>
            <dgm:else name="Name11">
              <dgm:alg type="tx">
                <dgm:param type="stBulletLvl" val="2"/>
                <dgm:param type="txAnchorVertCh" val="mid"/>
              </dgm:alg>
            </dgm:else>
          </dgm:choose>
          <dgm:choose name="Name12">
            <dgm:if name="Name13" func="var" arg="dir" op="equ" val="norm">
              <dgm:shape xmlns:r="http://schemas.openxmlformats.org/officeDocument/2006/relationships" type="rightArrow" r:blip="" hideGeom="1">
                <dgm:adjLst>
                  <dgm:adj idx="1" val="0.7"/>
                  <dgm:adj idx="2" val="0.5"/>
                </dgm:adjLst>
              </dgm:shape>
            </dgm:if>
            <dgm:else name="Name14">
              <dgm:shape xmlns:r="http://schemas.openxmlformats.org/officeDocument/2006/relationships" type="leftArrow" r:blip="" hideGeom="1">
                <dgm:adjLst>
                  <dgm:adj idx="1" val="0.7"/>
                  <dgm:adj idx="2" val="0.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rMarg" refType="primFontSz" fact="0.1"/>
            <dgm:constr type="lMarg" refType="primFontSz" fact="0.2"/>
          </dgm:constrLst>
          <dgm:ruleLst>
            <dgm:rule type="primFontSz" val="5" fact="NaN" max="NaN"/>
          </dgm:ruleLst>
        </dgm:layoutNode>
        <dgm:layoutNode name="parentText" styleLbl="node1">
          <dgm:varLst>
            <dgm:chMax val="1"/>
            <dgm:bulletEnabled val="1"/>
          </dgm:varLst>
          <dgm:alg type="tx"/>
          <dgm:shape xmlns:r="http://schemas.openxmlformats.org/officeDocument/2006/relationships" type="ellipse" r:blip="">
            <dgm:adjLst/>
          </dgm:shape>
          <dgm:presOf axis="self"/>
          <dgm:constrLst>
            <dgm:constr type="primFontSz" val="65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choose name="Name15">
        <dgm:if name="Name16" axis="self" ptType="node" func="revPos" op="gte" val="2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E538380-55B4-44CC-8D64-0CFEAEC87175}" type="datetimeFigureOut">
              <a:rPr lang="zh-CN" altLang="en-US" smtClean="0"/>
              <a:t>2026/9/21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702A3-3BBD-4453-B934-FADD575612C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64328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702A3-3BBD-4453-B934-FADD575612CE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86197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702A3-3BBD-4453-B934-FADD575612CE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51996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从</a:t>
            </a:r>
            <a:r>
              <a:rPr lang="en-US" altLang="zh-CN" dirty="0"/>
              <a:t>(a)</a:t>
            </a:r>
            <a:r>
              <a:rPr lang="zh-CN" altLang="en-US" dirty="0"/>
              <a:t>可以看出，每次迭代选取的批量样本数越多，下降效果越明显，并且曲线越平滑。损失整体是下降趋势，但局部看会来回震荡。从</a:t>
            </a:r>
            <a:r>
              <a:rPr lang="en-US" altLang="zh-CN" dirty="0"/>
              <a:t>(b)</a:t>
            </a:r>
            <a:r>
              <a:rPr lang="zh-CN" altLang="en-US" dirty="0"/>
              <a:t>可以看出，如果按整个数据集迭代的来看损失变化情况，则小批量样本数越小，下降效果越明显。</a:t>
            </a: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702A3-3BBD-4453-B934-FADD575612CE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81212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22275" y="1241425"/>
            <a:ext cx="5953125" cy="3349625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702A3-3BBD-4453-B934-FADD575612CE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36904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anchor="t"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单击以编辑母版副标题样式</a:t>
            </a:r>
          </a:p>
        </p:txBody>
      </p:sp>
      <p:sp>
        <p:nvSpPr>
          <p:cNvPr id="12" name="标题占位符 1">
            <a:extLst>
              <a:ext uri="{FF2B5EF4-FFF2-40B4-BE49-F238E27FC236}">
                <a16:creationId xmlns:a16="http://schemas.microsoft.com/office/drawing/2014/main" id="{7CCF9DBD-7779-9BD6-AD00-3A9076BF682A}"/>
              </a:ext>
            </a:extLst>
          </p:cNvPr>
          <p:cNvSpPr txBox="1">
            <a:spLocks/>
          </p:cNvSpPr>
          <p:nvPr userDrawn="1"/>
        </p:nvSpPr>
        <p:spPr>
          <a:xfrm>
            <a:off x="95623" y="-101488"/>
            <a:ext cx="10515600" cy="981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baseline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800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2511363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ECD178E4-8D56-2C1E-4A3A-E0164CF7A91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/>
          <a:lstStyle/>
          <a:p>
            <a:fld id="{07E1A71E-A14B-D44B-A9C2-459DA2AE8E5E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2826755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1375202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4254928"/>
            <a:ext cx="105156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7" name="标题占位符 1">
            <a:extLst>
              <a:ext uri="{FF2B5EF4-FFF2-40B4-BE49-F238E27FC236}">
                <a16:creationId xmlns:a16="http://schemas.microsoft.com/office/drawing/2014/main" id="{1DA72E1B-4386-64E4-5212-D699B87BCE01}"/>
              </a:ext>
            </a:extLst>
          </p:cNvPr>
          <p:cNvSpPr txBox="1">
            <a:spLocks/>
          </p:cNvSpPr>
          <p:nvPr userDrawn="1"/>
        </p:nvSpPr>
        <p:spPr>
          <a:xfrm>
            <a:off x="95623" y="-101488"/>
            <a:ext cx="10515600" cy="981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baseline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800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717299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8" name="标题占位符 1">
            <a:extLst>
              <a:ext uri="{FF2B5EF4-FFF2-40B4-BE49-F238E27FC236}">
                <a16:creationId xmlns:a16="http://schemas.microsoft.com/office/drawing/2014/main" id="{33A102EA-F2AE-29D3-BFD3-4F0B09F1F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23" y="-101488"/>
            <a:ext cx="10515600" cy="981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1468804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1" y="1681163"/>
            <a:ext cx="5183188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1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10" name="标题占位符 1">
            <a:extLst>
              <a:ext uri="{FF2B5EF4-FFF2-40B4-BE49-F238E27FC236}">
                <a16:creationId xmlns:a16="http://schemas.microsoft.com/office/drawing/2014/main" id="{B6ACDFC9-D02C-877F-E33D-2B125156CE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23" y="-101488"/>
            <a:ext cx="10515600" cy="981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852885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占位符 1">
            <a:extLst>
              <a:ext uri="{FF2B5EF4-FFF2-40B4-BE49-F238E27FC236}">
                <a16:creationId xmlns:a16="http://schemas.microsoft.com/office/drawing/2014/main" id="{9A2E8137-CE41-7797-CE92-2D27BF8D3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23" y="-101488"/>
            <a:ext cx="10515600" cy="981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8536317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10552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37B4C-798E-394F-8B3F-D9B501646D03}" type="datetime1">
              <a:t>9/21/26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/>
              <a:t>《</a:t>
            </a:r>
            <a:r>
              <a:rPr lang="zh-CN" altLang="en-US"/>
              <a:t>深度学习导论</a:t>
            </a:r>
            <a:r>
              <a:rPr lang="en-US" altLang="zh-CN"/>
              <a:t>》</a:t>
            </a:r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FC4843-EEDB-4B7A-8496-D618534152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46913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D426625-2478-C89A-87A1-4CACCC853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CDC04-AF27-2E44-A520-7D7D4FE71C8B}" type="datetimeFigureOut">
              <a:t>9/21/26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D595D93-5657-9F63-F9E9-247A9842F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613659A-4120-34F9-E131-15DF1D4AC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88663-4A8B-0548-9E63-FD15C671A366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849526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5623" y="-28075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baseline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kumimoji="1"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833463" y="1142383"/>
            <a:ext cx="10515600" cy="49325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71446" indent="-171446" algn="l" defTabSz="685783" rtl="0" eaLnBrk="1" latinLnBrk="0" hangingPunct="1">
              <a:lnSpc>
                <a:spcPct val="90000"/>
              </a:lnSpc>
              <a:spcBef>
                <a:spcPts val="751"/>
              </a:spcBef>
              <a:buFont typeface="Wingdings" pitchFamily="2" charset="2"/>
              <a:buChar char="p"/>
              <a:defRPr sz="2100" b="1" i="0" kern="1200" baseline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1pPr>
            <a:lvl2pPr marL="514338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 baseline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2pPr>
            <a:lvl3pPr marL="857229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 baseline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3pPr>
            <a:lvl4pPr marL="1200121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1" kern="1200" baseline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4pPr>
            <a:lvl5pPr marL="1543012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1" kern="1200" baseline="0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n-cs"/>
              </a:defRPr>
            </a:lvl5pPr>
            <a:lvl6pPr marL="1885904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795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686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578" indent="-171446" algn="l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12" name="标题占位符 1">
            <a:extLst>
              <a:ext uri="{FF2B5EF4-FFF2-40B4-BE49-F238E27FC236}">
                <a16:creationId xmlns:a16="http://schemas.microsoft.com/office/drawing/2014/main" id="{7CCF9DBD-7779-9BD6-AD00-3A9076BF682A}"/>
              </a:ext>
            </a:extLst>
          </p:cNvPr>
          <p:cNvSpPr txBox="1">
            <a:spLocks/>
          </p:cNvSpPr>
          <p:nvPr userDrawn="1"/>
        </p:nvSpPr>
        <p:spPr>
          <a:xfrm>
            <a:off x="95623" y="-101488"/>
            <a:ext cx="10515600" cy="9810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baseline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lang="zh-CN" altLang="en-US" sz="2800" dirty="0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95901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7">
            <a:extLst>
              <a:ext uri="{FF2B5EF4-FFF2-40B4-BE49-F238E27FC236}">
                <a16:creationId xmlns:a16="http://schemas.microsoft.com/office/drawing/2014/main" id="{E7A084E6-64EA-0D33-1ABE-E682AD821B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23" y="-28075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 baseline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</a:defRPr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3584955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5FBB47-7057-ED81-E997-C9BC2D9516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D3F565A9-CFA3-D882-0D86-34117FE9C7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5557B15-1521-DD83-9CA8-C847CC73F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E1736-5089-8245-BD0B-F99CABD22A0E}" type="datetimeFigureOut">
              <a:t>9/21/26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60D9073-0FDE-8F30-E67A-C8A0C891A0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0CA5182-9278-7776-B119-0BA1305D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ECAC-81E0-A24C-B59A-2A73865066D3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4694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56708A3-F720-D5B4-DE03-878EA6EFB7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FEDF8E8-DC35-CDCF-D12E-C4E129D128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441753C-7D1D-26AB-D90D-7AAFFB328B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E1736-5089-8245-BD0B-F99CABD22A0E}" type="datetimeFigureOut">
              <a:t>9/21/26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5CB742C-7733-A469-1FBF-8A79ACE3B4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71B8211-FD2F-6FDD-5D76-F9B43E99F1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ECAC-81E0-A24C-B59A-2A73865066D3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114570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05DA3C-1299-C8AB-0675-54A722B8AA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9292036-82E3-CC74-B8F2-CEA76E3EC1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7A51295-0DDB-6FDF-2663-589C64DB53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E1736-5089-8245-BD0B-F99CABD22A0E}" type="datetimeFigureOut">
              <a:t>9/21/26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10579B1-FC92-24EE-58E4-8213441D4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72F24EC-233D-1CA1-B3B7-E31976E93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ECAC-81E0-A24C-B59A-2A73865066D3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482395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7972FE1-C75E-23DD-1ABD-74CAB5A18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F646D02-443E-3A4F-A384-C812649D46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F4C0B00-B312-23FA-4B9E-2640038FD7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DFCED6C-FB4B-AB52-B1CF-19A187365F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E1736-5089-8245-BD0B-F99CABD22A0E}" type="datetimeFigureOut">
              <a:t>9/21/26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2724FE8C-5578-AEB1-C948-F07556223E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58FDFB6-F8B9-C945-66D6-9C32CBD05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ECAC-81E0-A24C-B59A-2A73865066D3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444291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B42C758-9CB0-4AC2-3AAC-93C8F0789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32C08709-812E-0B8C-70C9-A7242129B9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D3AB055-1383-FC07-F01B-47AD6C14A8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EDA567B6-190E-265A-D2D4-F59B269FD1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EE1533A3-C47C-F4C5-7277-331CD0F024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904ABBFF-E3C3-F2C9-35ED-AE72D8A22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E1736-5089-8245-BD0B-F99CABD22A0E}" type="datetimeFigureOut">
              <a:t>9/21/26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148F44FA-4E86-1251-F7DA-1F40C94EB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B9C7F890-2416-D0BB-28D2-199793483A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ECAC-81E0-A24C-B59A-2A73865066D3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176819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5C3223-BD7F-48AB-795F-A0A405E2E6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1066B1C-826E-9C73-3CCA-BB46287046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E1736-5089-8245-BD0B-F99CABD22A0E}" type="datetimeFigureOut">
              <a:t>9/21/26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E7AC803-8B6D-79F2-680A-185E2038C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535C4F1-A06F-8D6D-4DA6-8B2E7EAC30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ECAC-81E0-A24C-B59A-2A73865066D3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7922562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A4555B27-6199-899C-FF98-535CAE68F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E1736-5089-8245-BD0B-F99CABD22A0E}" type="datetimeFigureOut">
              <a:t>9/21/26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B4002BE-AAE1-9A24-BCC3-A78EBCEDF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72E2483-B3D4-B8D9-B4E7-951DAC6663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ECAC-81E0-A24C-B59A-2A73865066D3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769206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4A72811-9C30-35AE-F432-7F0466DB0F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037AAAA-6ADB-5BC8-675D-F637B574C2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B8793AE-52DD-DE8E-595D-72D9432731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B3E0D61F-6C7B-FA1B-0BC4-9614698612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E1736-5089-8245-BD0B-F99CABD22A0E}" type="datetimeFigureOut">
              <a:t>9/21/26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2C56AF2-DFB9-4378-B987-9522F7553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3695840D-B7CD-28DE-3616-D9EAAD67E3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ECAC-81E0-A24C-B59A-2A73865066D3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3720970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D32DABC-98CA-A20A-BAED-0E3EC90BE5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78BF6871-0F80-C783-F7E4-294A60DE24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A1D7FE1-ACFF-4A47-B3C4-61AAEEBC49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E1CD42B-48E4-2D18-84E9-88C934EF4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E1736-5089-8245-BD0B-F99CABD22A0E}" type="datetimeFigureOut">
              <a:t>9/21/26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1D64052-6654-BB1B-E4A8-33C6BC8E65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CB6E592-699C-5706-5984-5E75F44347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ECAC-81E0-A24C-B59A-2A73865066D3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7027919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582203-6A32-15C2-78D5-551284FA9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4E0C8575-8844-3207-986B-134C1BB4E7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F0BAE04-7579-2909-C524-461E2649B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E1736-5089-8245-BD0B-F99CABD22A0E}" type="datetimeFigureOut">
              <a:t>9/21/26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4705817C-CE48-C23B-4361-73539DC0AE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79B58C3-B4F6-3171-69C2-8CAC3D0BA8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ECAC-81E0-A24C-B59A-2A73865066D3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657118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4FEBA8CD-8F3F-860F-FF1D-5AE65969B11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9552D7F-5AB0-043C-9EF6-18AE175CAA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5A5264C-2CD5-CB49-D6FF-8738460A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E1736-5089-8245-BD0B-F99CABD22A0E}" type="datetimeFigureOut">
              <a:t>9/21/26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52D84F7-D17B-7B92-2C84-9E2CB124D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A091572-A261-9894-655B-D803C01D4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5DECAC-81E0-A24C-B59A-2A73865066D3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695089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8CDA924-7882-277A-EC81-C7C8999C8F3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167128D2-7225-689A-01E7-ABA733C6C3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9804411-D551-4D5D-5C08-61247DD584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CDC04-AF27-2E44-A520-7D7D4FE71C8B}" type="datetimeFigureOut">
              <a:t>9/21/26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47E12A1-BF8F-B2D8-393B-B3CD35D0C6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3F0330E-BB9A-A483-2F3A-6D2EF1BDE0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88663-4A8B-0548-9E63-FD15C671A366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7956963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786D73-5E34-0507-1DCE-0C53E57A20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7FE736B-83AA-9C22-7912-22391E29A8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3E55144-D8CF-0683-420A-F1CEC9AF8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CDC04-AF27-2E44-A520-7D7D4FE71C8B}" type="datetimeFigureOut">
              <a:t>9/21/26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44C3D2B-85E4-804B-ECE7-1D7E4145B3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7086249-9DA5-13EE-8963-ECA8793C43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88663-4A8B-0548-9E63-FD15C671A366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0633486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4181B9-334F-4EB9-FCF0-043EB44AB0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DB92923-8825-191A-BCFB-F7080FB386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7AC704B-67C5-DA50-B1B0-40A7F3779D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CDC04-AF27-2E44-A520-7D7D4FE71C8B}" type="datetimeFigureOut">
              <a:t>9/21/26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F0FFD08-294B-62EE-1D7C-27CAA37AEE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10D98A7-9D48-D315-CF2E-061D0ECB5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88663-4A8B-0548-9E63-FD15C671A366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7496093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AB5E3A-7CE8-6088-7FD5-CBBF184460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1703C59-81C5-F2AD-2509-7661A4D1FF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EF4DEB94-98DC-375F-A95B-21F25E9B58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0BB2CCE-8B1B-BC96-656F-E8F0EDFDE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CDC04-AF27-2E44-A520-7D7D4FE71C8B}" type="datetimeFigureOut">
              <a:t>9/21/26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29F8345-FBB1-806A-E184-A1BFAD4CA5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C8EC66F2-660A-E14D-032B-F190F4F6D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88663-4A8B-0548-9E63-FD15C671A366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7877938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F26F9AC-4788-8996-4F23-0A2040CD3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A8050F4-C9C6-566A-84A3-618BFBD4E8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00977D3-E35D-67C6-3DDC-FE4FF4942C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6FBBCDBB-3B9A-082B-383A-BA732659DA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D7B5C28E-2BE4-A3C1-68D2-7EE4086EB07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7D0D2D7-470B-6252-2AE2-882830978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CDC04-AF27-2E44-A520-7D7D4FE71C8B}" type="datetimeFigureOut">
              <a:t>9/21/26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5584BF9B-3286-1A67-4CA9-04298AFE4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3FB3A47E-15A5-305F-62B8-F54D94371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88663-4A8B-0548-9E63-FD15C671A366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3908757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0A8965-DECD-E00C-EE2B-97DA41ABC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01D146F-3841-B03F-89C1-2712D35E6B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CDC04-AF27-2E44-A520-7D7D4FE71C8B}" type="datetimeFigureOut">
              <a:t>9/21/26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7F489CE-EABD-A235-EAD9-C8E17CF76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5478489-00F3-DC3B-9752-140078B8A6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88663-4A8B-0548-9E63-FD15C671A366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7233783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7D426625-2478-C89A-87A1-4CACCC853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CDC04-AF27-2E44-A520-7D7D4FE71C8B}" type="datetimeFigureOut">
              <a:t>9/21/26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D595D93-5657-9F63-F9E9-247A9842F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613659A-4120-34F9-E131-15DF1D4AC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88663-4A8B-0548-9E63-FD15C671A366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72133403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A79EC7D-BBB2-BB76-BCDE-3693AE279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9E965219-0998-8FB6-3D13-C0AFEF9012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7CDACA2C-D9CA-2735-8A57-3FF0ABDFED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FEB1999-8FB3-4A41-F083-917FEA334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CDC04-AF27-2E44-A520-7D7D4FE71C8B}" type="datetimeFigureOut">
              <a:t>9/21/26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874672E-FD60-4CB8-5CE9-F57F5543AF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B5F2422-46BD-F840-B753-732FF03E4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88663-4A8B-0548-9E63-FD15C671A366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366087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A5BF13B-3299-4DA8-847B-8518E28DC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F16D2425-A9D0-D37D-3623-B203CF5C7F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3E54C43-0669-EC92-B1C8-E12B476E1B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D50D413-BB48-E7CD-88E3-866E623645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CDC04-AF27-2E44-A520-7D7D4FE71C8B}" type="datetimeFigureOut">
              <a:t>9/21/26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91B76954-C377-BA63-E22E-12E4FAF50A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EAA85EA-A5A2-A117-6CB1-2DBE00CCC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88663-4A8B-0548-9E63-FD15C671A366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484352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E6BB661-B0AD-DB67-1350-FA42AAE67F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207F317-7BED-E818-1462-BD8C5493021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9CE2728-CCD7-3634-B745-671A0CEF2A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CDC04-AF27-2E44-A520-7D7D4FE71C8B}" type="datetimeFigureOut">
              <a:t>9/21/26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4B74F71-501D-3E24-C738-DABB67C50A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0BB69DF-EBF4-328E-217C-723DAEEBD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88663-4A8B-0548-9E63-FD15C671A366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083162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828A29D-260D-59EB-C270-F241EFCDB0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9D219D5F-249E-5624-A2A0-CD8E65AD6C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DC181E6-D4C0-284A-44FD-5A920F7E60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CDC04-AF27-2E44-A520-7D7D4FE71C8B}" type="datetimeFigureOut">
              <a:t>9/21/26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F7C2A34-842A-066D-F295-64DF685ADF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4D136FD-9D4B-F591-9AAD-576812705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88663-4A8B-0548-9E63-FD15C671A366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30930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3463" y="1142382"/>
            <a:ext cx="10515600" cy="49325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grpSp>
        <p:nvGrpSpPr>
          <p:cNvPr id="8" name="Group 9">
            <a:extLst>
              <a:ext uri="{FF2B5EF4-FFF2-40B4-BE49-F238E27FC236}">
                <a16:creationId xmlns:a16="http://schemas.microsoft.com/office/drawing/2014/main" id="{F5171B24-CF2D-32E9-ACCC-FDC331AE09C2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1" y="-1589"/>
            <a:ext cx="12192000" cy="767234"/>
            <a:chOff x="-1" y="-1"/>
            <a:chExt cx="7719" cy="568"/>
          </a:xfrm>
        </p:grpSpPr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63418EB3-F626-121C-AC73-F05677A7B4CF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10" name="AutoShape 8">
              <a:extLst>
                <a:ext uri="{FF2B5EF4-FFF2-40B4-BE49-F238E27FC236}">
                  <a16:creationId xmlns:a16="http://schemas.microsoft.com/office/drawing/2014/main" id="{31138AE4-C9D7-400D-9800-61E126ACDABC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1" name="任意多边形: 形状 12">
            <a:extLst>
              <a:ext uri="{FF2B5EF4-FFF2-40B4-BE49-F238E27FC236}">
                <a16:creationId xmlns:a16="http://schemas.microsoft.com/office/drawing/2014/main" id="{7BF3AE57-38CA-B2D2-87F8-09A8CB73F82F}"/>
              </a:ext>
            </a:extLst>
          </p:cNvPr>
          <p:cNvSpPr/>
          <p:nvPr userDrawn="1"/>
        </p:nvSpPr>
        <p:spPr bwMode="auto">
          <a:xfrm>
            <a:off x="1" y="-1589"/>
            <a:ext cx="9039921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8" name="标题占位符 17">
            <a:extLst>
              <a:ext uri="{FF2B5EF4-FFF2-40B4-BE49-F238E27FC236}">
                <a16:creationId xmlns:a16="http://schemas.microsoft.com/office/drawing/2014/main" id="{BFDBA4E8-AF15-1E7A-16F6-AE09EEAE3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623" y="-28075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41550577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96" r:id="rId9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800" b="1" i="0" kern="1200" baseline="0">
          <a:solidFill>
            <a:schemeClr val="bg1"/>
          </a:solidFill>
          <a:latin typeface="Times New Roman" panose="02020603050405020304" pitchFamily="18" charset="0"/>
          <a:ea typeface="微软雅黑" panose="020B0503020204020204" pitchFamily="34" charset="-122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Wingdings" pitchFamily="2" charset="2"/>
        <a:buChar char="p"/>
        <a:defRPr sz="2100" b="1" i="0" kern="1200" baseline="0">
          <a:solidFill>
            <a:schemeClr val="tx1"/>
          </a:solidFill>
          <a:latin typeface="Times New Roman" panose="02020603050405020304" pitchFamily="18" charset="0"/>
          <a:ea typeface="微软雅黑" panose="020B0503020204020204" pitchFamily="34" charset="-122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 baseline="0">
          <a:solidFill>
            <a:schemeClr val="tx1"/>
          </a:solidFill>
          <a:latin typeface="Times New Roman" panose="02020603050405020304" pitchFamily="18" charset="0"/>
          <a:ea typeface="微软雅黑" panose="020B0503020204020204" pitchFamily="34" charset="-122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 baseline="0">
          <a:solidFill>
            <a:schemeClr val="tx1"/>
          </a:solidFill>
          <a:latin typeface="Times New Roman" panose="02020603050405020304" pitchFamily="18" charset="0"/>
          <a:ea typeface="微软雅黑" panose="020B0503020204020204" pitchFamily="34" charset="-122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 baseline="0">
          <a:solidFill>
            <a:schemeClr val="tx1"/>
          </a:solidFill>
          <a:latin typeface="Times New Roman" panose="02020603050405020304" pitchFamily="18" charset="0"/>
          <a:ea typeface="微软雅黑" panose="020B0503020204020204" pitchFamily="34" charset="-122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 baseline="0">
          <a:solidFill>
            <a:schemeClr val="tx1"/>
          </a:solidFill>
          <a:latin typeface="Times New Roman" panose="02020603050405020304" pitchFamily="18" charset="0"/>
          <a:ea typeface="微软雅黑" panose="020B0503020204020204" pitchFamily="34" charset="-122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">
            <a:extLst>
              <a:ext uri="{FF2B5EF4-FFF2-40B4-BE49-F238E27FC236}">
                <a16:creationId xmlns:a16="http://schemas.microsoft.com/office/drawing/2014/main" id="{241A2534-C8F6-24B9-97FF-9BB7057E8BF3}"/>
              </a:ext>
            </a:extLst>
          </p:cNvPr>
          <p:cNvGrpSpPr>
            <a:grpSpLocks noChangeAspect="1"/>
          </p:cNvGrpSpPr>
          <p:nvPr userDrawn="1"/>
        </p:nvGrpSpPr>
        <p:grpSpPr bwMode="auto">
          <a:xfrm>
            <a:off x="0" y="-1589"/>
            <a:ext cx="12191999" cy="767234"/>
            <a:chOff x="-1" y="-1"/>
            <a:chExt cx="7719" cy="568"/>
          </a:xfrm>
        </p:grpSpPr>
        <p:sp>
          <p:nvSpPr>
            <p:cNvPr id="8" name="Freeform 11">
              <a:extLst>
                <a:ext uri="{FF2B5EF4-FFF2-40B4-BE49-F238E27FC236}">
                  <a16:creationId xmlns:a16="http://schemas.microsoft.com/office/drawing/2014/main" id="{CFB10ADC-7DFD-8D48-3BF0-71D2F7E6D40D}"/>
                </a:ext>
              </a:extLst>
            </p:cNvPr>
            <p:cNvSpPr/>
            <p:nvPr/>
          </p:nvSpPr>
          <p:spPr bwMode="auto">
            <a:xfrm>
              <a:off x="1469" y="-1"/>
              <a:ext cx="6249" cy="568"/>
            </a:xfrm>
            <a:custGeom>
              <a:avLst/>
              <a:gdLst>
                <a:gd name="T0" fmla="*/ 718 w 10599"/>
                <a:gd name="T1" fmla="*/ 0 h 1172"/>
                <a:gd name="T2" fmla="*/ 718 w 10599"/>
                <a:gd name="T3" fmla="*/ 0 h 1172"/>
                <a:gd name="T4" fmla="*/ 659 w 10599"/>
                <a:gd name="T5" fmla="*/ 37 h 1172"/>
                <a:gd name="T6" fmla="*/ 0 w 10599"/>
                <a:gd name="T7" fmla="*/ 1172 h 1172"/>
                <a:gd name="T8" fmla="*/ 10599 w 10599"/>
                <a:gd name="T9" fmla="*/ 1172 h 1172"/>
                <a:gd name="T10" fmla="*/ 10599 w 10599"/>
                <a:gd name="T11" fmla="*/ 0 h 1172"/>
                <a:gd name="T12" fmla="*/ 718 w 10599"/>
                <a:gd name="T13" fmla="*/ 0 h 1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9" h="1172">
                  <a:moveTo>
                    <a:pt x="718" y="0"/>
                  </a:moveTo>
                  <a:lnTo>
                    <a:pt x="718" y="0"/>
                  </a:lnTo>
                  <a:lnTo>
                    <a:pt x="659" y="37"/>
                  </a:lnTo>
                  <a:lnTo>
                    <a:pt x="0" y="1172"/>
                  </a:lnTo>
                  <a:lnTo>
                    <a:pt x="10599" y="1172"/>
                  </a:lnTo>
                  <a:lnTo>
                    <a:pt x="10599" y="0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rgbClr val="649EB2">
                <a:lumMod val="20000"/>
                <a:lumOff val="80000"/>
              </a:srgbClr>
            </a:solidFill>
            <a:ln w="0">
              <a:noFill/>
              <a:prstDash val="solid"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9" name="AutoShape 8">
              <a:extLst>
                <a:ext uri="{FF2B5EF4-FFF2-40B4-BE49-F238E27FC236}">
                  <a16:creationId xmlns:a16="http://schemas.microsoft.com/office/drawing/2014/main" id="{8C5AD8AF-C472-7354-6662-622A14416F34}"/>
                </a:ext>
              </a:extLst>
            </p:cNvPr>
            <p:cNvSpPr>
              <a:spLocks noChangeAspect="1" noChangeArrowheads="1" noTextEdit="1"/>
            </p:cNvSpPr>
            <p:nvPr/>
          </p:nvSpPr>
          <p:spPr bwMode="auto">
            <a:xfrm>
              <a:off x="-1" y="0"/>
              <a:ext cx="7713" cy="5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6223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5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endParaRPr>
            </a:p>
          </p:txBody>
        </p:sp>
      </p:grpSp>
      <p:sp>
        <p:nvSpPr>
          <p:cNvPr id="10" name="任意多边形: 形状 12">
            <a:extLst>
              <a:ext uri="{FF2B5EF4-FFF2-40B4-BE49-F238E27FC236}">
                <a16:creationId xmlns:a16="http://schemas.microsoft.com/office/drawing/2014/main" id="{E4FCB201-EEB1-9486-D9AB-9AA191DCE4A6}"/>
              </a:ext>
            </a:extLst>
          </p:cNvPr>
          <p:cNvSpPr/>
          <p:nvPr userDrawn="1"/>
        </p:nvSpPr>
        <p:spPr bwMode="auto">
          <a:xfrm>
            <a:off x="0" y="-1589"/>
            <a:ext cx="9288002" cy="768585"/>
          </a:xfrm>
          <a:custGeom>
            <a:avLst/>
            <a:gdLst>
              <a:gd name="connsiteX0" fmla="*/ 0 w 9288002"/>
              <a:gd name="connsiteY0" fmla="*/ 0 h 768585"/>
              <a:gd name="connsiteX1" fmla="*/ 9288002 w 9288002"/>
              <a:gd name="connsiteY1" fmla="*/ 0 h 768585"/>
              <a:gd name="connsiteX2" fmla="*/ 8786022 w 9288002"/>
              <a:gd name="connsiteY2" fmla="*/ 754718 h 768585"/>
              <a:gd name="connsiteX3" fmla="*/ 8743383 w 9288002"/>
              <a:gd name="connsiteY3" fmla="*/ 768585 h 768585"/>
              <a:gd name="connsiteX4" fmla="*/ 0 w 9288002"/>
              <a:gd name="connsiteY4" fmla="*/ 768585 h 76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288002" h="768585">
                <a:moveTo>
                  <a:pt x="0" y="0"/>
                </a:moveTo>
                <a:lnTo>
                  <a:pt x="9288002" y="0"/>
                </a:lnTo>
                <a:lnTo>
                  <a:pt x="8786022" y="754718"/>
                </a:lnTo>
                <a:lnTo>
                  <a:pt x="8743383" y="768585"/>
                </a:lnTo>
                <a:lnTo>
                  <a:pt x="0" y="768585"/>
                </a:lnTo>
                <a:close/>
              </a:path>
            </a:pathLst>
          </a:custGeom>
          <a:solidFill>
            <a:srgbClr val="203864"/>
          </a:solidFill>
          <a:ln w="0">
            <a:noFill/>
            <a:prstDash val="solid"/>
            <a:round/>
          </a:ln>
        </p:spPr>
        <p:txBody>
          <a:bodyPr vert="horz" wrap="square" lIns="91440" tIns="45720" rIns="91440" bIns="45720" numCol="1" anchor="t" anchorCtr="0" compatLnSpc="1">
            <a:noAutofit/>
          </a:bodyPr>
          <a:lstStyle/>
          <a:p>
            <a:pPr marL="0" marR="0" lvl="0" indent="0" algn="l" defTabSz="6223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935181C-09A2-C291-5D4F-88A413E9D22A}"/>
              </a:ext>
            </a:extLst>
          </p:cNvPr>
          <p:cNvSpPr txBox="1"/>
          <p:nvPr userDrawn="1"/>
        </p:nvSpPr>
        <p:spPr>
          <a:xfrm>
            <a:off x="350439" y="120418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cs typeface="+mn-ea"/>
                <a:sym typeface="+mn-lt"/>
              </a:rPr>
              <a:t>输入文字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0565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F39FABB-48A8-D149-5703-67FEF05B7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92DBF29-B660-2136-944E-229C93CC20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74E5FE8-B487-9083-5D3C-D17ED999EE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E1736-5089-8245-BD0B-F99CABD22A0E}" type="datetimeFigureOut">
              <a:t>9/21/26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1B44EFF-23B7-A1CA-C16A-ADC720537F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02433FD-A57E-3ABB-D57D-2B3A5C0465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5DECAC-81E0-A24C-B59A-2A73865066D3}" type="slidenum">
              <a:t>‹#›</a:t>
            </a:fld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3AE16DD-5F5F-F6E8-B2C4-39C56CA7A22C}"/>
              </a:ext>
            </a:extLst>
          </p:cNvPr>
          <p:cNvSpPr/>
          <p:nvPr userDrawn="1"/>
        </p:nvSpPr>
        <p:spPr>
          <a:xfrm>
            <a:off x="-168965" y="-149087"/>
            <a:ext cx="12582939" cy="7166113"/>
          </a:xfrm>
          <a:prstGeom prst="rect">
            <a:avLst/>
          </a:prstGeom>
          <a:solidFill>
            <a:srgbClr val="173867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4E0C9F77-998F-0221-0850-6C5FA144AC9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70687" y="0"/>
            <a:ext cx="4013200" cy="93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9942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57AE0F76-9F25-80A5-1DF7-E851A97DEA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2572BEB4-C5CD-E109-8C8B-A4E48D7F58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5070C69-C9A6-4132-5D5C-D2170265AA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CDC04-AF27-2E44-A520-7D7D4FE71C8B}" type="datetimeFigureOut">
              <a:t>9/21/26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AD1BFAE-C044-5A1E-FBFB-9E6404528A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FAF1EB6-B98D-CE67-E4B2-49A6F46A24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F88663-4A8B-0548-9E63-FD15C671A366}" type="slidenum"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198383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.tmp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1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png"/><Relationship Id="rId2" Type="http://schemas.openxmlformats.org/officeDocument/2006/relationships/image" Target="../media/image25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7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4.svg"/><Relationship Id="rId11" Type="http://schemas.openxmlformats.org/officeDocument/2006/relationships/image" Target="../media/image33.png"/><Relationship Id="rId5" Type="http://schemas.openxmlformats.org/officeDocument/2006/relationships/image" Target="../media/image23.png"/><Relationship Id="rId10" Type="http://schemas.openxmlformats.org/officeDocument/2006/relationships/image" Target="../media/image32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0.png"/><Relationship Id="rId13" Type="http://schemas.openxmlformats.org/officeDocument/2006/relationships/image" Target="../media/image450.png"/><Relationship Id="rId18" Type="http://schemas.openxmlformats.org/officeDocument/2006/relationships/image" Target="../media/image500.png"/><Relationship Id="rId3" Type="http://schemas.openxmlformats.org/officeDocument/2006/relationships/image" Target="../media/image351.png"/><Relationship Id="rId7" Type="http://schemas.openxmlformats.org/officeDocument/2006/relationships/image" Target="../media/image390.png"/><Relationship Id="rId12" Type="http://schemas.openxmlformats.org/officeDocument/2006/relationships/image" Target="../media/image24.svg"/><Relationship Id="rId17" Type="http://schemas.openxmlformats.org/officeDocument/2006/relationships/image" Target="../media/image490.png"/><Relationship Id="rId2" Type="http://schemas.openxmlformats.org/officeDocument/2006/relationships/image" Target="../media/image28.png"/><Relationship Id="rId16" Type="http://schemas.openxmlformats.org/officeDocument/2006/relationships/image" Target="../media/image48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380.png"/><Relationship Id="rId11" Type="http://schemas.openxmlformats.org/officeDocument/2006/relationships/image" Target="../media/image23.png"/><Relationship Id="rId5" Type="http://schemas.openxmlformats.org/officeDocument/2006/relationships/image" Target="../media/image370.png"/><Relationship Id="rId15" Type="http://schemas.openxmlformats.org/officeDocument/2006/relationships/image" Target="../media/image470.png"/><Relationship Id="rId10" Type="http://schemas.openxmlformats.org/officeDocument/2006/relationships/image" Target="../media/image420.png"/><Relationship Id="rId19" Type="http://schemas.openxmlformats.org/officeDocument/2006/relationships/image" Target="../media/image25.jpg"/><Relationship Id="rId4" Type="http://schemas.openxmlformats.org/officeDocument/2006/relationships/image" Target="../media/image360.png"/><Relationship Id="rId9" Type="http://schemas.openxmlformats.org/officeDocument/2006/relationships/image" Target="../media/image412.png"/><Relationship Id="rId14" Type="http://schemas.openxmlformats.org/officeDocument/2006/relationships/image" Target="../media/image460.png"/></Relationships>
</file>

<file path=ppt/slides/_rels/slide1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9.png"/><Relationship Id="rId18" Type="http://schemas.openxmlformats.org/officeDocument/2006/relationships/image" Target="../media/image74.png"/><Relationship Id="rId26" Type="http://schemas.openxmlformats.org/officeDocument/2006/relationships/image" Target="../media/image82.png"/><Relationship Id="rId3" Type="http://schemas.openxmlformats.org/officeDocument/2006/relationships/image" Target="../media/image59.png"/><Relationship Id="rId21" Type="http://schemas.openxmlformats.org/officeDocument/2006/relationships/image" Target="../media/image77.png"/><Relationship Id="rId34" Type="http://schemas.openxmlformats.org/officeDocument/2006/relationships/image" Target="../media/image57.png"/><Relationship Id="rId7" Type="http://schemas.openxmlformats.org/officeDocument/2006/relationships/image" Target="../media/image63.png"/><Relationship Id="rId12" Type="http://schemas.openxmlformats.org/officeDocument/2006/relationships/image" Target="../media/image68.png"/><Relationship Id="rId17" Type="http://schemas.openxmlformats.org/officeDocument/2006/relationships/image" Target="../media/image73.png"/><Relationship Id="rId25" Type="http://schemas.openxmlformats.org/officeDocument/2006/relationships/image" Target="../media/image81.png"/><Relationship Id="rId33" Type="http://schemas.openxmlformats.org/officeDocument/2006/relationships/image" Target="../media/image89.png"/><Relationship Id="rId2" Type="http://schemas.openxmlformats.org/officeDocument/2006/relationships/image" Target="../media/image58.png"/><Relationship Id="rId16" Type="http://schemas.openxmlformats.org/officeDocument/2006/relationships/image" Target="../media/image72.png"/><Relationship Id="rId20" Type="http://schemas.openxmlformats.org/officeDocument/2006/relationships/image" Target="../media/image76.png"/><Relationship Id="rId29" Type="http://schemas.openxmlformats.org/officeDocument/2006/relationships/image" Target="../media/image85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2.png"/><Relationship Id="rId11" Type="http://schemas.openxmlformats.org/officeDocument/2006/relationships/image" Target="../media/image67.png"/><Relationship Id="rId24" Type="http://schemas.openxmlformats.org/officeDocument/2006/relationships/image" Target="../media/image80.png"/><Relationship Id="rId32" Type="http://schemas.openxmlformats.org/officeDocument/2006/relationships/image" Target="../media/image88.png"/><Relationship Id="rId5" Type="http://schemas.openxmlformats.org/officeDocument/2006/relationships/image" Target="../media/image61.png"/><Relationship Id="rId15" Type="http://schemas.openxmlformats.org/officeDocument/2006/relationships/image" Target="../media/image71.png"/><Relationship Id="rId23" Type="http://schemas.openxmlformats.org/officeDocument/2006/relationships/image" Target="../media/image79.png"/><Relationship Id="rId28" Type="http://schemas.openxmlformats.org/officeDocument/2006/relationships/image" Target="../media/image84.png"/><Relationship Id="rId10" Type="http://schemas.openxmlformats.org/officeDocument/2006/relationships/image" Target="../media/image66.png"/><Relationship Id="rId19" Type="http://schemas.openxmlformats.org/officeDocument/2006/relationships/image" Target="../media/image75.png"/><Relationship Id="rId31" Type="http://schemas.openxmlformats.org/officeDocument/2006/relationships/image" Target="../media/image87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Relationship Id="rId14" Type="http://schemas.openxmlformats.org/officeDocument/2006/relationships/image" Target="../media/image70.png"/><Relationship Id="rId22" Type="http://schemas.openxmlformats.org/officeDocument/2006/relationships/image" Target="../media/image78.png"/><Relationship Id="rId27" Type="http://schemas.openxmlformats.org/officeDocument/2006/relationships/image" Target="../media/image83.png"/><Relationship Id="rId30" Type="http://schemas.openxmlformats.org/officeDocument/2006/relationships/image" Target="../media/image86.png"/><Relationship Id="rId8" Type="http://schemas.openxmlformats.org/officeDocument/2006/relationships/image" Target="../media/image64.png"/></Relationships>
</file>

<file path=ppt/slides/_rels/slide1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2.png"/><Relationship Id="rId18" Type="http://schemas.openxmlformats.org/officeDocument/2006/relationships/image" Target="../media/image79.png"/><Relationship Id="rId26" Type="http://schemas.openxmlformats.org/officeDocument/2006/relationships/image" Target="../media/image88.png"/><Relationship Id="rId39" Type="http://schemas.openxmlformats.org/officeDocument/2006/relationships/image" Target="../media/image102.png"/><Relationship Id="rId21" Type="http://schemas.openxmlformats.org/officeDocument/2006/relationships/image" Target="../media/image83.png"/><Relationship Id="rId34" Type="http://schemas.openxmlformats.org/officeDocument/2006/relationships/image" Target="../media/image98.png"/><Relationship Id="rId7" Type="http://schemas.openxmlformats.org/officeDocument/2006/relationships/image" Target="../media/image66.png"/><Relationship Id="rId12" Type="http://schemas.openxmlformats.org/officeDocument/2006/relationships/image" Target="../media/image71.png"/><Relationship Id="rId17" Type="http://schemas.openxmlformats.org/officeDocument/2006/relationships/image" Target="../media/image78.png"/><Relationship Id="rId25" Type="http://schemas.openxmlformats.org/officeDocument/2006/relationships/image" Target="../media/image87.png"/><Relationship Id="rId33" Type="http://schemas.openxmlformats.org/officeDocument/2006/relationships/image" Target="../media/image93.png"/><Relationship Id="rId38" Type="http://schemas.openxmlformats.org/officeDocument/2006/relationships/image" Target="../media/image101.png"/><Relationship Id="rId2" Type="http://schemas.openxmlformats.org/officeDocument/2006/relationships/image" Target="../media/image58.png"/><Relationship Id="rId16" Type="http://schemas.openxmlformats.org/officeDocument/2006/relationships/image" Target="../media/image77.png"/><Relationship Id="rId20" Type="http://schemas.openxmlformats.org/officeDocument/2006/relationships/image" Target="../media/image81.png"/><Relationship Id="rId29" Type="http://schemas.openxmlformats.org/officeDocument/2006/relationships/image" Target="../media/image9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24" Type="http://schemas.openxmlformats.org/officeDocument/2006/relationships/image" Target="../media/image86.png"/><Relationship Id="rId32" Type="http://schemas.openxmlformats.org/officeDocument/2006/relationships/image" Target="../media/image96.png"/><Relationship Id="rId37" Type="http://schemas.openxmlformats.org/officeDocument/2006/relationships/image" Target="../media/image97.png"/><Relationship Id="rId5" Type="http://schemas.openxmlformats.org/officeDocument/2006/relationships/image" Target="../media/image61.png"/><Relationship Id="rId15" Type="http://schemas.openxmlformats.org/officeDocument/2006/relationships/image" Target="../media/image74.png"/><Relationship Id="rId23" Type="http://schemas.openxmlformats.org/officeDocument/2006/relationships/image" Target="../media/image91.png"/><Relationship Id="rId28" Type="http://schemas.openxmlformats.org/officeDocument/2006/relationships/image" Target="../media/image910.png"/><Relationship Id="rId36" Type="http://schemas.openxmlformats.org/officeDocument/2006/relationships/image" Target="../media/image100.png"/><Relationship Id="rId10" Type="http://schemas.openxmlformats.org/officeDocument/2006/relationships/image" Target="../media/image69.png"/><Relationship Id="rId19" Type="http://schemas.openxmlformats.org/officeDocument/2006/relationships/image" Target="../media/image90.png"/><Relationship Id="rId31" Type="http://schemas.openxmlformats.org/officeDocument/2006/relationships/image" Target="../media/image95.png"/><Relationship Id="rId4" Type="http://schemas.openxmlformats.org/officeDocument/2006/relationships/image" Target="../media/image60.png"/><Relationship Id="rId9" Type="http://schemas.openxmlformats.org/officeDocument/2006/relationships/image" Target="../media/image68.png"/><Relationship Id="rId14" Type="http://schemas.openxmlformats.org/officeDocument/2006/relationships/image" Target="../media/image73.png"/><Relationship Id="rId22" Type="http://schemas.openxmlformats.org/officeDocument/2006/relationships/image" Target="../media/image84.png"/><Relationship Id="rId27" Type="http://schemas.openxmlformats.org/officeDocument/2006/relationships/image" Target="../media/image89.png"/><Relationship Id="rId30" Type="http://schemas.openxmlformats.org/officeDocument/2006/relationships/image" Target="../media/image94.png"/><Relationship Id="rId35" Type="http://schemas.openxmlformats.org/officeDocument/2006/relationships/image" Target="../media/image99.png"/><Relationship Id="rId8" Type="http://schemas.openxmlformats.org/officeDocument/2006/relationships/image" Target="../media/image67.png"/><Relationship Id="rId3" Type="http://schemas.openxmlformats.org/officeDocument/2006/relationships/image" Target="../media/image59.png"/></Relationships>
</file>

<file path=ppt/slides/_rels/slide1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2.png"/><Relationship Id="rId18" Type="http://schemas.openxmlformats.org/officeDocument/2006/relationships/image" Target="../media/image79.png"/><Relationship Id="rId26" Type="http://schemas.openxmlformats.org/officeDocument/2006/relationships/image" Target="../media/image88.png"/><Relationship Id="rId39" Type="http://schemas.openxmlformats.org/officeDocument/2006/relationships/image" Target="../media/image109.png"/><Relationship Id="rId21" Type="http://schemas.openxmlformats.org/officeDocument/2006/relationships/image" Target="../media/image83.png"/><Relationship Id="rId34" Type="http://schemas.openxmlformats.org/officeDocument/2006/relationships/image" Target="../media/image1041.png"/><Relationship Id="rId42" Type="http://schemas.openxmlformats.org/officeDocument/2006/relationships/image" Target="../media/image112.png"/><Relationship Id="rId7" Type="http://schemas.openxmlformats.org/officeDocument/2006/relationships/image" Target="../media/image103.png"/><Relationship Id="rId2" Type="http://schemas.openxmlformats.org/officeDocument/2006/relationships/image" Target="../media/image58.png"/><Relationship Id="rId16" Type="http://schemas.openxmlformats.org/officeDocument/2006/relationships/image" Target="../media/image77.png"/><Relationship Id="rId20" Type="http://schemas.openxmlformats.org/officeDocument/2006/relationships/image" Target="../media/image81.png"/><Relationship Id="rId29" Type="http://schemas.openxmlformats.org/officeDocument/2006/relationships/image" Target="../media/image104.png"/><Relationship Id="rId41" Type="http://schemas.openxmlformats.org/officeDocument/2006/relationships/image" Target="../media/image11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65.png"/><Relationship Id="rId11" Type="http://schemas.openxmlformats.org/officeDocument/2006/relationships/image" Target="../media/image70.png"/><Relationship Id="rId24" Type="http://schemas.openxmlformats.org/officeDocument/2006/relationships/image" Target="../media/image86.png"/><Relationship Id="rId32" Type="http://schemas.openxmlformats.org/officeDocument/2006/relationships/image" Target="../media/image96.png"/><Relationship Id="rId37" Type="http://schemas.openxmlformats.org/officeDocument/2006/relationships/image" Target="../media/image107.png"/><Relationship Id="rId40" Type="http://schemas.openxmlformats.org/officeDocument/2006/relationships/image" Target="../media/image110.png"/><Relationship Id="rId5" Type="http://schemas.openxmlformats.org/officeDocument/2006/relationships/image" Target="../media/image61.png"/><Relationship Id="rId15" Type="http://schemas.openxmlformats.org/officeDocument/2006/relationships/image" Target="../media/image74.png"/><Relationship Id="rId23" Type="http://schemas.openxmlformats.org/officeDocument/2006/relationships/image" Target="../media/image85.png"/><Relationship Id="rId28" Type="http://schemas.openxmlformats.org/officeDocument/2006/relationships/image" Target="../media/image910.png"/><Relationship Id="rId36" Type="http://schemas.openxmlformats.org/officeDocument/2006/relationships/image" Target="../media/image1060.png"/><Relationship Id="rId10" Type="http://schemas.openxmlformats.org/officeDocument/2006/relationships/image" Target="../media/image69.png"/><Relationship Id="rId19" Type="http://schemas.openxmlformats.org/officeDocument/2006/relationships/image" Target="../media/image80.png"/><Relationship Id="rId31" Type="http://schemas.openxmlformats.org/officeDocument/2006/relationships/image" Target="../media/image1021.png"/><Relationship Id="rId4" Type="http://schemas.openxmlformats.org/officeDocument/2006/relationships/image" Target="../media/image60.png"/><Relationship Id="rId9" Type="http://schemas.openxmlformats.org/officeDocument/2006/relationships/image" Target="../media/image68.png"/><Relationship Id="rId14" Type="http://schemas.openxmlformats.org/officeDocument/2006/relationships/image" Target="../media/image73.png"/><Relationship Id="rId22" Type="http://schemas.openxmlformats.org/officeDocument/2006/relationships/image" Target="../media/image84.png"/><Relationship Id="rId27" Type="http://schemas.openxmlformats.org/officeDocument/2006/relationships/image" Target="../media/image89.png"/><Relationship Id="rId30" Type="http://schemas.openxmlformats.org/officeDocument/2006/relationships/image" Target="../media/image105.png"/><Relationship Id="rId35" Type="http://schemas.openxmlformats.org/officeDocument/2006/relationships/image" Target="../media/image1051.png"/><Relationship Id="rId43" Type="http://schemas.openxmlformats.org/officeDocument/2006/relationships/image" Target="../media/image113.png"/><Relationship Id="rId8" Type="http://schemas.openxmlformats.org/officeDocument/2006/relationships/image" Target="../media/image67.png"/><Relationship Id="rId3" Type="http://schemas.openxmlformats.org/officeDocument/2006/relationships/image" Target="../media/image59.png"/><Relationship Id="rId12" Type="http://schemas.openxmlformats.org/officeDocument/2006/relationships/image" Target="../media/image71.png"/><Relationship Id="rId17" Type="http://schemas.openxmlformats.org/officeDocument/2006/relationships/image" Target="../media/image78.png"/><Relationship Id="rId25" Type="http://schemas.openxmlformats.org/officeDocument/2006/relationships/image" Target="../media/image87.png"/><Relationship Id="rId33" Type="http://schemas.openxmlformats.org/officeDocument/2006/relationships/image" Target="../media/image106.png"/><Relationship Id="rId38" Type="http://schemas.openxmlformats.org/officeDocument/2006/relationships/image" Target="../media/image10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0.png"/><Relationship Id="rId13" Type="http://schemas.openxmlformats.org/officeDocument/2006/relationships/image" Target="../media/image1030.png"/><Relationship Id="rId3" Type="http://schemas.openxmlformats.org/officeDocument/2006/relationships/image" Target="../media/image1000.png"/><Relationship Id="rId7" Type="http://schemas.openxmlformats.org/officeDocument/2006/relationships/image" Target="../media/image340.png"/><Relationship Id="rId12" Type="http://schemas.openxmlformats.org/officeDocument/2006/relationships/image" Target="../media/image1020.png"/><Relationship Id="rId2" Type="http://schemas.openxmlformats.org/officeDocument/2006/relationships/image" Target="../media/image100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70.png"/><Relationship Id="rId11" Type="http://schemas.openxmlformats.org/officeDocument/2006/relationships/image" Target="../media/image1010.png"/><Relationship Id="rId5" Type="http://schemas.openxmlformats.org/officeDocument/2006/relationships/image" Target="../media/image260.png"/><Relationship Id="rId15" Type="http://schemas.openxmlformats.org/officeDocument/2006/relationships/image" Target="../media/image1050.png"/><Relationship Id="rId10" Type="http://schemas.openxmlformats.org/officeDocument/2006/relationships/image" Target="../media/image800.png"/><Relationship Id="rId4" Type="http://schemas.openxmlformats.org/officeDocument/2006/relationships/image" Target="../media/image250.png"/><Relationship Id="rId9" Type="http://schemas.openxmlformats.org/officeDocument/2006/relationships/image" Target="../media/image411.png"/><Relationship Id="rId14" Type="http://schemas.openxmlformats.org/officeDocument/2006/relationships/image" Target="../media/image104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0.png"/><Relationship Id="rId3" Type="http://schemas.openxmlformats.org/officeDocument/2006/relationships/image" Target="../media/image1070.png"/><Relationship Id="rId7" Type="http://schemas.openxmlformats.org/officeDocument/2006/relationships/image" Target="../media/image1110.png"/><Relationship Id="rId12" Type="http://schemas.openxmlformats.org/officeDocument/2006/relationships/image" Target="../media/image116.png"/><Relationship Id="rId2" Type="http://schemas.openxmlformats.org/officeDocument/2006/relationships/image" Target="../media/image110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100.png"/><Relationship Id="rId11" Type="http://schemas.openxmlformats.org/officeDocument/2006/relationships/image" Target="../media/image430.png"/><Relationship Id="rId5" Type="http://schemas.openxmlformats.org/officeDocument/2006/relationships/image" Target="../media/image1090.png"/><Relationship Id="rId10" Type="http://schemas.openxmlformats.org/officeDocument/2006/relationships/image" Target="../media/image114.png"/><Relationship Id="rId4" Type="http://schemas.openxmlformats.org/officeDocument/2006/relationships/image" Target="../media/image1080.png"/><Relationship Id="rId9" Type="http://schemas.openxmlformats.org/officeDocument/2006/relationships/image" Target="../media/image113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png"/><Relationship Id="rId3" Type="http://schemas.openxmlformats.org/officeDocument/2006/relationships/image" Target="../media/image118.png"/><Relationship Id="rId7" Type="http://schemas.openxmlformats.org/officeDocument/2006/relationships/image" Target="../media/image122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21.png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40.png"/><Relationship Id="rId3" Type="http://schemas.openxmlformats.org/officeDocument/2006/relationships/image" Target="../media/image34.png"/><Relationship Id="rId7" Type="http://schemas.openxmlformats.org/officeDocument/2006/relationships/image" Target="../media/image153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520.png"/><Relationship Id="rId5" Type="http://schemas.openxmlformats.org/officeDocument/2006/relationships/image" Target="../media/image36.png"/><Relationship Id="rId10" Type="http://schemas.openxmlformats.org/officeDocument/2006/relationships/image" Target="../media/image1560.png"/><Relationship Id="rId4" Type="http://schemas.openxmlformats.org/officeDocument/2006/relationships/image" Target="../media/image35.png"/><Relationship Id="rId9" Type="http://schemas.openxmlformats.org/officeDocument/2006/relationships/image" Target="../media/image155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80.png"/><Relationship Id="rId2" Type="http://schemas.openxmlformats.org/officeDocument/2006/relationships/image" Target="../media/image1570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10.png"/><Relationship Id="rId5" Type="http://schemas.openxmlformats.org/officeDocument/2006/relationships/image" Target="../media/image1600.png"/><Relationship Id="rId4" Type="http://schemas.openxmlformats.org/officeDocument/2006/relationships/image" Target="../media/image159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/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tm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8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0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30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44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image" Target="../media/image134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37.png"/><Relationship Id="rId4" Type="http://schemas.openxmlformats.org/officeDocument/2006/relationships/image" Target="../media/image136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.png"/><Relationship Id="rId3" Type="http://schemas.openxmlformats.org/officeDocument/2006/relationships/image" Target="../media/image139.png"/><Relationship Id="rId7" Type="http://schemas.openxmlformats.org/officeDocument/2006/relationships/image" Target="../media/image143.png"/><Relationship Id="rId2" Type="http://schemas.openxmlformats.org/officeDocument/2006/relationships/image" Target="../media/image138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2.png"/><Relationship Id="rId5" Type="http://schemas.openxmlformats.org/officeDocument/2006/relationships/image" Target="../media/image141.png"/><Relationship Id="rId10" Type="http://schemas.openxmlformats.org/officeDocument/2006/relationships/image" Target="../media/image45.png"/><Relationship Id="rId4" Type="http://schemas.openxmlformats.org/officeDocument/2006/relationships/image" Target="../media/image140.png"/><Relationship Id="rId9" Type="http://schemas.openxmlformats.org/officeDocument/2006/relationships/image" Target="../media/image145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0.png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00.png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0.png"/><Relationship Id="rId1" Type="http://schemas.openxmlformats.org/officeDocument/2006/relationships/slideLayout" Target="../slideLayouts/slideLayout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40.png"/><Relationship Id="rId13" Type="http://schemas.openxmlformats.org/officeDocument/2006/relationships/image" Target="../media/image1490.png"/><Relationship Id="rId3" Type="http://schemas.openxmlformats.org/officeDocument/2006/relationships/image" Target="../media/image1380.png"/><Relationship Id="rId7" Type="http://schemas.openxmlformats.org/officeDocument/2006/relationships/image" Target="../media/image1430.png"/><Relationship Id="rId12" Type="http://schemas.openxmlformats.org/officeDocument/2006/relationships/image" Target="../media/image1480.png"/><Relationship Id="rId17" Type="http://schemas.openxmlformats.org/officeDocument/2006/relationships/image" Target="../media/image153.png"/><Relationship Id="rId2" Type="http://schemas.openxmlformats.org/officeDocument/2006/relationships/image" Target="../media/image1370.png"/><Relationship Id="rId16" Type="http://schemas.openxmlformats.org/officeDocument/2006/relationships/image" Target="../media/image152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420.png"/><Relationship Id="rId11" Type="http://schemas.openxmlformats.org/officeDocument/2006/relationships/image" Target="../media/image1471.PNG"/><Relationship Id="rId5" Type="http://schemas.openxmlformats.org/officeDocument/2006/relationships/image" Target="../media/image1410.png"/><Relationship Id="rId15" Type="http://schemas.openxmlformats.org/officeDocument/2006/relationships/image" Target="../media/image151.png"/><Relationship Id="rId10" Type="http://schemas.openxmlformats.org/officeDocument/2006/relationships/image" Target="../media/image1460.png"/><Relationship Id="rId4" Type="http://schemas.openxmlformats.org/officeDocument/2006/relationships/image" Target="../media/image1390.png"/><Relationship Id="rId9" Type="http://schemas.openxmlformats.org/officeDocument/2006/relationships/image" Target="../media/image1450.png"/><Relationship Id="rId14" Type="http://schemas.openxmlformats.org/officeDocument/2006/relationships/image" Target="../media/image150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7.pn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0.png"/><Relationship Id="rId13" Type="http://schemas.openxmlformats.org/officeDocument/2006/relationships/image" Target="../media/image175.png"/><Relationship Id="rId3" Type="http://schemas.openxmlformats.org/officeDocument/2006/relationships/image" Target="../media/image165.png"/><Relationship Id="rId7" Type="http://schemas.openxmlformats.org/officeDocument/2006/relationships/image" Target="../media/image169.png"/><Relationship Id="rId12" Type="http://schemas.openxmlformats.org/officeDocument/2006/relationships/image" Target="../media/image174.png"/><Relationship Id="rId2" Type="http://schemas.openxmlformats.org/officeDocument/2006/relationships/image" Target="../media/image164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68.png"/><Relationship Id="rId11" Type="http://schemas.openxmlformats.org/officeDocument/2006/relationships/image" Target="../media/image173.png"/><Relationship Id="rId5" Type="http://schemas.openxmlformats.org/officeDocument/2006/relationships/image" Target="../media/image167.png"/><Relationship Id="rId10" Type="http://schemas.openxmlformats.org/officeDocument/2006/relationships/image" Target="../media/image172.png"/><Relationship Id="rId4" Type="http://schemas.openxmlformats.org/officeDocument/2006/relationships/image" Target="../media/image166.png"/><Relationship Id="rId9" Type="http://schemas.openxmlformats.org/officeDocument/2006/relationships/image" Target="../media/image171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0.png"/><Relationship Id="rId2" Type="http://schemas.openxmlformats.org/officeDocument/2006/relationships/image" Target="../media/image1470.PN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670.png"/><Relationship Id="rId4" Type="http://schemas.openxmlformats.org/officeDocument/2006/relationships/image" Target="../media/image166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emf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C39B47-1B18-DB80-AAFA-51FEFC9C6907}"/>
              </a:ext>
            </a:extLst>
          </p:cNvPr>
          <p:cNvSpPr txBox="1">
            <a:spLocks/>
          </p:cNvSpPr>
          <p:nvPr/>
        </p:nvSpPr>
        <p:spPr>
          <a:xfrm>
            <a:off x="2667000" y="1371845"/>
            <a:ext cx="6858000" cy="6778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3280"/>
              </a:lnSpc>
            </a:pPr>
            <a:r>
              <a:rPr kumimoji="1"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《</a:t>
            </a:r>
            <a:r>
              <a:rPr kumimoji="1" lang="zh-CN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人工智能数学原理与算法</a:t>
            </a:r>
            <a:r>
              <a:rPr kumimoji="1"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》</a:t>
            </a:r>
            <a:br>
              <a:rPr kumimoji="1"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</a:br>
            <a:r>
              <a:rPr kumimoji="1" lang="zh-CN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第 </a:t>
            </a:r>
            <a:r>
              <a:rPr kumimoji="1" lang="en-US" altLang="zh-CN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3</a:t>
            </a:r>
            <a:r>
              <a:rPr kumimoji="1" lang="zh-CN" altLang="en-US" sz="2400" b="1" dirty="0">
                <a:solidFill>
                  <a:schemeClr val="bg1"/>
                </a:solidFill>
                <a:latin typeface="Microsoft YaHei" panose="020B0503020204020204" pitchFamily="34" charset="-122"/>
                <a:ea typeface="Microsoft YaHei" panose="020B0503020204020204" pitchFamily="34" charset="-122"/>
              </a:rPr>
              <a:t> 章：神经网络基础</a:t>
            </a:r>
          </a:p>
        </p:txBody>
      </p:sp>
      <p:sp>
        <p:nvSpPr>
          <p:cNvPr id="4" name="标题 1">
            <a:extLst>
              <a:ext uri="{FF2B5EF4-FFF2-40B4-BE49-F238E27FC236}">
                <a16:creationId xmlns:a16="http://schemas.microsoft.com/office/drawing/2014/main" id="{15FA970F-B02D-144C-03B1-599D1E06DA88}"/>
              </a:ext>
            </a:extLst>
          </p:cNvPr>
          <p:cNvSpPr txBox="1">
            <a:spLocks/>
          </p:cNvSpPr>
          <p:nvPr/>
        </p:nvSpPr>
        <p:spPr>
          <a:xfrm>
            <a:off x="2530365" y="2961877"/>
            <a:ext cx="6858000" cy="677863"/>
          </a:xfrm>
          <a:prstGeom prst="rect">
            <a:avLst/>
          </a:prstGeom>
        </p:spPr>
        <p:txBody>
          <a:bodyPr anchor="b"/>
          <a:lstStyle>
            <a:lvl1pPr algn="ct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500" b="1" i="0" kern="1200" baseline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</a:defRPr>
            </a:lvl1pPr>
          </a:lstStyle>
          <a:p>
            <a:pPr>
              <a:lnSpc>
                <a:spcPts val="3280"/>
              </a:lnSpc>
            </a:pPr>
            <a:r>
              <a:rPr kumimoji="1" lang="en-US" altLang="zh-CN" sz="4400">
                <a:latin typeface="Microsoft YaHei" panose="020B0503020204020204" pitchFamily="34" charset="-122"/>
                <a:ea typeface="Microsoft YaHei" panose="020B0503020204020204" pitchFamily="34" charset="-122"/>
              </a:rPr>
              <a:t>3.2</a:t>
            </a:r>
            <a:r>
              <a:rPr kumimoji="1" lang="zh-CN" altLang="en-US" sz="4400">
                <a:latin typeface="Microsoft YaHei" panose="020B0503020204020204" pitchFamily="34" charset="-122"/>
                <a:ea typeface="Microsoft YaHei" panose="020B0503020204020204" pitchFamily="34" charset="-122"/>
              </a:rPr>
              <a:t> 神经网络优化</a:t>
            </a:r>
          </a:p>
        </p:txBody>
      </p:sp>
      <p:sp>
        <p:nvSpPr>
          <p:cNvPr id="5" name="矩形 1">
            <a:extLst>
              <a:ext uri="{FF2B5EF4-FFF2-40B4-BE49-F238E27FC236}">
                <a16:creationId xmlns:a16="http://schemas.microsoft.com/office/drawing/2014/main" id="{FC495BCC-33F2-4F4E-F69B-1A5AC53FB8C1}"/>
              </a:ext>
            </a:extLst>
          </p:cNvPr>
          <p:cNvSpPr/>
          <p:nvPr/>
        </p:nvSpPr>
        <p:spPr>
          <a:xfrm>
            <a:off x="3627188" y="4463916"/>
            <a:ext cx="5404863" cy="1381060"/>
          </a:xfrm>
          <a:prstGeom prst="rect">
            <a:avLst/>
          </a:prstGeom>
        </p:spPr>
        <p:txBody>
          <a:bodyPr wrap="square" lIns="87545" tIns="43772" rIns="87545" bIns="43772">
            <a:spAutoFit/>
          </a:bodyPr>
          <a:lstStyle/>
          <a:p>
            <a:pPr marL="0" marR="0" lvl="0" indent="0" algn="ctr" defTabSz="17506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ctr" defTabSz="17506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康奇宇</a:t>
            </a:r>
            <a:endParaRPr kumimoji="0" lang="en-US" altLang="zh-CN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ctr" defTabSz="175069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2800" b="1" dirty="0" err="1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qiyukang@ustc.edu.cn</a:t>
            </a:r>
            <a:endParaRPr kumimoji="0" lang="zh-CN" altLang="en-US" sz="2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481587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: 形状 37">
            <a:extLst>
              <a:ext uri="{FF2B5EF4-FFF2-40B4-BE49-F238E27FC236}">
                <a16:creationId xmlns:a16="http://schemas.microsoft.com/office/drawing/2014/main" id="{559433DE-CE34-F9E4-3D39-F99FD858C0C7}"/>
              </a:ext>
            </a:extLst>
          </p:cNvPr>
          <p:cNvSpPr/>
          <p:nvPr/>
        </p:nvSpPr>
        <p:spPr>
          <a:xfrm>
            <a:off x="0" y="0"/>
            <a:ext cx="1819275" cy="1819275"/>
          </a:xfrm>
          <a:custGeom>
            <a:avLst/>
            <a:gdLst>
              <a:gd name="connsiteX0" fmla="*/ 0 w 3638550"/>
              <a:gd name="connsiteY0" fmla="*/ 1819275 h 3638550"/>
              <a:gd name="connsiteX1" fmla="*/ 1819275 w 3638550"/>
              <a:gd name="connsiteY1" fmla="*/ 0 h 3638550"/>
              <a:gd name="connsiteX2" fmla="*/ 3638550 w 3638550"/>
              <a:gd name="connsiteY2" fmla="*/ 1819275 h 3638550"/>
              <a:gd name="connsiteX3" fmla="*/ 1819275 w 3638550"/>
              <a:gd name="connsiteY3" fmla="*/ 3638550 h 3638550"/>
              <a:gd name="connsiteX4" fmla="*/ 0 w 3638550"/>
              <a:gd name="connsiteY4" fmla="*/ 1819275 h 3638550"/>
              <a:gd name="connsiteX0" fmla="*/ 1819275 w 3638550"/>
              <a:gd name="connsiteY0" fmla="*/ 0 h 3638550"/>
              <a:gd name="connsiteX1" fmla="*/ 3638550 w 3638550"/>
              <a:gd name="connsiteY1" fmla="*/ 1819275 h 3638550"/>
              <a:gd name="connsiteX2" fmla="*/ 1819275 w 3638550"/>
              <a:gd name="connsiteY2" fmla="*/ 3638550 h 3638550"/>
              <a:gd name="connsiteX3" fmla="*/ 0 w 3638550"/>
              <a:gd name="connsiteY3" fmla="*/ 1819275 h 3638550"/>
              <a:gd name="connsiteX4" fmla="*/ 1910715 w 3638550"/>
              <a:gd name="connsiteY4" fmla="*/ 91440 h 3638550"/>
              <a:gd name="connsiteX0" fmla="*/ 1819275 w 3638550"/>
              <a:gd name="connsiteY0" fmla="*/ 0 h 3638550"/>
              <a:gd name="connsiteX1" fmla="*/ 3638550 w 3638550"/>
              <a:gd name="connsiteY1" fmla="*/ 1819275 h 3638550"/>
              <a:gd name="connsiteX2" fmla="*/ 1819275 w 3638550"/>
              <a:gd name="connsiteY2" fmla="*/ 3638550 h 3638550"/>
              <a:gd name="connsiteX3" fmla="*/ 0 w 3638550"/>
              <a:gd name="connsiteY3" fmla="*/ 1819275 h 3638550"/>
              <a:gd name="connsiteX0" fmla="*/ 3638550 w 3638550"/>
              <a:gd name="connsiteY0" fmla="*/ 0 h 1819275"/>
              <a:gd name="connsiteX1" fmla="*/ 1819275 w 3638550"/>
              <a:gd name="connsiteY1" fmla="*/ 1819275 h 1819275"/>
              <a:gd name="connsiteX2" fmla="*/ 0 w 3638550"/>
              <a:gd name="connsiteY2" fmla="*/ 0 h 1819275"/>
              <a:gd name="connsiteX0" fmla="*/ 1819275 w 1819275"/>
              <a:gd name="connsiteY0" fmla="*/ 0 h 1819275"/>
              <a:gd name="connsiteX1" fmla="*/ 0 w 1819275"/>
              <a:gd name="connsiteY1" fmla="*/ 1819275 h 181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19275" h="1819275">
                <a:moveTo>
                  <a:pt x="1819275" y="0"/>
                </a:moveTo>
                <a:cubicBezTo>
                  <a:pt x="1819275" y="1004758"/>
                  <a:pt x="1004758" y="1819275"/>
                  <a:pt x="0" y="1819275"/>
                </a:cubicBezTo>
              </a:path>
            </a:pathLst>
          </a:custGeom>
          <a:noFill/>
          <a:ln w="3810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70F4ACFC-AD3C-CAE7-43A1-366A492CD07B}"/>
              </a:ext>
            </a:extLst>
          </p:cNvPr>
          <p:cNvGrpSpPr/>
          <p:nvPr/>
        </p:nvGrpSpPr>
        <p:grpSpPr>
          <a:xfrm>
            <a:off x="1728175" y="805753"/>
            <a:ext cx="5663945" cy="716782"/>
            <a:chOff x="1727455" y="1321568"/>
            <a:chExt cx="5663945" cy="716782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2E547313-0A51-4EB9-74E7-27BB7CF245E2}"/>
                </a:ext>
              </a:extLst>
            </p:cNvPr>
            <p:cNvSpPr txBox="1">
              <a:spLocks/>
            </p:cNvSpPr>
            <p:nvPr/>
          </p:nvSpPr>
          <p:spPr>
            <a:xfrm>
              <a:off x="2573268" y="1323975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</a:rPr>
                <a:t>梯度下降和随机梯度下降</a:t>
              </a:r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DFEC34B3-D812-764E-E931-929F2030D1ED}"/>
                </a:ext>
              </a:extLst>
            </p:cNvPr>
            <p:cNvSpPr/>
            <p:nvPr/>
          </p:nvSpPr>
          <p:spPr>
            <a:xfrm>
              <a:off x="1727455" y="1321568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01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AF99C318-A6FA-877A-B87E-3EBDBCEB918C}"/>
              </a:ext>
            </a:extLst>
          </p:cNvPr>
          <p:cNvGrpSpPr/>
          <p:nvPr/>
        </p:nvGrpSpPr>
        <p:grpSpPr>
          <a:xfrm>
            <a:off x="7540339" y="0"/>
            <a:ext cx="4651661" cy="6858000"/>
            <a:chOff x="7540339" y="0"/>
            <a:chExt cx="4651661" cy="6858000"/>
          </a:xfrm>
        </p:grpSpPr>
        <p:sp>
          <p:nvSpPr>
            <p:cNvPr id="15" name="任意多边形: 形状 59">
              <a:extLst>
                <a:ext uri="{FF2B5EF4-FFF2-40B4-BE49-F238E27FC236}">
                  <a16:creationId xmlns:a16="http://schemas.microsoft.com/office/drawing/2014/main" id="{E11ACB4E-97BB-9611-BE17-E60DAE888803}"/>
                </a:ext>
              </a:extLst>
            </p:cNvPr>
            <p:cNvSpPr/>
            <p:nvPr/>
          </p:nvSpPr>
          <p:spPr>
            <a:xfrm>
              <a:off x="7779658" y="0"/>
              <a:ext cx="4412342" cy="6858000"/>
            </a:xfrm>
            <a:custGeom>
              <a:avLst/>
              <a:gdLst>
                <a:gd name="connsiteX0" fmla="*/ 1295690 w 4412342"/>
                <a:gd name="connsiteY0" fmla="*/ 0 h 6858000"/>
                <a:gd name="connsiteX1" fmla="*/ 4412342 w 4412342"/>
                <a:gd name="connsiteY1" fmla="*/ 0 h 6858000"/>
                <a:gd name="connsiteX2" fmla="*/ 4412342 w 4412342"/>
                <a:gd name="connsiteY2" fmla="*/ 1636729 h 6858000"/>
                <a:gd name="connsiteX3" fmla="*/ 4272563 w 4412342"/>
                <a:gd name="connsiteY3" fmla="*/ 1672670 h 6858000"/>
                <a:gd name="connsiteX4" fmla="*/ 3111228 w 4412342"/>
                <a:gd name="connsiteY4" fmla="*/ 3251199 h 6858000"/>
                <a:gd name="connsiteX5" fmla="*/ 4272563 w 4412342"/>
                <a:gd name="connsiteY5" fmla="*/ 4829728 h 6858000"/>
                <a:gd name="connsiteX6" fmla="*/ 4412342 w 4412342"/>
                <a:gd name="connsiteY6" fmla="*/ 4865669 h 6858000"/>
                <a:gd name="connsiteX7" fmla="*/ 4412342 w 4412342"/>
                <a:gd name="connsiteY7" fmla="*/ 6858000 h 6858000"/>
                <a:gd name="connsiteX8" fmla="*/ 1670654 w 4412342"/>
                <a:gd name="connsiteY8" fmla="*/ 6858000 h 6858000"/>
                <a:gd name="connsiteX9" fmla="*/ 1550198 w 4412342"/>
                <a:gd name="connsiteY9" fmla="*/ 6753659 h 6858000"/>
                <a:gd name="connsiteX10" fmla="*/ 0 w 4412342"/>
                <a:gd name="connsiteY10" fmla="*/ 3251200 h 6858000"/>
                <a:gd name="connsiteX11" fmla="*/ 1229199 w 4412342"/>
                <a:gd name="connsiteY11" fmla="*/ 6974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12342" h="6858000">
                  <a:moveTo>
                    <a:pt x="1295690" y="0"/>
                  </a:moveTo>
                  <a:lnTo>
                    <a:pt x="4412342" y="0"/>
                  </a:lnTo>
                  <a:lnTo>
                    <a:pt x="4412342" y="1636729"/>
                  </a:lnTo>
                  <a:lnTo>
                    <a:pt x="4272563" y="1672670"/>
                  </a:lnTo>
                  <a:cubicBezTo>
                    <a:pt x="3599745" y="1881938"/>
                    <a:pt x="3111228" y="2509519"/>
                    <a:pt x="3111228" y="3251199"/>
                  </a:cubicBezTo>
                  <a:cubicBezTo>
                    <a:pt x="3111228" y="3992879"/>
                    <a:pt x="3599745" y="4620460"/>
                    <a:pt x="4272563" y="4829728"/>
                  </a:cubicBezTo>
                  <a:lnTo>
                    <a:pt x="4412342" y="4865669"/>
                  </a:lnTo>
                  <a:lnTo>
                    <a:pt x="4412342" y="6858000"/>
                  </a:lnTo>
                  <a:lnTo>
                    <a:pt x="1670654" y="6858000"/>
                  </a:lnTo>
                  <a:lnTo>
                    <a:pt x="1550198" y="6753659"/>
                  </a:lnTo>
                  <a:cubicBezTo>
                    <a:pt x="597879" y="5888107"/>
                    <a:pt x="0" y="4639475"/>
                    <a:pt x="0" y="3251200"/>
                  </a:cubicBezTo>
                  <a:cubicBezTo>
                    <a:pt x="0" y="2026252"/>
                    <a:pt x="465477" y="910022"/>
                    <a:pt x="1229199" y="69741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7E7F7C6A-CE13-8B19-D664-D920C4812EC6}"/>
                </a:ext>
              </a:extLst>
            </p:cNvPr>
            <p:cNvSpPr/>
            <p:nvPr/>
          </p:nvSpPr>
          <p:spPr>
            <a:xfrm>
              <a:off x="7540339" y="3124369"/>
              <a:ext cx="3592287" cy="10156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spAutoFit/>
            </a:bodyPr>
            <a:lstStyle/>
            <a:p>
              <a:r>
                <a:rPr kumimoji="1" lang="zh-CN" altLang="en-US" sz="60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目录</a:t>
              </a:r>
              <a:endParaRPr kumimoji="1" lang="en-US" altLang="zh-CN" sz="60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A76C84DF-993C-A060-89C9-790D1AC9A084}"/>
              </a:ext>
            </a:extLst>
          </p:cNvPr>
          <p:cNvGrpSpPr/>
          <p:nvPr/>
        </p:nvGrpSpPr>
        <p:grpSpPr>
          <a:xfrm>
            <a:off x="1728175" y="1817790"/>
            <a:ext cx="5663945" cy="716782"/>
            <a:chOff x="1727455" y="2419283"/>
            <a:chExt cx="5663945" cy="716782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3F401AA1-C223-B6E1-8CCD-24221EE639B9}"/>
                </a:ext>
              </a:extLst>
            </p:cNvPr>
            <p:cNvSpPr txBox="1">
              <a:spLocks/>
            </p:cNvSpPr>
            <p:nvPr/>
          </p:nvSpPr>
          <p:spPr>
            <a:xfrm>
              <a:off x="2573268" y="2421690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</a:rPr>
                <a:t>反向传播算法</a:t>
              </a: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E428F3DD-D4FA-2ACD-4262-62C6A280E733}"/>
                </a:ext>
              </a:extLst>
            </p:cNvPr>
            <p:cNvSpPr/>
            <p:nvPr/>
          </p:nvSpPr>
          <p:spPr>
            <a:xfrm>
              <a:off x="1727455" y="2419283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02</a:t>
              </a: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AC87234D-8EE2-CC20-A43F-5FBC3DF4644F}"/>
              </a:ext>
            </a:extLst>
          </p:cNvPr>
          <p:cNvSpPr txBox="1">
            <a:spLocks/>
          </p:cNvSpPr>
          <p:nvPr/>
        </p:nvSpPr>
        <p:spPr>
          <a:xfrm>
            <a:off x="2573988" y="2891689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深度学习的三个步骤和快速入门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8E736BC1-318E-6279-7415-7A7B4BDFB7F4}"/>
              </a:ext>
            </a:extLst>
          </p:cNvPr>
          <p:cNvSpPr/>
          <p:nvPr/>
        </p:nvSpPr>
        <p:spPr>
          <a:xfrm>
            <a:off x="1728175" y="2889282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4753B1B0-9B10-27BF-6C46-080A357F5568}"/>
              </a:ext>
            </a:extLst>
          </p:cNvPr>
          <p:cNvSpPr txBox="1">
            <a:spLocks/>
          </p:cNvSpPr>
          <p:nvPr/>
        </p:nvSpPr>
        <p:spPr>
          <a:xfrm>
            <a:off x="2573988" y="3963181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随机梯度下降可能存在的问题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9DCF7B76-DB13-9996-83D1-041AE469CBC8}"/>
              </a:ext>
            </a:extLst>
          </p:cNvPr>
          <p:cNvSpPr/>
          <p:nvPr/>
        </p:nvSpPr>
        <p:spPr>
          <a:xfrm>
            <a:off x="1728175" y="3960774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04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4718D19-C9D9-7E9E-A14A-8629F648F667}"/>
              </a:ext>
            </a:extLst>
          </p:cNvPr>
          <p:cNvSpPr txBox="1">
            <a:spLocks/>
          </p:cNvSpPr>
          <p:nvPr/>
        </p:nvSpPr>
        <p:spPr>
          <a:xfrm>
            <a:off x="2573988" y="5032266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神经网络训练优化要点与技巧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47D4C829-480C-4817-3F74-DE9ED13078E4}"/>
              </a:ext>
            </a:extLst>
          </p:cNvPr>
          <p:cNvSpPr/>
          <p:nvPr/>
        </p:nvSpPr>
        <p:spPr>
          <a:xfrm>
            <a:off x="1728175" y="5029859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05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F799836-0F07-18EA-B2F8-87E4025157E2}"/>
              </a:ext>
            </a:extLst>
          </p:cNvPr>
          <p:cNvSpPr txBox="1">
            <a:spLocks/>
          </p:cNvSpPr>
          <p:nvPr/>
        </p:nvSpPr>
        <p:spPr>
          <a:xfrm>
            <a:off x="2573988" y="6044303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参数初始化</a:t>
            </a: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CE5C5E9D-2D8C-B77A-C143-EC1E46C2193C}"/>
              </a:ext>
            </a:extLst>
          </p:cNvPr>
          <p:cNvSpPr/>
          <p:nvPr/>
        </p:nvSpPr>
        <p:spPr>
          <a:xfrm>
            <a:off x="1728175" y="6041896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6984295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13D80-2F11-9FA0-136C-296F4BE6F7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: 形状 37">
            <a:extLst>
              <a:ext uri="{FF2B5EF4-FFF2-40B4-BE49-F238E27FC236}">
                <a16:creationId xmlns:a16="http://schemas.microsoft.com/office/drawing/2014/main" id="{5EA6DC58-4E12-35AC-074E-41FF6EB0B08B}"/>
              </a:ext>
            </a:extLst>
          </p:cNvPr>
          <p:cNvSpPr/>
          <p:nvPr/>
        </p:nvSpPr>
        <p:spPr>
          <a:xfrm>
            <a:off x="0" y="0"/>
            <a:ext cx="1819275" cy="1819275"/>
          </a:xfrm>
          <a:custGeom>
            <a:avLst/>
            <a:gdLst>
              <a:gd name="connsiteX0" fmla="*/ 0 w 3638550"/>
              <a:gd name="connsiteY0" fmla="*/ 1819275 h 3638550"/>
              <a:gd name="connsiteX1" fmla="*/ 1819275 w 3638550"/>
              <a:gd name="connsiteY1" fmla="*/ 0 h 3638550"/>
              <a:gd name="connsiteX2" fmla="*/ 3638550 w 3638550"/>
              <a:gd name="connsiteY2" fmla="*/ 1819275 h 3638550"/>
              <a:gd name="connsiteX3" fmla="*/ 1819275 w 3638550"/>
              <a:gd name="connsiteY3" fmla="*/ 3638550 h 3638550"/>
              <a:gd name="connsiteX4" fmla="*/ 0 w 3638550"/>
              <a:gd name="connsiteY4" fmla="*/ 1819275 h 3638550"/>
              <a:gd name="connsiteX0" fmla="*/ 1819275 w 3638550"/>
              <a:gd name="connsiteY0" fmla="*/ 0 h 3638550"/>
              <a:gd name="connsiteX1" fmla="*/ 3638550 w 3638550"/>
              <a:gd name="connsiteY1" fmla="*/ 1819275 h 3638550"/>
              <a:gd name="connsiteX2" fmla="*/ 1819275 w 3638550"/>
              <a:gd name="connsiteY2" fmla="*/ 3638550 h 3638550"/>
              <a:gd name="connsiteX3" fmla="*/ 0 w 3638550"/>
              <a:gd name="connsiteY3" fmla="*/ 1819275 h 3638550"/>
              <a:gd name="connsiteX4" fmla="*/ 1910715 w 3638550"/>
              <a:gd name="connsiteY4" fmla="*/ 91440 h 3638550"/>
              <a:gd name="connsiteX0" fmla="*/ 1819275 w 3638550"/>
              <a:gd name="connsiteY0" fmla="*/ 0 h 3638550"/>
              <a:gd name="connsiteX1" fmla="*/ 3638550 w 3638550"/>
              <a:gd name="connsiteY1" fmla="*/ 1819275 h 3638550"/>
              <a:gd name="connsiteX2" fmla="*/ 1819275 w 3638550"/>
              <a:gd name="connsiteY2" fmla="*/ 3638550 h 3638550"/>
              <a:gd name="connsiteX3" fmla="*/ 0 w 3638550"/>
              <a:gd name="connsiteY3" fmla="*/ 1819275 h 3638550"/>
              <a:gd name="connsiteX0" fmla="*/ 3638550 w 3638550"/>
              <a:gd name="connsiteY0" fmla="*/ 0 h 1819275"/>
              <a:gd name="connsiteX1" fmla="*/ 1819275 w 3638550"/>
              <a:gd name="connsiteY1" fmla="*/ 1819275 h 1819275"/>
              <a:gd name="connsiteX2" fmla="*/ 0 w 3638550"/>
              <a:gd name="connsiteY2" fmla="*/ 0 h 1819275"/>
              <a:gd name="connsiteX0" fmla="*/ 1819275 w 1819275"/>
              <a:gd name="connsiteY0" fmla="*/ 0 h 1819275"/>
              <a:gd name="connsiteX1" fmla="*/ 0 w 1819275"/>
              <a:gd name="connsiteY1" fmla="*/ 1819275 h 181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19275" h="1819275">
                <a:moveTo>
                  <a:pt x="1819275" y="0"/>
                </a:moveTo>
                <a:cubicBezTo>
                  <a:pt x="1819275" y="1004758"/>
                  <a:pt x="1004758" y="1819275"/>
                  <a:pt x="0" y="1819275"/>
                </a:cubicBezTo>
              </a:path>
            </a:pathLst>
          </a:custGeom>
          <a:noFill/>
          <a:ln w="3810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9BAFFA91-CDDB-19CA-5746-EDE96D46FFE4}"/>
              </a:ext>
            </a:extLst>
          </p:cNvPr>
          <p:cNvGrpSpPr/>
          <p:nvPr/>
        </p:nvGrpSpPr>
        <p:grpSpPr>
          <a:xfrm>
            <a:off x="1728175" y="805753"/>
            <a:ext cx="5663945" cy="716782"/>
            <a:chOff x="1727455" y="1321568"/>
            <a:chExt cx="5663945" cy="716782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28DCA2AC-50C8-C50B-C740-39BF3DE08E52}"/>
                </a:ext>
              </a:extLst>
            </p:cNvPr>
            <p:cNvSpPr txBox="1">
              <a:spLocks/>
            </p:cNvSpPr>
            <p:nvPr/>
          </p:nvSpPr>
          <p:spPr>
            <a:xfrm>
              <a:off x="2573268" y="1323975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</a:rPr>
                <a:t>梯度下降和随机梯度下降</a:t>
              </a:r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D3F972DC-95FF-236C-ED07-06B8618BAB9B}"/>
                </a:ext>
              </a:extLst>
            </p:cNvPr>
            <p:cNvSpPr/>
            <p:nvPr/>
          </p:nvSpPr>
          <p:spPr>
            <a:xfrm>
              <a:off x="1727455" y="1321568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01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F7F7BAA0-F4C3-6107-29E2-7C7F13BDA9F4}"/>
              </a:ext>
            </a:extLst>
          </p:cNvPr>
          <p:cNvGrpSpPr/>
          <p:nvPr/>
        </p:nvGrpSpPr>
        <p:grpSpPr>
          <a:xfrm>
            <a:off x="7540339" y="0"/>
            <a:ext cx="4651661" cy="6858000"/>
            <a:chOff x="7540339" y="0"/>
            <a:chExt cx="4651661" cy="6858000"/>
          </a:xfrm>
        </p:grpSpPr>
        <p:sp>
          <p:nvSpPr>
            <p:cNvPr id="15" name="任意多边形: 形状 59">
              <a:extLst>
                <a:ext uri="{FF2B5EF4-FFF2-40B4-BE49-F238E27FC236}">
                  <a16:creationId xmlns:a16="http://schemas.microsoft.com/office/drawing/2014/main" id="{B483B44F-0FBD-89FD-F0D9-03A02B21EAFD}"/>
                </a:ext>
              </a:extLst>
            </p:cNvPr>
            <p:cNvSpPr/>
            <p:nvPr/>
          </p:nvSpPr>
          <p:spPr>
            <a:xfrm>
              <a:off x="7779658" y="0"/>
              <a:ext cx="4412342" cy="6858000"/>
            </a:xfrm>
            <a:custGeom>
              <a:avLst/>
              <a:gdLst>
                <a:gd name="connsiteX0" fmla="*/ 1295690 w 4412342"/>
                <a:gd name="connsiteY0" fmla="*/ 0 h 6858000"/>
                <a:gd name="connsiteX1" fmla="*/ 4412342 w 4412342"/>
                <a:gd name="connsiteY1" fmla="*/ 0 h 6858000"/>
                <a:gd name="connsiteX2" fmla="*/ 4412342 w 4412342"/>
                <a:gd name="connsiteY2" fmla="*/ 1636729 h 6858000"/>
                <a:gd name="connsiteX3" fmla="*/ 4272563 w 4412342"/>
                <a:gd name="connsiteY3" fmla="*/ 1672670 h 6858000"/>
                <a:gd name="connsiteX4" fmla="*/ 3111228 w 4412342"/>
                <a:gd name="connsiteY4" fmla="*/ 3251199 h 6858000"/>
                <a:gd name="connsiteX5" fmla="*/ 4272563 w 4412342"/>
                <a:gd name="connsiteY5" fmla="*/ 4829728 h 6858000"/>
                <a:gd name="connsiteX6" fmla="*/ 4412342 w 4412342"/>
                <a:gd name="connsiteY6" fmla="*/ 4865669 h 6858000"/>
                <a:gd name="connsiteX7" fmla="*/ 4412342 w 4412342"/>
                <a:gd name="connsiteY7" fmla="*/ 6858000 h 6858000"/>
                <a:gd name="connsiteX8" fmla="*/ 1670654 w 4412342"/>
                <a:gd name="connsiteY8" fmla="*/ 6858000 h 6858000"/>
                <a:gd name="connsiteX9" fmla="*/ 1550198 w 4412342"/>
                <a:gd name="connsiteY9" fmla="*/ 6753659 h 6858000"/>
                <a:gd name="connsiteX10" fmla="*/ 0 w 4412342"/>
                <a:gd name="connsiteY10" fmla="*/ 3251200 h 6858000"/>
                <a:gd name="connsiteX11" fmla="*/ 1229199 w 4412342"/>
                <a:gd name="connsiteY11" fmla="*/ 6974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12342" h="6858000">
                  <a:moveTo>
                    <a:pt x="1295690" y="0"/>
                  </a:moveTo>
                  <a:lnTo>
                    <a:pt x="4412342" y="0"/>
                  </a:lnTo>
                  <a:lnTo>
                    <a:pt x="4412342" y="1636729"/>
                  </a:lnTo>
                  <a:lnTo>
                    <a:pt x="4272563" y="1672670"/>
                  </a:lnTo>
                  <a:cubicBezTo>
                    <a:pt x="3599745" y="1881938"/>
                    <a:pt x="3111228" y="2509519"/>
                    <a:pt x="3111228" y="3251199"/>
                  </a:cubicBezTo>
                  <a:cubicBezTo>
                    <a:pt x="3111228" y="3992879"/>
                    <a:pt x="3599745" y="4620460"/>
                    <a:pt x="4272563" y="4829728"/>
                  </a:cubicBezTo>
                  <a:lnTo>
                    <a:pt x="4412342" y="4865669"/>
                  </a:lnTo>
                  <a:lnTo>
                    <a:pt x="4412342" y="6858000"/>
                  </a:lnTo>
                  <a:lnTo>
                    <a:pt x="1670654" y="6858000"/>
                  </a:lnTo>
                  <a:lnTo>
                    <a:pt x="1550198" y="6753659"/>
                  </a:lnTo>
                  <a:cubicBezTo>
                    <a:pt x="597879" y="5888107"/>
                    <a:pt x="0" y="4639475"/>
                    <a:pt x="0" y="3251200"/>
                  </a:cubicBezTo>
                  <a:cubicBezTo>
                    <a:pt x="0" y="2026252"/>
                    <a:pt x="465477" y="910022"/>
                    <a:pt x="1229199" y="69741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1A202BCB-2BED-D6AB-47FE-9145CF9582B5}"/>
                </a:ext>
              </a:extLst>
            </p:cNvPr>
            <p:cNvSpPr/>
            <p:nvPr/>
          </p:nvSpPr>
          <p:spPr>
            <a:xfrm>
              <a:off x="7540339" y="3124369"/>
              <a:ext cx="3592287" cy="10156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spAutoFit/>
            </a:bodyPr>
            <a:lstStyle/>
            <a:p>
              <a:r>
                <a:rPr kumimoji="1" lang="zh-CN" altLang="en-US" sz="60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目录</a:t>
              </a:r>
              <a:endParaRPr kumimoji="1" lang="en-US" altLang="zh-CN" sz="60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741742D4-31A2-F32A-9543-90B0221B3C58}"/>
              </a:ext>
            </a:extLst>
          </p:cNvPr>
          <p:cNvGrpSpPr/>
          <p:nvPr/>
        </p:nvGrpSpPr>
        <p:grpSpPr>
          <a:xfrm>
            <a:off x="1728175" y="1817790"/>
            <a:ext cx="5663945" cy="716782"/>
            <a:chOff x="1727455" y="2419283"/>
            <a:chExt cx="5663945" cy="716782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EE8E7CB1-477D-7EE9-33FE-B05FD7B516D4}"/>
                </a:ext>
              </a:extLst>
            </p:cNvPr>
            <p:cNvSpPr txBox="1">
              <a:spLocks/>
            </p:cNvSpPr>
            <p:nvPr/>
          </p:nvSpPr>
          <p:spPr>
            <a:xfrm>
              <a:off x="2573268" y="2421690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反向传播算法</a:t>
              </a: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75065358-1EF0-D68B-161A-4DCCD12C6DE4}"/>
                </a:ext>
              </a:extLst>
            </p:cNvPr>
            <p:cNvSpPr/>
            <p:nvPr/>
          </p:nvSpPr>
          <p:spPr>
            <a:xfrm>
              <a:off x="1727455" y="2419283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02</a:t>
              </a: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5C9C20D7-58EB-DF75-3BCE-448B6DB28761}"/>
              </a:ext>
            </a:extLst>
          </p:cNvPr>
          <p:cNvSpPr txBox="1">
            <a:spLocks/>
          </p:cNvSpPr>
          <p:nvPr/>
        </p:nvSpPr>
        <p:spPr>
          <a:xfrm>
            <a:off x="2573988" y="2891689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深度学习的三个步骤和快速入门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558C141A-E31D-1CC0-96FD-7225F028AA63}"/>
              </a:ext>
            </a:extLst>
          </p:cNvPr>
          <p:cNvSpPr/>
          <p:nvPr/>
        </p:nvSpPr>
        <p:spPr>
          <a:xfrm>
            <a:off x="1728175" y="2889282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3D441568-B06D-25EC-970F-F71A7E6BB9E7}"/>
              </a:ext>
            </a:extLst>
          </p:cNvPr>
          <p:cNvSpPr txBox="1">
            <a:spLocks/>
          </p:cNvSpPr>
          <p:nvPr/>
        </p:nvSpPr>
        <p:spPr>
          <a:xfrm>
            <a:off x="2573988" y="3963181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随机梯度下降可能存在的问题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F8342DDC-E132-441A-6501-4C56F7A4ADD6}"/>
              </a:ext>
            </a:extLst>
          </p:cNvPr>
          <p:cNvSpPr/>
          <p:nvPr/>
        </p:nvSpPr>
        <p:spPr>
          <a:xfrm>
            <a:off x="1728175" y="3960774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04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31E46CD-5138-64ED-9E5F-E18A2A78EE18}"/>
              </a:ext>
            </a:extLst>
          </p:cNvPr>
          <p:cNvSpPr txBox="1">
            <a:spLocks/>
          </p:cNvSpPr>
          <p:nvPr/>
        </p:nvSpPr>
        <p:spPr>
          <a:xfrm>
            <a:off x="2573988" y="5032266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神经网络训练优化要点与技巧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E5CD46EA-E7BB-C010-E406-50D7BCA56438}"/>
              </a:ext>
            </a:extLst>
          </p:cNvPr>
          <p:cNvSpPr/>
          <p:nvPr/>
        </p:nvSpPr>
        <p:spPr>
          <a:xfrm>
            <a:off x="1728175" y="5029859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05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ED16A26-668A-004A-68BF-D379440B721C}"/>
              </a:ext>
            </a:extLst>
          </p:cNvPr>
          <p:cNvSpPr txBox="1">
            <a:spLocks/>
          </p:cNvSpPr>
          <p:nvPr/>
        </p:nvSpPr>
        <p:spPr>
          <a:xfrm>
            <a:off x="2573988" y="6044303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参数初始化</a:t>
            </a: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CB8C8D7B-32D5-41B7-1F67-25BDA167DEF4}"/>
              </a:ext>
            </a:extLst>
          </p:cNvPr>
          <p:cNvSpPr/>
          <p:nvPr/>
        </p:nvSpPr>
        <p:spPr>
          <a:xfrm>
            <a:off x="1728175" y="6041896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39641286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前馈神经网络（多层感知机）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966787" y="1170560"/>
            <a:ext cx="10258425" cy="5068437"/>
          </a:xfrm>
        </p:spPr>
        <p:txBody>
          <a:bodyPr/>
          <a:lstStyle/>
          <a:p>
            <a:r>
              <a:rPr lang="zh-CN" altLang="en-US" dirty="0"/>
              <a:t>各神经元分别属于不同的层，层内无连接；相邻两层之间的神经元全部两两连接</a:t>
            </a:r>
            <a:endParaRPr lang="en-US" altLang="zh-CN" dirty="0"/>
          </a:p>
          <a:p>
            <a:r>
              <a:rPr lang="zh-CN" altLang="en-US" dirty="0"/>
              <a:t>整个网络中无反馈，信号从输入层向输出层单向传播</a:t>
            </a:r>
          </a:p>
          <a:p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7635" y="3090805"/>
            <a:ext cx="5066429" cy="248432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/>
              <p:cNvSpPr/>
              <p:nvPr/>
            </p:nvSpPr>
            <p:spPr>
              <a:xfrm>
                <a:off x="1670448" y="2532816"/>
                <a:ext cx="2530885" cy="3879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en-US" altLang="zh-CN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altLang="zh-CN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altLang="zh-CN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  <m:sup>
                          <m:d>
                            <m:dPr>
                              <m:ctrlPr>
                                <a:rPr lang="en-US" altLang="zh-CN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sup>
                      </m:sSup>
                      <m:r>
                        <a:rPr lang="en-US" altLang="zh-CN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CN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1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p>
                          <m:d>
                            <m:dPr>
                              <m:ctrlPr>
                                <a:rPr lang="en-US" altLang="zh-CN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sup>
                      </m:sSup>
                      <m:r>
                        <a:rPr lang="en-US" altLang="zh-CN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dirty="0">
                  <a:solidFill>
                    <a:prstClr val="black"/>
                  </a:solidFill>
                  <a:latin typeface="Times New Roman"/>
                  <a:ea typeface="微软雅黑"/>
                </a:endParaRPr>
              </a:p>
            </p:txBody>
          </p:sp>
        </mc:Choice>
        <mc:Fallback xmlns="">
          <p:sp>
            <p:nvSpPr>
              <p:cNvPr id="8" name="矩形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0448" y="2532816"/>
                <a:ext cx="2530885" cy="387927"/>
              </a:xfrm>
              <a:prstGeom prst="rect">
                <a:avLst/>
              </a:prstGeom>
              <a:blipFill>
                <a:blip r:embed="rId3"/>
                <a:stretch>
                  <a:fillRect b="-140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/>
              <p:cNvSpPr/>
              <p:nvPr/>
            </p:nvSpPr>
            <p:spPr>
              <a:xfrm>
                <a:off x="4640061" y="2543793"/>
                <a:ext cx="2788199" cy="3879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1" i="1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r>
                            <a:rPr lang="en-US" altLang="zh-CN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altLang="zh-CN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b="0" i="1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US" altLang="zh-CN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altLang="zh-CN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  <m:sup>
                          <m:d>
                            <m:dPr>
                              <m:ctrlPr>
                                <a:rPr lang="en-US" altLang="zh-CN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sup>
                      </m:sSup>
                      <m:sSup>
                        <m:sSupPr>
                          <m:ctrlPr>
                            <a:rPr lang="en-US" altLang="zh-CN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𝒉</m:t>
                          </m:r>
                        </m:e>
                        <m:sup>
                          <m:r>
                            <a:rPr lang="en-US" altLang="zh-CN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US" altLang="zh-CN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CN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i="1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d>
                            <m:dPr>
                              <m:ctrlPr>
                                <a:rPr lang="en-US" altLang="zh-CN" i="1" dirty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0" i="1" dirty="0" smtClean="0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sup>
                      </m:sSup>
                      <m:r>
                        <a:rPr lang="en-US" altLang="zh-CN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 dirty="0">
                  <a:solidFill>
                    <a:prstClr val="black"/>
                  </a:solidFill>
                  <a:latin typeface="Times New Roman"/>
                  <a:ea typeface="微软雅黑"/>
                </a:endParaRPr>
              </a:p>
            </p:txBody>
          </p:sp>
        </mc:Choice>
        <mc:Fallback xmlns="">
          <p:sp>
            <p:nvSpPr>
              <p:cNvPr id="9" name="矩形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0061" y="2543793"/>
                <a:ext cx="2788199" cy="387927"/>
              </a:xfrm>
              <a:prstGeom prst="rect">
                <a:avLst/>
              </a:prstGeom>
              <a:blipFill>
                <a:blip r:embed="rId4"/>
                <a:stretch>
                  <a:fillRect b="-140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直接箭头连接符 9"/>
          <p:cNvCxnSpPr/>
          <p:nvPr/>
        </p:nvCxnSpPr>
        <p:spPr>
          <a:xfrm>
            <a:off x="3268170" y="2884354"/>
            <a:ext cx="290146" cy="2726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/>
          <p:cNvCxnSpPr/>
          <p:nvPr/>
        </p:nvCxnSpPr>
        <p:spPr>
          <a:xfrm flipH="1">
            <a:off x="5132141" y="2884354"/>
            <a:ext cx="237833" cy="2726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1867634" y="5046436"/>
            <a:ext cx="10715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rgbClr val="FF0000"/>
                </a:solidFill>
                <a:latin typeface="Times New Roman"/>
                <a:ea typeface="微软雅黑"/>
              </a:rPr>
              <a:t>输入层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3037593" y="5256547"/>
            <a:ext cx="1260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b="1" dirty="0">
                <a:solidFill>
                  <a:srgbClr val="0000FF"/>
                </a:solidFill>
                <a:latin typeface="Times New Roman"/>
                <a:ea typeface="微软雅黑"/>
              </a:rPr>
              <a:t>隐藏层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5844915" y="4619725"/>
            <a:ext cx="1071564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dirty="0">
                <a:solidFill>
                  <a:srgbClr val="00AD00"/>
                </a:solidFill>
                <a:latin typeface="Times New Roman"/>
                <a:ea typeface="微软雅黑"/>
              </a:rPr>
              <a:t>输出层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4494396" y="5256547"/>
            <a:ext cx="126000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zh-CN" altLang="en-US" b="1" dirty="0">
                <a:solidFill>
                  <a:srgbClr val="0000FF"/>
                </a:solidFill>
                <a:latin typeface="Times New Roman"/>
                <a:ea typeface="微软雅黑"/>
              </a:rPr>
              <a:t>隐藏层</a:t>
            </a: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5DFCF1B9-8371-D0E6-DEFF-23B751AB569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45" r="5680" b="3178"/>
          <a:stretch/>
        </p:blipFill>
        <p:spPr>
          <a:xfrm>
            <a:off x="6830390" y="2982603"/>
            <a:ext cx="3728699" cy="2701901"/>
          </a:xfrm>
          <a:prstGeom prst="rect">
            <a:avLst/>
          </a:prstGeom>
        </p:spPr>
      </p:pic>
      <p:sp>
        <p:nvSpPr>
          <p:cNvPr id="15" name="文本框 14">
            <a:extLst>
              <a:ext uri="{FF2B5EF4-FFF2-40B4-BE49-F238E27FC236}">
                <a16:creationId xmlns:a16="http://schemas.microsoft.com/office/drawing/2014/main" id="{4DCBAC51-3F43-4FF6-2202-A4B0536475EA}"/>
              </a:ext>
            </a:extLst>
          </p:cNvPr>
          <p:cNvSpPr txBox="1"/>
          <p:nvPr/>
        </p:nvSpPr>
        <p:spPr>
          <a:xfrm>
            <a:off x="8085235" y="2165293"/>
            <a:ext cx="21277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一般层数</a:t>
            </a:r>
            <a:r>
              <a:rPr lang="en-US" altLang="zh-CN" dirty="0"/>
              <a:t>L</a:t>
            </a:r>
            <a:r>
              <a:rPr lang="zh-CN" altLang="en-US" dirty="0"/>
              <a:t>只考虑隐藏层和输出层</a:t>
            </a:r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063AE9F6-89B7-31A8-D583-57DDBA8955DA}"/>
              </a:ext>
            </a:extLst>
          </p:cNvPr>
          <p:cNvCxnSpPr>
            <a:cxnSpLocks/>
            <a:stCxn id="15" idx="1"/>
          </p:cNvCxnSpPr>
          <p:nvPr/>
        </p:nvCxnSpPr>
        <p:spPr>
          <a:xfrm flipH="1">
            <a:off x="7147094" y="2488459"/>
            <a:ext cx="938140" cy="10590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8FEB799A-E033-407A-A644-565CC8A90807}"/>
              </a:ext>
            </a:extLst>
          </p:cNvPr>
          <p:cNvSpPr txBox="1"/>
          <p:nvPr/>
        </p:nvSpPr>
        <p:spPr>
          <a:xfrm>
            <a:off x="2368994" y="3142373"/>
            <a:ext cx="11142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rgbClr val="FF0000"/>
                </a:solidFill>
              </a:rPr>
              <a:t>全连接</a:t>
            </a:r>
          </a:p>
        </p:txBody>
      </p:sp>
    </p:spTree>
    <p:extLst>
      <p:ext uri="{BB962C8B-B14F-4D97-AF65-F5344CB8AC3E}">
        <p14:creationId xmlns:p14="http://schemas.microsoft.com/office/powerpoint/2010/main" val="3326422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梯度下降（</a:t>
            </a:r>
            <a:r>
              <a:rPr lang="en-US" altLang="zh-CN" dirty="0"/>
              <a:t>Gradient Descent</a:t>
            </a:r>
            <a:r>
              <a:rPr lang="zh-CN" altLang="en-US" dirty="0"/>
              <a:t>）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给定训练集为</a:t>
                </a:r>
                <a14:m>
                  <m:oMath xmlns:m="http://schemas.openxmlformats.org/officeDocument/2006/math">
                    <m:r>
                      <a:rPr lang="en-US" altLang="zh-CN" i="1" dirty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 = </m:t>
                    </m:r>
                    <m:sSubSup>
                      <m:sSubSup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{(</m:t>
                        </m:r>
                        <m:sSup>
                          <m:sSupPr>
                            <m:ctrlPr>
                              <a:rPr lang="en-US" altLang="zh-CN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1" i="1" dirty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altLang="zh-CN" i="1" dirty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CN" i="1" dirty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altLang="zh-CN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1" i="1" dirty="0"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  <m:sup>
                            <m:r>
                              <a:rPr lang="en-US" altLang="zh-CN" i="1" dirty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CN" i="1" dirty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 )}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m:rPr>
                            <m:nor/>
                          </m:rPr>
                          <a:rPr lang="en-US" altLang="zh-CN" dirty="0"/>
                          <m:t> </m:t>
                        </m:r>
                      </m:sup>
                    </m:sSubSup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，将每个样本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1" i="1" dirty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p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zh-CN" altLang="en-US" dirty="0"/>
                  <a:t>输入给前馈神经网络，得到网络输出为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̂"/>
                            <m:ctrlPr>
                              <a:rPr lang="en-US" altLang="zh-CN" i="1" dirty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altLang="zh-CN" b="1" i="1" dirty="0"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</m:acc>
                      </m:e>
                      <m:sup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)</m:t>
                        </m:r>
                      </m:sup>
                    </m:sSup>
                  </m:oMath>
                </a14:m>
                <a:r>
                  <a:rPr lang="zh-CN" altLang="en-US" dirty="0"/>
                  <a:t>，其在数据集</a:t>
                </a:r>
                <a:r>
                  <a:rPr lang="en-US" altLang="zh-CN" dirty="0"/>
                  <a:t>D</a:t>
                </a:r>
                <a:r>
                  <a:rPr lang="zh-CN" altLang="en-US" dirty="0"/>
                  <a:t>上的结构化风险函数为：</a:t>
                </a:r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r>
                  <a:rPr lang="zh-CN" altLang="en-US" dirty="0"/>
                  <a:t>梯度下降</a:t>
                </a:r>
                <a:r>
                  <a:rPr lang="en-US" altLang="zh-CN" dirty="0"/>
                  <a:t> (Gradient Descent, GD)</a:t>
                </a:r>
                <a:endParaRPr lang="zh-CN" altLang="en-US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80" t="-1111" r="-11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/>
              <p:cNvSpPr/>
              <p:nvPr/>
            </p:nvSpPr>
            <p:spPr>
              <a:xfrm>
                <a:off x="3757117" y="2027713"/>
                <a:ext cx="4001031" cy="8712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dirty="0" smtClean="0">
                          <a:latin typeface="Cambria Math" panose="02040503050406030204" pitchFamily="18" charset="0"/>
                        </a:rPr>
                        <m:t>ℒ</m:t>
                      </m:r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d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ℒ</m:t>
                          </m:r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b="1" i="1">
                                          <a:latin typeface="Cambria Math" panose="02040503050406030204" pitchFamily="18" charset="0"/>
                                        </a:rPr>
                                        <m:t>𝒚</m:t>
                                      </m:r>
                                    </m:e>
                                  </m:acc>
                                </m:e>
                                <m:sup>
                                  <m:d>
                                    <m:d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</m:e>
                      </m:nary>
                      <m:r>
                        <a:rPr lang="en-US" altLang="zh-CN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𝜆</m:t>
                      </m:r>
                      <m:sSubSup>
                        <m:sSubSup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</m:d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7" name="矩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57117" y="2027713"/>
                <a:ext cx="4001031" cy="8712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/>
              <p:cNvSpPr/>
              <p:nvPr/>
            </p:nvSpPr>
            <p:spPr>
              <a:xfrm>
                <a:off x="3647000" y="4162558"/>
                <a:ext cx="4572000" cy="641714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sup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sup>
                      </m:sSup>
                      <m:r>
                        <a:rPr lang="en-US" altLang="zh-CN" i="1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1" i="1" smtClean="0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sup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</m:d>
                        </m:sup>
                      </m:sSup>
                      <m:r>
                        <a:rPr lang="en-US" altLang="zh-CN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𝛼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i="1" dirty="0">
                              <a:latin typeface="Cambria Math" panose="02040503050406030204" pitchFamily="18" charset="0"/>
                            </a:rPr>
                            <m:t>ℒ</m:t>
                          </m:r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1" i="1" smtClean="0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</m:d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1" i="1" smtClean="0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b="1" i="1">
                                      <a:latin typeface="Cambria Math" panose="02040503050406030204" pitchFamily="18" charset="0"/>
                                    </a:rPr>
                                    <m:t>𝒍</m:t>
                                  </m:r>
                                </m:e>
                              </m:d>
                            </m:sup>
                          </m:sSup>
                        </m:den>
                      </m:f>
                    </m:oMath>
                  </m:oMathPara>
                </a14:m>
                <a:endParaRPr lang="en-US" altLang="zh-CN" dirty="0"/>
              </a:p>
            </p:txBody>
          </p:sp>
        </mc:Choice>
        <mc:Fallback xmlns="">
          <p:sp>
            <p:nvSpPr>
              <p:cNvPr id="8" name="矩形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7000" y="4162558"/>
                <a:ext cx="4572000" cy="64171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0" name="直接箭头连接符 9"/>
          <p:cNvCxnSpPr/>
          <p:nvPr/>
        </p:nvCxnSpPr>
        <p:spPr>
          <a:xfrm flipV="1">
            <a:off x="6370320" y="4723838"/>
            <a:ext cx="0" cy="39328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5706501" y="5070261"/>
            <a:ext cx="1345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学习率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4483E3A-711C-14EF-E920-458AE55C246D}"/>
              </a:ext>
            </a:extLst>
          </p:cNvPr>
          <p:cNvSpPr txBox="1"/>
          <p:nvPr/>
        </p:nvSpPr>
        <p:spPr>
          <a:xfrm>
            <a:off x="1365088" y="6415375"/>
            <a:ext cx="7864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思考：为什么梯度下降能保证损失是非递增的？有没有什么前提条件？</a:t>
            </a:r>
          </a:p>
        </p:txBody>
      </p:sp>
    </p:spTree>
    <p:extLst>
      <p:ext uri="{BB962C8B-B14F-4D97-AF65-F5344CB8AC3E}">
        <p14:creationId xmlns:p14="http://schemas.microsoft.com/office/powerpoint/2010/main" val="39453025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矩形 34"/>
          <p:cNvSpPr/>
          <p:nvPr/>
        </p:nvSpPr>
        <p:spPr>
          <a:xfrm>
            <a:off x="7310974" y="3136413"/>
            <a:ext cx="270120" cy="3508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梯度下降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字方塊 61"/>
              <p:cNvSpPr txBox="1"/>
              <p:nvPr/>
            </p:nvSpPr>
            <p:spPr>
              <a:xfrm>
                <a:off x="2136258" y="1511173"/>
                <a:ext cx="1400487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2100" dirty="0">
                    <a:latin typeface="STIX Two Math" panose="02020603050405020304" pitchFamily="18" charset="0"/>
                    <a:ea typeface="STIX Two Math" panose="02020603050405020304" pitchFamily="18" charset="0"/>
                    <a:cs typeface="STIX Two Math" panose="02020603050405020304" pitchFamily="18" charset="0"/>
                  </a:rPr>
                  <a:t>目标</a:t>
                </a:r>
                <a14:m>
                  <m:oMath xmlns:m="http://schemas.openxmlformats.org/officeDocument/2006/math">
                    <m:r>
                      <a:rPr lang="en-US" altLang="zh-TW" sz="2100" i="1">
                        <a:latin typeface="Cambria Math" panose="02040503050406030204" pitchFamily="18" charset="0"/>
                      </a:rPr>
                      <m:t>ℒ</m:t>
                    </m:r>
                    <m:d>
                      <m:dPr>
                        <m:ctrlPr>
                          <a:rPr lang="en-US" altLang="zh-TW" sz="21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zh-TW" sz="2100" b="1" i="1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</m:d>
                  </m:oMath>
                </a14:m>
                <a:endParaRPr lang="zh-TW" altLang="en-US" sz="2100" dirty="0">
                  <a:latin typeface="STIX Two Math" panose="02020603050405020304" pitchFamily="18" charset="0"/>
                  <a:cs typeface="STIX Two Math" panose="02020603050405020304" pitchFamily="18" charset="0"/>
                </a:endParaRPr>
              </a:p>
            </p:txBody>
          </p:sp>
        </mc:Choice>
        <mc:Fallback xmlns="">
          <p:sp>
            <p:nvSpPr>
              <p:cNvPr id="7" name="文字方塊 6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6258" y="1511173"/>
                <a:ext cx="1400487" cy="415498"/>
              </a:xfrm>
              <a:prstGeom prst="rect">
                <a:avLst/>
              </a:prstGeom>
              <a:blipFill>
                <a:blip r:embed="rId2"/>
                <a:stretch>
                  <a:fillRect t="-15152" b="-2424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直線單箭頭接點 27"/>
          <p:cNvCxnSpPr/>
          <p:nvPr/>
        </p:nvCxnSpPr>
        <p:spPr>
          <a:xfrm>
            <a:off x="2023446" y="5514292"/>
            <a:ext cx="828110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單箭頭接點 29"/>
          <p:cNvCxnSpPr/>
          <p:nvPr/>
        </p:nvCxnSpPr>
        <p:spPr>
          <a:xfrm flipV="1">
            <a:off x="2836501" y="1960658"/>
            <a:ext cx="0" cy="3877167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字方塊 34"/>
              <p:cNvSpPr txBox="1"/>
              <p:nvPr/>
            </p:nvSpPr>
            <p:spPr>
              <a:xfrm>
                <a:off x="3774341" y="2099975"/>
                <a:ext cx="5203253" cy="14311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457200" indent="-457200">
                  <a:buFont typeface="+mj-lt"/>
                  <a:buAutoNum type="arabicPeriod"/>
                </a:pPr>
                <a:r>
                  <a:rPr lang="zh-CN" altLang="en-US" sz="2100" dirty="0">
                    <a:latin typeface="STIX Two Math" panose="02020603050405020304" pitchFamily="18" charset="0"/>
                    <a:cs typeface="STIX Two Math" panose="02020603050405020304" pitchFamily="18" charset="0"/>
                  </a:rPr>
                  <a:t>初始化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TW" sz="2100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TW" sz="2100" b="1" i="1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  <m:sup>
                        <m:r>
                          <a:rPr lang="en-US" altLang="zh-TW" sz="2100" i="1">
                            <a:latin typeface="Cambria Math" panose="02040503050406030204" pitchFamily="18" charset="0"/>
                          </a:rPr>
                          <m:t>0</m:t>
                        </m:r>
                      </m:sup>
                    </m:sSup>
                  </m:oMath>
                </a14:m>
                <a:endParaRPr lang="en-US" altLang="zh-CN" sz="2100" b="1" i="1" dirty="0">
                  <a:latin typeface="STIX Two Math" panose="02020603050405020304" pitchFamily="18" charset="0"/>
                  <a:ea typeface="STIX Two Math" panose="02020603050405020304" pitchFamily="18" charset="0"/>
                  <a:cs typeface="STIX Two Math" panose="02020603050405020304" pitchFamily="18" charset="0"/>
                </a:endParaRPr>
              </a:p>
              <a:p>
                <a:pPr marL="457200" indent="-457200">
                  <a:buFont typeface="+mj-lt"/>
                  <a:buAutoNum type="arabicPeriod"/>
                </a:pPr>
                <a:r>
                  <a:rPr lang="zh-CN" altLang="en-US" sz="2100" dirty="0">
                    <a:latin typeface="STIX Two Math" panose="02020603050405020304" pitchFamily="18" charset="0"/>
                    <a:cs typeface="STIX Two Math" panose="02020603050405020304" pitchFamily="18" charset="0"/>
                  </a:rPr>
                  <a:t>重复</a:t>
                </a:r>
                <a:endParaRPr lang="en-US" altLang="zh-CN" sz="2100" dirty="0">
                  <a:latin typeface="STIX Two Math" panose="02020603050405020304" pitchFamily="18" charset="0"/>
                  <a:ea typeface="STIX Two Math" panose="02020603050405020304" pitchFamily="18" charset="0"/>
                  <a:cs typeface="STIX Two Math" panose="02020603050405020304" pitchFamily="18" charset="0"/>
                </a:endParaRPr>
              </a:p>
              <a:p>
                <a:pPr marL="914400" lvl="1" indent="-457200">
                  <a:buFont typeface="+mj-lt"/>
                  <a:buAutoNum type="alphaLcPeriod"/>
                </a:pPr>
                <a:r>
                  <a:rPr lang="zh-CN" altLang="en-US" sz="2100" dirty="0">
                    <a:latin typeface="STIX Two Math" panose="02020603050405020304" pitchFamily="18" charset="0"/>
                    <a:cs typeface="STIX Two Math" panose="02020603050405020304" pitchFamily="18" charset="0"/>
                  </a:rPr>
                  <a:t>计算梯度</a:t>
                </a:r>
                <a14:m>
                  <m:oMath xmlns:m="http://schemas.openxmlformats.org/officeDocument/2006/math">
                    <m:r>
                      <a:rPr lang="zh-TW" altLang="en-US" sz="2100" i="1">
                        <a:latin typeface="Cambria Math" panose="02040503050406030204" pitchFamily="18" charset="0"/>
                      </a:rPr>
                      <m:t>𝛻</m:t>
                    </m:r>
                    <m:r>
                      <a:rPr lang="en-US" altLang="zh-TW" sz="2100" i="1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altLang="zh-TW" sz="21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TW" sz="21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100" b="1" i="1"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r>
                              <a:rPr lang="en-US" altLang="zh-TW" sz="21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altLang="zh-TW" sz="21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e>
                    </m:d>
                  </m:oMath>
                </a14:m>
                <a:endParaRPr lang="zh-TW" altLang="en-US" sz="2100" dirty="0">
                  <a:latin typeface="STIX Two Math" panose="02020603050405020304" pitchFamily="18" charset="0"/>
                  <a:cs typeface="STIX Two Math" panose="02020603050405020304" pitchFamily="18" charset="0"/>
                </a:endParaRPr>
              </a:p>
              <a:p>
                <a:pPr marL="914400" lvl="1" indent="-457200">
                  <a:buFont typeface="+mj-lt"/>
                  <a:buAutoNum type="alphaLcPeriod"/>
                </a:pPr>
                <a:r>
                  <a:rPr lang="zh-CN" altLang="en-US" sz="2100" dirty="0">
                    <a:latin typeface="STIX Two Math" panose="02020603050405020304" pitchFamily="18" charset="0"/>
                    <a:cs typeface="STIX Two Math" panose="02020603050405020304" pitchFamily="18" charset="0"/>
                  </a:rPr>
                  <a:t>更新参数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TW" sz="2100" b="1" i="1">
                            <a:latin typeface="Cambria Math" panose="02040503050406030204" pitchFamily="18" charset="0"/>
                            <a:ea typeface="STIX Two Math" panose="02020603050405020304" pitchFamily="18" charset="0"/>
                            <a:cs typeface="STIX Two Math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TW" sz="2100" b="1" i="1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  <m:sub>
                        <m:r>
                          <a:rPr lang="en-US" altLang="zh-TW" sz="2100" i="1">
                            <a:latin typeface="Cambria Math" panose="02040503050406030204" pitchFamily="18" charset="0"/>
                            <a:ea typeface="STIX Two Math" panose="02020603050405020304" pitchFamily="18" charset="0"/>
                            <a:cs typeface="STIX Two Math" panose="02020603050405020304" pitchFamily="18" charset="0"/>
                          </a:rPr>
                          <m:t>𝑡</m:t>
                        </m:r>
                      </m:sub>
                    </m:sSub>
                    <m:r>
                      <a:rPr lang="en-US" altLang="zh-TW" sz="2100" i="1">
                        <a:latin typeface="Cambria Math" panose="02040503050406030204" pitchFamily="18" charset="0"/>
                        <a:ea typeface="STIX Two Math" panose="02020603050405020304" pitchFamily="18" charset="0"/>
                        <a:cs typeface="STIX Two Math" panose="02020603050405020304" pitchFamily="18" charset="0"/>
                      </a:rPr>
                      <m:t>←</m:t>
                    </m:r>
                    <m:sSub>
                      <m:sSubPr>
                        <m:ctrlPr>
                          <a:rPr lang="en-US" altLang="zh-TW" sz="2100" i="1">
                            <a:latin typeface="Cambria Math" panose="02040503050406030204" pitchFamily="18" charset="0"/>
                            <a:ea typeface="STIX Two Math" panose="02020603050405020304" pitchFamily="18" charset="0"/>
                            <a:cs typeface="STIX Two Math" panose="02020603050405020304" pitchFamily="18" charset="0"/>
                          </a:rPr>
                        </m:ctrlPr>
                      </m:sSubPr>
                      <m:e>
                        <m:r>
                          <a:rPr lang="en-US" altLang="zh-TW" sz="2100" b="1" i="1">
                            <a:latin typeface="Cambria Math" panose="02040503050406030204" pitchFamily="18" charset="0"/>
                          </a:rPr>
                          <m:t>𝜽</m:t>
                        </m:r>
                      </m:e>
                      <m:sub>
                        <m:r>
                          <a:rPr lang="en-US" altLang="zh-TW" sz="2100" i="1">
                            <a:latin typeface="Cambria Math" panose="02040503050406030204" pitchFamily="18" charset="0"/>
                            <a:ea typeface="STIX Two Math" panose="02020603050405020304" pitchFamily="18" charset="0"/>
                            <a:cs typeface="STIX Two Math" panose="02020603050405020304" pitchFamily="18" charset="0"/>
                          </a:rPr>
                          <m:t>𝑡</m:t>
                        </m:r>
                        <m:r>
                          <a:rPr lang="en-US" altLang="zh-TW" sz="2100" i="1">
                            <a:latin typeface="Cambria Math" panose="02040503050406030204" pitchFamily="18" charset="0"/>
                            <a:ea typeface="STIX Two Math" panose="02020603050405020304" pitchFamily="18" charset="0"/>
                            <a:cs typeface="STIX Two Math" panose="02020603050405020304" pitchFamily="18" charset="0"/>
                          </a:rPr>
                          <m:t>−1</m:t>
                        </m:r>
                      </m:sub>
                    </m:sSub>
                    <m:r>
                      <a:rPr lang="en-US" altLang="zh-TW" sz="2100" i="1">
                        <a:latin typeface="Cambria Math" panose="02040503050406030204" pitchFamily="18" charset="0"/>
                        <a:ea typeface="STIX Two Math" panose="02020603050405020304" pitchFamily="18" charset="0"/>
                        <a:cs typeface="STIX Two Math" panose="02020603050405020304" pitchFamily="18" charset="0"/>
                      </a:rPr>
                      <m:t>−</m:t>
                    </m:r>
                    <m:r>
                      <a:rPr lang="en-US" altLang="zh-CN" sz="2100" i="1">
                        <a:latin typeface="Cambria Math" panose="02040503050406030204" pitchFamily="18" charset="0"/>
                        <a:ea typeface="STIX Two Math" panose="02020603050405020304" pitchFamily="18" charset="0"/>
                        <a:cs typeface="STIX Two Math" panose="02020603050405020304" pitchFamily="18" charset="0"/>
                      </a:rPr>
                      <m:t>𝛼</m:t>
                    </m:r>
                    <m:r>
                      <a:rPr lang="en-US" altLang="zh-CN" sz="2100" i="1">
                        <a:latin typeface="Cambria Math" panose="02040503050406030204" pitchFamily="18" charset="0"/>
                        <a:ea typeface="STIX Two Math" panose="02020603050405020304" pitchFamily="18" charset="0"/>
                        <a:cs typeface="STIX Two Math" panose="02020603050405020304" pitchFamily="18" charset="0"/>
                      </a:rPr>
                      <m:t> </m:t>
                    </m:r>
                    <m:r>
                      <a:rPr lang="zh-TW" altLang="en-US" sz="2100" i="1">
                        <a:latin typeface="Cambria Math" panose="02040503050406030204" pitchFamily="18" charset="0"/>
                      </a:rPr>
                      <m:t>𝛻</m:t>
                    </m:r>
                    <m:r>
                      <a:rPr lang="en-US" altLang="zh-TW" sz="2100" i="1">
                        <a:latin typeface="Cambria Math" panose="02040503050406030204" pitchFamily="18" charset="0"/>
                      </a:rPr>
                      <m:t>𝐿</m:t>
                    </m:r>
                    <m:d>
                      <m:dPr>
                        <m:ctrlPr>
                          <a:rPr lang="en-US" altLang="zh-TW" sz="21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zh-TW" sz="21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TW" sz="2100" b="1" i="1">
                                <a:latin typeface="Cambria Math" panose="02040503050406030204" pitchFamily="18" charset="0"/>
                              </a:rPr>
                              <m:t>𝜽</m:t>
                            </m:r>
                          </m:e>
                          <m:sup>
                            <m:r>
                              <a:rPr lang="en-US" altLang="zh-TW" sz="2100" i="1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altLang="zh-TW" sz="2100" i="1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</m:e>
                    </m:d>
                  </m:oMath>
                </a14:m>
                <a:endParaRPr lang="zh-TW" altLang="en-US" sz="2100" dirty="0">
                  <a:latin typeface="STIX Two Math" panose="02020603050405020304" pitchFamily="18" charset="0"/>
                  <a:cs typeface="STIX Two Math" panose="02020603050405020304" pitchFamily="18" charset="0"/>
                </a:endParaRPr>
              </a:p>
            </p:txBody>
          </p:sp>
        </mc:Choice>
        <mc:Fallback xmlns="">
          <p:sp>
            <p:nvSpPr>
              <p:cNvPr id="10" name="文字方塊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4341" y="2099975"/>
                <a:ext cx="5203253" cy="1431161"/>
              </a:xfrm>
              <a:prstGeom prst="rect">
                <a:avLst/>
              </a:prstGeom>
              <a:blipFill>
                <a:blip r:embed="rId3"/>
                <a:stretch>
                  <a:fillRect l="-973" t="-3540" b="-354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手繪多邊形 54"/>
          <p:cNvSpPr/>
          <p:nvPr/>
        </p:nvSpPr>
        <p:spPr>
          <a:xfrm>
            <a:off x="2491124" y="1871603"/>
            <a:ext cx="6681626" cy="4208267"/>
          </a:xfrm>
          <a:custGeom>
            <a:avLst/>
            <a:gdLst>
              <a:gd name="connsiteX0" fmla="*/ 0 w 7754816"/>
              <a:gd name="connsiteY0" fmla="*/ 0 h 4208267"/>
              <a:gd name="connsiteX1" fmla="*/ 1019908 w 7754816"/>
              <a:gd name="connsiteY1" fmla="*/ 2356339 h 4208267"/>
              <a:gd name="connsiteX2" fmla="*/ 3499339 w 7754816"/>
              <a:gd name="connsiteY2" fmla="*/ 2760785 h 4208267"/>
              <a:gd name="connsiteX3" fmla="*/ 4783016 w 7754816"/>
              <a:gd name="connsiteY3" fmla="*/ 3130062 h 4208267"/>
              <a:gd name="connsiteX4" fmla="*/ 5820508 w 7754816"/>
              <a:gd name="connsiteY4" fmla="*/ 2602523 h 4208267"/>
              <a:gd name="connsiteX5" fmla="*/ 6664570 w 7754816"/>
              <a:gd name="connsiteY5" fmla="*/ 2391508 h 4208267"/>
              <a:gd name="connsiteX6" fmla="*/ 7561385 w 7754816"/>
              <a:gd name="connsiteY6" fmla="*/ 3991708 h 4208267"/>
              <a:gd name="connsiteX7" fmla="*/ 7754816 w 7754816"/>
              <a:gd name="connsiteY7" fmla="*/ 4149970 h 4208267"/>
              <a:gd name="connsiteX0" fmla="*/ 0 w 7754816"/>
              <a:gd name="connsiteY0" fmla="*/ 0 h 4208267"/>
              <a:gd name="connsiteX1" fmla="*/ 1019908 w 7754816"/>
              <a:gd name="connsiteY1" fmla="*/ 2356339 h 4208267"/>
              <a:gd name="connsiteX2" fmla="*/ 3499339 w 7754816"/>
              <a:gd name="connsiteY2" fmla="*/ 2760785 h 4208267"/>
              <a:gd name="connsiteX3" fmla="*/ 5732254 w 7754816"/>
              <a:gd name="connsiteY3" fmla="*/ 3511062 h 4208267"/>
              <a:gd name="connsiteX4" fmla="*/ 5820508 w 7754816"/>
              <a:gd name="connsiteY4" fmla="*/ 2602523 h 4208267"/>
              <a:gd name="connsiteX5" fmla="*/ 6664570 w 7754816"/>
              <a:gd name="connsiteY5" fmla="*/ 2391508 h 4208267"/>
              <a:gd name="connsiteX6" fmla="*/ 7561385 w 7754816"/>
              <a:gd name="connsiteY6" fmla="*/ 3991708 h 4208267"/>
              <a:gd name="connsiteX7" fmla="*/ 7754816 w 7754816"/>
              <a:gd name="connsiteY7" fmla="*/ 4149970 h 4208267"/>
              <a:gd name="connsiteX0" fmla="*/ 0 w 7754816"/>
              <a:gd name="connsiteY0" fmla="*/ 0 h 4208267"/>
              <a:gd name="connsiteX1" fmla="*/ 1019908 w 7754816"/>
              <a:gd name="connsiteY1" fmla="*/ 2356339 h 4208267"/>
              <a:gd name="connsiteX2" fmla="*/ 3499339 w 7754816"/>
              <a:gd name="connsiteY2" fmla="*/ 2760785 h 4208267"/>
              <a:gd name="connsiteX3" fmla="*/ 5732254 w 7754816"/>
              <a:gd name="connsiteY3" fmla="*/ 3511062 h 4208267"/>
              <a:gd name="connsiteX4" fmla="*/ 6289268 w 7754816"/>
              <a:gd name="connsiteY4" fmla="*/ 2754923 h 4208267"/>
              <a:gd name="connsiteX5" fmla="*/ 6664570 w 7754816"/>
              <a:gd name="connsiteY5" fmla="*/ 2391508 h 4208267"/>
              <a:gd name="connsiteX6" fmla="*/ 7561385 w 7754816"/>
              <a:gd name="connsiteY6" fmla="*/ 3991708 h 4208267"/>
              <a:gd name="connsiteX7" fmla="*/ 7754816 w 7754816"/>
              <a:gd name="connsiteY7" fmla="*/ 4149970 h 4208267"/>
              <a:gd name="connsiteX0" fmla="*/ 0 w 7754816"/>
              <a:gd name="connsiteY0" fmla="*/ 0 h 4208267"/>
              <a:gd name="connsiteX1" fmla="*/ 1019908 w 7754816"/>
              <a:gd name="connsiteY1" fmla="*/ 2356339 h 4208267"/>
              <a:gd name="connsiteX2" fmla="*/ 3941312 w 7754816"/>
              <a:gd name="connsiteY2" fmla="*/ 2760785 h 4208267"/>
              <a:gd name="connsiteX3" fmla="*/ 5732254 w 7754816"/>
              <a:gd name="connsiteY3" fmla="*/ 3511062 h 4208267"/>
              <a:gd name="connsiteX4" fmla="*/ 6289268 w 7754816"/>
              <a:gd name="connsiteY4" fmla="*/ 2754923 h 4208267"/>
              <a:gd name="connsiteX5" fmla="*/ 6664570 w 7754816"/>
              <a:gd name="connsiteY5" fmla="*/ 2391508 h 4208267"/>
              <a:gd name="connsiteX6" fmla="*/ 7561385 w 7754816"/>
              <a:gd name="connsiteY6" fmla="*/ 3991708 h 4208267"/>
              <a:gd name="connsiteX7" fmla="*/ 7754816 w 7754816"/>
              <a:gd name="connsiteY7" fmla="*/ 4149970 h 4208267"/>
              <a:gd name="connsiteX0" fmla="*/ 0 w 7754816"/>
              <a:gd name="connsiteY0" fmla="*/ 0 h 4208267"/>
              <a:gd name="connsiteX1" fmla="*/ 1019908 w 7754816"/>
              <a:gd name="connsiteY1" fmla="*/ 2356339 h 4208267"/>
              <a:gd name="connsiteX2" fmla="*/ 3941312 w 7754816"/>
              <a:gd name="connsiteY2" fmla="*/ 2760785 h 4208267"/>
              <a:gd name="connsiteX3" fmla="*/ 5732254 w 7754816"/>
              <a:gd name="connsiteY3" fmla="*/ 3511062 h 4208267"/>
              <a:gd name="connsiteX4" fmla="*/ 6289268 w 7754816"/>
              <a:gd name="connsiteY4" fmla="*/ 2754923 h 4208267"/>
              <a:gd name="connsiteX5" fmla="*/ 6664570 w 7754816"/>
              <a:gd name="connsiteY5" fmla="*/ 2391508 h 4208267"/>
              <a:gd name="connsiteX6" fmla="*/ 7561385 w 7754816"/>
              <a:gd name="connsiteY6" fmla="*/ 3991708 h 4208267"/>
              <a:gd name="connsiteX7" fmla="*/ 7754816 w 7754816"/>
              <a:gd name="connsiteY7" fmla="*/ 4149970 h 4208267"/>
              <a:gd name="connsiteX0" fmla="*/ 0 w 7754816"/>
              <a:gd name="connsiteY0" fmla="*/ 0 h 4208267"/>
              <a:gd name="connsiteX1" fmla="*/ 1314558 w 7754816"/>
              <a:gd name="connsiteY1" fmla="*/ 2225710 h 4208267"/>
              <a:gd name="connsiteX2" fmla="*/ 3941312 w 7754816"/>
              <a:gd name="connsiteY2" fmla="*/ 2760785 h 4208267"/>
              <a:gd name="connsiteX3" fmla="*/ 5732254 w 7754816"/>
              <a:gd name="connsiteY3" fmla="*/ 3511062 h 4208267"/>
              <a:gd name="connsiteX4" fmla="*/ 6289268 w 7754816"/>
              <a:gd name="connsiteY4" fmla="*/ 2754923 h 4208267"/>
              <a:gd name="connsiteX5" fmla="*/ 6664570 w 7754816"/>
              <a:gd name="connsiteY5" fmla="*/ 2391508 h 4208267"/>
              <a:gd name="connsiteX6" fmla="*/ 7561385 w 7754816"/>
              <a:gd name="connsiteY6" fmla="*/ 3991708 h 4208267"/>
              <a:gd name="connsiteX7" fmla="*/ 7754816 w 7754816"/>
              <a:gd name="connsiteY7" fmla="*/ 4149970 h 4208267"/>
              <a:gd name="connsiteX0" fmla="*/ 0 w 7754816"/>
              <a:gd name="connsiteY0" fmla="*/ 0 h 4208267"/>
              <a:gd name="connsiteX1" fmla="*/ 1314558 w 7754816"/>
              <a:gd name="connsiteY1" fmla="*/ 2225710 h 4208267"/>
              <a:gd name="connsiteX2" fmla="*/ 3767202 w 7754816"/>
              <a:gd name="connsiteY2" fmla="*/ 2717243 h 4208267"/>
              <a:gd name="connsiteX3" fmla="*/ 5732254 w 7754816"/>
              <a:gd name="connsiteY3" fmla="*/ 3511062 h 4208267"/>
              <a:gd name="connsiteX4" fmla="*/ 6289268 w 7754816"/>
              <a:gd name="connsiteY4" fmla="*/ 2754923 h 4208267"/>
              <a:gd name="connsiteX5" fmla="*/ 6664570 w 7754816"/>
              <a:gd name="connsiteY5" fmla="*/ 2391508 h 4208267"/>
              <a:gd name="connsiteX6" fmla="*/ 7561385 w 7754816"/>
              <a:gd name="connsiteY6" fmla="*/ 3991708 h 4208267"/>
              <a:gd name="connsiteX7" fmla="*/ 7754816 w 7754816"/>
              <a:gd name="connsiteY7" fmla="*/ 4149970 h 4208267"/>
              <a:gd name="connsiteX0" fmla="*/ 0 w 7754816"/>
              <a:gd name="connsiteY0" fmla="*/ 0 h 4208267"/>
              <a:gd name="connsiteX1" fmla="*/ 1314558 w 7754816"/>
              <a:gd name="connsiteY1" fmla="*/ 2225710 h 4208267"/>
              <a:gd name="connsiteX2" fmla="*/ 3767202 w 7754816"/>
              <a:gd name="connsiteY2" fmla="*/ 2717243 h 4208267"/>
              <a:gd name="connsiteX3" fmla="*/ 5732254 w 7754816"/>
              <a:gd name="connsiteY3" fmla="*/ 3511062 h 4208267"/>
              <a:gd name="connsiteX4" fmla="*/ 6289268 w 7754816"/>
              <a:gd name="connsiteY4" fmla="*/ 2754923 h 4208267"/>
              <a:gd name="connsiteX5" fmla="*/ 6664570 w 7754816"/>
              <a:gd name="connsiteY5" fmla="*/ 2391508 h 4208267"/>
              <a:gd name="connsiteX6" fmla="*/ 7561385 w 7754816"/>
              <a:gd name="connsiteY6" fmla="*/ 3991708 h 4208267"/>
              <a:gd name="connsiteX7" fmla="*/ 7754816 w 7754816"/>
              <a:gd name="connsiteY7" fmla="*/ 4149970 h 4208267"/>
              <a:gd name="connsiteX0" fmla="*/ 0 w 7754816"/>
              <a:gd name="connsiteY0" fmla="*/ 0 h 4208267"/>
              <a:gd name="connsiteX1" fmla="*/ 1314558 w 7754816"/>
              <a:gd name="connsiteY1" fmla="*/ 2225710 h 4208267"/>
              <a:gd name="connsiteX2" fmla="*/ 3823199 w 7754816"/>
              <a:gd name="connsiteY2" fmla="*/ 2698193 h 4208267"/>
              <a:gd name="connsiteX3" fmla="*/ 5732254 w 7754816"/>
              <a:gd name="connsiteY3" fmla="*/ 3511062 h 4208267"/>
              <a:gd name="connsiteX4" fmla="*/ 6289268 w 7754816"/>
              <a:gd name="connsiteY4" fmla="*/ 2754923 h 4208267"/>
              <a:gd name="connsiteX5" fmla="*/ 6664570 w 7754816"/>
              <a:gd name="connsiteY5" fmla="*/ 2391508 h 4208267"/>
              <a:gd name="connsiteX6" fmla="*/ 7561385 w 7754816"/>
              <a:gd name="connsiteY6" fmla="*/ 3991708 h 4208267"/>
              <a:gd name="connsiteX7" fmla="*/ 7754816 w 7754816"/>
              <a:gd name="connsiteY7" fmla="*/ 4149970 h 4208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54816" h="4208267">
                <a:moveTo>
                  <a:pt x="0" y="0"/>
                </a:moveTo>
                <a:cubicBezTo>
                  <a:pt x="218342" y="948104"/>
                  <a:pt x="677358" y="1776011"/>
                  <a:pt x="1314558" y="2225710"/>
                </a:cubicBezTo>
                <a:cubicBezTo>
                  <a:pt x="1951758" y="2675409"/>
                  <a:pt x="3073523" y="2701682"/>
                  <a:pt x="3823199" y="2698193"/>
                </a:cubicBezTo>
                <a:cubicBezTo>
                  <a:pt x="4572875" y="2694704"/>
                  <a:pt x="5321243" y="3501607"/>
                  <a:pt x="5732254" y="3511062"/>
                </a:cubicBezTo>
                <a:cubicBezTo>
                  <a:pt x="6143265" y="3520517"/>
                  <a:pt x="6133882" y="2941515"/>
                  <a:pt x="6289268" y="2754923"/>
                </a:cubicBezTo>
                <a:cubicBezTo>
                  <a:pt x="6444654" y="2568331"/>
                  <a:pt x="6452551" y="2185377"/>
                  <a:pt x="6664570" y="2391508"/>
                </a:cubicBezTo>
                <a:cubicBezTo>
                  <a:pt x="6876589" y="2597639"/>
                  <a:pt x="7379677" y="3698631"/>
                  <a:pt x="7561385" y="3991708"/>
                </a:cubicBezTo>
                <a:cubicBezTo>
                  <a:pt x="7743093" y="4284785"/>
                  <a:pt x="7748954" y="4217377"/>
                  <a:pt x="7754816" y="4149970"/>
                </a:cubicBezTo>
              </a:path>
            </a:pathLst>
          </a:custGeom>
          <a:noFill/>
          <a:ln w="635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" name="橢圓 69"/>
          <p:cNvSpPr/>
          <p:nvPr/>
        </p:nvSpPr>
        <p:spPr>
          <a:xfrm>
            <a:off x="3421658" y="5349321"/>
            <a:ext cx="191799" cy="19179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STIX Two Math" panose="02020603050405020304" pitchFamily="18" charset="0"/>
              <a:cs typeface="STIX Two Math" panose="02020603050405020304" pitchFamily="18" charset="0"/>
            </a:endParaRPr>
          </a:p>
        </p:txBody>
      </p:sp>
      <p:cxnSp>
        <p:nvCxnSpPr>
          <p:cNvPr id="13" name="直線接點 70"/>
          <p:cNvCxnSpPr/>
          <p:nvPr/>
        </p:nvCxnSpPr>
        <p:spPr>
          <a:xfrm>
            <a:off x="3468060" y="3970203"/>
            <a:ext cx="0" cy="1471877"/>
          </a:xfrm>
          <a:prstGeom prst="line">
            <a:avLst/>
          </a:prstGeom>
          <a:ln w="5715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接點 18"/>
          <p:cNvCxnSpPr/>
          <p:nvPr/>
        </p:nvCxnSpPr>
        <p:spPr>
          <a:xfrm>
            <a:off x="2768565" y="3340050"/>
            <a:ext cx="1591247" cy="1508056"/>
          </a:xfrm>
          <a:prstGeom prst="line">
            <a:avLst/>
          </a:prstGeom>
          <a:ln w="57150">
            <a:solidFill>
              <a:srgbClr val="00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橢圓 24"/>
          <p:cNvSpPr/>
          <p:nvPr/>
        </p:nvSpPr>
        <p:spPr>
          <a:xfrm>
            <a:off x="5032130" y="5407130"/>
            <a:ext cx="191799" cy="19179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STIX Two Math" panose="02020603050405020304" pitchFamily="18" charset="0"/>
              <a:cs typeface="STIX Two Math" panose="02020603050405020304" pitchFamily="18" charset="0"/>
            </a:endParaRPr>
          </a:p>
        </p:txBody>
      </p:sp>
      <p:sp>
        <p:nvSpPr>
          <p:cNvPr id="16" name="左大括弧 4"/>
          <p:cNvSpPr/>
          <p:nvPr/>
        </p:nvSpPr>
        <p:spPr>
          <a:xfrm rot="5400000">
            <a:off x="4143497" y="4427815"/>
            <a:ext cx="312400" cy="1663274"/>
          </a:xfrm>
          <a:prstGeom prst="leftBrace">
            <a:avLst>
              <a:gd name="adj1" fmla="val 108049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>
              <a:latin typeface="STIX Two Math" panose="02020603050405020304" pitchFamily="18" charset="0"/>
              <a:cs typeface="STIX Two Math" panose="02020603050405020304" pitchFamily="18" charset="0"/>
            </a:endParaRPr>
          </a:p>
        </p:txBody>
      </p:sp>
      <p:cxnSp>
        <p:nvCxnSpPr>
          <p:cNvPr id="17" name="直線接點 35"/>
          <p:cNvCxnSpPr/>
          <p:nvPr/>
        </p:nvCxnSpPr>
        <p:spPr>
          <a:xfrm>
            <a:off x="5128027" y="4526362"/>
            <a:ext cx="0" cy="976667"/>
          </a:xfrm>
          <a:prstGeom prst="line">
            <a:avLst/>
          </a:prstGeom>
          <a:ln w="5715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線接點 23"/>
          <p:cNvCxnSpPr/>
          <p:nvPr/>
        </p:nvCxnSpPr>
        <p:spPr>
          <a:xfrm>
            <a:off x="4482228" y="4418065"/>
            <a:ext cx="1231903" cy="239227"/>
          </a:xfrm>
          <a:prstGeom prst="line">
            <a:avLst/>
          </a:prstGeom>
          <a:ln w="57150">
            <a:solidFill>
              <a:srgbClr val="00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橢圓 30"/>
          <p:cNvSpPr/>
          <p:nvPr/>
        </p:nvSpPr>
        <p:spPr>
          <a:xfrm>
            <a:off x="6091637" y="5387811"/>
            <a:ext cx="191799" cy="19179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STIX Two Math" panose="02020603050405020304" pitchFamily="18" charset="0"/>
              <a:cs typeface="STIX Two Math" panose="02020603050405020304" pitchFamily="18" charset="0"/>
            </a:endParaRPr>
          </a:p>
        </p:txBody>
      </p:sp>
      <p:cxnSp>
        <p:nvCxnSpPr>
          <p:cNvPr id="20" name="直線接點 31"/>
          <p:cNvCxnSpPr/>
          <p:nvPr/>
        </p:nvCxnSpPr>
        <p:spPr>
          <a:xfrm>
            <a:off x="6220994" y="4656816"/>
            <a:ext cx="0" cy="898659"/>
          </a:xfrm>
          <a:prstGeom prst="line">
            <a:avLst/>
          </a:prstGeom>
          <a:ln w="5715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左大括弧 38"/>
          <p:cNvSpPr/>
          <p:nvPr/>
        </p:nvSpPr>
        <p:spPr>
          <a:xfrm rot="5400000">
            <a:off x="5485164" y="4763428"/>
            <a:ext cx="312400" cy="1020060"/>
          </a:xfrm>
          <a:prstGeom prst="leftBrace">
            <a:avLst>
              <a:gd name="adj1" fmla="val 108049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>
              <a:latin typeface="STIX Two Math" panose="02020603050405020304" pitchFamily="18" charset="0"/>
              <a:cs typeface="STIX Two Math" panose="02020603050405020304" pitchFamily="18" charset="0"/>
            </a:endParaRPr>
          </a:p>
        </p:txBody>
      </p:sp>
      <p:sp>
        <p:nvSpPr>
          <p:cNvPr id="22" name="左大括弧 38"/>
          <p:cNvSpPr/>
          <p:nvPr/>
        </p:nvSpPr>
        <p:spPr>
          <a:xfrm rot="5400000">
            <a:off x="6718914" y="4716810"/>
            <a:ext cx="319651" cy="1275312"/>
          </a:xfrm>
          <a:prstGeom prst="leftBrace">
            <a:avLst>
              <a:gd name="adj1" fmla="val 108049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>
              <a:latin typeface="STIX Two Math" panose="02020603050405020304" pitchFamily="18" charset="0"/>
              <a:cs typeface="STIX Two Math" panose="02020603050405020304" pitchFamily="18" charset="0"/>
            </a:endParaRPr>
          </a:p>
        </p:txBody>
      </p:sp>
      <p:cxnSp>
        <p:nvCxnSpPr>
          <p:cNvPr id="23" name="直線接點 31"/>
          <p:cNvCxnSpPr/>
          <p:nvPr/>
        </p:nvCxnSpPr>
        <p:spPr>
          <a:xfrm>
            <a:off x="7516394" y="5308381"/>
            <a:ext cx="0" cy="290546"/>
          </a:xfrm>
          <a:prstGeom prst="line">
            <a:avLst/>
          </a:prstGeom>
          <a:ln w="5715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橢圓 69"/>
          <p:cNvSpPr/>
          <p:nvPr/>
        </p:nvSpPr>
        <p:spPr>
          <a:xfrm>
            <a:off x="7373095" y="5445220"/>
            <a:ext cx="191799" cy="191799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latin typeface="STIX Two Math" panose="02020603050405020304" pitchFamily="18" charset="0"/>
              <a:cs typeface="STIX Two Math" panose="02020603050405020304" pitchFamily="18" charset="0"/>
            </a:endParaRPr>
          </a:p>
        </p:txBody>
      </p:sp>
      <p:cxnSp>
        <p:nvCxnSpPr>
          <p:cNvPr id="25" name="直線接點 23"/>
          <p:cNvCxnSpPr/>
          <p:nvPr/>
        </p:nvCxnSpPr>
        <p:spPr>
          <a:xfrm>
            <a:off x="5545675" y="4275024"/>
            <a:ext cx="1361121" cy="745651"/>
          </a:xfrm>
          <a:prstGeom prst="line">
            <a:avLst/>
          </a:prstGeom>
          <a:ln w="57150">
            <a:solidFill>
              <a:srgbClr val="0000FF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>
            <a:extLst>
              <a:ext uri="{FF2B5EF4-FFF2-40B4-BE49-F238E27FC236}">
                <a16:creationId xmlns:a16="http://schemas.microsoft.com/office/drawing/2014/main" id="{1AD7792C-A243-471D-9F34-CB1B0A59F01B}"/>
              </a:ext>
            </a:extLst>
          </p:cNvPr>
          <p:cNvSpPr/>
          <p:nvPr/>
        </p:nvSpPr>
        <p:spPr>
          <a:xfrm>
            <a:off x="9415224" y="5741438"/>
            <a:ext cx="1261884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100" dirty="0">
                <a:latin typeface="STIX Two Math" panose="02020603050405020304" pitchFamily="18" charset="0"/>
                <a:cs typeface="STIX Two Math" panose="02020603050405020304" pitchFamily="18" charset="0"/>
              </a:rPr>
              <a:t>网络参数</a:t>
            </a:r>
            <a:endParaRPr lang="zh-CN" altLang="en-US" sz="21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矩形 26"/>
              <p:cNvSpPr/>
              <p:nvPr/>
            </p:nvSpPr>
            <p:spPr>
              <a:xfrm>
                <a:off x="9862906" y="5452352"/>
                <a:ext cx="420308" cy="4154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TW" sz="2100" b="1" i="1">
                          <a:latin typeface="Cambria Math" panose="02040503050406030204" pitchFamily="18" charset="0"/>
                        </a:rPr>
                        <m:t>𝜽</m:t>
                      </m:r>
                    </m:oMath>
                  </m:oMathPara>
                </a14:m>
                <a:endParaRPr lang="en-US" altLang="zh-CN" sz="2100" b="1" i="1" dirty="0">
                  <a:latin typeface="STIX Two Math" panose="02020603050405020304" pitchFamily="18" charset="0"/>
                  <a:ea typeface="STIX Two Math" panose="02020603050405020304" pitchFamily="18" charset="0"/>
                  <a:cs typeface="STIX Two Math" panose="02020603050405020304" pitchFamily="18" charset="0"/>
                </a:endParaRPr>
              </a:p>
            </p:txBody>
          </p:sp>
        </mc:Choice>
        <mc:Fallback xmlns="">
          <p:sp>
            <p:nvSpPr>
              <p:cNvPr id="27" name="矩形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62906" y="5452352"/>
                <a:ext cx="420308" cy="4154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字方塊 3"/>
              <p:cNvSpPr txBox="1"/>
              <p:nvPr/>
            </p:nvSpPr>
            <p:spPr>
              <a:xfrm>
                <a:off x="6457133" y="1188461"/>
                <a:ext cx="2167388" cy="4289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TW" sz="21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sz="2100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sup>
                          <m:r>
                            <a:rPr lang="en-US" altLang="zh-TW" sz="2100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en-US" altLang="zh-TW" sz="210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TW" sz="2100">
                          <a:latin typeface="Cambria Math" panose="02040503050406030204" pitchFamily="18" charset="0"/>
                        </a:rPr>
                        <m:t>arg</m:t>
                      </m:r>
                      <m:func>
                        <m:funcPr>
                          <m:ctrlPr>
                            <a:rPr lang="en-US" altLang="zh-TW" sz="2100" i="1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altLang="zh-TW" sz="2100" i="1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altLang="zh-TW" sz="2100">
                                  <a:latin typeface="Cambria Math" panose="02040503050406030204" pitchFamily="18" charset="0"/>
                                </a:rPr>
                                <m:t>min</m:t>
                              </m:r>
                            </m:e>
                            <m:lim>
                              <m:r>
                                <a:rPr lang="en-US" altLang="zh-TW" sz="2400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lim>
                          </m:limLow>
                        </m:fName>
                        <m:e>
                          <m:r>
                            <a:rPr lang="en-US" altLang="zh-TW" sz="2100" i="1">
                              <a:latin typeface="Cambria Math" panose="02040503050406030204" pitchFamily="18" charset="0"/>
                            </a:rPr>
                            <m:t>ℒ</m:t>
                          </m:r>
                          <m:d>
                            <m:dPr>
                              <m:ctrlPr>
                                <a:rPr lang="en-US" altLang="zh-TW" sz="2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TW" sz="2100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</m:d>
                        </m:e>
                      </m:func>
                    </m:oMath>
                  </m:oMathPara>
                </a14:m>
                <a:endParaRPr lang="zh-TW" altLang="en-US" sz="2100" dirty="0"/>
              </a:p>
            </p:txBody>
          </p:sp>
        </mc:Choice>
        <mc:Fallback xmlns="">
          <p:sp>
            <p:nvSpPr>
              <p:cNvPr id="28" name="文字方塊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7133" y="1188461"/>
                <a:ext cx="2167388" cy="428964"/>
              </a:xfrm>
              <a:prstGeom prst="rect">
                <a:avLst/>
              </a:prstGeom>
              <a:blipFill>
                <a:blip r:embed="rId5"/>
                <a:stretch>
                  <a:fillRect l="-2247" b="-185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矩形 29"/>
              <p:cNvSpPr/>
              <p:nvPr/>
            </p:nvSpPr>
            <p:spPr>
              <a:xfrm>
                <a:off x="3290208" y="5539284"/>
                <a:ext cx="49398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TW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sup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0" name="矩形 2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0208" y="5539284"/>
                <a:ext cx="493981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矩形 30"/>
              <p:cNvSpPr/>
              <p:nvPr/>
            </p:nvSpPr>
            <p:spPr>
              <a:xfrm>
                <a:off x="4912685" y="5539284"/>
                <a:ext cx="489045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TW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sup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1" name="矩形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12685" y="5539284"/>
                <a:ext cx="489045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矩形 31"/>
              <p:cNvSpPr/>
              <p:nvPr/>
            </p:nvSpPr>
            <p:spPr>
              <a:xfrm>
                <a:off x="5988690" y="5539284"/>
                <a:ext cx="49398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TW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sup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2" name="矩形 3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88690" y="5539284"/>
                <a:ext cx="493981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矩形 32"/>
              <p:cNvSpPr/>
              <p:nvPr/>
            </p:nvSpPr>
            <p:spPr>
              <a:xfrm>
                <a:off x="7212502" y="5539284"/>
                <a:ext cx="493981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TW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TW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sup>
                          <m:r>
                            <a:rPr lang="en-US" altLang="zh-TW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3" name="矩形 3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2502" y="5539284"/>
                <a:ext cx="493981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" name="文本框 33"/>
          <p:cNvSpPr txBox="1"/>
          <p:nvPr/>
        </p:nvSpPr>
        <p:spPr>
          <a:xfrm>
            <a:off x="4570418" y="1160990"/>
            <a:ext cx="190694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/>
              <a:t>优化算法解决</a:t>
            </a:r>
          </a:p>
        </p:txBody>
      </p:sp>
      <p:sp>
        <p:nvSpPr>
          <p:cNvPr id="36" name="矩形标注 35"/>
          <p:cNvSpPr/>
          <p:nvPr/>
        </p:nvSpPr>
        <p:spPr>
          <a:xfrm>
            <a:off x="6845074" y="3659130"/>
            <a:ext cx="1929820" cy="512703"/>
          </a:xfrm>
          <a:prstGeom prst="wedgeRectCallout">
            <a:avLst>
              <a:gd name="adj1" fmla="val -18403"/>
              <a:gd name="adj2" fmla="val -81918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6915916" y="3739835"/>
            <a:ext cx="15888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lvl="1"/>
            <a:r>
              <a:rPr lang="en-US" altLang="zh-CN" dirty="0"/>
              <a:t>α &gt; 0</a:t>
            </a:r>
            <a:r>
              <a:rPr lang="zh-CN" altLang="en-US" dirty="0"/>
              <a:t>为学习率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48898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5" grpId="0" animBg="1"/>
      <p:bldP spid="16" grpId="0" animBg="1"/>
      <p:bldP spid="19" grpId="0" animBg="1"/>
      <p:bldP spid="21" grpId="0" animBg="1"/>
      <p:bldP spid="22" grpId="0" animBg="1"/>
      <p:bldP spid="24" grpId="0" animBg="1"/>
      <p:bldP spid="30" grpId="0"/>
      <p:bldP spid="31" grpId="0"/>
      <p:bldP spid="32" grpId="0"/>
      <p:bldP spid="3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随机梯度下降</a:t>
            </a:r>
            <a:r>
              <a:rPr lang="en-US" altLang="zh-CN" dirty="0"/>
              <a:t> (SGD)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由于数据集可能很大，无法全部放入内存计算梯度</a:t>
                </a:r>
                <a:endParaRPr lang="en-US" altLang="zh-CN" dirty="0"/>
              </a:p>
              <a:p>
                <a:endParaRPr lang="en-US" altLang="zh-CN" dirty="0"/>
              </a:p>
              <a:p>
                <a:r>
                  <a:rPr lang="zh-CN" altLang="en-US" dirty="0"/>
                  <a:t>一般采用小批量随机梯度下降法，每次从数据集中采样一部分样本（称为</a:t>
                </a:r>
                <a:r>
                  <a:rPr lang="en-US" altLang="zh-CN" dirty="0"/>
                  <a:t>batch</a:t>
                </a:r>
                <a:r>
                  <a:rPr lang="zh-CN" altLang="en-US" dirty="0"/>
                  <a:t>），计算</a:t>
                </a:r>
                <a:r>
                  <a:rPr lang="en-US" altLang="zh-CN" dirty="0"/>
                  <a:t>batch</a:t>
                </a:r>
                <a:r>
                  <a:rPr lang="zh-CN" altLang="en-US" dirty="0"/>
                  <a:t>上的梯度，并进行参数更新。</a:t>
                </a:r>
                <a:endParaRPr lang="en-US" altLang="zh-CN" dirty="0"/>
              </a:p>
              <a:p>
                <a:endParaRPr lang="en-US" altLang="zh-CN" dirty="0"/>
              </a:p>
              <a:p>
                <a:r>
                  <a:rPr lang="zh-CN" altLang="en-US" dirty="0"/>
                  <a:t>给定训练集为</a:t>
                </a:r>
                <a14:m>
                  <m:oMath xmlns:m="http://schemas.openxmlformats.org/officeDocument/2006/math">
                    <m:r>
                      <a:rPr lang="en-US" altLang="zh-CN" i="1" dirty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 = </m:t>
                    </m:r>
                    <m:sSubSup>
                      <m:sSubSup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{(</m:t>
                        </m:r>
                        <m:sSup>
                          <m:sSupPr>
                            <m:ctrlPr>
                              <a:rPr lang="en-US" altLang="zh-CN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1" i="1" dirty="0"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p>
                            <m:r>
                              <a:rPr lang="en-US" altLang="zh-CN" i="1" dirty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CN" i="1" dirty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altLang="zh-CN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1" i="1" dirty="0">
                                <a:latin typeface="Cambria Math" panose="02040503050406030204" pitchFamily="18" charset="0"/>
                              </a:rPr>
                              <m:t>𝒚</m:t>
                            </m:r>
                          </m:e>
                          <m:sup>
                            <m:r>
                              <a:rPr lang="en-US" altLang="zh-CN" i="1" dirty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zh-CN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altLang="zh-CN" i="1" dirty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 )}</m:t>
                        </m:r>
                      </m:e>
                      <m:sub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=1</m:t>
                        </m:r>
                      </m:sub>
                      <m:sup>
                        <m:r>
                          <a:rPr lang="en-US" altLang="zh-CN" i="1" dirty="0">
                            <a:latin typeface="Cambria Math" panose="02040503050406030204" pitchFamily="18" charset="0"/>
                          </a:rPr>
                          <m:t>𝑁</m:t>
                        </m:r>
                        <m:r>
                          <m:rPr>
                            <m:nor/>
                          </m:rPr>
                          <a:rPr lang="en-US" altLang="zh-CN" dirty="0"/>
                          <m:t> </m:t>
                        </m:r>
                      </m:sup>
                    </m:sSubSup>
                  </m:oMath>
                </a14:m>
                <a:r>
                  <a:rPr lang="en-US" altLang="zh-CN" dirty="0"/>
                  <a:t> </a:t>
                </a:r>
                <a:r>
                  <a:rPr lang="zh-CN" altLang="en-US" dirty="0"/>
                  <a:t>，每次采样</a:t>
                </a:r>
                <a:r>
                  <a:rPr lang="en-US" altLang="zh-CN" dirty="0"/>
                  <a:t>B</a:t>
                </a:r>
                <a:r>
                  <a:rPr lang="zh-CN" altLang="en-US" dirty="0"/>
                  <a:t>个样本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80" t="-13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/>
              <p:cNvSpPr/>
              <p:nvPr/>
            </p:nvSpPr>
            <p:spPr>
              <a:xfrm>
                <a:off x="1158475" y="4167447"/>
                <a:ext cx="4562403" cy="87120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 dirty="0">
                              <a:latin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a:rPr lang="en-US" altLang="zh-CN" i="1" dirty="0"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1" i="1">
                              <a:latin typeface="Cambria Math" panose="02040503050406030204" pitchFamily="18" charset="0"/>
                            </a:rPr>
                            <m:t>𝑾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b="1" i="1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</m:d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ℒ</m:t>
                          </m:r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b="1" i="1">
                                          <a:latin typeface="Cambria Math" panose="02040503050406030204" pitchFamily="18" charset="0"/>
                                        </a:rPr>
                                        <m:t>𝒚</m:t>
                                      </m:r>
                                    </m:e>
                                  </m:acc>
                                </m:e>
                                <m:sup>
                                  <m:d>
                                    <m:d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</m:e>
                      </m:nary>
                      <m:r>
                        <a:rPr lang="en-US" altLang="zh-CN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𝜆</m:t>
                      </m:r>
                      <m:sSubSup>
                        <m:sSubSup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</m:d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7" name="矩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58475" y="4167447"/>
                <a:ext cx="4562403" cy="87120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/>
              <p:cNvSpPr/>
              <p:nvPr/>
            </p:nvSpPr>
            <p:spPr>
              <a:xfrm>
                <a:off x="6806714" y="4167446"/>
                <a:ext cx="4427815" cy="87126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 dirty="0">
                              <a:latin typeface="Cambria Math" panose="02040503050406030204" pitchFamily="18" charset="0"/>
                            </a:rPr>
                            <m:t>ℒ</m:t>
                          </m:r>
                        </m:e>
                        <m:sub>
                          <m:r>
                            <a:rPr lang="en-US" altLang="zh-CN" i="1" dirty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1" i="1">
                              <a:latin typeface="Cambria Math" panose="02040503050406030204" pitchFamily="18" charset="0"/>
                            </a:rPr>
                            <m:t>𝑾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b="1" i="1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</m:d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𝐵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𝐵</m:t>
                          </m:r>
                        </m:sup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ℒ</m:t>
                          </m:r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altLang="zh-CN" b="1" i="1">
                                          <a:latin typeface="Cambria Math" panose="02040503050406030204" pitchFamily="18" charset="0"/>
                                        </a:rPr>
                                        <m:t>𝒚</m:t>
                                      </m:r>
                                    </m:e>
                                  </m:acc>
                                </m:e>
                                <m:sup>
                                  <m:d>
                                    <m:d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</m:e>
                      </m:nary>
                      <m:r>
                        <a:rPr lang="en-US" altLang="zh-CN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𝜆</m:t>
                      </m:r>
                      <m:sSubSup>
                        <m:sSubSup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</m:d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𝐹</m:t>
                          </m:r>
                        </m:sub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8" name="矩形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6714" y="4167446"/>
                <a:ext cx="4427815" cy="87126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/>
              <p:cNvSpPr/>
              <p:nvPr/>
            </p:nvSpPr>
            <p:spPr>
              <a:xfrm>
                <a:off x="1012663" y="5291443"/>
                <a:ext cx="4572000" cy="87120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 dirty="0">
                                  <a:latin typeface="Cambria Math" panose="02040503050406030204" pitchFamily="18" charset="0"/>
                                </a:rPr>
                                <m:t>ℒ</m:t>
                              </m:r>
                            </m:e>
                            <m:sub>
                              <m:r>
                                <a:rPr lang="en-US" altLang="zh-CN" i="1" dirty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e>
                          </m:d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b="1" i="1">
                                      <a:latin typeface="Cambria Math" panose="02040503050406030204" pitchFamily="18" charset="0"/>
                                    </a:rPr>
                                    <m:t>𝒍</m:t>
                                  </m:r>
                                </m:e>
                              </m:d>
                            </m:sup>
                          </m:sSup>
                        </m:den>
                      </m:f>
                      <m:r>
                        <a:rPr lang="en-US" altLang="zh-CN" b="1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𝑁</m:t>
                          </m:r>
                        </m:sup>
                        <m:e>
                          <m:f>
                            <m:f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ℒ</m:t>
                              </m:r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b="1" i="1">
                                          <a:latin typeface="Cambria Math" panose="02040503050406030204" pitchFamily="18" charset="0"/>
                                        </a:rPr>
                                        <m:t>𝒚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</m:d>
                                    </m:sup>
                                  </m:sSup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zh-CN" b="1" i="1">
                                              <a:latin typeface="Cambria Math" panose="02040503050406030204" pitchFamily="18" charset="0"/>
                                            </a:rPr>
                                            <m:t>𝒚</m:t>
                                          </m:r>
                                        </m:e>
                                      </m:acc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𝑛</m:t>
                                          </m:r>
                                        </m:e>
                                      </m:d>
                                    </m:sup>
                                  </m:sSup>
                                </m:e>
                              </m:d>
                            </m:num>
                            <m:den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altLang="zh-CN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b="1" i="1">
                                      <a:latin typeface="Cambria Math" panose="02040503050406030204" pitchFamily="18" charset="0"/>
                                    </a:rPr>
                                    <m:t>𝑾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altLang="zh-CN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b="1" i="1">
                                          <a:latin typeface="Cambria Math" panose="02040503050406030204" pitchFamily="18" charset="0"/>
                                        </a:rPr>
                                        <m:t>𝒍</m:t>
                                      </m:r>
                                    </m:e>
                                  </m:d>
                                </m:sup>
                              </m:sSup>
                            </m:den>
                          </m:f>
                        </m:e>
                      </m:nary>
                    </m:oMath>
                  </m:oMathPara>
                </a14:m>
                <a:endParaRPr lang="en-US" altLang="zh-CN" dirty="0"/>
              </a:p>
            </p:txBody>
          </p:sp>
        </mc:Choice>
        <mc:Fallback xmlns="">
          <p:sp>
            <p:nvSpPr>
              <p:cNvPr id="9" name="矩形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663" y="5291443"/>
                <a:ext cx="4572000" cy="87120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/>
              <p:cNvSpPr/>
              <p:nvPr/>
            </p:nvSpPr>
            <p:spPr>
              <a:xfrm>
                <a:off x="6512087" y="5291442"/>
                <a:ext cx="4572000" cy="871201"/>
              </a:xfrm>
              <a:prstGeom prst="rect">
                <a:avLst/>
              </a:prstGeom>
            </p:spPr>
            <p:txBody>
              <a:bodyPr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i="1" dirty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 dirty="0">
                                  <a:latin typeface="Cambria Math" panose="02040503050406030204" pitchFamily="18" charset="0"/>
                                </a:rPr>
                                <m:t>ℒ</m:t>
                              </m:r>
                            </m:e>
                            <m:sub>
                              <m:r>
                                <a:rPr lang="en-US" altLang="zh-CN" i="1" dirty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e>
                          </m:d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b="1" i="1">
                                      <a:latin typeface="Cambria Math" panose="02040503050406030204" pitchFamily="18" charset="0"/>
                                    </a:rPr>
                                    <m:t>𝒍</m:t>
                                  </m:r>
                                </m:e>
                              </m:d>
                            </m:sup>
                          </m:sSup>
                        </m:den>
                      </m:f>
                      <m:r>
                        <a:rPr lang="en-US" altLang="zh-CN" b="1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𝐵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𝐵</m:t>
                          </m:r>
                        </m:sup>
                        <m:e>
                          <m:f>
                            <m:f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ℒ</m:t>
                              </m:r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b="1" i="1">
                                          <a:latin typeface="Cambria Math" panose="02040503050406030204" pitchFamily="18" charset="0"/>
                                        </a:rPr>
                                        <m:t>𝒚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e>
                                      </m:d>
                                    </m:sup>
                                  </m:sSup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acc>
                                        <m:accPr>
                                          <m:chr m:val="̂"/>
                                          <m:ctrlP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accPr>
                                        <m:e>
                                          <m:r>
                                            <a:rPr lang="en-US" altLang="zh-CN" b="1" i="1">
                                              <a:latin typeface="Cambria Math" panose="02040503050406030204" pitchFamily="18" charset="0"/>
                                            </a:rPr>
                                            <m:t>𝒚</m:t>
                                          </m:r>
                                        </m:e>
                                      </m:acc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</m:e>
                                      </m:d>
                                    </m:sup>
                                  </m:sSup>
                                </m:e>
                              </m:d>
                            </m:num>
                            <m:den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altLang="zh-CN" b="1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b="1" i="1">
                                      <a:latin typeface="Cambria Math" panose="02040503050406030204" pitchFamily="18" charset="0"/>
                                    </a:rPr>
                                    <m:t>𝑾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altLang="zh-CN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b="1" i="1">
                                          <a:latin typeface="Cambria Math" panose="02040503050406030204" pitchFamily="18" charset="0"/>
                                        </a:rPr>
                                        <m:t>𝒍</m:t>
                                      </m:r>
                                    </m:e>
                                  </m:d>
                                </m:sup>
                              </m:sSup>
                            </m:den>
                          </m:f>
                        </m:e>
                      </m:nary>
                    </m:oMath>
                  </m:oMathPara>
                </a14:m>
                <a:endParaRPr lang="en-US" altLang="zh-CN" dirty="0"/>
              </a:p>
            </p:txBody>
          </p:sp>
        </mc:Choice>
        <mc:Fallback xmlns="">
          <p:sp>
            <p:nvSpPr>
              <p:cNvPr id="10" name="矩形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12087" y="5291442"/>
                <a:ext cx="4572000" cy="87120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右箭头 10"/>
          <p:cNvSpPr/>
          <p:nvPr/>
        </p:nvSpPr>
        <p:spPr>
          <a:xfrm>
            <a:off x="6222765" y="4450774"/>
            <a:ext cx="253496" cy="3045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右箭头 11"/>
          <p:cNvSpPr/>
          <p:nvPr/>
        </p:nvSpPr>
        <p:spPr>
          <a:xfrm>
            <a:off x="6252606" y="5574770"/>
            <a:ext cx="253496" cy="3045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614613" y="3722362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梯度下降</a:t>
            </a:r>
          </a:p>
        </p:txBody>
      </p:sp>
      <p:sp>
        <p:nvSpPr>
          <p:cNvPr id="14" name="矩形 13"/>
          <p:cNvSpPr/>
          <p:nvPr/>
        </p:nvSpPr>
        <p:spPr>
          <a:xfrm>
            <a:off x="7955511" y="3722362"/>
            <a:ext cx="22621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小批量随机梯度下降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1AB9C8B-891E-A674-33F7-41BA6FF1D2B1}"/>
              </a:ext>
            </a:extLst>
          </p:cNvPr>
          <p:cNvSpPr txBox="1"/>
          <p:nvPr/>
        </p:nvSpPr>
        <p:spPr>
          <a:xfrm>
            <a:off x="1365088" y="6415375"/>
            <a:ext cx="7864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思考：数据集规模、模型大小以及</a:t>
            </a:r>
            <a:r>
              <a:rPr lang="en-US" altLang="zh-CN" dirty="0"/>
              <a:t>GPU</a:t>
            </a:r>
            <a:r>
              <a:rPr lang="zh-CN" altLang="en-US" dirty="0"/>
              <a:t>内存大小之间的关系</a:t>
            </a:r>
          </a:p>
        </p:txBody>
      </p:sp>
    </p:spTree>
    <p:extLst>
      <p:ext uri="{BB962C8B-B14F-4D97-AF65-F5344CB8AC3E}">
        <p14:creationId xmlns:p14="http://schemas.microsoft.com/office/powerpoint/2010/main" val="16895313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0612A2-2AEA-DCC3-299B-1D7DEA6D6B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49C9760-8676-1F87-FC9F-708328EBC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随机梯度下降 </a:t>
            </a:r>
            <a:r>
              <a:rPr lang="en-US" altLang="zh-CN" dirty="0"/>
              <a:t>vs. </a:t>
            </a:r>
            <a:r>
              <a:rPr lang="zh-CN" altLang="en-US" dirty="0"/>
              <a:t>梯度下降</a:t>
            </a:r>
          </a:p>
        </p:txBody>
      </p:sp>
      <p:pic>
        <p:nvPicPr>
          <p:cNvPr id="6" name="圖片 4">
            <a:extLst>
              <a:ext uri="{FF2B5EF4-FFF2-40B4-BE49-F238E27FC236}">
                <a16:creationId xmlns:a16="http://schemas.microsoft.com/office/drawing/2014/main" id="{4A4A3D54-30DC-9D87-DA6D-8FC523835E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7305" y="2508889"/>
            <a:ext cx="4800001" cy="3600000"/>
          </a:xfrm>
          <a:prstGeom prst="rect">
            <a:avLst/>
          </a:prstGeom>
        </p:spPr>
      </p:pic>
      <p:pic>
        <p:nvPicPr>
          <p:cNvPr id="16" name="內容版面配置區 3">
            <a:extLst>
              <a:ext uri="{FF2B5EF4-FFF2-40B4-BE49-F238E27FC236}">
                <a16:creationId xmlns:a16="http://schemas.microsoft.com/office/drawing/2014/main" id="{2755EB8E-15A1-08EF-4C37-2D33833951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96" y="2539449"/>
            <a:ext cx="4800000" cy="3600000"/>
          </a:xfrm>
          <a:prstGeom prst="rect">
            <a:avLst/>
          </a:prstGeom>
        </p:spPr>
      </p:pic>
      <p:sp>
        <p:nvSpPr>
          <p:cNvPr id="19" name="文字方塊 5">
            <a:extLst>
              <a:ext uri="{FF2B5EF4-FFF2-40B4-BE49-F238E27FC236}">
                <a16:creationId xmlns:a16="http://schemas.microsoft.com/office/drawing/2014/main" id="{236429D5-7F5E-D8B7-AE3B-53E94ED53353}"/>
              </a:ext>
            </a:extLst>
          </p:cNvPr>
          <p:cNvSpPr txBox="1"/>
          <p:nvPr/>
        </p:nvSpPr>
        <p:spPr>
          <a:xfrm>
            <a:off x="1359261" y="1361257"/>
            <a:ext cx="343852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100" b="1" u="sng" dirty="0"/>
              <a:t>梯度下降</a:t>
            </a:r>
            <a:endParaRPr lang="zh-TW" altLang="en-US" sz="2100" b="1" u="sng" dirty="0"/>
          </a:p>
        </p:txBody>
      </p:sp>
      <p:sp>
        <p:nvSpPr>
          <p:cNvPr id="20" name="文字方塊 6">
            <a:extLst>
              <a:ext uri="{FF2B5EF4-FFF2-40B4-BE49-F238E27FC236}">
                <a16:creationId xmlns:a16="http://schemas.microsoft.com/office/drawing/2014/main" id="{7ADE588E-1CA3-CF2E-7E19-76D8B922B7F6}"/>
              </a:ext>
            </a:extLst>
          </p:cNvPr>
          <p:cNvSpPr txBox="1"/>
          <p:nvPr/>
        </p:nvSpPr>
        <p:spPr>
          <a:xfrm>
            <a:off x="6517224" y="1361257"/>
            <a:ext cx="379035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100" b="1" u="sng" dirty="0"/>
              <a:t>随机梯度下降</a:t>
            </a:r>
            <a:endParaRPr lang="zh-TW" altLang="en-US" sz="2100" b="1" u="sng" dirty="0"/>
          </a:p>
        </p:txBody>
      </p:sp>
      <p:sp>
        <p:nvSpPr>
          <p:cNvPr id="21" name="文字方塊 7">
            <a:extLst>
              <a:ext uri="{FF2B5EF4-FFF2-40B4-BE49-F238E27FC236}">
                <a16:creationId xmlns:a16="http://schemas.microsoft.com/office/drawing/2014/main" id="{6099C672-90C4-A309-573B-091A0AF51CAA}"/>
              </a:ext>
            </a:extLst>
          </p:cNvPr>
          <p:cNvSpPr txBox="1"/>
          <p:nvPr/>
        </p:nvSpPr>
        <p:spPr>
          <a:xfrm>
            <a:off x="7010403" y="5089649"/>
            <a:ext cx="1760443" cy="738664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sz="2100" dirty="0"/>
              <a:t>See all examples</a:t>
            </a:r>
            <a:endParaRPr lang="zh-TW" altLang="en-US" sz="2100" dirty="0"/>
          </a:p>
        </p:txBody>
      </p:sp>
      <p:sp>
        <p:nvSpPr>
          <p:cNvPr id="24" name="文字方塊 8">
            <a:extLst>
              <a:ext uri="{FF2B5EF4-FFF2-40B4-BE49-F238E27FC236}">
                <a16:creationId xmlns:a16="http://schemas.microsoft.com/office/drawing/2014/main" id="{789023C6-1E3E-AFED-B519-07779FDEDDAE}"/>
              </a:ext>
            </a:extLst>
          </p:cNvPr>
          <p:cNvSpPr txBox="1"/>
          <p:nvPr/>
        </p:nvSpPr>
        <p:spPr>
          <a:xfrm>
            <a:off x="2076478" y="3273524"/>
            <a:ext cx="1698171" cy="738664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sz="2100" dirty="0"/>
              <a:t>See all examples</a:t>
            </a:r>
            <a:endParaRPr lang="zh-TW" altLang="en-US" sz="2100" dirty="0"/>
          </a:p>
        </p:txBody>
      </p:sp>
      <p:sp>
        <p:nvSpPr>
          <p:cNvPr id="25" name="文字方塊 10">
            <a:extLst>
              <a:ext uri="{FF2B5EF4-FFF2-40B4-BE49-F238E27FC236}">
                <a16:creationId xmlns:a16="http://schemas.microsoft.com/office/drawing/2014/main" id="{4D4C798F-4DE0-DD2F-6F4A-B4D8692BD585}"/>
              </a:ext>
            </a:extLst>
          </p:cNvPr>
          <p:cNvSpPr txBox="1"/>
          <p:nvPr/>
        </p:nvSpPr>
        <p:spPr>
          <a:xfrm>
            <a:off x="7053811" y="3179590"/>
            <a:ext cx="1807162" cy="738664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zh-TW" sz="2100" dirty="0"/>
              <a:t>See only one </a:t>
            </a:r>
            <a:r>
              <a:rPr lang="en-US" altLang="zh-CN" sz="2100" dirty="0"/>
              <a:t>batch</a:t>
            </a:r>
            <a:endParaRPr lang="zh-TW" altLang="en-US" sz="2100" dirty="0"/>
          </a:p>
        </p:txBody>
      </p:sp>
      <p:cxnSp>
        <p:nvCxnSpPr>
          <p:cNvPr id="26" name="直線單箭頭接點 13">
            <a:extLst>
              <a:ext uri="{FF2B5EF4-FFF2-40B4-BE49-F238E27FC236}">
                <a16:creationId xmlns:a16="http://schemas.microsoft.com/office/drawing/2014/main" id="{95275E93-362F-8D49-D9AD-FBF75FE104A2}"/>
              </a:ext>
            </a:extLst>
          </p:cNvPr>
          <p:cNvCxnSpPr>
            <a:endCxn id="21" idx="3"/>
          </p:cNvCxnSpPr>
          <p:nvPr/>
        </p:nvCxnSpPr>
        <p:spPr>
          <a:xfrm flipH="1">
            <a:off x="8770846" y="5089649"/>
            <a:ext cx="195234" cy="369332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字方塊 14">
            <a:extLst>
              <a:ext uri="{FF2B5EF4-FFF2-40B4-BE49-F238E27FC236}">
                <a16:creationId xmlns:a16="http://schemas.microsoft.com/office/drawing/2014/main" id="{0EC653D6-F581-1629-E8D9-B382C85ABB96}"/>
              </a:ext>
            </a:extLst>
          </p:cNvPr>
          <p:cNvSpPr txBox="1"/>
          <p:nvPr/>
        </p:nvSpPr>
        <p:spPr>
          <a:xfrm>
            <a:off x="1575927" y="1982783"/>
            <a:ext cx="3306115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/>
              <a:t>用所有样本对参数更新</a:t>
            </a:r>
            <a:endParaRPr lang="zh-TW" altLang="en-US" sz="2100" dirty="0"/>
          </a:p>
        </p:txBody>
      </p:sp>
      <p:cxnSp>
        <p:nvCxnSpPr>
          <p:cNvPr id="28" name="直線單箭頭接點 20">
            <a:extLst>
              <a:ext uri="{FF2B5EF4-FFF2-40B4-BE49-F238E27FC236}">
                <a16:creationId xmlns:a16="http://schemas.microsoft.com/office/drawing/2014/main" id="{7160820A-FBED-5C71-FACF-21295E9549F6}"/>
              </a:ext>
            </a:extLst>
          </p:cNvPr>
          <p:cNvCxnSpPr/>
          <p:nvPr/>
        </p:nvCxnSpPr>
        <p:spPr>
          <a:xfrm flipH="1">
            <a:off x="8847217" y="3145619"/>
            <a:ext cx="591165" cy="449470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字方塊 15">
            <a:extLst>
              <a:ext uri="{FF2B5EF4-FFF2-40B4-BE49-F238E27FC236}">
                <a16:creationId xmlns:a16="http://schemas.microsoft.com/office/drawing/2014/main" id="{633400F6-C725-5AB8-E1BE-7BA3DF3014C7}"/>
              </a:ext>
            </a:extLst>
          </p:cNvPr>
          <p:cNvSpPr txBox="1"/>
          <p:nvPr/>
        </p:nvSpPr>
        <p:spPr>
          <a:xfrm>
            <a:off x="6920873" y="1822289"/>
            <a:ext cx="330611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/>
              <a:t>每个批都对参数更新</a:t>
            </a:r>
            <a:endParaRPr lang="en-US" altLang="zh-CN" sz="2100" dirty="0"/>
          </a:p>
          <a:p>
            <a:r>
              <a:rPr lang="zh-CN" altLang="en-US" sz="2100" dirty="0"/>
              <a:t>更新次数更多</a:t>
            </a:r>
            <a:endParaRPr lang="zh-TW" altLang="en-US" sz="2100" dirty="0"/>
          </a:p>
        </p:txBody>
      </p:sp>
    </p:spTree>
    <p:extLst>
      <p:ext uri="{BB962C8B-B14F-4D97-AF65-F5344CB8AC3E}">
        <p14:creationId xmlns:p14="http://schemas.microsoft.com/office/powerpoint/2010/main" val="1555514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4" grpId="0" animBg="1"/>
      <p:bldP spid="2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E1AE36-EF86-F6D8-6C14-239C4F61F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21B949-135A-506B-BF00-0D7344133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神经网络随机梯度下降的终止条件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A7DF4DC8-EF4A-13BD-03BD-F07A811371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1546" y="1154855"/>
            <a:ext cx="7882108" cy="4847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8182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39C2D7-792C-E2DC-1430-30634D2170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: 形状 37">
            <a:extLst>
              <a:ext uri="{FF2B5EF4-FFF2-40B4-BE49-F238E27FC236}">
                <a16:creationId xmlns:a16="http://schemas.microsoft.com/office/drawing/2014/main" id="{4AAEE792-F510-D9D0-C877-1E40B1225528}"/>
              </a:ext>
            </a:extLst>
          </p:cNvPr>
          <p:cNvSpPr/>
          <p:nvPr/>
        </p:nvSpPr>
        <p:spPr>
          <a:xfrm>
            <a:off x="0" y="0"/>
            <a:ext cx="1819275" cy="1819275"/>
          </a:xfrm>
          <a:custGeom>
            <a:avLst/>
            <a:gdLst>
              <a:gd name="connsiteX0" fmla="*/ 0 w 3638550"/>
              <a:gd name="connsiteY0" fmla="*/ 1819275 h 3638550"/>
              <a:gd name="connsiteX1" fmla="*/ 1819275 w 3638550"/>
              <a:gd name="connsiteY1" fmla="*/ 0 h 3638550"/>
              <a:gd name="connsiteX2" fmla="*/ 3638550 w 3638550"/>
              <a:gd name="connsiteY2" fmla="*/ 1819275 h 3638550"/>
              <a:gd name="connsiteX3" fmla="*/ 1819275 w 3638550"/>
              <a:gd name="connsiteY3" fmla="*/ 3638550 h 3638550"/>
              <a:gd name="connsiteX4" fmla="*/ 0 w 3638550"/>
              <a:gd name="connsiteY4" fmla="*/ 1819275 h 3638550"/>
              <a:gd name="connsiteX0" fmla="*/ 1819275 w 3638550"/>
              <a:gd name="connsiteY0" fmla="*/ 0 h 3638550"/>
              <a:gd name="connsiteX1" fmla="*/ 3638550 w 3638550"/>
              <a:gd name="connsiteY1" fmla="*/ 1819275 h 3638550"/>
              <a:gd name="connsiteX2" fmla="*/ 1819275 w 3638550"/>
              <a:gd name="connsiteY2" fmla="*/ 3638550 h 3638550"/>
              <a:gd name="connsiteX3" fmla="*/ 0 w 3638550"/>
              <a:gd name="connsiteY3" fmla="*/ 1819275 h 3638550"/>
              <a:gd name="connsiteX4" fmla="*/ 1910715 w 3638550"/>
              <a:gd name="connsiteY4" fmla="*/ 91440 h 3638550"/>
              <a:gd name="connsiteX0" fmla="*/ 1819275 w 3638550"/>
              <a:gd name="connsiteY0" fmla="*/ 0 h 3638550"/>
              <a:gd name="connsiteX1" fmla="*/ 3638550 w 3638550"/>
              <a:gd name="connsiteY1" fmla="*/ 1819275 h 3638550"/>
              <a:gd name="connsiteX2" fmla="*/ 1819275 w 3638550"/>
              <a:gd name="connsiteY2" fmla="*/ 3638550 h 3638550"/>
              <a:gd name="connsiteX3" fmla="*/ 0 w 3638550"/>
              <a:gd name="connsiteY3" fmla="*/ 1819275 h 3638550"/>
              <a:gd name="connsiteX0" fmla="*/ 3638550 w 3638550"/>
              <a:gd name="connsiteY0" fmla="*/ 0 h 1819275"/>
              <a:gd name="connsiteX1" fmla="*/ 1819275 w 3638550"/>
              <a:gd name="connsiteY1" fmla="*/ 1819275 h 1819275"/>
              <a:gd name="connsiteX2" fmla="*/ 0 w 3638550"/>
              <a:gd name="connsiteY2" fmla="*/ 0 h 1819275"/>
              <a:gd name="connsiteX0" fmla="*/ 1819275 w 1819275"/>
              <a:gd name="connsiteY0" fmla="*/ 0 h 1819275"/>
              <a:gd name="connsiteX1" fmla="*/ 0 w 1819275"/>
              <a:gd name="connsiteY1" fmla="*/ 1819275 h 181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19275" h="1819275">
                <a:moveTo>
                  <a:pt x="1819275" y="0"/>
                </a:moveTo>
                <a:cubicBezTo>
                  <a:pt x="1819275" y="1004758"/>
                  <a:pt x="1004758" y="1819275"/>
                  <a:pt x="0" y="1819275"/>
                </a:cubicBezTo>
              </a:path>
            </a:pathLst>
          </a:custGeom>
          <a:noFill/>
          <a:ln w="3810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9F09B4D4-B7C7-0F59-BA5A-BEB41DF432E0}"/>
              </a:ext>
            </a:extLst>
          </p:cNvPr>
          <p:cNvGrpSpPr/>
          <p:nvPr/>
        </p:nvGrpSpPr>
        <p:grpSpPr>
          <a:xfrm>
            <a:off x="1728175" y="805753"/>
            <a:ext cx="5663945" cy="716782"/>
            <a:chOff x="1727455" y="1321568"/>
            <a:chExt cx="5663945" cy="716782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7BCAC5AD-2B31-BD27-0C21-464ED873DC5E}"/>
                </a:ext>
              </a:extLst>
            </p:cNvPr>
            <p:cNvSpPr txBox="1">
              <a:spLocks/>
            </p:cNvSpPr>
            <p:nvPr/>
          </p:nvSpPr>
          <p:spPr>
            <a:xfrm>
              <a:off x="2573268" y="1323975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梯度下降和随机梯度下降</a:t>
              </a:r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2F18EF86-1819-4D07-457E-E9F7418046C3}"/>
                </a:ext>
              </a:extLst>
            </p:cNvPr>
            <p:cNvSpPr/>
            <p:nvPr/>
          </p:nvSpPr>
          <p:spPr>
            <a:xfrm>
              <a:off x="1727455" y="1321568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01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DC2F85E3-8FDC-8E21-2A48-37BCB8D98080}"/>
              </a:ext>
            </a:extLst>
          </p:cNvPr>
          <p:cNvGrpSpPr/>
          <p:nvPr/>
        </p:nvGrpSpPr>
        <p:grpSpPr>
          <a:xfrm>
            <a:off x="7540339" y="0"/>
            <a:ext cx="4651661" cy="6858000"/>
            <a:chOff x="7540339" y="0"/>
            <a:chExt cx="4651661" cy="6858000"/>
          </a:xfrm>
        </p:grpSpPr>
        <p:sp>
          <p:nvSpPr>
            <p:cNvPr id="15" name="任意多边形: 形状 59">
              <a:extLst>
                <a:ext uri="{FF2B5EF4-FFF2-40B4-BE49-F238E27FC236}">
                  <a16:creationId xmlns:a16="http://schemas.microsoft.com/office/drawing/2014/main" id="{A31D2B8E-00D6-803E-E40D-960E7888A546}"/>
                </a:ext>
              </a:extLst>
            </p:cNvPr>
            <p:cNvSpPr/>
            <p:nvPr/>
          </p:nvSpPr>
          <p:spPr>
            <a:xfrm>
              <a:off x="7779658" y="0"/>
              <a:ext cx="4412342" cy="6858000"/>
            </a:xfrm>
            <a:custGeom>
              <a:avLst/>
              <a:gdLst>
                <a:gd name="connsiteX0" fmla="*/ 1295690 w 4412342"/>
                <a:gd name="connsiteY0" fmla="*/ 0 h 6858000"/>
                <a:gd name="connsiteX1" fmla="*/ 4412342 w 4412342"/>
                <a:gd name="connsiteY1" fmla="*/ 0 h 6858000"/>
                <a:gd name="connsiteX2" fmla="*/ 4412342 w 4412342"/>
                <a:gd name="connsiteY2" fmla="*/ 1636729 h 6858000"/>
                <a:gd name="connsiteX3" fmla="*/ 4272563 w 4412342"/>
                <a:gd name="connsiteY3" fmla="*/ 1672670 h 6858000"/>
                <a:gd name="connsiteX4" fmla="*/ 3111228 w 4412342"/>
                <a:gd name="connsiteY4" fmla="*/ 3251199 h 6858000"/>
                <a:gd name="connsiteX5" fmla="*/ 4272563 w 4412342"/>
                <a:gd name="connsiteY5" fmla="*/ 4829728 h 6858000"/>
                <a:gd name="connsiteX6" fmla="*/ 4412342 w 4412342"/>
                <a:gd name="connsiteY6" fmla="*/ 4865669 h 6858000"/>
                <a:gd name="connsiteX7" fmla="*/ 4412342 w 4412342"/>
                <a:gd name="connsiteY7" fmla="*/ 6858000 h 6858000"/>
                <a:gd name="connsiteX8" fmla="*/ 1670654 w 4412342"/>
                <a:gd name="connsiteY8" fmla="*/ 6858000 h 6858000"/>
                <a:gd name="connsiteX9" fmla="*/ 1550198 w 4412342"/>
                <a:gd name="connsiteY9" fmla="*/ 6753659 h 6858000"/>
                <a:gd name="connsiteX10" fmla="*/ 0 w 4412342"/>
                <a:gd name="connsiteY10" fmla="*/ 3251200 h 6858000"/>
                <a:gd name="connsiteX11" fmla="*/ 1229199 w 4412342"/>
                <a:gd name="connsiteY11" fmla="*/ 6974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12342" h="6858000">
                  <a:moveTo>
                    <a:pt x="1295690" y="0"/>
                  </a:moveTo>
                  <a:lnTo>
                    <a:pt x="4412342" y="0"/>
                  </a:lnTo>
                  <a:lnTo>
                    <a:pt x="4412342" y="1636729"/>
                  </a:lnTo>
                  <a:lnTo>
                    <a:pt x="4272563" y="1672670"/>
                  </a:lnTo>
                  <a:cubicBezTo>
                    <a:pt x="3599745" y="1881938"/>
                    <a:pt x="3111228" y="2509519"/>
                    <a:pt x="3111228" y="3251199"/>
                  </a:cubicBezTo>
                  <a:cubicBezTo>
                    <a:pt x="3111228" y="3992879"/>
                    <a:pt x="3599745" y="4620460"/>
                    <a:pt x="4272563" y="4829728"/>
                  </a:cubicBezTo>
                  <a:lnTo>
                    <a:pt x="4412342" y="4865669"/>
                  </a:lnTo>
                  <a:lnTo>
                    <a:pt x="4412342" y="6858000"/>
                  </a:lnTo>
                  <a:lnTo>
                    <a:pt x="1670654" y="6858000"/>
                  </a:lnTo>
                  <a:lnTo>
                    <a:pt x="1550198" y="6753659"/>
                  </a:lnTo>
                  <a:cubicBezTo>
                    <a:pt x="597879" y="5888107"/>
                    <a:pt x="0" y="4639475"/>
                    <a:pt x="0" y="3251200"/>
                  </a:cubicBezTo>
                  <a:cubicBezTo>
                    <a:pt x="0" y="2026252"/>
                    <a:pt x="465477" y="910022"/>
                    <a:pt x="1229199" y="69741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6BACE0A4-CFE6-22C9-DBAC-DEC216BC0CE1}"/>
                </a:ext>
              </a:extLst>
            </p:cNvPr>
            <p:cNvSpPr/>
            <p:nvPr/>
          </p:nvSpPr>
          <p:spPr>
            <a:xfrm>
              <a:off x="7540339" y="3124369"/>
              <a:ext cx="3592287" cy="10156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spAutoFit/>
            </a:bodyPr>
            <a:lstStyle/>
            <a:p>
              <a:r>
                <a:rPr kumimoji="1" lang="zh-CN" altLang="en-US" sz="60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目录</a:t>
              </a:r>
              <a:endParaRPr kumimoji="1" lang="en-US" altLang="zh-CN" sz="60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64D49B8B-19C7-4C69-11E6-3B624493B192}"/>
              </a:ext>
            </a:extLst>
          </p:cNvPr>
          <p:cNvGrpSpPr/>
          <p:nvPr/>
        </p:nvGrpSpPr>
        <p:grpSpPr>
          <a:xfrm>
            <a:off x="1728175" y="1817790"/>
            <a:ext cx="5663945" cy="716782"/>
            <a:chOff x="1727455" y="2419283"/>
            <a:chExt cx="5663945" cy="716782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71F2EBC0-DA03-8B65-0FF2-0CDD977D1220}"/>
                </a:ext>
              </a:extLst>
            </p:cNvPr>
            <p:cNvSpPr txBox="1">
              <a:spLocks/>
            </p:cNvSpPr>
            <p:nvPr/>
          </p:nvSpPr>
          <p:spPr>
            <a:xfrm>
              <a:off x="2573268" y="2421690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</a:rPr>
                <a:t>反向传播算法</a:t>
              </a: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BABB3905-7B02-24CA-D632-C1B4682A4FE7}"/>
                </a:ext>
              </a:extLst>
            </p:cNvPr>
            <p:cNvSpPr/>
            <p:nvPr/>
          </p:nvSpPr>
          <p:spPr>
            <a:xfrm>
              <a:off x="1727455" y="2419283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02</a:t>
              </a: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396887E7-582C-3C75-0379-F92E4A08DF27}"/>
              </a:ext>
            </a:extLst>
          </p:cNvPr>
          <p:cNvSpPr txBox="1">
            <a:spLocks/>
          </p:cNvSpPr>
          <p:nvPr/>
        </p:nvSpPr>
        <p:spPr>
          <a:xfrm>
            <a:off x="2573988" y="2891689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深度学习的三个步骤和快速入门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F4D17D1E-F12C-C614-4B0F-1270F5126772}"/>
              </a:ext>
            </a:extLst>
          </p:cNvPr>
          <p:cNvSpPr/>
          <p:nvPr/>
        </p:nvSpPr>
        <p:spPr>
          <a:xfrm>
            <a:off x="1728175" y="2889282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6E6EF439-8CDC-A429-D47F-B7345B4E1407}"/>
              </a:ext>
            </a:extLst>
          </p:cNvPr>
          <p:cNvSpPr txBox="1">
            <a:spLocks/>
          </p:cNvSpPr>
          <p:nvPr/>
        </p:nvSpPr>
        <p:spPr>
          <a:xfrm>
            <a:off x="2573988" y="3963181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随机梯度下降可能存在的问题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5E99750E-819D-C510-E1D2-2A0C41EB681F}"/>
              </a:ext>
            </a:extLst>
          </p:cNvPr>
          <p:cNvSpPr/>
          <p:nvPr/>
        </p:nvSpPr>
        <p:spPr>
          <a:xfrm>
            <a:off x="1728175" y="3960774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04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4625C7F-2417-22F7-2C40-5D1906927121}"/>
              </a:ext>
            </a:extLst>
          </p:cNvPr>
          <p:cNvSpPr txBox="1">
            <a:spLocks/>
          </p:cNvSpPr>
          <p:nvPr/>
        </p:nvSpPr>
        <p:spPr>
          <a:xfrm>
            <a:off x="2573988" y="5032266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神经网络训练优化要点与技巧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9FCF4B60-1121-3F9C-38FB-B0F3B3329B1D}"/>
              </a:ext>
            </a:extLst>
          </p:cNvPr>
          <p:cNvSpPr/>
          <p:nvPr/>
        </p:nvSpPr>
        <p:spPr>
          <a:xfrm>
            <a:off x="1728175" y="5029859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05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3126C87-1F39-655E-E92B-8BBBAC81E76C}"/>
              </a:ext>
            </a:extLst>
          </p:cNvPr>
          <p:cNvSpPr txBox="1">
            <a:spLocks/>
          </p:cNvSpPr>
          <p:nvPr/>
        </p:nvSpPr>
        <p:spPr>
          <a:xfrm>
            <a:off x="2573988" y="6044303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参数初始化</a:t>
            </a: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CCC9B4DE-3AAE-B9FE-D510-A527A8521340}"/>
              </a:ext>
            </a:extLst>
          </p:cNvPr>
          <p:cNvSpPr/>
          <p:nvPr/>
        </p:nvSpPr>
        <p:spPr>
          <a:xfrm>
            <a:off x="1728175" y="6041896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099164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如何计算梯度？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934655" y="1044809"/>
            <a:ext cx="7886700" cy="5296640"/>
          </a:xfrm>
        </p:spPr>
        <p:txBody>
          <a:bodyPr>
            <a:normAutofit/>
          </a:bodyPr>
          <a:lstStyle/>
          <a:p>
            <a:r>
              <a:rPr lang="zh-CN" altLang="en-US" dirty="0"/>
              <a:t>神经网络为一个复杂的复合函数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反向传播算法</a:t>
            </a:r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r>
              <a:rPr lang="zh-CN" altLang="en-US" dirty="0"/>
              <a:t>一个更加通用的计算方法</a:t>
            </a:r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9" name="右箭头 8"/>
          <p:cNvSpPr/>
          <p:nvPr/>
        </p:nvSpPr>
        <p:spPr>
          <a:xfrm>
            <a:off x="3441512" y="2411529"/>
            <a:ext cx="1077306" cy="2635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3170273" y="2030569"/>
            <a:ext cx="1742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链式求导法则</a:t>
            </a:r>
          </a:p>
        </p:txBody>
      </p:sp>
      <p:sp>
        <p:nvSpPr>
          <p:cNvPr id="11" name="矩形 10"/>
          <p:cNvSpPr/>
          <p:nvPr/>
        </p:nvSpPr>
        <p:spPr>
          <a:xfrm>
            <a:off x="2155793" y="4931335"/>
            <a:ext cx="80045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zh-CN" altLang="en-US" dirty="0"/>
              <a:t>根据前馈网络的特点而设计的高效方法</a:t>
            </a:r>
            <a:r>
              <a:rPr lang="en-US" altLang="zh-CN" dirty="0"/>
              <a:t>:</a:t>
            </a:r>
            <a:r>
              <a:rPr lang="zh-CN" altLang="en-US" dirty="0"/>
              <a:t>由最深层开始向浅层依次根据链式法则计算导数值。</a:t>
            </a:r>
            <a:endParaRPr lang="en-US" altLang="zh-CN" dirty="0"/>
          </a:p>
        </p:txBody>
      </p:sp>
      <p:sp>
        <p:nvSpPr>
          <p:cNvPr id="12" name="矩形 11"/>
          <p:cNvSpPr/>
          <p:nvPr/>
        </p:nvSpPr>
        <p:spPr>
          <a:xfrm>
            <a:off x="2155793" y="6083780"/>
            <a:ext cx="43760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/>
            <a:r>
              <a:rPr lang="zh-CN" altLang="en-US" dirty="0"/>
              <a:t>自动微分（</a:t>
            </a:r>
            <a:r>
              <a:rPr lang="en-US" altLang="zh-CN" dirty="0"/>
              <a:t>Automatic Differentiation</a:t>
            </a:r>
            <a:r>
              <a:rPr lang="zh-CN" altLang="en-US" dirty="0"/>
              <a:t>，</a:t>
            </a:r>
            <a:r>
              <a:rPr lang="en-US" altLang="zh-CN" dirty="0"/>
              <a:t>AD</a:t>
            </a:r>
            <a:r>
              <a:rPr lang="zh-CN" altLang="en-US" dirty="0"/>
              <a:t>）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3998972D-2332-C98A-A217-717910848363}"/>
                  </a:ext>
                </a:extLst>
              </p:cNvPr>
              <p:cNvSpPr/>
              <p:nvPr/>
            </p:nvSpPr>
            <p:spPr>
              <a:xfrm>
                <a:off x="2852254" y="1557334"/>
                <a:ext cx="4539512" cy="410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altLang="zh-CN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𝑓</m:t>
                                  </m:r>
                                </m:e>
                                <m:sup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𝑓</m:t>
                                      </m:r>
                                    </m:e>
                                    <m:sup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1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𝒙</m:t>
                                      </m:r>
                                      <m:r>
                                        <a:rPr lang="en-US" altLang="zh-CN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lang="en-US" altLang="zh-CN" b="1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US" altLang="zh-CN" b="1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𝜽</m:t>
                                          </m:r>
                                        </m:e>
                                        <m:sup>
                                          <m:d>
                                            <m:dPr>
                                              <m:ctrlPr>
                                                <a:rPr lang="en-US" altLang="zh-CN" b="1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altLang="zh-CN" i="1">
                                                  <a:latin typeface="Cambria Math" panose="02040503050406030204" pitchFamily="18" charset="0"/>
                                                  <a:ea typeface="Cambria Math" panose="02040503050406030204" pitchFamily="18" charset="0"/>
                                                </a:rPr>
                                                <m:t>1</m:t>
                                              </m:r>
                                            </m:e>
                                          </m:d>
                                        </m:sup>
                                      </m:sSup>
                                    </m:e>
                                  </m:d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lang="en-US" altLang="zh-CN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altLang="zh-CN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𝜽</m:t>
                                      </m:r>
                                    </m:e>
                                    <m:sup>
                                      <m:d>
                                        <m:dPr>
                                          <m:ctrlPr>
                                            <a:rPr lang="en-US" altLang="zh-CN" b="1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altLang="zh-CN" i="1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e>
                                      </m:d>
                                    </m:sup>
                                  </m:sSup>
                                </m:e>
                              </m:d>
                              <m:r>
                                <a:rPr lang="en-US" altLang="zh-C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altLang="zh-CN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𝜽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altLang="zh-CN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3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  <m: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altLang="zh-CN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4</m:t>
                                  </m:r>
                                </m:e>
                              </m:d>
                            </m:sup>
                          </m:sSup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3998972D-2332-C98A-A217-7179108483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52254" y="1557334"/>
                <a:ext cx="4539512" cy="410177"/>
              </a:xfrm>
              <a:prstGeom prst="rect">
                <a:avLst/>
              </a:prstGeom>
              <a:blipFill>
                <a:blip r:embed="rId2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FCD4ACC9-2BDF-6510-BB3F-74B95C3C8B10}"/>
                  </a:ext>
                </a:extLst>
              </p:cNvPr>
              <p:cNvSpPr txBox="1"/>
              <p:nvPr/>
            </p:nvSpPr>
            <p:spPr>
              <a:xfrm>
                <a:off x="4176437" y="1975919"/>
                <a:ext cx="4176346" cy="25255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d>
                            </m:sup>
                          </m:sSup>
                        </m:den>
                      </m:f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d>
                            </m:sup>
                          </m:sSup>
                        </m:den>
                      </m:f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US" altLang="zh-CN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altLang="zh-CN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altLang="zh-CN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altLang="zh-CN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US" altLang="zh-CN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b="0" i="1" smtClean="0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altLang="zh-CN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altLang="zh-CN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altLang="zh-CN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d>
                            </m:sup>
                          </m:sSup>
                        </m:den>
                      </m:f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d>
                            </m:sup>
                          </m:sSup>
                        </m:den>
                      </m:f>
                      <m:f>
                        <m:fPr>
                          <m:ctrlPr>
                            <a:rPr lang="en-US" altLang="zh-CN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altLang="zh-CN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altLang="zh-CN" i="1">
                              <a:solidFill>
                                <a:schemeClr val="accent2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altLang="zh-CN" i="1">
                                  <a:solidFill>
                                    <a:schemeClr val="accent2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f>
                        <m:fPr>
                          <m:ctrlPr>
                            <a:rPr lang="en-US" altLang="zh-CN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altLang="zh-CN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altLang="zh-CN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altLang="zh-CN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d>
                            </m:sup>
                          </m:sSup>
                        </m:den>
                      </m:f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d>
                            </m:sup>
                          </m:sSup>
                        </m:den>
                      </m:f>
                      <m:f>
                        <m:fPr>
                          <m:ctrlPr>
                            <a:rPr lang="en-US" altLang="zh-CN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altLang="zh-CN" i="1">
                              <a:solidFill>
                                <a:schemeClr val="accent6">
                                  <a:lumMod val="75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altLang="zh-CN" i="1">
                                  <a:solidFill>
                                    <a:schemeClr val="accent6">
                                      <a:lumMod val="75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altLang="zh-CN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e>
                              </m:d>
                            </m:sup>
                          </m:sSup>
                        </m:den>
                      </m:f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𝑓</m:t>
                              </m:r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4</m:t>
                                  </m:r>
                                </m:e>
                              </m:d>
                            </m:sup>
                          </m:sSup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FCD4ACC9-2BDF-6510-BB3F-74B95C3C8B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76437" y="1975919"/>
                <a:ext cx="4176346" cy="252556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8D384650-4F78-CD41-6DE1-EE65748AE2DF}"/>
                  </a:ext>
                </a:extLst>
              </p:cNvPr>
              <p:cNvSpPr txBox="1"/>
              <p:nvPr/>
            </p:nvSpPr>
            <p:spPr>
              <a:xfrm>
                <a:off x="7985633" y="2671973"/>
                <a:ext cx="2271712" cy="14035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altLang="zh-CN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𝝏</m:t>
                        </m:r>
                        <m:sSup>
                          <m:sSupPr>
                            <m:ctrlPr>
                              <a:rPr lang="en-US" altLang="zh-CN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1" i="1">
                                <a:latin typeface="Cambria Math" panose="02040503050406030204" pitchFamily="18" charset="0"/>
                              </a:rPr>
                              <m:t>𝒇</m:t>
                            </m:r>
                          </m:e>
                          <m:sup>
                            <m:r>
                              <a:rPr lang="en-US" altLang="zh-CN" b="1" i="1">
                                <a:latin typeface="Cambria Math" panose="02040503050406030204" pitchFamily="18" charset="0"/>
                              </a:rPr>
                              <m:t>𝒍</m:t>
                            </m:r>
                          </m:sup>
                        </m:sSup>
                      </m:num>
                      <m:den>
                        <m:r>
                          <a:rPr lang="en-US" altLang="zh-CN" b="1" i="1">
                            <a:latin typeface="Cambria Math" panose="02040503050406030204" pitchFamily="18" charset="0"/>
                          </a:rPr>
                          <m:t>𝝏</m:t>
                        </m:r>
                        <m:sSup>
                          <m:sSupPr>
                            <m:ctrlPr>
                              <a:rPr lang="en-US" altLang="zh-CN" b="1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1" i="1">
                                <a:latin typeface="Cambria Math" panose="02040503050406030204" pitchFamily="18" charset="0"/>
                              </a:rPr>
                              <m:t>𝒇</m:t>
                            </m:r>
                          </m:e>
                          <m:sup>
                            <m:r>
                              <a:rPr lang="en-US" altLang="zh-CN" b="1" i="1">
                                <a:latin typeface="Cambria Math" panose="02040503050406030204" pitchFamily="18" charset="0"/>
                              </a:rPr>
                              <m:t>𝒍</m:t>
                            </m:r>
                            <m:r>
                              <a:rPr lang="en-US" altLang="zh-CN" b="1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b="1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p>
                        </m:sSup>
                      </m:den>
                    </m:f>
                  </m:oMath>
                </a14:m>
                <a:r>
                  <a:rPr kumimoji="1" lang="zh-CN" altLang="en-US" b="1">
                    <a:latin typeface="+mn-ea"/>
                  </a:rPr>
                  <a:t> 在计算</a:t>
                </a:r>
                <a:r>
                  <a:rPr kumimoji="1" lang="en-US" altLang="zh-CN" b="1">
                    <a:latin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b="1" i="1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kumimoji="1" lang="zh-CN" altLang="en-US" b="1">
                    <a:latin typeface="+mn-ea"/>
                  </a:rPr>
                  <a:t> 对于每一层的参数的导数时重复出现，可以</a:t>
                </a:r>
                <a:r>
                  <a:rPr kumimoji="1" lang="zh-CN" altLang="en-US" b="1">
                    <a:solidFill>
                      <a:srgbClr val="FF0000"/>
                    </a:solidFill>
                    <a:latin typeface="+mn-ea"/>
                  </a:rPr>
                  <a:t>存储复用</a:t>
                </a:r>
                <a:r>
                  <a:rPr kumimoji="1" lang="zh-CN" altLang="en-US" b="1">
                    <a:latin typeface="+mn-ea"/>
                  </a:rPr>
                  <a:t>。 </a:t>
                </a: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8D384650-4F78-CD41-6DE1-EE65748AE2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85633" y="2671973"/>
                <a:ext cx="2271712" cy="1403526"/>
              </a:xfrm>
              <a:prstGeom prst="rect">
                <a:avLst/>
              </a:prstGeom>
              <a:blipFill>
                <a:blip r:embed="rId4"/>
                <a:stretch>
                  <a:fillRect l="-2222" r="-1111" b="-535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86196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E58AB5-BA47-BB95-E171-557DAE089A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A9932C0-C33C-D23B-9110-AAE5922EC8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如何计算梯度？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417750F-EA89-FE57-D657-8538A322C5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561" y="1044809"/>
            <a:ext cx="7886700" cy="5296640"/>
          </a:xfrm>
        </p:spPr>
        <p:txBody>
          <a:bodyPr>
            <a:normAutofit/>
          </a:bodyPr>
          <a:lstStyle/>
          <a:p>
            <a:r>
              <a:rPr lang="zh-CN" altLang="en-US" dirty="0"/>
              <a:t>神经网络为一个复杂的复合函数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endParaRPr lang="en-US" altLang="zh-CN" dirty="0"/>
          </a:p>
          <a:p>
            <a:endParaRPr lang="zh-CN" altLang="en-US" dirty="0"/>
          </a:p>
        </p:txBody>
      </p:sp>
      <p:sp>
        <p:nvSpPr>
          <p:cNvPr id="9" name="右箭头 8">
            <a:extLst>
              <a:ext uri="{FF2B5EF4-FFF2-40B4-BE49-F238E27FC236}">
                <a16:creationId xmlns:a16="http://schemas.microsoft.com/office/drawing/2014/main" id="{151598FC-BE69-0136-3F74-930FF21B57AD}"/>
              </a:ext>
            </a:extLst>
          </p:cNvPr>
          <p:cNvSpPr/>
          <p:nvPr/>
        </p:nvSpPr>
        <p:spPr>
          <a:xfrm>
            <a:off x="1609841" y="3843070"/>
            <a:ext cx="1077306" cy="26352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7CB7AF9A-1A46-3F2A-32D7-963C3844C587}"/>
              </a:ext>
            </a:extLst>
          </p:cNvPr>
          <p:cNvSpPr txBox="1"/>
          <p:nvPr/>
        </p:nvSpPr>
        <p:spPr>
          <a:xfrm>
            <a:off x="1330032" y="4163192"/>
            <a:ext cx="1742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链式求导法则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D9767264-D9C7-C05D-8E7B-A12EFDBB57B4}"/>
                  </a:ext>
                </a:extLst>
              </p:cNvPr>
              <p:cNvSpPr/>
              <p:nvPr/>
            </p:nvSpPr>
            <p:spPr>
              <a:xfrm>
                <a:off x="6805947" y="1175164"/>
                <a:ext cx="4523492" cy="18918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zh-CN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  <m:r>
                      <a:rPr lang="en-US" altLang="zh-CN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CN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𝑾</m:t>
                            </m:r>
                          </m:e>
                          <m:sub>
                            <m:r>
                              <a:rPr lang="en-US" altLang="zh-CN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altLang="zh-CN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𝜎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𝑾</m:t>
                                </m:r>
                              </m:e>
                              <m:sub>
                                <m:r>
                                  <a:rPr lang="en-US" altLang="zh-CN" b="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  <m:r>
                              <a:rPr lang="en-US" altLang="zh-CN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𝜎</m:t>
                            </m:r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b="1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𝑾</m:t>
                                    </m:r>
                                  </m:e>
                                  <m:sub>
                                    <m:r>
                                      <a:rPr lang="en-US" altLang="zh-CN" b="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  <m:r>
                                  <a:rPr lang="en-US" altLang="zh-CN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𝒙</m:t>
                                </m:r>
                              </m:e>
                            </m:d>
                          </m:e>
                        </m:d>
                      </m:e>
                    </m:d>
                  </m:oMath>
                </a14:m>
                <a:r>
                  <a:rPr lang="zh-CN" altLang="en-US" dirty="0"/>
                  <a:t> </a:t>
                </a:r>
                <a:endParaRPr lang="en-US" altLang="zh-CN" dirty="0"/>
              </a:p>
              <a:p>
                <a:r>
                  <a:rPr lang="en-US" altLang="zh-CN" dirty="0"/>
                  <a:t>(</a:t>
                </a:r>
                <a14:m>
                  <m:oMath xmlns:m="http://schemas.openxmlformats.org/officeDocument/2006/math">
                    <m:r>
                      <a:rPr lang="en-US" altLang="zh-CN" b="0" i="1" dirty="0">
                        <a:latin typeface="Cambria Math" panose="02040503050406030204" pitchFamily="18" charset="0"/>
                      </a:rPr>
                      <m:t>𝜎</m:t>
                    </m:r>
                  </m:oMath>
                </a14:m>
                <a:r>
                  <a:rPr lang="zh-CN" altLang="en-US" dirty="0"/>
                  <a:t>为激活函数，不考虑偏置项 </a:t>
                </a:r>
                <a14:m>
                  <m:oMath xmlns:m="http://schemas.openxmlformats.org/officeDocument/2006/math">
                    <m:r>
                      <a:rPr lang="en-US" altLang="zh-CN" b="0" i="1" dirty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r>
                  <a:rPr lang="en-US" altLang="zh-CN" dirty="0"/>
                  <a:t>)</a:t>
                </a:r>
              </a:p>
              <a:p>
                <a:r>
                  <a:rPr lang="zh-CN" altLang="en-US" dirty="0"/>
                  <a:t>我们定义每一层“激活”</a:t>
                </a:r>
                <a:r>
                  <a:rPr lang="en-US" altLang="zh-CN" dirty="0"/>
                  <a:t>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dirty="0">
                            <a:latin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altLang="zh-CN" b="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b="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dirty="0">
                            <a:latin typeface="Cambria Math" panose="02040503050406030204" pitchFamily="18" charset="0"/>
                          </a:rPr>
                          <m:t>𝑾</m:t>
                        </m:r>
                      </m:e>
                      <m:sub>
                        <m:r>
                          <a:rPr lang="en-US" altLang="zh-CN" b="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1" i="1" dirty="0">
                        <a:latin typeface="Cambria Math" panose="02040503050406030204" pitchFamily="18" charset="0"/>
                      </a:rPr>
                      <m:t>𝒙</m:t>
                    </m:r>
                    <m:r>
                      <a:rPr lang="en-US" altLang="zh-CN" b="0" i="1" dirty="0">
                        <a:latin typeface="Cambria Math" panose="02040503050406030204" pitchFamily="18" charset="0"/>
                      </a:rPr>
                      <m:t>; </m:t>
                    </m:r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dirty="0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altLang="zh-CN" b="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CN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𝒛</m:t>
                            </m:r>
                          </m:e>
                          <m:sub>
                            <m:r>
                              <a:rPr lang="en-US" altLang="zh-CN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dirty="0">
                            <a:latin typeface="Cambria Math" panose="02040503050406030204" pitchFamily="18" charset="0"/>
                          </a:rPr>
                          <m:t>𝒛</m:t>
                        </m:r>
                      </m:e>
                      <m:sub>
                        <m:r>
                          <a:rPr lang="en-US" altLang="zh-CN" b="0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b="0" i="1" dirty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altLang="zh-CN" b="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dirty="0">
                            <a:latin typeface="Cambria Math" panose="02040503050406030204" pitchFamily="18" charset="0"/>
                          </a:rPr>
                          <m:t>𝑾</m:t>
                        </m:r>
                      </m:e>
                      <m:sub>
                        <m:r>
                          <a:rPr lang="en-US" altLang="zh-CN" b="0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altLang="zh-CN" b="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dirty="0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altLang="zh-CN" b="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altLang="zh-CN" b="0" i="1" dirty="0">
                        <a:latin typeface="Cambria Math" panose="02040503050406030204" pitchFamily="18" charset="0"/>
                      </a:rPr>
                      <m:t>; </m:t>
                    </m:r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 dirty="0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altLang="zh-CN" b="0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altLang="zh-CN" b="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CN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𝒛</m:t>
                            </m:r>
                          </m:e>
                          <m:sub>
                            <m:r>
                              <a:rPr lang="en-US" altLang="zh-CN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en-US" altLang="zh-CN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en-US" altLang="zh-CN" b="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1" i="1" dirty="0">
                                <a:latin typeface="Cambria Math" panose="02040503050406030204" pitchFamily="18" charset="0"/>
                              </a:rPr>
                              <m:t>𝒛</m:t>
                            </m:r>
                          </m:e>
                          <m:sub>
                            <m:r>
                              <a:rPr lang="en-US" altLang="zh-CN" b="0" i="1" dirty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en-US" altLang="zh-CN" b="0" i="1" dirty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altLang="zh-CN" b="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1" i="1" dirty="0">
                                <a:latin typeface="Cambria Math" panose="02040503050406030204" pitchFamily="18" charset="0"/>
                              </a:rPr>
                              <m:t>𝑾</m:t>
                            </m:r>
                          </m:e>
                          <m:sub>
                            <m:r>
                              <a:rPr lang="en-US" altLang="zh-CN" b="0" i="1" dirty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sSub>
                          <m:sSubPr>
                            <m:ctrlPr>
                              <a:rPr lang="en-US" altLang="zh-CN" b="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1" i="1" dirty="0"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b>
                            <m:r>
                              <a:rPr lang="en-US" altLang="zh-CN" b="0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altLang="zh-CN" b="0" i="1" dirty="0">
                            <a:latin typeface="Cambria Math" panose="02040503050406030204" pitchFamily="18" charset="0"/>
                          </a:rPr>
                          <m:t>; </m:t>
                        </m:r>
                        <m:r>
                          <a:rPr lang="en-US" altLang="zh-CN" b="1" i="1" dirty="0">
                            <a:latin typeface="Cambria Math" panose="02040503050406030204" pitchFamily="18" charset="0"/>
                          </a:rPr>
                          <m:t>𝒂</m:t>
                        </m:r>
                      </m:e>
                      <m:sub>
                        <m:r>
                          <a:rPr lang="en-US" altLang="zh-CN" b="0" i="1" dirty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altLang="zh-CN" b="0" i="1" dirty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altLang="zh-CN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𝜎</m:t>
                    </m:r>
                    <m:d>
                      <m:dPr>
                        <m:ctrlPr>
                          <a:rPr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altLang="zh-CN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𝒛</m:t>
                            </m:r>
                          </m:e>
                          <m:sub>
                            <m:r>
                              <a:rPr lang="en-US" altLang="zh-CN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altLang="zh-CN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altLang="zh-CN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𝑦</m:t>
                    </m:r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D9767264-D9C7-C05D-8E7B-A12EFDBB57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5947" y="1175164"/>
                <a:ext cx="4523492" cy="1891865"/>
              </a:xfrm>
              <a:prstGeom prst="rect">
                <a:avLst/>
              </a:prstGeom>
              <a:blipFill>
                <a:blip r:embed="rId2"/>
                <a:stretch>
                  <a:fillRect l="-1077" b="-96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F7864D13-C645-950C-8502-15210BB0203D}"/>
                  </a:ext>
                </a:extLst>
              </p:cNvPr>
              <p:cNvSpPr txBox="1"/>
              <p:nvPr/>
            </p:nvSpPr>
            <p:spPr>
              <a:xfrm>
                <a:off x="2344766" y="3407460"/>
                <a:ext cx="4176346" cy="18273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b>
                              <m:r>
                                <a:rPr lang="en-US" altLang="zh-CN" b="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en-US" altLang="zh-CN" b="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b>
                              <m:r>
                                <a:rPr lang="en-US" altLang="zh-CN" b="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altLang="zh-CN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b>
                              <m:r>
                                <a:rPr lang="en-US" altLang="zh-CN" b="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b="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en-US" altLang="zh-CN" b="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en-US" altLang="zh-CN" b="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altLang="zh-CN" b="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altLang="zh-CN" b="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en-US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b>
                              <m:r>
                                <a:rPr lang="en-US" altLang="zh-CN" b="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altLang="zh-CN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b>
                              <m:r>
                                <a:rPr lang="en-US" altLang="zh-CN" b="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num>
                        <m:den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en-US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en-US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altLang="zh-CN" b="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b>
                              <m:r>
                                <a:rPr lang="en-US" altLang="zh-CN" b="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en-US" altLang="zh-CN" b="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b>
                              <m:r>
                                <a:rPr lang="en-US" altLang="zh-CN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1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b>
                              <m:r>
                                <a:rPr lang="en-US" altLang="zh-CN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altLang="zh-CN" dirty="0"/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F7864D13-C645-950C-8502-15210BB0203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4766" y="3407460"/>
                <a:ext cx="4176346" cy="182736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F416EA49-9D38-BE94-0FF9-463E4825CB86}"/>
                  </a:ext>
                </a:extLst>
              </p:cNvPr>
              <p:cNvSpPr txBox="1"/>
              <p:nvPr/>
            </p:nvSpPr>
            <p:spPr>
              <a:xfrm>
                <a:off x="6434876" y="3838129"/>
                <a:ext cx="4427091" cy="8106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r>
                      <a:rPr lang="zh-CN" altLang="en-US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，</m:t>
                    </m:r>
                    <m:f>
                      <m:fPr>
                        <m:ctrlP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kumimoji="1" lang="zh-CN" altLang="en-US" b="1" dirty="0">
                    <a:latin typeface="+mn-ea"/>
                  </a:rPr>
                  <a:t> 等在计算</a:t>
                </a:r>
                <a:r>
                  <a:rPr kumimoji="1" lang="en-US" altLang="zh-CN" b="1" dirty="0">
                    <a:latin typeface="+mn-ea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b="1" i="1">
                        <a:latin typeface="Cambria Math" panose="02040503050406030204" pitchFamily="18" charset="0"/>
                      </a:rPr>
                      <m:t>𝒚</m:t>
                    </m:r>
                  </m:oMath>
                </a14:m>
                <a:r>
                  <a:rPr kumimoji="1" lang="zh-CN" altLang="en-US" b="1" dirty="0">
                    <a:latin typeface="+mn-ea"/>
                  </a:rPr>
                  <a:t> 对于第二层和第一层的参数的导数时重复出现，可以</a:t>
                </a:r>
                <a:r>
                  <a:rPr kumimoji="1" lang="zh-CN" altLang="en-US" b="1" dirty="0">
                    <a:solidFill>
                      <a:srgbClr val="FF0000"/>
                    </a:solidFill>
                    <a:latin typeface="+mn-ea"/>
                  </a:rPr>
                  <a:t>存储复用</a:t>
                </a:r>
                <a:r>
                  <a:rPr kumimoji="1" lang="zh-CN" altLang="en-US" b="1" dirty="0">
                    <a:latin typeface="+mn-ea"/>
                  </a:rPr>
                  <a:t>。 </a:t>
                </a:r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F416EA49-9D38-BE94-0FF9-463E4825CB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34876" y="3838129"/>
                <a:ext cx="4427091" cy="810671"/>
              </a:xfrm>
              <a:prstGeom prst="rect">
                <a:avLst/>
              </a:prstGeom>
              <a:blipFill>
                <a:blip r:embed="rId4"/>
                <a:stretch>
                  <a:fillRect l="-1240" r="-3444" b="-112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组合 4">
            <a:extLst>
              <a:ext uri="{FF2B5EF4-FFF2-40B4-BE49-F238E27FC236}">
                <a16:creationId xmlns:a16="http://schemas.microsoft.com/office/drawing/2014/main" id="{CC0FAC6A-2A9D-C4C7-C7F1-3D2ADFA7F735}"/>
              </a:ext>
            </a:extLst>
          </p:cNvPr>
          <p:cNvGrpSpPr/>
          <p:nvPr/>
        </p:nvGrpSpPr>
        <p:grpSpPr>
          <a:xfrm>
            <a:off x="2126674" y="1475061"/>
            <a:ext cx="2516236" cy="1428678"/>
            <a:chOff x="3234859" y="1898674"/>
            <a:chExt cx="5143276" cy="3108782"/>
          </a:xfrm>
        </p:grpSpPr>
        <p:pic>
          <p:nvPicPr>
            <p:cNvPr id="6" name="图形 5">
              <a:extLst>
                <a:ext uri="{FF2B5EF4-FFF2-40B4-BE49-F238E27FC236}">
                  <a16:creationId xmlns:a16="http://schemas.microsoft.com/office/drawing/2014/main" id="{0141177C-70DB-2240-95B3-9A2F4B88C14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234859" y="1898674"/>
              <a:ext cx="5143276" cy="3108782"/>
            </a:xfrm>
            <a:prstGeom prst="rect">
              <a:avLst/>
            </a:prstGeom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A522A699-849B-DB0C-0D33-B409612B42F9}"/>
                </a:ext>
              </a:extLst>
            </p:cNvPr>
            <p:cNvSpPr/>
            <p:nvPr/>
          </p:nvSpPr>
          <p:spPr>
            <a:xfrm>
              <a:off x="3448494" y="2100424"/>
              <a:ext cx="232153" cy="170520"/>
            </a:xfrm>
            <a:prstGeom prst="rect">
              <a:avLst/>
            </a:prstGeom>
            <a:solidFill>
              <a:srgbClr val="9DC3E6"/>
            </a:solidFill>
            <a:ln>
              <a:solidFill>
                <a:srgbClr val="9DC3E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CB3C87D4-111C-2868-8E59-9E4F9C44020E}"/>
                </a:ext>
              </a:extLst>
            </p:cNvPr>
            <p:cNvSpPr/>
            <p:nvPr/>
          </p:nvSpPr>
          <p:spPr>
            <a:xfrm>
              <a:off x="3400426" y="2871931"/>
              <a:ext cx="232153" cy="170520"/>
            </a:xfrm>
            <a:prstGeom prst="rect">
              <a:avLst/>
            </a:prstGeom>
            <a:solidFill>
              <a:srgbClr val="9DC3E6"/>
            </a:solidFill>
            <a:ln>
              <a:solidFill>
                <a:srgbClr val="9DC3E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0F0C0579-87F2-7AF9-51F9-653C039D62EF}"/>
                </a:ext>
              </a:extLst>
            </p:cNvPr>
            <p:cNvSpPr/>
            <p:nvPr/>
          </p:nvSpPr>
          <p:spPr>
            <a:xfrm>
              <a:off x="3465322" y="3639755"/>
              <a:ext cx="232153" cy="170520"/>
            </a:xfrm>
            <a:prstGeom prst="rect">
              <a:avLst/>
            </a:prstGeom>
            <a:solidFill>
              <a:srgbClr val="9DC3E6"/>
            </a:solidFill>
            <a:ln>
              <a:solidFill>
                <a:srgbClr val="9DC3E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CAED5A3F-AE62-C436-F66B-02AAFA30FCBB}"/>
                </a:ext>
              </a:extLst>
            </p:cNvPr>
            <p:cNvSpPr/>
            <p:nvPr/>
          </p:nvSpPr>
          <p:spPr>
            <a:xfrm>
              <a:off x="3448493" y="4616980"/>
              <a:ext cx="232153" cy="170520"/>
            </a:xfrm>
            <a:prstGeom prst="rect">
              <a:avLst/>
            </a:prstGeom>
            <a:solidFill>
              <a:srgbClr val="9DC3E6"/>
            </a:solidFill>
            <a:ln>
              <a:solidFill>
                <a:srgbClr val="9DC3E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D7571436-D48E-A03B-FF8F-58A6E3BBEE1A}"/>
                </a:ext>
              </a:extLst>
            </p:cNvPr>
            <p:cNvSpPr/>
            <p:nvPr/>
          </p:nvSpPr>
          <p:spPr>
            <a:xfrm>
              <a:off x="5676139" y="2100424"/>
              <a:ext cx="232153" cy="170520"/>
            </a:xfrm>
            <a:prstGeom prst="rect">
              <a:avLst/>
            </a:prstGeom>
            <a:solidFill>
              <a:srgbClr val="9DC3E6"/>
            </a:solidFill>
            <a:ln>
              <a:solidFill>
                <a:srgbClr val="9DC3E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F12FACC6-A1E0-6D56-7548-A804C0A6C60E}"/>
                </a:ext>
              </a:extLst>
            </p:cNvPr>
            <p:cNvSpPr/>
            <p:nvPr/>
          </p:nvSpPr>
          <p:spPr>
            <a:xfrm>
              <a:off x="5690420" y="2842407"/>
              <a:ext cx="232153" cy="170520"/>
            </a:xfrm>
            <a:prstGeom prst="rect">
              <a:avLst/>
            </a:prstGeom>
            <a:solidFill>
              <a:srgbClr val="9DC3E6"/>
            </a:solidFill>
            <a:ln>
              <a:solidFill>
                <a:srgbClr val="9DC3E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9B5C1006-580B-3E62-AFB9-96688B29DA85}"/>
                </a:ext>
              </a:extLst>
            </p:cNvPr>
            <p:cNvSpPr/>
            <p:nvPr/>
          </p:nvSpPr>
          <p:spPr>
            <a:xfrm>
              <a:off x="5676139" y="3666134"/>
              <a:ext cx="232153" cy="170520"/>
            </a:xfrm>
            <a:prstGeom prst="rect">
              <a:avLst/>
            </a:prstGeom>
            <a:solidFill>
              <a:srgbClr val="9DC3E6"/>
            </a:solidFill>
            <a:ln>
              <a:solidFill>
                <a:srgbClr val="9DC3E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6259D135-764A-6834-7072-AA50C9F8EDEA}"/>
                </a:ext>
              </a:extLst>
            </p:cNvPr>
            <p:cNvSpPr/>
            <p:nvPr/>
          </p:nvSpPr>
          <p:spPr>
            <a:xfrm>
              <a:off x="5674771" y="4605259"/>
              <a:ext cx="232153" cy="170520"/>
            </a:xfrm>
            <a:prstGeom prst="rect">
              <a:avLst/>
            </a:prstGeom>
            <a:solidFill>
              <a:srgbClr val="9DC3E6"/>
            </a:solidFill>
            <a:ln>
              <a:solidFill>
                <a:srgbClr val="9DC3E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CB483956-F1CC-ADEE-9A1B-D4651AE9B4E5}"/>
                </a:ext>
              </a:extLst>
            </p:cNvPr>
            <p:cNvSpPr/>
            <p:nvPr/>
          </p:nvSpPr>
          <p:spPr>
            <a:xfrm>
              <a:off x="7921929" y="2137677"/>
              <a:ext cx="232153" cy="170520"/>
            </a:xfrm>
            <a:prstGeom prst="rect">
              <a:avLst/>
            </a:prstGeom>
            <a:solidFill>
              <a:srgbClr val="9DC3E6"/>
            </a:solidFill>
            <a:ln>
              <a:solidFill>
                <a:srgbClr val="9DC3E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D20D0C5E-7AD6-4FD7-C037-1F900BA2366E}"/>
                </a:ext>
              </a:extLst>
            </p:cNvPr>
            <p:cNvSpPr/>
            <p:nvPr/>
          </p:nvSpPr>
          <p:spPr>
            <a:xfrm>
              <a:off x="7921929" y="2868620"/>
              <a:ext cx="232153" cy="170520"/>
            </a:xfrm>
            <a:prstGeom prst="rect">
              <a:avLst/>
            </a:prstGeom>
            <a:solidFill>
              <a:srgbClr val="9DC3E6"/>
            </a:solidFill>
            <a:ln>
              <a:solidFill>
                <a:srgbClr val="9DC3E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C91BAA5B-8226-FDA9-F286-FCAE92F3A601}"/>
                </a:ext>
              </a:extLst>
            </p:cNvPr>
            <p:cNvSpPr/>
            <p:nvPr/>
          </p:nvSpPr>
          <p:spPr>
            <a:xfrm>
              <a:off x="7915823" y="3621184"/>
              <a:ext cx="232153" cy="170520"/>
            </a:xfrm>
            <a:prstGeom prst="rect">
              <a:avLst/>
            </a:prstGeom>
            <a:solidFill>
              <a:srgbClr val="9DC3E6"/>
            </a:solidFill>
            <a:ln>
              <a:solidFill>
                <a:srgbClr val="9DC3E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1780614C-521F-8637-F72B-9B2FAC7EF94B}"/>
                </a:ext>
              </a:extLst>
            </p:cNvPr>
            <p:cNvSpPr/>
            <p:nvPr/>
          </p:nvSpPr>
          <p:spPr>
            <a:xfrm>
              <a:off x="7959691" y="4620039"/>
              <a:ext cx="232153" cy="170520"/>
            </a:xfrm>
            <a:prstGeom prst="rect">
              <a:avLst/>
            </a:prstGeom>
            <a:solidFill>
              <a:srgbClr val="9DC3E6"/>
            </a:solidFill>
            <a:ln>
              <a:solidFill>
                <a:srgbClr val="9DC3E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id="{18E891E6-BF79-A61B-494E-F981AC6D5060}"/>
              </a:ext>
            </a:extLst>
          </p:cNvPr>
          <p:cNvGrpSpPr/>
          <p:nvPr/>
        </p:nvGrpSpPr>
        <p:grpSpPr>
          <a:xfrm>
            <a:off x="3236865" y="1475061"/>
            <a:ext cx="2516236" cy="1428678"/>
            <a:chOff x="3283527" y="1875970"/>
            <a:chExt cx="5143276" cy="3108782"/>
          </a:xfrm>
        </p:grpSpPr>
        <p:pic>
          <p:nvPicPr>
            <p:cNvPr id="27" name="图形 26">
              <a:extLst>
                <a:ext uri="{FF2B5EF4-FFF2-40B4-BE49-F238E27FC236}">
                  <a16:creationId xmlns:a16="http://schemas.microsoft.com/office/drawing/2014/main" id="{0EC2799C-8C56-8880-6E99-06B77178F2D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3283527" y="1875970"/>
              <a:ext cx="5143276" cy="3108782"/>
            </a:xfrm>
            <a:prstGeom prst="rect">
              <a:avLst/>
            </a:prstGeom>
          </p:spPr>
        </p:pic>
        <p:sp>
          <p:nvSpPr>
            <p:cNvPr id="28" name="矩形 27">
              <a:extLst>
                <a:ext uri="{FF2B5EF4-FFF2-40B4-BE49-F238E27FC236}">
                  <a16:creationId xmlns:a16="http://schemas.microsoft.com/office/drawing/2014/main" id="{3A4DBD16-7C30-B7F6-D6D3-4702367185F2}"/>
                </a:ext>
              </a:extLst>
            </p:cNvPr>
            <p:cNvSpPr/>
            <p:nvPr/>
          </p:nvSpPr>
          <p:spPr>
            <a:xfrm>
              <a:off x="3448494" y="2100424"/>
              <a:ext cx="232153" cy="170520"/>
            </a:xfrm>
            <a:prstGeom prst="rect">
              <a:avLst/>
            </a:prstGeom>
            <a:solidFill>
              <a:srgbClr val="9DC3E6"/>
            </a:solidFill>
            <a:ln>
              <a:solidFill>
                <a:srgbClr val="9DC3E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id="{969FCB8F-5734-A1B9-A02E-1184AFCA6B33}"/>
                </a:ext>
              </a:extLst>
            </p:cNvPr>
            <p:cNvSpPr/>
            <p:nvPr/>
          </p:nvSpPr>
          <p:spPr>
            <a:xfrm>
              <a:off x="3400426" y="2871931"/>
              <a:ext cx="232153" cy="170520"/>
            </a:xfrm>
            <a:prstGeom prst="rect">
              <a:avLst/>
            </a:prstGeom>
            <a:solidFill>
              <a:srgbClr val="9DC3E6"/>
            </a:solidFill>
            <a:ln>
              <a:solidFill>
                <a:srgbClr val="9DC3E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AE8CB1F1-0637-BE38-3DE2-32661CE76647}"/>
                </a:ext>
              </a:extLst>
            </p:cNvPr>
            <p:cNvSpPr/>
            <p:nvPr/>
          </p:nvSpPr>
          <p:spPr>
            <a:xfrm>
              <a:off x="3465322" y="3639755"/>
              <a:ext cx="232153" cy="170520"/>
            </a:xfrm>
            <a:prstGeom prst="rect">
              <a:avLst/>
            </a:prstGeom>
            <a:solidFill>
              <a:srgbClr val="9DC3E6"/>
            </a:solidFill>
            <a:ln>
              <a:solidFill>
                <a:srgbClr val="9DC3E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id="{8685AD85-30B5-5D3B-C156-BCDB03085529}"/>
                </a:ext>
              </a:extLst>
            </p:cNvPr>
            <p:cNvSpPr/>
            <p:nvPr/>
          </p:nvSpPr>
          <p:spPr>
            <a:xfrm>
              <a:off x="3448493" y="4616980"/>
              <a:ext cx="232153" cy="170520"/>
            </a:xfrm>
            <a:prstGeom prst="rect">
              <a:avLst/>
            </a:prstGeom>
            <a:solidFill>
              <a:srgbClr val="9DC3E6"/>
            </a:solidFill>
            <a:ln>
              <a:solidFill>
                <a:srgbClr val="9DC3E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id="{32A2901F-62D9-5097-DB2A-EB1A99899C82}"/>
                </a:ext>
              </a:extLst>
            </p:cNvPr>
            <p:cNvSpPr/>
            <p:nvPr/>
          </p:nvSpPr>
          <p:spPr>
            <a:xfrm>
              <a:off x="5676139" y="2100424"/>
              <a:ext cx="232153" cy="170520"/>
            </a:xfrm>
            <a:prstGeom prst="rect">
              <a:avLst/>
            </a:prstGeom>
            <a:solidFill>
              <a:srgbClr val="9DC3E6"/>
            </a:solidFill>
            <a:ln>
              <a:solidFill>
                <a:srgbClr val="9DC3E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id="{5FC83D45-C234-A013-F0D5-21CD19A839B3}"/>
                </a:ext>
              </a:extLst>
            </p:cNvPr>
            <p:cNvSpPr/>
            <p:nvPr/>
          </p:nvSpPr>
          <p:spPr>
            <a:xfrm>
              <a:off x="5690420" y="2842407"/>
              <a:ext cx="232153" cy="170520"/>
            </a:xfrm>
            <a:prstGeom prst="rect">
              <a:avLst/>
            </a:prstGeom>
            <a:solidFill>
              <a:srgbClr val="9DC3E6"/>
            </a:solidFill>
            <a:ln>
              <a:solidFill>
                <a:srgbClr val="9DC3E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id="{63758BEC-6C91-8159-C17C-FB919E556274}"/>
                </a:ext>
              </a:extLst>
            </p:cNvPr>
            <p:cNvSpPr/>
            <p:nvPr/>
          </p:nvSpPr>
          <p:spPr>
            <a:xfrm>
              <a:off x="5676139" y="3666134"/>
              <a:ext cx="232153" cy="170520"/>
            </a:xfrm>
            <a:prstGeom prst="rect">
              <a:avLst/>
            </a:prstGeom>
            <a:solidFill>
              <a:srgbClr val="9DC3E6"/>
            </a:solidFill>
            <a:ln>
              <a:solidFill>
                <a:srgbClr val="9DC3E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C31E8B15-DAB0-38C4-666E-FBB83FAE7FCA}"/>
                </a:ext>
              </a:extLst>
            </p:cNvPr>
            <p:cNvSpPr/>
            <p:nvPr/>
          </p:nvSpPr>
          <p:spPr>
            <a:xfrm>
              <a:off x="5674771" y="4605259"/>
              <a:ext cx="232153" cy="170520"/>
            </a:xfrm>
            <a:prstGeom prst="rect">
              <a:avLst/>
            </a:prstGeom>
            <a:solidFill>
              <a:srgbClr val="9DC3E6"/>
            </a:solidFill>
            <a:ln>
              <a:solidFill>
                <a:srgbClr val="9DC3E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id="{E4EFDBA0-55DC-CF79-DC22-3C13CF7F2D2F}"/>
                </a:ext>
              </a:extLst>
            </p:cNvPr>
            <p:cNvSpPr/>
            <p:nvPr/>
          </p:nvSpPr>
          <p:spPr>
            <a:xfrm>
              <a:off x="7921929" y="2137677"/>
              <a:ext cx="232153" cy="170520"/>
            </a:xfrm>
            <a:prstGeom prst="rect">
              <a:avLst/>
            </a:prstGeom>
            <a:solidFill>
              <a:srgbClr val="9DC3E6"/>
            </a:solidFill>
            <a:ln>
              <a:solidFill>
                <a:srgbClr val="9DC3E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id="{E7525A9A-A4E2-C4A5-574E-1BE62B5A787F}"/>
                </a:ext>
              </a:extLst>
            </p:cNvPr>
            <p:cNvSpPr/>
            <p:nvPr/>
          </p:nvSpPr>
          <p:spPr>
            <a:xfrm>
              <a:off x="7921929" y="2868620"/>
              <a:ext cx="232153" cy="170520"/>
            </a:xfrm>
            <a:prstGeom prst="rect">
              <a:avLst/>
            </a:prstGeom>
            <a:solidFill>
              <a:srgbClr val="9DC3E6"/>
            </a:solidFill>
            <a:ln>
              <a:solidFill>
                <a:srgbClr val="9DC3E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02780CC5-2186-28B5-A196-3E0698FCB190}"/>
                </a:ext>
              </a:extLst>
            </p:cNvPr>
            <p:cNvSpPr/>
            <p:nvPr/>
          </p:nvSpPr>
          <p:spPr>
            <a:xfrm>
              <a:off x="7915823" y="3621184"/>
              <a:ext cx="232153" cy="170520"/>
            </a:xfrm>
            <a:prstGeom prst="rect">
              <a:avLst/>
            </a:prstGeom>
            <a:solidFill>
              <a:srgbClr val="9DC3E6"/>
            </a:solidFill>
            <a:ln>
              <a:solidFill>
                <a:srgbClr val="9DC3E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9" name="矩形 38">
              <a:extLst>
                <a:ext uri="{FF2B5EF4-FFF2-40B4-BE49-F238E27FC236}">
                  <a16:creationId xmlns:a16="http://schemas.microsoft.com/office/drawing/2014/main" id="{7DA92B17-C988-CCE2-D2E7-E3495FA76D1F}"/>
                </a:ext>
              </a:extLst>
            </p:cNvPr>
            <p:cNvSpPr/>
            <p:nvPr/>
          </p:nvSpPr>
          <p:spPr>
            <a:xfrm>
              <a:off x="7959691" y="4620039"/>
              <a:ext cx="232153" cy="170520"/>
            </a:xfrm>
            <a:prstGeom prst="rect">
              <a:avLst/>
            </a:prstGeom>
            <a:solidFill>
              <a:srgbClr val="9DC3E6"/>
            </a:solidFill>
            <a:ln>
              <a:solidFill>
                <a:srgbClr val="9DC3E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p:sp>
        <p:nvSpPr>
          <p:cNvPr id="41" name="文本框 40">
            <a:extLst>
              <a:ext uri="{FF2B5EF4-FFF2-40B4-BE49-F238E27FC236}">
                <a16:creationId xmlns:a16="http://schemas.microsoft.com/office/drawing/2014/main" id="{52C72479-CA72-7790-DA82-27522EA16C81}"/>
              </a:ext>
            </a:extLst>
          </p:cNvPr>
          <p:cNvSpPr txBox="1"/>
          <p:nvPr/>
        </p:nvSpPr>
        <p:spPr>
          <a:xfrm>
            <a:off x="1349348" y="1900294"/>
            <a:ext cx="666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/>
              <a:t>输入</a:t>
            </a:r>
            <a:r>
              <a:rPr kumimoji="1" lang="en-US" altLang="zh-CN" b="1" i="1"/>
              <a:t>x</a:t>
            </a:r>
            <a:endParaRPr kumimoji="1" lang="zh-CN" altLang="en-US" b="1" i="1"/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C39B5451-3B06-3E54-5F2D-5E7A5A2B1F1E}"/>
              </a:ext>
            </a:extLst>
          </p:cNvPr>
          <p:cNvSpPr txBox="1"/>
          <p:nvPr/>
        </p:nvSpPr>
        <p:spPr>
          <a:xfrm>
            <a:off x="5791285" y="1866235"/>
            <a:ext cx="666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/>
              <a:t>输出</a:t>
            </a:r>
            <a:endParaRPr kumimoji="1" lang="en-US" altLang="zh-CN" b="1" i="1"/>
          </a:p>
          <a:p>
            <a:pPr algn="ctr"/>
            <a:r>
              <a:rPr kumimoji="1" lang="en-US" altLang="zh-CN" b="1" i="1"/>
              <a:t>y</a:t>
            </a:r>
            <a:endParaRPr kumimoji="1" lang="zh-CN" altLang="en-US" b="1" i="1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圆角矩形 44">
                <a:extLst>
                  <a:ext uri="{FF2B5EF4-FFF2-40B4-BE49-F238E27FC236}">
                    <a16:creationId xmlns:a16="http://schemas.microsoft.com/office/drawing/2014/main" id="{5EBDDDAB-54B9-2679-C9ED-B3ACBF7EB2F5}"/>
                  </a:ext>
                </a:extLst>
              </p:cNvPr>
              <p:cNvSpPr/>
              <p:nvPr/>
            </p:nvSpPr>
            <p:spPr>
              <a:xfrm>
                <a:off x="2479876" y="1680203"/>
                <a:ext cx="584852" cy="994883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  <a:alpha val="50196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  <m:sub>
                          <m:r>
                            <a:rPr kumimoji="1" lang="en-US" altLang="zh-CN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𝟏</m:t>
                          </m:r>
                        </m:sub>
                      </m:sSub>
                    </m:oMath>
                  </m:oMathPara>
                </a14:m>
                <a:endParaRPr kumimoji="1" lang="zh-CN" altLang="en-US" b="1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5" name="圆角矩形 44">
                <a:extLst>
                  <a:ext uri="{FF2B5EF4-FFF2-40B4-BE49-F238E27FC236}">
                    <a16:creationId xmlns:a16="http://schemas.microsoft.com/office/drawing/2014/main" id="{5EBDDDAB-54B9-2679-C9ED-B3ACBF7EB2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9876" y="1680203"/>
                <a:ext cx="584852" cy="994883"/>
              </a:xfrm>
              <a:prstGeom prst="round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6" name="圆角矩形 45">
                <a:extLst>
                  <a:ext uri="{FF2B5EF4-FFF2-40B4-BE49-F238E27FC236}">
                    <a16:creationId xmlns:a16="http://schemas.microsoft.com/office/drawing/2014/main" id="{6399F522-D75F-941D-D77F-227BAD60D263}"/>
                  </a:ext>
                </a:extLst>
              </p:cNvPr>
              <p:cNvSpPr/>
              <p:nvPr/>
            </p:nvSpPr>
            <p:spPr>
              <a:xfrm>
                <a:off x="3640662" y="1668574"/>
                <a:ext cx="584852" cy="994883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  <a:alpha val="50196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  <m:sub>
                          <m:r>
                            <a:rPr kumimoji="1" lang="en-US" altLang="zh-CN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𝟐</m:t>
                          </m:r>
                        </m:sub>
                      </m:sSub>
                    </m:oMath>
                  </m:oMathPara>
                </a14:m>
                <a:endParaRPr kumimoji="1" lang="zh-CN" altLang="en-US" b="1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6" name="圆角矩形 45">
                <a:extLst>
                  <a:ext uri="{FF2B5EF4-FFF2-40B4-BE49-F238E27FC236}">
                    <a16:creationId xmlns:a16="http://schemas.microsoft.com/office/drawing/2014/main" id="{6399F522-D75F-941D-D77F-227BAD60D2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0662" y="1668574"/>
                <a:ext cx="584852" cy="994883"/>
              </a:xfrm>
              <a:prstGeom prst="round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圆角矩形 46">
                <a:extLst>
                  <a:ext uri="{FF2B5EF4-FFF2-40B4-BE49-F238E27FC236}">
                    <a16:creationId xmlns:a16="http://schemas.microsoft.com/office/drawing/2014/main" id="{CE315DD1-5BF5-15EC-8A60-F3DDB483434B}"/>
                  </a:ext>
                </a:extLst>
              </p:cNvPr>
              <p:cNvSpPr/>
              <p:nvPr/>
            </p:nvSpPr>
            <p:spPr>
              <a:xfrm>
                <a:off x="4706866" y="1668573"/>
                <a:ext cx="584852" cy="994883"/>
              </a:xfrm>
              <a:prstGeom prst="roundRect">
                <a:avLst/>
              </a:prstGeom>
              <a:solidFill>
                <a:schemeClr val="accent1">
                  <a:lumMod val="20000"/>
                  <a:lumOff val="80000"/>
                  <a:alpha val="50196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  <m:sub>
                          <m:r>
                            <a:rPr kumimoji="1" lang="en-US" altLang="zh-CN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sub>
                      </m:sSub>
                    </m:oMath>
                  </m:oMathPara>
                </a14:m>
                <a:endParaRPr kumimoji="1" lang="zh-CN" altLang="en-US" b="1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7" name="圆角矩形 46">
                <a:extLst>
                  <a:ext uri="{FF2B5EF4-FFF2-40B4-BE49-F238E27FC236}">
                    <a16:creationId xmlns:a16="http://schemas.microsoft.com/office/drawing/2014/main" id="{CE315DD1-5BF5-15EC-8A60-F3DDB48343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6866" y="1668573"/>
                <a:ext cx="584852" cy="994883"/>
              </a:xfrm>
              <a:prstGeom prst="round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1E4EFA59-A573-3371-939E-CEDCB97851ED}"/>
                  </a:ext>
                </a:extLst>
              </p:cNvPr>
              <p:cNvSpPr txBox="1"/>
              <p:nvPr/>
            </p:nvSpPr>
            <p:spPr>
              <a:xfrm>
                <a:off x="1390675" y="3253600"/>
                <a:ext cx="1621349" cy="5357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dirty="0"/>
                  <a:t>计算梯度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altLang="zh-CN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1" i="1">
                                <a:latin typeface="Cambria Math" panose="02040503050406030204" pitchFamily="18" charset="0"/>
                              </a:rPr>
                              <m:t>𝑾</m:t>
                            </m:r>
                          </m:e>
                          <m:sub>
                            <m:r>
                              <a:rPr lang="en-US" altLang="zh-CN" b="0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den>
                    </m:f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51" name="文本框 50">
                <a:extLst>
                  <a:ext uri="{FF2B5EF4-FFF2-40B4-BE49-F238E27FC236}">
                    <a16:creationId xmlns:a16="http://schemas.microsoft.com/office/drawing/2014/main" id="{1E4EFA59-A573-3371-939E-CEDCB97851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90675" y="3253600"/>
                <a:ext cx="1621349" cy="535788"/>
              </a:xfrm>
              <a:prstGeom prst="rect">
                <a:avLst/>
              </a:prstGeom>
              <a:blipFill>
                <a:blip r:embed="rId10"/>
                <a:stretch>
                  <a:fillRect l="-300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F846E142-7599-5743-95E0-9CD98196E850}"/>
                  </a:ext>
                </a:extLst>
              </p:cNvPr>
              <p:cNvSpPr txBox="1"/>
              <p:nvPr/>
            </p:nvSpPr>
            <p:spPr>
              <a:xfrm>
                <a:off x="1509867" y="5532060"/>
                <a:ext cx="8142995" cy="8204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zh-CN" altLang="en-US"/>
                  <a:t>观察</a:t>
                </a:r>
                <a:r>
                  <a:rPr kumimoji="1" lang="en-US" altLang="zh-CN"/>
                  <a:t>1:</a:t>
                </a:r>
                <a:r>
                  <a:rPr kumimoji="1" lang="zh-CN" altLang="en-US"/>
                  <a:t> 计算梯度过程中需要计算神经网络各层激活值。（前向传播）</a:t>
                </a:r>
                <a:endParaRPr kumimoji="1" lang="en-US" altLang="zh-CN"/>
              </a:p>
              <a:p>
                <a:r>
                  <a:rPr kumimoji="1" lang="zh-CN" altLang="en-US"/>
                  <a:t>观察</a:t>
                </a:r>
                <a:r>
                  <a:rPr kumimoji="1" lang="en-US" altLang="zh-CN"/>
                  <a:t>2:</a:t>
                </a:r>
                <a:r>
                  <a:rPr kumimoji="1" lang="zh-CN" altLang="en-US"/>
                  <a:t> 计算梯度过程中的部分中间结果（如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num>
                      <m:den>
                        <m: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b="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altLang="zh-CN" b="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r>
                      <a:rPr lang="en-US" altLang="zh-CN" b="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f>
                      <m:fPr>
                        <m:ctrlP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num>
                      <m:den>
                        <m:r>
                          <a:rPr lang="en-US" altLang="zh-CN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altLang="zh-CN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</m:oMath>
                </a14:m>
                <a:r>
                  <a:rPr kumimoji="1" lang="zh-CN" altLang="en-US"/>
                  <a:t>）可以复用。（后向传播）</a:t>
                </a: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F846E142-7599-5743-95E0-9CD98196E8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9867" y="5532060"/>
                <a:ext cx="8142995" cy="820481"/>
              </a:xfrm>
              <a:prstGeom prst="rect">
                <a:avLst/>
              </a:prstGeom>
              <a:blipFill>
                <a:blip r:embed="rId11"/>
                <a:stretch>
                  <a:fillRect l="-780" t="-30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08145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3" grpId="0"/>
      <p:bldP spid="14" grpId="0"/>
      <p:bldP spid="15" grpId="0"/>
      <p:bldP spid="5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反向传播算法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/>
              <p:cNvSpPr txBox="1"/>
              <p:nvPr/>
            </p:nvSpPr>
            <p:spPr>
              <a:xfrm>
                <a:off x="2627437" y="1857638"/>
                <a:ext cx="254977" cy="3702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7437" y="1857638"/>
                <a:ext cx="254977" cy="370294"/>
              </a:xfrm>
              <a:prstGeom prst="rect">
                <a:avLst/>
              </a:prstGeom>
              <a:blipFill>
                <a:blip r:embed="rId2"/>
                <a:stretch>
                  <a:fillRect r="-3636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/>
              <p:cNvSpPr txBox="1"/>
              <p:nvPr/>
            </p:nvSpPr>
            <p:spPr>
              <a:xfrm>
                <a:off x="2627437" y="2815377"/>
                <a:ext cx="254977" cy="3702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0" name="文本框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7437" y="2815377"/>
                <a:ext cx="254977" cy="370294"/>
              </a:xfrm>
              <a:prstGeom prst="rect">
                <a:avLst/>
              </a:prstGeom>
              <a:blipFill>
                <a:blip r:embed="rId3"/>
                <a:stretch>
                  <a:fillRect r="-2272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/>
              <p:cNvSpPr txBox="1"/>
              <p:nvPr/>
            </p:nvSpPr>
            <p:spPr>
              <a:xfrm>
                <a:off x="2614278" y="4336167"/>
                <a:ext cx="254977" cy="3702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1" name="文本框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4278" y="4336167"/>
                <a:ext cx="254977" cy="370294"/>
              </a:xfrm>
              <a:prstGeom prst="rect">
                <a:avLst/>
              </a:prstGeom>
              <a:blipFill>
                <a:blip r:embed="rId4"/>
                <a:stretch>
                  <a:fillRect r="-4090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/>
              <p:cNvSpPr txBox="1"/>
              <p:nvPr/>
            </p:nvSpPr>
            <p:spPr>
              <a:xfrm>
                <a:off x="8219030" y="1821747"/>
                <a:ext cx="2549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2" name="文本框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9030" y="1821747"/>
                <a:ext cx="254977" cy="369332"/>
              </a:xfrm>
              <a:prstGeom prst="rect">
                <a:avLst/>
              </a:prstGeom>
              <a:blipFill>
                <a:blip r:embed="rId5"/>
                <a:stretch>
                  <a:fillRect r="-38095" b="-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/>
              <p:cNvSpPr txBox="1"/>
              <p:nvPr/>
            </p:nvSpPr>
            <p:spPr>
              <a:xfrm>
                <a:off x="8231377" y="4260951"/>
                <a:ext cx="25497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b="0" i="1">
                              <a:latin typeface="Cambria Math" panose="02040503050406030204" pitchFamily="18" charset="0"/>
                            </a:rPr>
                            <m:t>9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3" name="文本框 1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1377" y="4260951"/>
                <a:ext cx="254977" cy="369332"/>
              </a:xfrm>
              <a:prstGeom prst="rect">
                <a:avLst/>
              </a:prstGeom>
              <a:blipFill>
                <a:blip r:embed="rId6"/>
                <a:stretch>
                  <a:fillRect r="-38095" b="-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肘形连接符 18"/>
          <p:cNvCxnSpPr>
            <a:cxnSpLocks/>
          </p:cNvCxnSpPr>
          <p:nvPr/>
        </p:nvCxnSpPr>
        <p:spPr>
          <a:xfrm rot="10800000">
            <a:off x="1221191" y="3293423"/>
            <a:ext cx="2562958" cy="2524118"/>
          </a:xfrm>
          <a:prstGeom prst="bentConnector3">
            <a:avLst>
              <a:gd name="adj1" fmla="val 113808"/>
            </a:avLst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/>
              <p:cNvSpPr txBox="1"/>
              <p:nvPr/>
            </p:nvSpPr>
            <p:spPr>
              <a:xfrm>
                <a:off x="9301101" y="2524312"/>
                <a:ext cx="10159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b="0" i="1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3" name="文本框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1101" y="2524312"/>
                <a:ext cx="1015944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文本框 23"/>
              <p:cNvSpPr txBox="1"/>
              <p:nvPr/>
            </p:nvSpPr>
            <p:spPr>
              <a:xfrm>
                <a:off x="9301101" y="3979456"/>
                <a:ext cx="10159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altLang="zh-CN" b="0" i="1">
                              <a:latin typeface="Cambria Math" panose="02040503050406030204" pitchFamily="18" charset="0"/>
                            </a:rPr>
                            <m:t>9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4" name="文本框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1101" y="3979456"/>
                <a:ext cx="1015944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文本框 25"/>
          <p:cNvSpPr txBox="1"/>
          <p:nvPr/>
        </p:nvSpPr>
        <p:spPr>
          <a:xfrm>
            <a:off x="9425917" y="2144717"/>
            <a:ext cx="7661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标签</a:t>
            </a:r>
          </a:p>
        </p:txBody>
      </p:sp>
      <p:cxnSp>
        <p:nvCxnSpPr>
          <p:cNvPr id="28" name="肘形连接符 27"/>
          <p:cNvCxnSpPr>
            <a:cxnSpLocks/>
            <a:endCxn id="24" idx="2"/>
          </p:cNvCxnSpPr>
          <p:nvPr/>
        </p:nvCxnSpPr>
        <p:spPr>
          <a:xfrm flipV="1">
            <a:off x="7370383" y="4348788"/>
            <a:ext cx="2438690" cy="1439977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8790687" y="1637081"/>
            <a:ext cx="1204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误差计算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4209203" y="1595203"/>
            <a:ext cx="870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参数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6499945" y="1552603"/>
            <a:ext cx="8704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参数</a:t>
            </a:r>
          </a:p>
        </p:txBody>
      </p:sp>
      <p:sp>
        <p:nvSpPr>
          <p:cNvPr id="32" name="矩形 31"/>
          <p:cNvSpPr/>
          <p:nvPr/>
        </p:nvSpPr>
        <p:spPr>
          <a:xfrm>
            <a:off x="5269299" y="884569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误差逆传播算法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7943101" y="1429821"/>
            <a:ext cx="893172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/>
              <a:t>输出</a:t>
            </a:r>
          </a:p>
        </p:txBody>
      </p:sp>
      <p:cxnSp>
        <p:nvCxnSpPr>
          <p:cNvPr id="34" name="肘形连接符 33"/>
          <p:cNvCxnSpPr>
            <a:stCxn id="29" idx="0"/>
            <a:endCxn id="32" idx="3"/>
          </p:cNvCxnSpPr>
          <p:nvPr/>
        </p:nvCxnSpPr>
        <p:spPr>
          <a:xfrm rot="16200000" flipV="1">
            <a:off x="7947454" y="191573"/>
            <a:ext cx="567846" cy="2323170"/>
          </a:xfrm>
          <a:prstGeom prst="bentConnector2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箭头连接符 35"/>
          <p:cNvCxnSpPr/>
          <p:nvPr/>
        </p:nvCxnSpPr>
        <p:spPr>
          <a:xfrm rot="480000" flipH="1" flipV="1">
            <a:off x="9498624" y="1934838"/>
            <a:ext cx="184639" cy="24953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箭头连接符 36"/>
          <p:cNvCxnSpPr>
            <a:cxnSpLocks/>
          </p:cNvCxnSpPr>
          <p:nvPr/>
        </p:nvCxnSpPr>
        <p:spPr>
          <a:xfrm flipV="1">
            <a:off x="8680695" y="1940823"/>
            <a:ext cx="502679" cy="203894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箭头连接符 41"/>
          <p:cNvCxnSpPr>
            <a:cxnSpLocks/>
            <a:stCxn id="32" idx="2"/>
            <a:endCxn id="30" idx="0"/>
          </p:cNvCxnSpPr>
          <p:nvPr/>
        </p:nvCxnSpPr>
        <p:spPr>
          <a:xfrm flipH="1">
            <a:off x="4644422" y="1253901"/>
            <a:ext cx="1525124" cy="3413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箭头连接符 43"/>
          <p:cNvCxnSpPr>
            <a:cxnSpLocks/>
            <a:stCxn id="32" idx="2"/>
            <a:endCxn id="31" idx="0"/>
          </p:cNvCxnSpPr>
          <p:nvPr/>
        </p:nvCxnSpPr>
        <p:spPr>
          <a:xfrm>
            <a:off x="6169546" y="1253901"/>
            <a:ext cx="765618" cy="298702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文本框 32"/>
              <p:cNvSpPr txBox="1"/>
              <p:nvPr/>
            </p:nvSpPr>
            <p:spPr>
              <a:xfrm>
                <a:off x="2575129" y="3496332"/>
                <a:ext cx="461665" cy="593985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3" name="文本框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5129" y="3496332"/>
                <a:ext cx="461665" cy="593985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文本框 34"/>
              <p:cNvSpPr txBox="1"/>
              <p:nvPr/>
            </p:nvSpPr>
            <p:spPr>
              <a:xfrm>
                <a:off x="2575815" y="2285513"/>
                <a:ext cx="461665" cy="593985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5" name="文本框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5815" y="2285513"/>
                <a:ext cx="461665" cy="593985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文本框 19"/>
          <p:cNvSpPr txBox="1"/>
          <p:nvPr/>
        </p:nvSpPr>
        <p:spPr>
          <a:xfrm>
            <a:off x="2620816" y="1425851"/>
            <a:ext cx="672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输入</a:t>
            </a:r>
          </a:p>
        </p:txBody>
      </p:sp>
      <p:sp>
        <p:nvSpPr>
          <p:cNvPr id="21" name="AutoShape 2" descr="3.3. 定义深度神经网络— 机器学习系统：设计和实现1.0.0 ...">
            <a:extLst>
              <a:ext uri="{FF2B5EF4-FFF2-40B4-BE49-F238E27FC236}">
                <a16:creationId xmlns:a16="http://schemas.microsoft.com/office/drawing/2014/main" id="{487C5CDB-CF0E-9E40-5448-22CBA5837BA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AutoShape 4" descr="3.3. 定义深度神经网络— 机器学习系统：设计和实现1.0.0 ...">
            <a:extLst>
              <a:ext uri="{FF2B5EF4-FFF2-40B4-BE49-F238E27FC236}">
                <a16:creationId xmlns:a16="http://schemas.microsoft.com/office/drawing/2014/main" id="{C67DE948-2F2F-BD66-9798-8327F9FB590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AutoShape 6" descr="3.3. 定义深度神经网络— 机器学习系统：设计和实现1.0.0 ...">
            <a:extLst>
              <a:ext uri="{FF2B5EF4-FFF2-40B4-BE49-F238E27FC236}">
                <a16:creationId xmlns:a16="http://schemas.microsoft.com/office/drawing/2014/main" id="{CBDF46F5-4722-2E8C-22EB-73093E83E9E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59" name="组合 58">
            <a:extLst>
              <a:ext uri="{FF2B5EF4-FFF2-40B4-BE49-F238E27FC236}">
                <a16:creationId xmlns:a16="http://schemas.microsoft.com/office/drawing/2014/main" id="{E53C5791-455A-B584-2E2B-09E8DE136450}"/>
              </a:ext>
            </a:extLst>
          </p:cNvPr>
          <p:cNvGrpSpPr/>
          <p:nvPr/>
        </p:nvGrpSpPr>
        <p:grpSpPr>
          <a:xfrm>
            <a:off x="3136419" y="1739032"/>
            <a:ext cx="5143276" cy="3108782"/>
            <a:chOff x="3234859" y="1898674"/>
            <a:chExt cx="5143276" cy="3108782"/>
          </a:xfrm>
        </p:grpSpPr>
        <p:pic>
          <p:nvPicPr>
            <p:cNvPr id="43" name="图形 42">
              <a:extLst>
                <a:ext uri="{FF2B5EF4-FFF2-40B4-BE49-F238E27FC236}">
                  <a16:creationId xmlns:a16="http://schemas.microsoft.com/office/drawing/2014/main" id="{7A354E16-AA74-90F5-4C77-4AE38B2FB82C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3234859" y="1898674"/>
              <a:ext cx="5143276" cy="3108782"/>
            </a:xfrm>
            <a:prstGeom prst="rect">
              <a:avLst/>
            </a:prstGeom>
          </p:spPr>
        </p:pic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764E055A-8C02-3E2A-B956-706FF368F1D5}"/>
                </a:ext>
              </a:extLst>
            </p:cNvPr>
            <p:cNvSpPr/>
            <p:nvPr/>
          </p:nvSpPr>
          <p:spPr>
            <a:xfrm>
              <a:off x="3448494" y="2100424"/>
              <a:ext cx="232153" cy="170520"/>
            </a:xfrm>
            <a:prstGeom prst="rect">
              <a:avLst/>
            </a:prstGeom>
            <a:solidFill>
              <a:srgbClr val="9DC3E6"/>
            </a:solidFill>
            <a:ln>
              <a:solidFill>
                <a:srgbClr val="9DC3E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6DF73A20-0F6B-ADE3-1C35-FB96D263038C}"/>
                </a:ext>
              </a:extLst>
            </p:cNvPr>
            <p:cNvSpPr/>
            <p:nvPr/>
          </p:nvSpPr>
          <p:spPr>
            <a:xfrm>
              <a:off x="3400426" y="2871931"/>
              <a:ext cx="232153" cy="170520"/>
            </a:xfrm>
            <a:prstGeom prst="rect">
              <a:avLst/>
            </a:prstGeom>
            <a:solidFill>
              <a:srgbClr val="9DC3E6"/>
            </a:solidFill>
            <a:ln>
              <a:solidFill>
                <a:srgbClr val="9DC3E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id="{30D84380-50CB-B513-FD8E-49E6476FF61E}"/>
                </a:ext>
              </a:extLst>
            </p:cNvPr>
            <p:cNvSpPr/>
            <p:nvPr/>
          </p:nvSpPr>
          <p:spPr>
            <a:xfrm>
              <a:off x="3465322" y="3639755"/>
              <a:ext cx="232153" cy="170520"/>
            </a:xfrm>
            <a:prstGeom prst="rect">
              <a:avLst/>
            </a:prstGeom>
            <a:solidFill>
              <a:srgbClr val="9DC3E6"/>
            </a:solidFill>
            <a:ln>
              <a:solidFill>
                <a:srgbClr val="9DC3E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0" name="矩形 49">
              <a:extLst>
                <a:ext uri="{FF2B5EF4-FFF2-40B4-BE49-F238E27FC236}">
                  <a16:creationId xmlns:a16="http://schemas.microsoft.com/office/drawing/2014/main" id="{9F9DCA97-C104-00B8-2DFB-E2CE6638F822}"/>
                </a:ext>
              </a:extLst>
            </p:cNvPr>
            <p:cNvSpPr/>
            <p:nvPr/>
          </p:nvSpPr>
          <p:spPr>
            <a:xfrm>
              <a:off x="3448493" y="4616980"/>
              <a:ext cx="232153" cy="170520"/>
            </a:xfrm>
            <a:prstGeom prst="rect">
              <a:avLst/>
            </a:prstGeom>
            <a:solidFill>
              <a:srgbClr val="9DC3E6"/>
            </a:solidFill>
            <a:ln>
              <a:solidFill>
                <a:srgbClr val="9DC3E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1" name="矩形 50">
              <a:extLst>
                <a:ext uri="{FF2B5EF4-FFF2-40B4-BE49-F238E27FC236}">
                  <a16:creationId xmlns:a16="http://schemas.microsoft.com/office/drawing/2014/main" id="{783ABA0B-3482-324E-0B05-06C6A19FBF68}"/>
                </a:ext>
              </a:extLst>
            </p:cNvPr>
            <p:cNvSpPr/>
            <p:nvPr/>
          </p:nvSpPr>
          <p:spPr>
            <a:xfrm>
              <a:off x="5676139" y="2100424"/>
              <a:ext cx="232153" cy="170520"/>
            </a:xfrm>
            <a:prstGeom prst="rect">
              <a:avLst/>
            </a:prstGeom>
            <a:solidFill>
              <a:srgbClr val="9DC3E6"/>
            </a:solidFill>
            <a:ln>
              <a:solidFill>
                <a:srgbClr val="9DC3E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4E5E8D41-CE4C-D623-2090-5001FAA0CF7D}"/>
                </a:ext>
              </a:extLst>
            </p:cNvPr>
            <p:cNvSpPr/>
            <p:nvPr/>
          </p:nvSpPr>
          <p:spPr>
            <a:xfrm>
              <a:off x="5690420" y="2842407"/>
              <a:ext cx="232153" cy="170520"/>
            </a:xfrm>
            <a:prstGeom prst="rect">
              <a:avLst/>
            </a:prstGeom>
            <a:solidFill>
              <a:srgbClr val="9DC3E6"/>
            </a:solidFill>
            <a:ln>
              <a:solidFill>
                <a:srgbClr val="9DC3E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0392B351-506E-6D74-1AED-DC7042D1AA03}"/>
                </a:ext>
              </a:extLst>
            </p:cNvPr>
            <p:cNvSpPr/>
            <p:nvPr/>
          </p:nvSpPr>
          <p:spPr>
            <a:xfrm>
              <a:off x="5676139" y="3666134"/>
              <a:ext cx="232153" cy="170520"/>
            </a:xfrm>
            <a:prstGeom prst="rect">
              <a:avLst/>
            </a:prstGeom>
            <a:solidFill>
              <a:srgbClr val="9DC3E6"/>
            </a:solidFill>
            <a:ln>
              <a:solidFill>
                <a:srgbClr val="9DC3E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4" name="矩形 53">
              <a:extLst>
                <a:ext uri="{FF2B5EF4-FFF2-40B4-BE49-F238E27FC236}">
                  <a16:creationId xmlns:a16="http://schemas.microsoft.com/office/drawing/2014/main" id="{965903D0-C6B1-112C-C4D3-64D0DB905434}"/>
                </a:ext>
              </a:extLst>
            </p:cNvPr>
            <p:cNvSpPr/>
            <p:nvPr/>
          </p:nvSpPr>
          <p:spPr>
            <a:xfrm>
              <a:off x="5674771" y="4605259"/>
              <a:ext cx="232153" cy="170520"/>
            </a:xfrm>
            <a:prstGeom prst="rect">
              <a:avLst/>
            </a:prstGeom>
            <a:solidFill>
              <a:srgbClr val="9DC3E6"/>
            </a:solidFill>
            <a:ln>
              <a:solidFill>
                <a:srgbClr val="9DC3E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5" name="矩形 54">
              <a:extLst>
                <a:ext uri="{FF2B5EF4-FFF2-40B4-BE49-F238E27FC236}">
                  <a16:creationId xmlns:a16="http://schemas.microsoft.com/office/drawing/2014/main" id="{78534DF7-A2D1-DFC1-089C-7915A7CF6584}"/>
                </a:ext>
              </a:extLst>
            </p:cNvPr>
            <p:cNvSpPr/>
            <p:nvPr/>
          </p:nvSpPr>
          <p:spPr>
            <a:xfrm>
              <a:off x="7921929" y="2137677"/>
              <a:ext cx="232153" cy="170520"/>
            </a:xfrm>
            <a:prstGeom prst="rect">
              <a:avLst/>
            </a:prstGeom>
            <a:solidFill>
              <a:srgbClr val="9DC3E6"/>
            </a:solidFill>
            <a:ln>
              <a:solidFill>
                <a:srgbClr val="9DC3E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6" name="矩形 55">
              <a:extLst>
                <a:ext uri="{FF2B5EF4-FFF2-40B4-BE49-F238E27FC236}">
                  <a16:creationId xmlns:a16="http://schemas.microsoft.com/office/drawing/2014/main" id="{2A53DD31-6368-7CA3-CCF7-492ED562622F}"/>
                </a:ext>
              </a:extLst>
            </p:cNvPr>
            <p:cNvSpPr/>
            <p:nvPr/>
          </p:nvSpPr>
          <p:spPr>
            <a:xfrm>
              <a:off x="7921929" y="2868620"/>
              <a:ext cx="232153" cy="170520"/>
            </a:xfrm>
            <a:prstGeom prst="rect">
              <a:avLst/>
            </a:prstGeom>
            <a:solidFill>
              <a:srgbClr val="9DC3E6"/>
            </a:solidFill>
            <a:ln>
              <a:solidFill>
                <a:srgbClr val="9DC3E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7" name="矩形 56">
              <a:extLst>
                <a:ext uri="{FF2B5EF4-FFF2-40B4-BE49-F238E27FC236}">
                  <a16:creationId xmlns:a16="http://schemas.microsoft.com/office/drawing/2014/main" id="{9AAE8DA7-D41D-39EC-5073-A6B49F07C3DC}"/>
                </a:ext>
              </a:extLst>
            </p:cNvPr>
            <p:cNvSpPr/>
            <p:nvPr/>
          </p:nvSpPr>
          <p:spPr>
            <a:xfrm>
              <a:off x="7915823" y="3621184"/>
              <a:ext cx="232153" cy="170520"/>
            </a:xfrm>
            <a:prstGeom prst="rect">
              <a:avLst/>
            </a:prstGeom>
            <a:solidFill>
              <a:srgbClr val="9DC3E6"/>
            </a:solidFill>
            <a:ln>
              <a:solidFill>
                <a:srgbClr val="9DC3E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11145953-2F4D-7789-9F73-60B52D6261FB}"/>
                </a:ext>
              </a:extLst>
            </p:cNvPr>
            <p:cNvSpPr/>
            <p:nvPr/>
          </p:nvSpPr>
          <p:spPr>
            <a:xfrm>
              <a:off x="7959691" y="4620039"/>
              <a:ext cx="232153" cy="170520"/>
            </a:xfrm>
            <a:prstGeom prst="rect">
              <a:avLst/>
            </a:prstGeom>
            <a:solidFill>
              <a:srgbClr val="9DC3E6"/>
            </a:solidFill>
            <a:ln>
              <a:solidFill>
                <a:srgbClr val="9DC3E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9" name="文本框 68">
                <a:extLst>
                  <a:ext uri="{FF2B5EF4-FFF2-40B4-BE49-F238E27FC236}">
                    <a16:creationId xmlns:a16="http://schemas.microsoft.com/office/drawing/2014/main" id="{85BCFCEA-F02C-2FE9-2FA3-CFE048AD191B}"/>
                  </a:ext>
                </a:extLst>
              </p:cNvPr>
              <p:cNvSpPr txBox="1"/>
              <p:nvPr/>
            </p:nvSpPr>
            <p:spPr>
              <a:xfrm>
                <a:off x="8219030" y="2487994"/>
                <a:ext cx="461665" cy="593985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69" name="文本框 68">
                <a:extLst>
                  <a:ext uri="{FF2B5EF4-FFF2-40B4-BE49-F238E27FC236}">
                    <a16:creationId xmlns:a16="http://schemas.microsoft.com/office/drawing/2014/main" id="{85BCFCEA-F02C-2FE9-2FA3-CFE048AD19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9030" y="2487994"/>
                <a:ext cx="461665" cy="593985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0" name="文本框 69">
                <a:extLst>
                  <a:ext uri="{FF2B5EF4-FFF2-40B4-BE49-F238E27FC236}">
                    <a16:creationId xmlns:a16="http://schemas.microsoft.com/office/drawing/2014/main" id="{3D1F7D0B-0B69-2DC6-5205-24FAB52CB51D}"/>
                  </a:ext>
                </a:extLst>
              </p:cNvPr>
              <p:cNvSpPr txBox="1"/>
              <p:nvPr/>
            </p:nvSpPr>
            <p:spPr>
              <a:xfrm>
                <a:off x="8231377" y="3342822"/>
                <a:ext cx="461665" cy="593985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70" name="文本框 69">
                <a:extLst>
                  <a:ext uri="{FF2B5EF4-FFF2-40B4-BE49-F238E27FC236}">
                    <a16:creationId xmlns:a16="http://schemas.microsoft.com/office/drawing/2014/main" id="{3D1F7D0B-0B69-2DC6-5205-24FAB52CB5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1377" y="3342822"/>
                <a:ext cx="461665" cy="593985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文本框 73">
                <a:extLst>
                  <a:ext uri="{FF2B5EF4-FFF2-40B4-BE49-F238E27FC236}">
                    <a16:creationId xmlns:a16="http://schemas.microsoft.com/office/drawing/2014/main" id="{71E74DF5-640B-F9C1-5364-FA5A74A2DB6C}"/>
                  </a:ext>
                </a:extLst>
              </p:cNvPr>
              <p:cNvSpPr txBox="1"/>
              <p:nvPr/>
            </p:nvSpPr>
            <p:spPr>
              <a:xfrm>
                <a:off x="9301101" y="2855925"/>
                <a:ext cx="10159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altLang="zh-CN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b="0" i="1"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74" name="文本框 73">
                <a:extLst>
                  <a:ext uri="{FF2B5EF4-FFF2-40B4-BE49-F238E27FC236}">
                    <a16:creationId xmlns:a16="http://schemas.microsoft.com/office/drawing/2014/main" id="{71E74DF5-640B-F9C1-5364-FA5A74A2DB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01101" y="2855925"/>
                <a:ext cx="1015944" cy="3693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6" name="文本框 75">
                <a:extLst>
                  <a:ext uri="{FF2B5EF4-FFF2-40B4-BE49-F238E27FC236}">
                    <a16:creationId xmlns:a16="http://schemas.microsoft.com/office/drawing/2014/main" id="{D9D19A98-3134-43ED-3CC3-3E763890362A}"/>
                  </a:ext>
                </a:extLst>
              </p:cNvPr>
              <p:cNvSpPr txBox="1"/>
              <p:nvPr/>
            </p:nvSpPr>
            <p:spPr>
              <a:xfrm>
                <a:off x="9547569" y="3089884"/>
                <a:ext cx="461665" cy="593985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76" name="文本框 75">
                <a:extLst>
                  <a:ext uri="{FF2B5EF4-FFF2-40B4-BE49-F238E27FC236}">
                    <a16:creationId xmlns:a16="http://schemas.microsoft.com/office/drawing/2014/main" id="{D9D19A98-3134-43ED-3CC3-3E76389036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7569" y="3089884"/>
                <a:ext cx="461665" cy="593985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7" name="文本框 76">
                <a:extLst>
                  <a:ext uri="{FF2B5EF4-FFF2-40B4-BE49-F238E27FC236}">
                    <a16:creationId xmlns:a16="http://schemas.microsoft.com/office/drawing/2014/main" id="{A51916BE-A7D2-FA02-AC0B-E8FF32E02D9E}"/>
                  </a:ext>
                </a:extLst>
              </p:cNvPr>
              <p:cNvSpPr txBox="1"/>
              <p:nvPr/>
            </p:nvSpPr>
            <p:spPr>
              <a:xfrm>
                <a:off x="9547569" y="3630142"/>
                <a:ext cx="461665" cy="593985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77" name="文本框 76">
                <a:extLst>
                  <a:ext uri="{FF2B5EF4-FFF2-40B4-BE49-F238E27FC236}">
                    <a16:creationId xmlns:a16="http://schemas.microsoft.com/office/drawing/2014/main" id="{A51916BE-A7D2-FA02-AC0B-E8FF32E02D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7569" y="3630142"/>
                <a:ext cx="461665" cy="593985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文本框 77">
                <a:extLst>
                  <a:ext uri="{FF2B5EF4-FFF2-40B4-BE49-F238E27FC236}">
                    <a16:creationId xmlns:a16="http://schemas.microsoft.com/office/drawing/2014/main" id="{40FC7095-6FC4-DB0A-12F9-2E9CA73A91F2}"/>
                  </a:ext>
                </a:extLst>
              </p:cNvPr>
              <p:cNvSpPr txBox="1"/>
              <p:nvPr/>
            </p:nvSpPr>
            <p:spPr>
              <a:xfrm>
                <a:off x="9294210" y="3407078"/>
                <a:ext cx="101594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altLang="zh-CN" b="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b="0" i="1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78" name="文本框 77">
                <a:extLst>
                  <a:ext uri="{FF2B5EF4-FFF2-40B4-BE49-F238E27FC236}">
                    <a16:creationId xmlns:a16="http://schemas.microsoft.com/office/drawing/2014/main" id="{40FC7095-6FC4-DB0A-12F9-2E9CA73A91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4210" y="3407078"/>
                <a:ext cx="1015944" cy="3693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文本框 15"/>
          <p:cNvSpPr txBox="1"/>
          <p:nvPr/>
        </p:nvSpPr>
        <p:spPr>
          <a:xfrm>
            <a:off x="6470532" y="5542037"/>
            <a:ext cx="8998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数字 </a:t>
            </a:r>
            <a:r>
              <a:rPr lang="en-US" altLang="zh-CN" dirty="0"/>
              <a:t>4</a:t>
            </a:r>
            <a:endParaRPr lang="zh-CN" altLang="en-US" dirty="0"/>
          </a:p>
        </p:txBody>
      </p:sp>
      <p:sp>
        <p:nvSpPr>
          <p:cNvPr id="40" name="文本框 39"/>
          <p:cNvSpPr txBox="1"/>
          <p:nvPr/>
        </p:nvSpPr>
        <p:spPr>
          <a:xfrm>
            <a:off x="3361392" y="6057900"/>
            <a:ext cx="1259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训练样本</a:t>
            </a:r>
          </a:p>
        </p:txBody>
      </p:sp>
      <p:pic>
        <p:nvPicPr>
          <p:cNvPr id="81" name="图片 80">
            <a:extLst>
              <a:ext uri="{FF2B5EF4-FFF2-40B4-BE49-F238E27FC236}">
                <a16:creationId xmlns:a16="http://schemas.microsoft.com/office/drawing/2014/main" id="{6C628BEC-373D-9FD3-9685-B589718E5B29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3167" y="4977032"/>
            <a:ext cx="1397000" cy="142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079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6" grpId="0"/>
      <p:bldP spid="29" grpId="0"/>
      <p:bldP spid="32" grpId="0"/>
      <p:bldP spid="74" grpId="0"/>
      <p:bldP spid="78" grpId="0"/>
      <p:bldP spid="16" grpId="0"/>
      <p:bldP spid="4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435716-0EAD-D84B-8229-84B0C09367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27A11B5-D73F-80D3-3BDF-07FCE3021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反向传播算法</a:t>
            </a:r>
            <a:r>
              <a:rPr lang="en-US" altLang="zh-CN" dirty="0"/>
              <a:t>—</a:t>
            </a:r>
            <a:r>
              <a:rPr lang="zh-CN" altLang="en-US" dirty="0"/>
              <a:t>前向</a:t>
            </a: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68D4B8CB-9968-275E-B584-8FBECCF80F22}"/>
              </a:ext>
            </a:extLst>
          </p:cNvPr>
          <p:cNvSpPr/>
          <p:nvPr/>
        </p:nvSpPr>
        <p:spPr>
          <a:xfrm>
            <a:off x="3977465" y="1797659"/>
            <a:ext cx="324000" cy="32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E103F2CA-B348-5F17-0792-021A36E16233}"/>
              </a:ext>
            </a:extLst>
          </p:cNvPr>
          <p:cNvSpPr/>
          <p:nvPr/>
        </p:nvSpPr>
        <p:spPr>
          <a:xfrm>
            <a:off x="3977465" y="2481166"/>
            <a:ext cx="324000" cy="32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296E8DF6-5F07-28E6-046A-8C1B1D28F3B4}"/>
              </a:ext>
            </a:extLst>
          </p:cNvPr>
          <p:cNvSpPr/>
          <p:nvPr/>
        </p:nvSpPr>
        <p:spPr>
          <a:xfrm>
            <a:off x="3977465" y="3157326"/>
            <a:ext cx="324000" cy="32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9BE6C959-388C-8A4D-2F56-854EAFCCF2F6}"/>
              </a:ext>
            </a:extLst>
          </p:cNvPr>
          <p:cNvSpPr/>
          <p:nvPr/>
        </p:nvSpPr>
        <p:spPr>
          <a:xfrm>
            <a:off x="5504162" y="1797659"/>
            <a:ext cx="324000" cy="324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CF1791F9-FB2B-11F7-5A48-560596FC4311}"/>
              </a:ext>
            </a:extLst>
          </p:cNvPr>
          <p:cNvSpPr/>
          <p:nvPr/>
        </p:nvSpPr>
        <p:spPr>
          <a:xfrm>
            <a:off x="5504162" y="2481166"/>
            <a:ext cx="324000" cy="324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120B1009-7D43-A617-5FCD-161096386AFC}"/>
              </a:ext>
            </a:extLst>
          </p:cNvPr>
          <p:cNvSpPr/>
          <p:nvPr/>
        </p:nvSpPr>
        <p:spPr>
          <a:xfrm>
            <a:off x="5504162" y="3157326"/>
            <a:ext cx="324000" cy="324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6DD271F9-B1F5-417B-C28F-BBC4062E246F}"/>
              </a:ext>
            </a:extLst>
          </p:cNvPr>
          <p:cNvCxnSpPr>
            <a:endCxn id="7" idx="2"/>
          </p:cNvCxnSpPr>
          <p:nvPr/>
        </p:nvCxnSpPr>
        <p:spPr>
          <a:xfrm>
            <a:off x="3443479" y="1959659"/>
            <a:ext cx="5339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256A0D90-5377-45AD-ABA2-81E0B5DE5D89}"/>
              </a:ext>
            </a:extLst>
          </p:cNvPr>
          <p:cNvCxnSpPr>
            <a:endCxn id="8" idx="2"/>
          </p:cNvCxnSpPr>
          <p:nvPr/>
        </p:nvCxnSpPr>
        <p:spPr>
          <a:xfrm>
            <a:off x="3443479" y="2643166"/>
            <a:ext cx="5339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A2010BB9-0187-1FF9-D87B-A62718C7F666}"/>
              </a:ext>
            </a:extLst>
          </p:cNvPr>
          <p:cNvCxnSpPr>
            <a:endCxn id="9" idx="2"/>
          </p:cNvCxnSpPr>
          <p:nvPr/>
        </p:nvCxnSpPr>
        <p:spPr>
          <a:xfrm>
            <a:off x="3443479" y="3319326"/>
            <a:ext cx="5339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486D9242-6A43-FB6C-BC59-E5A5E26E9785}"/>
              </a:ext>
            </a:extLst>
          </p:cNvPr>
          <p:cNvCxnSpPr>
            <a:stCxn id="7" idx="6"/>
            <a:endCxn id="11" idx="2"/>
          </p:cNvCxnSpPr>
          <p:nvPr/>
        </p:nvCxnSpPr>
        <p:spPr>
          <a:xfrm>
            <a:off x="4301466" y="1959660"/>
            <a:ext cx="1202697" cy="6835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FD64AF7D-5107-291C-657B-101D64DD4FC7}"/>
              </a:ext>
            </a:extLst>
          </p:cNvPr>
          <p:cNvCxnSpPr>
            <a:stCxn id="8" idx="6"/>
            <a:endCxn id="11" idx="2"/>
          </p:cNvCxnSpPr>
          <p:nvPr/>
        </p:nvCxnSpPr>
        <p:spPr>
          <a:xfrm>
            <a:off x="4301466" y="2643166"/>
            <a:ext cx="12026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72221966-70DD-FE98-ED14-8DFB48E1E654}"/>
              </a:ext>
            </a:extLst>
          </p:cNvPr>
          <p:cNvCxnSpPr>
            <a:stCxn id="9" idx="6"/>
            <a:endCxn id="11" idx="2"/>
          </p:cNvCxnSpPr>
          <p:nvPr/>
        </p:nvCxnSpPr>
        <p:spPr>
          <a:xfrm flipV="1">
            <a:off x="4301466" y="2643166"/>
            <a:ext cx="1202697" cy="6761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>
            <a:extLst>
              <a:ext uri="{FF2B5EF4-FFF2-40B4-BE49-F238E27FC236}">
                <a16:creationId xmlns:a16="http://schemas.microsoft.com/office/drawing/2014/main" id="{B14D63A4-4920-91E6-D0A2-E13FCE81D0FA}"/>
              </a:ext>
            </a:extLst>
          </p:cNvPr>
          <p:cNvCxnSpPr>
            <a:stCxn id="7" idx="6"/>
            <a:endCxn id="10" idx="2"/>
          </p:cNvCxnSpPr>
          <p:nvPr/>
        </p:nvCxnSpPr>
        <p:spPr>
          <a:xfrm>
            <a:off x="4301466" y="1959659"/>
            <a:ext cx="12026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A5F77F26-757F-CF10-B80B-8139A4547065}"/>
              </a:ext>
            </a:extLst>
          </p:cNvPr>
          <p:cNvCxnSpPr>
            <a:stCxn id="8" idx="6"/>
            <a:endCxn id="10" idx="2"/>
          </p:cNvCxnSpPr>
          <p:nvPr/>
        </p:nvCxnSpPr>
        <p:spPr>
          <a:xfrm flipV="1">
            <a:off x="4301466" y="1959660"/>
            <a:ext cx="1202697" cy="6835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箭头连接符 40">
            <a:extLst>
              <a:ext uri="{FF2B5EF4-FFF2-40B4-BE49-F238E27FC236}">
                <a16:creationId xmlns:a16="http://schemas.microsoft.com/office/drawing/2014/main" id="{E258CB0B-E5DE-9E50-53B4-4272A82FC41E}"/>
              </a:ext>
            </a:extLst>
          </p:cNvPr>
          <p:cNvCxnSpPr>
            <a:stCxn id="9" idx="6"/>
            <a:endCxn id="10" idx="2"/>
          </p:cNvCxnSpPr>
          <p:nvPr/>
        </p:nvCxnSpPr>
        <p:spPr>
          <a:xfrm flipV="1">
            <a:off x="4301466" y="1959660"/>
            <a:ext cx="1202697" cy="13596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箭头连接符 43">
            <a:extLst>
              <a:ext uri="{FF2B5EF4-FFF2-40B4-BE49-F238E27FC236}">
                <a16:creationId xmlns:a16="http://schemas.microsoft.com/office/drawing/2014/main" id="{091D86CA-B3D8-5B82-969D-6F66AFE05163}"/>
              </a:ext>
            </a:extLst>
          </p:cNvPr>
          <p:cNvCxnSpPr>
            <a:stCxn id="7" idx="6"/>
            <a:endCxn id="12" idx="2"/>
          </p:cNvCxnSpPr>
          <p:nvPr/>
        </p:nvCxnSpPr>
        <p:spPr>
          <a:xfrm>
            <a:off x="4301466" y="1959660"/>
            <a:ext cx="1202697" cy="13596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箭头连接符 46">
            <a:extLst>
              <a:ext uri="{FF2B5EF4-FFF2-40B4-BE49-F238E27FC236}">
                <a16:creationId xmlns:a16="http://schemas.microsoft.com/office/drawing/2014/main" id="{A3E721C4-5256-C90B-C1AC-0952AAEB1385}"/>
              </a:ext>
            </a:extLst>
          </p:cNvPr>
          <p:cNvCxnSpPr>
            <a:stCxn id="8" idx="6"/>
            <a:endCxn id="12" idx="2"/>
          </p:cNvCxnSpPr>
          <p:nvPr/>
        </p:nvCxnSpPr>
        <p:spPr>
          <a:xfrm>
            <a:off x="4301466" y="2643166"/>
            <a:ext cx="1202697" cy="6761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箭头连接符 49">
            <a:extLst>
              <a:ext uri="{FF2B5EF4-FFF2-40B4-BE49-F238E27FC236}">
                <a16:creationId xmlns:a16="http://schemas.microsoft.com/office/drawing/2014/main" id="{B982D6AB-5A99-1F60-DA2A-81D08E5BE454}"/>
              </a:ext>
            </a:extLst>
          </p:cNvPr>
          <p:cNvCxnSpPr>
            <a:stCxn id="9" idx="6"/>
            <a:endCxn id="12" idx="2"/>
          </p:cNvCxnSpPr>
          <p:nvPr/>
        </p:nvCxnSpPr>
        <p:spPr>
          <a:xfrm>
            <a:off x="4301466" y="3319326"/>
            <a:ext cx="12026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箭头连接符 54">
            <a:extLst>
              <a:ext uri="{FF2B5EF4-FFF2-40B4-BE49-F238E27FC236}">
                <a16:creationId xmlns:a16="http://schemas.microsoft.com/office/drawing/2014/main" id="{9D420719-9FA7-4500-898E-3C289CF5CA2C}"/>
              </a:ext>
            </a:extLst>
          </p:cNvPr>
          <p:cNvCxnSpPr>
            <a:stCxn id="10" idx="6"/>
            <a:endCxn id="138" idx="2"/>
          </p:cNvCxnSpPr>
          <p:nvPr/>
        </p:nvCxnSpPr>
        <p:spPr>
          <a:xfrm>
            <a:off x="5828163" y="1959659"/>
            <a:ext cx="120461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箭头连接符 55">
            <a:extLst>
              <a:ext uri="{FF2B5EF4-FFF2-40B4-BE49-F238E27FC236}">
                <a16:creationId xmlns:a16="http://schemas.microsoft.com/office/drawing/2014/main" id="{006F3F9C-5EE4-9F3F-62DD-448035AA47B5}"/>
              </a:ext>
            </a:extLst>
          </p:cNvPr>
          <p:cNvCxnSpPr>
            <a:stCxn id="11" idx="6"/>
            <a:endCxn id="138" idx="2"/>
          </p:cNvCxnSpPr>
          <p:nvPr/>
        </p:nvCxnSpPr>
        <p:spPr>
          <a:xfrm flipV="1">
            <a:off x="5828163" y="1959660"/>
            <a:ext cx="1204619" cy="6835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箭头连接符 58">
            <a:extLst>
              <a:ext uri="{FF2B5EF4-FFF2-40B4-BE49-F238E27FC236}">
                <a16:creationId xmlns:a16="http://schemas.microsoft.com/office/drawing/2014/main" id="{EBD478A0-13D5-691B-46E6-D716BF7674C8}"/>
              </a:ext>
            </a:extLst>
          </p:cNvPr>
          <p:cNvCxnSpPr>
            <a:stCxn id="12" idx="6"/>
            <a:endCxn id="138" idx="2"/>
          </p:cNvCxnSpPr>
          <p:nvPr/>
        </p:nvCxnSpPr>
        <p:spPr>
          <a:xfrm flipV="1">
            <a:off x="5828163" y="1959660"/>
            <a:ext cx="1204619" cy="13596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箭头连接符 61">
            <a:extLst>
              <a:ext uri="{FF2B5EF4-FFF2-40B4-BE49-F238E27FC236}">
                <a16:creationId xmlns:a16="http://schemas.microsoft.com/office/drawing/2014/main" id="{716F3661-78DE-3BEE-81AB-452E7160ACBB}"/>
              </a:ext>
            </a:extLst>
          </p:cNvPr>
          <p:cNvCxnSpPr>
            <a:stCxn id="10" idx="6"/>
            <a:endCxn id="139" idx="2"/>
          </p:cNvCxnSpPr>
          <p:nvPr/>
        </p:nvCxnSpPr>
        <p:spPr>
          <a:xfrm>
            <a:off x="5828163" y="1959660"/>
            <a:ext cx="1204619" cy="6835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箭头连接符 64">
            <a:extLst>
              <a:ext uri="{FF2B5EF4-FFF2-40B4-BE49-F238E27FC236}">
                <a16:creationId xmlns:a16="http://schemas.microsoft.com/office/drawing/2014/main" id="{A70F9868-F473-171D-932F-6CF95C33F7CF}"/>
              </a:ext>
            </a:extLst>
          </p:cNvPr>
          <p:cNvCxnSpPr>
            <a:stCxn id="11" idx="6"/>
            <a:endCxn id="139" idx="2"/>
          </p:cNvCxnSpPr>
          <p:nvPr/>
        </p:nvCxnSpPr>
        <p:spPr>
          <a:xfrm>
            <a:off x="5828163" y="2643166"/>
            <a:ext cx="120461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箭头连接符 67">
            <a:extLst>
              <a:ext uri="{FF2B5EF4-FFF2-40B4-BE49-F238E27FC236}">
                <a16:creationId xmlns:a16="http://schemas.microsoft.com/office/drawing/2014/main" id="{2B06A652-8717-0E70-1072-37948C213A77}"/>
              </a:ext>
            </a:extLst>
          </p:cNvPr>
          <p:cNvCxnSpPr>
            <a:stCxn id="12" idx="6"/>
            <a:endCxn id="139" idx="2"/>
          </p:cNvCxnSpPr>
          <p:nvPr/>
        </p:nvCxnSpPr>
        <p:spPr>
          <a:xfrm flipV="1">
            <a:off x="5828163" y="2643166"/>
            <a:ext cx="1204619" cy="6761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箭头连接符 70">
            <a:extLst>
              <a:ext uri="{FF2B5EF4-FFF2-40B4-BE49-F238E27FC236}">
                <a16:creationId xmlns:a16="http://schemas.microsoft.com/office/drawing/2014/main" id="{A57A1195-709B-5D8D-2149-A14B1403D36C}"/>
              </a:ext>
            </a:extLst>
          </p:cNvPr>
          <p:cNvCxnSpPr>
            <a:stCxn id="139" idx="6"/>
          </p:cNvCxnSpPr>
          <p:nvPr/>
        </p:nvCxnSpPr>
        <p:spPr>
          <a:xfrm>
            <a:off x="7356781" y="2643167"/>
            <a:ext cx="665216" cy="12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箭头连接符 74">
            <a:extLst>
              <a:ext uri="{FF2B5EF4-FFF2-40B4-BE49-F238E27FC236}">
                <a16:creationId xmlns:a16="http://schemas.microsoft.com/office/drawing/2014/main" id="{4B342BF8-3ED3-1109-BA86-2B15F17C8C1B}"/>
              </a:ext>
            </a:extLst>
          </p:cNvPr>
          <p:cNvCxnSpPr>
            <a:stCxn id="140" idx="6"/>
          </p:cNvCxnSpPr>
          <p:nvPr/>
        </p:nvCxnSpPr>
        <p:spPr>
          <a:xfrm flipV="1">
            <a:off x="7356781" y="3319226"/>
            <a:ext cx="665216" cy="1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文本框 85">
                <a:extLst>
                  <a:ext uri="{FF2B5EF4-FFF2-40B4-BE49-F238E27FC236}">
                    <a16:creationId xmlns:a16="http://schemas.microsoft.com/office/drawing/2014/main" id="{42BF2E3F-D2BB-4C43-81A9-AA14EE312D11}"/>
                  </a:ext>
                </a:extLst>
              </p:cNvPr>
              <p:cNvSpPr txBox="1"/>
              <p:nvPr/>
            </p:nvSpPr>
            <p:spPr>
              <a:xfrm>
                <a:off x="3443478" y="1622474"/>
                <a:ext cx="53398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86" name="文本框 85">
                <a:extLst>
                  <a:ext uri="{FF2B5EF4-FFF2-40B4-BE49-F238E27FC236}">
                    <a16:creationId xmlns:a16="http://schemas.microsoft.com/office/drawing/2014/main" id="{42BF2E3F-D2BB-4C43-81A9-AA14EE312D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3478" y="1622474"/>
                <a:ext cx="533986" cy="33855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文本框 86">
                <a:extLst>
                  <a:ext uri="{FF2B5EF4-FFF2-40B4-BE49-F238E27FC236}">
                    <a16:creationId xmlns:a16="http://schemas.microsoft.com/office/drawing/2014/main" id="{E6C52884-D8D8-C809-1BAC-901916376304}"/>
                  </a:ext>
                </a:extLst>
              </p:cNvPr>
              <p:cNvSpPr txBox="1"/>
              <p:nvPr/>
            </p:nvSpPr>
            <p:spPr>
              <a:xfrm>
                <a:off x="3443478" y="2309039"/>
                <a:ext cx="53398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87" name="文本框 86">
                <a:extLst>
                  <a:ext uri="{FF2B5EF4-FFF2-40B4-BE49-F238E27FC236}">
                    <a16:creationId xmlns:a16="http://schemas.microsoft.com/office/drawing/2014/main" id="{E6C52884-D8D8-C809-1BAC-9019163763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3478" y="2309039"/>
                <a:ext cx="533986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文本框 87">
                <a:extLst>
                  <a:ext uri="{FF2B5EF4-FFF2-40B4-BE49-F238E27FC236}">
                    <a16:creationId xmlns:a16="http://schemas.microsoft.com/office/drawing/2014/main" id="{CE611AF2-474B-145C-E6AD-5C20B391C81D}"/>
                  </a:ext>
                </a:extLst>
              </p:cNvPr>
              <p:cNvSpPr txBox="1"/>
              <p:nvPr/>
            </p:nvSpPr>
            <p:spPr>
              <a:xfrm>
                <a:off x="3424081" y="2995604"/>
                <a:ext cx="53398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88" name="文本框 87">
                <a:extLst>
                  <a:ext uri="{FF2B5EF4-FFF2-40B4-BE49-F238E27FC236}">
                    <a16:creationId xmlns:a16="http://schemas.microsoft.com/office/drawing/2014/main" id="{CE611AF2-474B-145C-E6AD-5C20B391C8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4081" y="2995604"/>
                <a:ext cx="533986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文本框 88">
                <a:extLst>
                  <a:ext uri="{FF2B5EF4-FFF2-40B4-BE49-F238E27FC236}">
                    <a16:creationId xmlns:a16="http://schemas.microsoft.com/office/drawing/2014/main" id="{EB2AB4BA-6A7C-3117-8166-C14659F3FBB4}"/>
                  </a:ext>
                </a:extLst>
              </p:cNvPr>
              <p:cNvSpPr txBox="1"/>
              <p:nvPr/>
            </p:nvSpPr>
            <p:spPr>
              <a:xfrm>
                <a:off x="3471043" y="2562221"/>
                <a:ext cx="461665" cy="593985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89" name="文本框 88">
                <a:extLst>
                  <a:ext uri="{FF2B5EF4-FFF2-40B4-BE49-F238E27FC236}">
                    <a16:creationId xmlns:a16="http://schemas.microsoft.com/office/drawing/2014/main" id="{EB2AB4BA-6A7C-3117-8166-C14659F3FB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1043" y="2562221"/>
                <a:ext cx="461665" cy="59398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文本框 92">
                <a:extLst>
                  <a:ext uri="{FF2B5EF4-FFF2-40B4-BE49-F238E27FC236}">
                    <a16:creationId xmlns:a16="http://schemas.microsoft.com/office/drawing/2014/main" id="{A7EDC25E-CCE9-D455-4808-1457D4B7CE68}"/>
                  </a:ext>
                </a:extLst>
              </p:cNvPr>
              <p:cNvSpPr txBox="1"/>
              <p:nvPr/>
            </p:nvSpPr>
            <p:spPr>
              <a:xfrm>
                <a:off x="3471043" y="1902547"/>
                <a:ext cx="461665" cy="593985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93" name="文本框 92">
                <a:extLst>
                  <a:ext uri="{FF2B5EF4-FFF2-40B4-BE49-F238E27FC236}">
                    <a16:creationId xmlns:a16="http://schemas.microsoft.com/office/drawing/2014/main" id="{A7EDC25E-CCE9-D455-4808-1457D4B7CE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1043" y="1902547"/>
                <a:ext cx="461665" cy="59398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4" name="矩形 93">
            <a:extLst>
              <a:ext uri="{FF2B5EF4-FFF2-40B4-BE49-F238E27FC236}">
                <a16:creationId xmlns:a16="http://schemas.microsoft.com/office/drawing/2014/main" id="{136BCE93-DEC0-BEDA-7FFC-F1F869F4FAA9}"/>
              </a:ext>
            </a:extLst>
          </p:cNvPr>
          <p:cNvSpPr/>
          <p:nvPr/>
        </p:nvSpPr>
        <p:spPr>
          <a:xfrm>
            <a:off x="2417585" y="3944429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前向预测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5" name="矩形 94">
                <a:extLst>
                  <a:ext uri="{FF2B5EF4-FFF2-40B4-BE49-F238E27FC236}">
                    <a16:creationId xmlns:a16="http://schemas.microsoft.com/office/drawing/2014/main" id="{438985D9-9DBB-FF02-AE6D-EB49976A4521}"/>
                  </a:ext>
                </a:extLst>
              </p:cNvPr>
              <p:cNvSpPr/>
              <p:nvPr/>
            </p:nvSpPr>
            <p:spPr>
              <a:xfrm>
                <a:off x="2746497" y="4845535"/>
                <a:ext cx="372794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1" i="1"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zh-CN" altLang="en-US" b="1" dirty="0"/>
              </a:p>
            </p:txBody>
          </p:sp>
        </mc:Choice>
        <mc:Fallback xmlns="">
          <p:sp>
            <p:nvSpPr>
              <p:cNvPr id="95" name="矩形 94">
                <a:extLst>
                  <a:ext uri="{FF2B5EF4-FFF2-40B4-BE49-F238E27FC236}">
                    <a16:creationId xmlns:a16="http://schemas.microsoft.com/office/drawing/2014/main" id="{438985D9-9DBB-FF02-AE6D-EB49976A45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46497" y="4845535"/>
                <a:ext cx="372794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6" name="矩形 95">
                <a:extLst>
                  <a:ext uri="{FF2B5EF4-FFF2-40B4-BE49-F238E27FC236}">
                    <a16:creationId xmlns:a16="http://schemas.microsoft.com/office/drawing/2014/main" id="{B4838783-CB00-05BF-A913-E4B5D5C6FCEA}"/>
                  </a:ext>
                </a:extLst>
              </p:cNvPr>
              <p:cNvSpPr/>
              <p:nvPr/>
            </p:nvSpPr>
            <p:spPr>
              <a:xfrm>
                <a:off x="5834528" y="4845535"/>
                <a:ext cx="48866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96" name="矩形 95">
                <a:extLst>
                  <a:ext uri="{FF2B5EF4-FFF2-40B4-BE49-F238E27FC236}">
                    <a16:creationId xmlns:a16="http://schemas.microsoft.com/office/drawing/2014/main" id="{B4838783-CB00-05BF-A913-E4B5D5C6FC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34528" y="4845535"/>
                <a:ext cx="488660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7" name="矩形 96">
                <a:extLst>
                  <a:ext uri="{FF2B5EF4-FFF2-40B4-BE49-F238E27FC236}">
                    <a16:creationId xmlns:a16="http://schemas.microsoft.com/office/drawing/2014/main" id="{090C4DDB-9DF3-3247-49CC-63F2FF0AEAD0}"/>
                  </a:ext>
                </a:extLst>
              </p:cNvPr>
              <p:cNvSpPr/>
              <p:nvPr/>
            </p:nvSpPr>
            <p:spPr>
              <a:xfrm>
                <a:off x="8922557" y="4845535"/>
                <a:ext cx="445827" cy="39164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97" name="矩形 96">
                <a:extLst>
                  <a:ext uri="{FF2B5EF4-FFF2-40B4-BE49-F238E27FC236}">
                    <a16:creationId xmlns:a16="http://schemas.microsoft.com/office/drawing/2014/main" id="{090C4DDB-9DF3-3247-49CC-63F2FF0AEA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22557" y="4845535"/>
                <a:ext cx="445827" cy="391646"/>
              </a:xfrm>
              <a:prstGeom prst="rect">
                <a:avLst/>
              </a:prstGeom>
              <a:blipFill>
                <a:blip r:embed="rId8"/>
                <a:stretch>
                  <a:fillRect b="-93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文本框 98">
                <a:extLst>
                  <a:ext uri="{FF2B5EF4-FFF2-40B4-BE49-F238E27FC236}">
                    <a16:creationId xmlns:a16="http://schemas.microsoft.com/office/drawing/2014/main" id="{FF81400F-CFA4-75CA-36C4-F44B0002CF7B}"/>
                  </a:ext>
                </a:extLst>
              </p:cNvPr>
              <p:cNvSpPr txBox="1"/>
              <p:nvPr/>
            </p:nvSpPr>
            <p:spPr>
              <a:xfrm>
                <a:off x="5749034" y="2926627"/>
                <a:ext cx="316523" cy="3243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99" name="文本框 98">
                <a:extLst>
                  <a:ext uri="{FF2B5EF4-FFF2-40B4-BE49-F238E27FC236}">
                    <a16:creationId xmlns:a16="http://schemas.microsoft.com/office/drawing/2014/main" id="{FF81400F-CFA4-75CA-36C4-F44B0002CF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9034" y="2926627"/>
                <a:ext cx="316523" cy="32438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文本框 100">
                <a:extLst>
                  <a:ext uri="{FF2B5EF4-FFF2-40B4-BE49-F238E27FC236}">
                    <a16:creationId xmlns:a16="http://schemas.microsoft.com/office/drawing/2014/main" id="{D9A85983-8174-3FF9-502A-17C96825C89E}"/>
                  </a:ext>
                </a:extLst>
              </p:cNvPr>
              <p:cNvSpPr txBox="1"/>
              <p:nvPr/>
            </p:nvSpPr>
            <p:spPr>
              <a:xfrm>
                <a:off x="5761230" y="2279369"/>
                <a:ext cx="3165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101" name="文本框 100">
                <a:extLst>
                  <a:ext uri="{FF2B5EF4-FFF2-40B4-BE49-F238E27FC236}">
                    <a16:creationId xmlns:a16="http://schemas.microsoft.com/office/drawing/2014/main" id="{D9A85983-8174-3FF9-502A-17C96825C8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1230" y="2279369"/>
                <a:ext cx="316523" cy="30777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文本框 102">
                <a:extLst>
                  <a:ext uri="{FF2B5EF4-FFF2-40B4-BE49-F238E27FC236}">
                    <a16:creationId xmlns:a16="http://schemas.microsoft.com/office/drawing/2014/main" id="{CFE5A30C-7203-11E0-F27F-5D2A49E16A8F}"/>
                  </a:ext>
                </a:extLst>
              </p:cNvPr>
              <p:cNvSpPr txBox="1"/>
              <p:nvPr/>
            </p:nvSpPr>
            <p:spPr>
              <a:xfrm>
                <a:off x="5761230" y="1626100"/>
                <a:ext cx="3165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103" name="文本框 102">
                <a:extLst>
                  <a:ext uri="{FF2B5EF4-FFF2-40B4-BE49-F238E27FC236}">
                    <a16:creationId xmlns:a16="http://schemas.microsoft.com/office/drawing/2014/main" id="{CFE5A30C-7203-11E0-F27F-5D2A49E16A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1230" y="1626100"/>
                <a:ext cx="316523" cy="30777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矩形 103">
                <a:extLst>
                  <a:ext uri="{FF2B5EF4-FFF2-40B4-BE49-F238E27FC236}">
                    <a16:creationId xmlns:a16="http://schemas.microsoft.com/office/drawing/2014/main" id="{3A6584C6-C137-C726-6D57-377F6B5FC068}"/>
                  </a:ext>
                </a:extLst>
              </p:cNvPr>
              <p:cNvSpPr/>
              <p:nvPr/>
            </p:nvSpPr>
            <p:spPr>
              <a:xfrm>
                <a:off x="5519067" y="1797659"/>
                <a:ext cx="35259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2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200" i="1" dirty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1200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sz="1200" dirty="0"/>
              </a:p>
            </p:txBody>
          </p:sp>
        </mc:Choice>
        <mc:Fallback xmlns="">
          <p:sp>
            <p:nvSpPr>
              <p:cNvPr id="104" name="矩形 103">
                <a:extLst>
                  <a:ext uri="{FF2B5EF4-FFF2-40B4-BE49-F238E27FC236}">
                    <a16:creationId xmlns:a16="http://schemas.microsoft.com/office/drawing/2014/main" id="{3A6584C6-C137-C726-6D57-377F6B5FC0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9067" y="1797659"/>
                <a:ext cx="352597" cy="276999"/>
              </a:xfrm>
              <a:prstGeom prst="rect">
                <a:avLst/>
              </a:prstGeom>
              <a:blipFill>
                <a:blip r:embed="rId12"/>
                <a:stretch>
                  <a:fillRect b="-130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矩形 104">
                <a:extLst>
                  <a:ext uri="{FF2B5EF4-FFF2-40B4-BE49-F238E27FC236}">
                    <a16:creationId xmlns:a16="http://schemas.microsoft.com/office/drawing/2014/main" id="{7114DA72-F20C-3EC7-450C-B491040ED420}"/>
                  </a:ext>
                </a:extLst>
              </p:cNvPr>
              <p:cNvSpPr/>
              <p:nvPr/>
            </p:nvSpPr>
            <p:spPr>
              <a:xfrm>
                <a:off x="5519067" y="2486386"/>
                <a:ext cx="35259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2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200" i="1" dirty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1200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sz="1200" dirty="0"/>
              </a:p>
            </p:txBody>
          </p:sp>
        </mc:Choice>
        <mc:Fallback xmlns="">
          <p:sp>
            <p:nvSpPr>
              <p:cNvPr id="105" name="矩形 104">
                <a:extLst>
                  <a:ext uri="{FF2B5EF4-FFF2-40B4-BE49-F238E27FC236}">
                    <a16:creationId xmlns:a16="http://schemas.microsoft.com/office/drawing/2014/main" id="{7114DA72-F20C-3EC7-450C-B491040ED4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9067" y="2486386"/>
                <a:ext cx="352597" cy="276999"/>
              </a:xfrm>
              <a:prstGeom prst="rect">
                <a:avLst/>
              </a:prstGeom>
              <a:blipFill>
                <a:blip r:embed="rId12"/>
                <a:stretch>
                  <a:fillRect b="-130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矩形 105">
                <a:extLst>
                  <a:ext uri="{FF2B5EF4-FFF2-40B4-BE49-F238E27FC236}">
                    <a16:creationId xmlns:a16="http://schemas.microsoft.com/office/drawing/2014/main" id="{9526D025-64D7-A071-2D7F-9EDB596AF9EA}"/>
                  </a:ext>
                </a:extLst>
              </p:cNvPr>
              <p:cNvSpPr/>
              <p:nvPr/>
            </p:nvSpPr>
            <p:spPr>
              <a:xfrm>
                <a:off x="5519067" y="3174575"/>
                <a:ext cx="35259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2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200" i="1" dirty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1200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sz="1200" dirty="0"/>
              </a:p>
            </p:txBody>
          </p:sp>
        </mc:Choice>
        <mc:Fallback xmlns="">
          <p:sp>
            <p:nvSpPr>
              <p:cNvPr id="106" name="矩形 105">
                <a:extLst>
                  <a:ext uri="{FF2B5EF4-FFF2-40B4-BE49-F238E27FC236}">
                    <a16:creationId xmlns:a16="http://schemas.microsoft.com/office/drawing/2014/main" id="{9526D025-64D7-A071-2D7F-9EDB596AF9E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9067" y="3174575"/>
                <a:ext cx="352597" cy="276999"/>
              </a:xfrm>
              <a:prstGeom prst="rect">
                <a:avLst/>
              </a:prstGeom>
              <a:blipFill>
                <a:blip r:embed="rId13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文本框 106">
                <a:extLst>
                  <a:ext uri="{FF2B5EF4-FFF2-40B4-BE49-F238E27FC236}">
                    <a16:creationId xmlns:a16="http://schemas.microsoft.com/office/drawing/2014/main" id="{16586739-E06D-FD3F-5A2F-AC18E051449A}"/>
                  </a:ext>
                </a:extLst>
              </p:cNvPr>
              <p:cNvSpPr txBox="1"/>
              <p:nvPr/>
            </p:nvSpPr>
            <p:spPr>
              <a:xfrm>
                <a:off x="6706275" y="1612459"/>
                <a:ext cx="316523" cy="361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1400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bSup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107" name="文本框 106">
                <a:extLst>
                  <a:ext uri="{FF2B5EF4-FFF2-40B4-BE49-F238E27FC236}">
                    <a16:creationId xmlns:a16="http://schemas.microsoft.com/office/drawing/2014/main" id="{16586739-E06D-FD3F-5A2F-AC18E05144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6275" y="1612459"/>
                <a:ext cx="316523" cy="361317"/>
              </a:xfrm>
              <a:prstGeom prst="rect">
                <a:avLst/>
              </a:prstGeom>
              <a:blipFill>
                <a:blip r:embed="rId14"/>
                <a:stretch>
                  <a:fillRect r="-4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文本框 107">
                <a:extLst>
                  <a:ext uri="{FF2B5EF4-FFF2-40B4-BE49-F238E27FC236}">
                    <a16:creationId xmlns:a16="http://schemas.microsoft.com/office/drawing/2014/main" id="{E6CE21CA-2D25-851A-B575-CBD1B3B3622A}"/>
                  </a:ext>
                </a:extLst>
              </p:cNvPr>
              <p:cNvSpPr txBox="1"/>
              <p:nvPr/>
            </p:nvSpPr>
            <p:spPr>
              <a:xfrm>
                <a:off x="7294008" y="1651213"/>
                <a:ext cx="3165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108" name="文本框 107">
                <a:extLst>
                  <a:ext uri="{FF2B5EF4-FFF2-40B4-BE49-F238E27FC236}">
                    <a16:creationId xmlns:a16="http://schemas.microsoft.com/office/drawing/2014/main" id="{E6CE21CA-2D25-851A-B575-CBD1B3B362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4008" y="1651213"/>
                <a:ext cx="316523" cy="307777"/>
              </a:xfrm>
              <a:prstGeom prst="rect">
                <a:avLst/>
              </a:prstGeom>
              <a:blipFill>
                <a:blip r:embed="rId15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文本框 109">
                <a:extLst>
                  <a:ext uri="{FF2B5EF4-FFF2-40B4-BE49-F238E27FC236}">
                    <a16:creationId xmlns:a16="http://schemas.microsoft.com/office/drawing/2014/main" id="{F8E496AF-69F4-B473-2876-01E2CA4B2116}"/>
                  </a:ext>
                </a:extLst>
              </p:cNvPr>
              <p:cNvSpPr txBox="1"/>
              <p:nvPr/>
            </p:nvSpPr>
            <p:spPr>
              <a:xfrm>
                <a:off x="7294008" y="3010381"/>
                <a:ext cx="3165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110" name="文本框 109">
                <a:extLst>
                  <a:ext uri="{FF2B5EF4-FFF2-40B4-BE49-F238E27FC236}">
                    <a16:creationId xmlns:a16="http://schemas.microsoft.com/office/drawing/2014/main" id="{F8E496AF-69F4-B473-2876-01E2CA4B211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4008" y="3010381"/>
                <a:ext cx="316523" cy="307777"/>
              </a:xfrm>
              <a:prstGeom prst="rect">
                <a:avLst/>
              </a:prstGeom>
              <a:blipFill>
                <a:blip r:embed="rId16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文本框 110">
                <a:extLst>
                  <a:ext uri="{FF2B5EF4-FFF2-40B4-BE49-F238E27FC236}">
                    <a16:creationId xmlns:a16="http://schemas.microsoft.com/office/drawing/2014/main" id="{17EA4FAA-096F-ABC7-E8AA-CC3414C09581}"/>
                  </a:ext>
                </a:extLst>
              </p:cNvPr>
              <p:cNvSpPr txBox="1"/>
              <p:nvPr/>
            </p:nvSpPr>
            <p:spPr>
              <a:xfrm>
                <a:off x="8559910" y="1779987"/>
                <a:ext cx="6239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111" name="文本框 110">
                <a:extLst>
                  <a:ext uri="{FF2B5EF4-FFF2-40B4-BE49-F238E27FC236}">
                    <a16:creationId xmlns:a16="http://schemas.microsoft.com/office/drawing/2014/main" id="{17EA4FAA-096F-ABC7-E8AA-CC3414C095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9910" y="1779987"/>
                <a:ext cx="623957" cy="338554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文本框 111">
                <a:extLst>
                  <a:ext uri="{FF2B5EF4-FFF2-40B4-BE49-F238E27FC236}">
                    <a16:creationId xmlns:a16="http://schemas.microsoft.com/office/drawing/2014/main" id="{9A5126C8-466E-842A-D17C-8FA85732E3F7}"/>
                  </a:ext>
                </a:extLst>
              </p:cNvPr>
              <p:cNvSpPr txBox="1"/>
              <p:nvPr/>
            </p:nvSpPr>
            <p:spPr>
              <a:xfrm>
                <a:off x="8559910" y="3133301"/>
                <a:ext cx="6239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112" name="文本框 111">
                <a:extLst>
                  <a:ext uri="{FF2B5EF4-FFF2-40B4-BE49-F238E27FC236}">
                    <a16:creationId xmlns:a16="http://schemas.microsoft.com/office/drawing/2014/main" id="{9A5126C8-466E-842A-D17C-8FA85732E3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9910" y="3133301"/>
                <a:ext cx="623957" cy="338554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4" name="直接箭头连接符 113">
            <a:extLst>
              <a:ext uri="{FF2B5EF4-FFF2-40B4-BE49-F238E27FC236}">
                <a16:creationId xmlns:a16="http://schemas.microsoft.com/office/drawing/2014/main" id="{EB21FDE9-CBED-8104-E671-30C1F61677D1}"/>
              </a:ext>
            </a:extLst>
          </p:cNvPr>
          <p:cNvCxnSpPr>
            <a:stCxn id="95" idx="3"/>
            <a:endCxn id="96" idx="1"/>
          </p:cNvCxnSpPr>
          <p:nvPr/>
        </p:nvCxnSpPr>
        <p:spPr>
          <a:xfrm>
            <a:off x="3119291" y="5030201"/>
            <a:ext cx="271523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直接箭头连接符 114">
            <a:extLst>
              <a:ext uri="{FF2B5EF4-FFF2-40B4-BE49-F238E27FC236}">
                <a16:creationId xmlns:a16="http://schemas.microsoft.com/office/drawing/2014/main" id="{EB6DAA15-EADD-966F-61AF-37898C420CBD}"/>
              </a:ext>
            </a:extLst>
          </p:cNvPr>
          <p:cNvCxnSpPr>
            <a:stCxn id="96" idx="3"/>
            <a:endCxn id="97" idx="1"/>
          </p:cNvCxnSpPr>
          <p:nvPr/>
        </p:nvCxnSpPr>
        <p:spPr>
          <a:xfrm>
            <a:off x="6323188" y="5030201"/>
            <a:ext cx="2599369" cy="111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文本框 118">
                <a:extLst>
                  <a:ext uri="{FF2B5EF4-FFF2-40B4-BE49-F238E27FC236}">
                    <a16:creationId xmlns:a16="http://schemas.microsoft.com/office/drawing/2014/main" id="{18BABF38-220F-D52D-FA16-06342F564DA9}"/>
                  </a:ext>
                </a:extLst>
              </p:cNvPr>
              <p:cNvSpPr txBox="1"/>
              <p:nvPr/>
            </p:nvSpPr>
            <p:spPr>
              <a:xfrm>
                <a:off x="3655122" y="5045341"/>
                <a:ext cx="1267399" cy="46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b="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1600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altLang="zh-CN" sz="1600" b="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1600" b="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1600" b="0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  <m:sup>
                              <m:r>
                                <a:rPr lang="en-US" altLang="zh-CN" sz="1600" b="0" i="1">
                                  <a:latin typeface="Cambria Math" panose="02040503050406030204" pitchFamily="18" charset="0"/>
                                </a:rPr>
                                <m:t>(1)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119" name="文本框 118">
                <a:extLst>
                  <a:ext uri="{FF2B5EF4-FFF2-40B4-BE49-F238E27FC236}">
                    <a16:creationId xmlns:a16="http://schemas.microsoft.com/office/drawing/2014/main" id="{18BABF38-220F-D52D-FA16-06342F564D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5122" y="5045341"/>
                <a:ext cx="1267399" cy="460832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文本框 119">
                <a:extLst>
                  <a:ext uri="{FF2B5EF4-FFF2-40B4-BE49-F238E27FC236}">
                    <a16:creationId xmlns:a16="http://schemas.microsoft.com/office/drawing/2014/main" id="{4CCFC9D9-353F-CDD0-E09A-5BCD99357C10}"/>
                  </a:ext>
                </a:extLst>
              </p:cNvPr>
              <p:cNvSpPr txBox="1"/>
              <p:nvPr/>
            </p:nvSpPr>
            <p:spPr>
              <a:xfrm>
                <a:off x="7194781" y="5045341"/>
                <a:ext cx="1197222" cy="46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altLang="zh-CN" sz="1600" b="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1600" b="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1600" b="0" i="1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altLang="zh-CN" sz="1600" b="0" i="1">
                                  <a:latin typeface="Cambria Math" panose="02040503050406030204" pitchFamily="18" charset="0"/>
                                </a:rPr>
                                <m:t>(2)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120" name="文本框 119">
                <a:extLst>
                  <a:ext uri="{FF2B5EF4-FFF2-40B4-BE49-F238E27FC236}">
                    <a16:creationId xmlns:a16="http://schemas.microsoft.com/office/drawing/2014/main" id="{4CCFC9D9-353F-CDD0-E09A-5BCD99357C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94781" y="5045341"/>
                <a:ext cx="1197222" cy="460832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8" name="椭圆 137">
            <a:extLst>
              <a:ext uri="{FF2B5EF4-FFF2-40B4-BE49-F238E27FC236}">
                <a16:creationId xmlns:a16="http://schemas.microsoft.com/office/drawing/2014/main" id="{ACCE5B52-F97D-FB23-DFD5-9FEE99969754}"/>
              </a:ext>
            </a:extLst>
          </p:cNvPr>
          <p:cNvSpPr/>
          <p:nvPr/>
        </p:nvSpPr>
        <p:spPr>
          <a:xfrm>
            <a:off x="7032781" y="1797659"/>
            <a:ext cx="324000" cy="3240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/>
          </a:p>
        </p:txBody>
      </p:sp>
      <p:sp>
        <p:nvSpPr>
          <p:cNvPr id="139" name="椭圆 138">
            <a:extLst>
              <a:ext uri="{FF2B5EF4-FFF2-40B4-BE49-F238E27FC236}">
                <a16:creationId xmlns:a16="http://schemas.microsoft.com/office/drawing/2014/main" id="{211B6652-DE5D-2F5E-2731-6C4DA1929834}"/>
              </a:ext>
            </a:extLst>
          </p:cNvPr>
          <p:cNvSpPr/>
          <p:nvPr/>
        </p:nvSpPr>
        <p:spPr>
          <a:xfrm>
            <a:off x="7032781" y="2481166"/>
            <a:ext cx="324000" cy="3240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0" name="椭圆 139">
            <a:extLst>
              <a:ext uri="{FF2B5EF4-FFF2-40B4-BE49-F238E27FC236}">
                <a16:creationId xmlns:a16="http://schemas.microsoft.com/office/drawing/2014/main" id="{13872C08-AFC2-5D86-7498-FE31FED5E1DE}"/>
              </a:ext>
            </a:extLst>
          </p:cNvPr>
          <p:cNvSpPr/>
          <p:nvPr/>
        </p:nvSpPr>
        <p:spPr>
          <a:xfrm>
            <a:off x="7032781" y="3157326"/>
            <a:ext cx="324000" cy="3240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157" name="直接箭头连接符 156">
            <a:extLst>
              <a:ext uri="{FF2B5EF4-FFF2-40B4-BE49-F238E27FC236}">
                <a16:creationId xmlns:a16="http://schemas.microsoft.com/office/drawing/2014/main" id="{66C5884F-3BC3-379E-73CC-F15A0FE2B191}"/>
              </a:ext>
            </a:extLst>
          </p:cNvPr>
          <p:cNvCxnSpPr>
            <a:stCxn id="11" idx="6"/>
            <a:endCxn id="140" idx="2"/>
          </p:cNvCxnSpPr>
          <p:nvPr/>
        </p:nvCxnSpPr>
        <p:spPr>
          <a:xfrm>
            <a:off x="5828163" y="2643166"/>
            <a:ext cx="1204619" cy="6761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直接箭头连接符 159">
            <a:extLst>
              <a:ext uri="{FF2B5EF4-FFF2-40B4-BE49-F238E27FC236}">
                <a16:creationId xmlns:a16="http://schemas.microsoft.com/office/drawing/2014/main" id="{7BD60B2F-FB1C-1C28-4A22-FA8A9A20A481}"/>
              </a:ext>
            </a:extLst>
          </p:cNvPr>
          <p:cNvCxnSpPr>
            <a:stCxn id="12" idx="6"/>
            <a:endCxn id="140" idx="2"/>
          </p:cNvCxnSpPr>
          <p:nvPr/>
        </p:nvCxnSpPr>
        <p:spPr>
          <a:xfrm>
            <a:off x="5828163" y="3319326"/>
            <a:ext cx="120461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直接箭头连接符 171">
            <a:extLst>
              <a:ext uri="{FF2B5EF4-FFF2-40B4-BE49-F238E27FC236}">
                <a16:creationId xmlns:a16="http://schemas.microsoft.com/office/drawing/2014/main" id="{4CF7D42B-A2C9-7C2B-3AB3-2EA29C900806}"/>
              </a:ext>
            </a:extLst>
          </p:cNvPr>
          <p:cNvCxnSpPr>
            <a:stCxn id="10" idx="6"/>
            <a:endCxn id="140" idx="2"/>
          </p:cNvCxnSpPr>
          <p:nvPr/>
        </p:nvCxnSpPr>
        <p:spPr>
          <a:xfrm>
            <a:off x="5828163" y="1959660"/>
            <a:ext cx="1204619" cy="13596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5" name="矩形 174">
                <a:extLst>
                  <a:ext uri="{FF2B5EF4-FFF2-40B4-BE49-F238E27FC236}">
                    <a16:creationId xmlns:a16="http://schemas.microsoft.com/office/drawing/2014/main" id="{7EC053D3-2DEB-8E74-AFFF-AC1EFD8A2A15}"/>
                  </a:ext>
                </a:extLst>
              </p:cNvPr>
              <p:cNvSpPr/>
              <p:nvPr/>
            </p:nvSpPr>
            <p:spPr>
              <a:xfrm>
                <a:off x="7044401" y="1796185"/>
                <a:ext cx="35618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2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200" i="1" dirty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1200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zh-CN" altLang="en-US" sz="1200" dirty="0"/>
              </a:p>
            </p:txBody>
          </p:sp>
        </mc:Choice>
        <mc:Fallback xmlns="">
          <p:sp>
            <p:nvSpPr>
              <p:cNvPr id="175" name="矩形 174">
                <a:extLst>
                  <a:ext uri="{FF2B5EF4-FFF2-40B4-BE49-F238E27FC236}">
                    <a16:creationId xmlns:a16="http://schemas.microsoft.com/office/drawing/2014/main" id="{7EC053D3-2DEB-8E74-AFFF-AC1EFD8A2A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4401" y="1796185"/>
                <a:ext cx="356188" cy="276999"/>
              </a:xfrm>
              <a:prstGeom prst="rect">
                <a:avLst/>
              </a:prstGeom>
              <a:blipFill>
                <a:blip r:embed="rId21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矩形 175">
                <a:extLst>
                  <a:ext uri="{FF2B5EF4-FFF2-40B4-BE49-F238E27FC236}">
                    <a16:creationId xmlns:a16="http://schemas.microsoft.com/office/drawing/2014/main" id="{3C2186E2-70C5-EF10-AFED-C339B6C0B59B}"/>
                  </a:ext>
                </a:extLst>
              </p:cNvPr>
              <p:cNvSpPr/>
              <p:nvPr/>
            </p:nvSpPr>
            <p:spPr>
              <a:xfrm>
                <a:off x="7044400" y="2484912"/>
                <a:ext cx="35618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2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200" i="1" dirty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1200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zh-CN" altLang="en-US" sz="1200" dirty="0"/>
              </a:p>
            </p:txBody>
          </p:sp>
        </mc:Choice>
        <mc:Fallback xmlns="">
          <p:sp>
            <p:nvSpPr>
              <p:cNvPr id="176" name="矩形 175">
                <a:extLst>
                  <a:ext uri="{FF2B5EF4-FFF2-40B4-BE49-F238E27FC236}">
                    <a16:creationId xmlns:a16="http://schemas.microsoft.com/office/drawing/2014/main" id="{3C2186E2-70C5-EF10-AFED-C339B6C0B5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4400" y="2484912"/>
                <a:ext cx="356188" cy="276999"/>
              </a:xfrm>
              <a:prstGeom prst="rect">
                <a:avLst/>
              </a:prstGeom>
              <a:blipFill>
                <a:blip r:embed="rId22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7" name="矩形 176">
                <a:extLst>
                  <a:ext uri="{FF2B5EF4-FFF2-40B4-BE49-F238E27FC236}">
                    <a16:creationId xmlns:a16="http://schemas.microsoft.com/office/drawing/2014/main" id="{4A356F8D-C2E0-2FD0-30D3-3B781A3B675A}"/>
                  </a:ext>
                </a:extLst>
              </p:cNvPr>
              <p:cNvSpPr/>
              <p:nvPr/>
            </p:nvSpPr>
            <p:spPr>
              <a:xfrm>
                <a:off x="7044400" y="3173101"/>
                <a:ext cx="35618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2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200" i="1" dirty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1200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zh-CN" altLang="en-US" sz="1200" dirty="0"/>
              </a:p>
            </p:txBody>
          </p:sp>
        </mc:Choice>
        <mc:Fallback xmlns="">
          <p:sp>
            <p:nvSpPr>
              <p:cNvPr id="177" name="矩形 176">
                <a:extLst>
                  <a:ext uri="{FF2B5EF4-FFF2-40B4-BE49-F238E27FC236}">
                    <a16:creationId xmlns:a16="http://schemas.microsoft.com/office/drawing/2014/main" id="{4A356F8D-C2E0-2FD0-30D3-3B781A3B675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4400" y="3173101"/>
                <a:ext cx="356188" cy="276999"/>
              </a:xfrm>
              <a:prstGeom prst="rect">
                <a:avLst/>
              </a:prstGeom>
              <a:blipFill>
                <a:blip r:embed="rId23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8" name="直接箭头连接符 177">
            <a:extLst>
              <a:ext uri="{FF2B5EF4-FFF2-40B4-BE49-F238E27FC236}">
                <a16:creationId xmlns:a16="http://schemas.microsoft.com/office/drawing/2014/main" id="{275E9C4F-D5FF-44A3-D988-9E52B0BDFBB7}"/>
              </a:ext>
            </a:extLst>
          </p:cNvPr>
          <p:cNvCxnSpPr>
            <a:stCxn id="138" idx="6"/>
          </p:cNvCxnSpPr>
          <p:nvPr/>
        </p:nvCxnSpPr>
        <p:spPr>
          <a:xfrm>
            <a:off x="7356781" y="1959660"/>
            <a:ext cx="665216" cy="38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文本框 181">
                <a:extLst>
                  <a:ext uri="{FF2B5EF4-FFF2-40B4-BE49-F238E27FC236}">
                    <a16:creationId xmlns:a16="http://schemas.microsoft.com/office/drawing/2014/main" id="{9673EF25-3EA2-F808-7C2C-145708253963}"/>
                  </a:ext>
                </a:extLst>
              </p:cNvPr>
              <p:cNvSpPr txBox="1"/>
              <p:nvPr/>
            </p:nvSpPr>
            <p:spPr>
              <a:xfrm>
                <a:off x="7294008" y="2318814"/>
                <a:ext cx="316523" cy="3250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182" name="文本框 181">
                <a:extLst>
                  <a:ext uri="{FF2B5EF4-FFF2-40B4-BE49-F238E27FC236}">
                    <a16:creationId xmlns:a16="http://schemas.microsoft.com/office/drawing/2014/main" id="{9673EF25-3EA2-F808-7C2C-1457082539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4008" y="2318814"/>
                <a:ext cx="316523" cy="325089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4" name="椭圆 193">
            <a:extLst>
              <a:ext uri="{FF2B5EF4-FFF2-40B4-BE49-F238E27FC236}">
                <a16:creationId xmlns:a16="http://schemas.microsoft.com/office/drawing/2014/main" id="{CDFCB47D-A0E2-1228-E949-4DEB78C66C3A}"/>
              </a:ext>
            </a:extLst>
          </p:cNvPr>
          <p:cNvSpPr/>
          <p:nvPr/>
        </p:nvSpPr>
        <p:spPr>
          <a:xfrm>
            <a:off x="8417293" y="1801534"/>
            <a:ext cx="324000" cy="324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椭圆 194">
            <a:extLst>
              <a:ext uri="{FF2B5EF4-FFF2-40B4-BE49-F238E27FC236}">
                <a16:creationId xmlns:a16="http://schemas.microsoft.com/office/drawing/2014/main" id="{2EDA1CAA-7AAC-8982-28DB-AD8402866C84}"/>
              </a:ext>
            </a:extLst>
          </p:cNvPr>
          <p:cNvSpPr/>
          <p:nvPr/>
        </p:nvSpPr>
        <p:spPr>
          <a:xfrm>
            <a:off x="8417293" y="2482441"/>
            <a:ext cx="324000" cy="324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6" name="椭圆 195">
            <a:extLst>
              <a:ext uri="{FF2B5EF4-FFF2-40B4-BE49-F238E27FC236}">
                <a16:creationId xmlns:a16="http://schemas.microsoft.com/office/drawing/2014/main" id="{B627A03D-F1A2-F7C2-26A2-BB3940A9E076}"/>
              </a:ext>
            </a:extLst>
          </p:cNvPr>
          <p:cNvSpPr/>
          <p:nvPr/>
        </p:nvSpPr>
        <p:spPr>
          <a:xfrm>
            <a:off x="8417293" y="3157226"/>
            <a:ext cx="324000" cy="324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7" name="文本框 196">
                <a:extLst>
                  <a:ext uri="{FF2B5EF4-FFF2-40B4-BE49-F238E27FC236}">
                    <a16:creationId xmlns:a16="http://schemas.microsoft.com/office/drawing/2014/main" id="{5E11FC20-B88A-DC42-EE95-82DDDE68EE65}"/>
                  </a:ext>
                </a:extLst>
              </p:cNvPr>
              <p:cNvSpPr txBox="1"/>
              <p:nvPr/>
            </p:nvSpPr>
            <p:spPr>
              <a:xfrm>
                <a:off x="8559910" y="2484912"/>
                <a:ext cx="623957" cy="3583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197" name="文本框 196">
                <a:extLst>
                  <a:ext uri="{FF2B5EF4-FFF2-40B4-BE49-F238E27FC236}">
                    <a16:creationId xmlns:a16="http://schemas.microsoft.com/office/drawing/2014/main" id="{5E11FC20-B88A-DC42-EE95-82DDDE68EE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9910" y="2484912"/>
                <a:ext cx="623957" cy="358368"/>
              </a:xfrm>
              <a:prstGeom prst="rect">
                <a:avLst/>
              </a:prstGeom>
              <a:blipFill>
                <a:blip r:embed="rId25"/>
                <a:stretch>
                  <a:fillRect b="-34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8208B59A-F252-065E-8AA4-E8350FF69C56}"/>
                  </a:ext>
                </a:extLst>
              </p:cNvPr>
              <p:cNvSpPr/>
              <p:nvPr/>
            </p:nvSpPr>
            <p:spPr>
              <a:xfrm>
                <a:off x="6592527" y="4470010"/>
                <a:ext cx="2036007" cy="57605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1" lang="en-US" altLang="zh-CN" sz="16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zh-CN" sz="160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kumimoji="1" lang="en-US" altLang="zh-CN" sz="16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kumimoji="1" lang="en-US" altLang="zh-CN" sz="1600" i="1"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bSup>
                      <m:r>
                        <a:rPr kumimoji="1" lang="en-US" altLang="zh-CN" sz="1600" i="1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ctrlPr>
                            <a:rPr kumimoji="1" lang="en-US" altLang="zh-CN" sz="1600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kumimoji="1" lang="en-US" altLang="zh-CN" sz="1600" i="1"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kumimoji="1" lang="en-US" altLang="zh-CN" sz="1600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kumimoji="1" lang="en-US" altLang="zh-CN" sz="1600" i="1"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  <m:e>
                          <m:sSubSup>
                            <m:sSubSupPr>
                              <m:ctrlPr>
                                <a:rPr kumimoji="1" lang="en-US" altLang="zh-CN" sz="16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kumimoji="1" lang="en-US" altLang="zh-CN" sz="16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kumimoji="1" lang="en-US" altLang="zh-CN" sz="1600" i="1">
                                  <a:latin typeface="Cambria Math" panose="02040503050406030204" pitchFamily="18" charset="0"/>
                                </a:rPr>
                                <m:t>h𝑗</m:t>
                              </m:r>
                            </m:sub>
                            <m:sup>
                              <m:r>
                                <a:rPr kumimoji="1" lang="en-US" altLang="zh-CN" sz="1600" i="1">
                                  <a:latin typeface="Cambria Math" panose="02040503050406030204" pitchFamily="18" charset="0"/>
                                </a:rPr>
                                <m:t>(2)</m:t>
                              </m:r>
                            </m:sup>
                          </m:sSubSup>
                          <m:sSub>
                            <m:sSubPr>
                              <m:ctrlPr>
                                <a:rPr kumimoji="1" lang="en-US" altLang="zh-CN" sz="16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160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kumimoji="1" lang="en-US" altLang="zh-CN" sz="1600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zh-CN" altLang="en-US" sz="1600"/>
              </a:p>
            </p:txBody>
          </p:sp>
        </mc:Choice>
        <mc:Fallback xmlns=""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id="{8208B59A-F252-065E-8AA4-E8350FF69C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2527" y="4470010"/>
                <a:ext cx="2036007" cy="576055"/>
              </a:xfrm>
              <a:prstGeom prst="rect">
                <a:avLst/>
              </a:prstGeom>
              <a:blipFill>
                <a:blip r:embed="rId26"/>
                <a:stretch>
                  <a:fillRect l="-3086" t="-146809" b="-2170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矩形 77">
                <a:extLst>
                  <a:ext uri="{FF2B5EF4-FFF2-40B4-BE49-F238E27FC236}">
                    <a16:creationId xmlns:a16="http://schemas.microsoft.com/office/drawing/2014/main" id="{DFDD8E43-6E77-D17A-EBD5-86778E5F1CDC}"/>
                  </a:ext>
                </a:extLst>
              </p:cNvPr>
              <p:cNvSpPr/>
              <p:nvPr/>
            </p:nvSpPr>
            <p:spPr>
              <a:xfrm>
                <a:off x="3913499" y="1221678"/>
                <a:ext cx="1510413" cy="4740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  <m:sup>
                          <m: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(1)</m:t>
                          </m:r>
                        </m:sup>
                      </m:sSubSup>
                      <m:r>
                        <a:rPr kumimoji="1" lang="en-US" altLang="zh-CN" sz="12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ctrlP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  <m:e>
                          <m:sSubSup>
                            <m:sSubSupPr>
                              <m:ctrlPr>
                                <a:rPr kumimoji="1" lang="en-US" altLang="zh-CN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kumimoji="1" lang="en-US" altLang="zh-CN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kumimoji="1" lang="en-US" altLang="zh-CN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𝑖h</m:t>
                              </m:r>
                            </m:sub>
                            <m:sup>
                              <m:r>
                                <a:rPr kumimoji="1" lang="en-US" altLang="zh-CN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(1)</m:t>
                              </m:r>
                            </m:sup>
                          </m:sSubSup>
                          <m:sSub>
                            <m:sSubPr>
                              <m:ctrlPr>
                                <a:rPr kumimoji="1" lang="en-US" altLang="zh-CN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1" lang="en-US" altLang="zh-CN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zh-CN" alt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8" name="矩形 77">
                <a:extLst>
                  <a:ext uri="{FF2B5EF4-FFF2-40B4-BE49-F238E27FC236}">
                    <a16:creationId xmlns:a16="http://schemas.microsoft.com/office/drawing/2014/main" id="{DFDD8E43-6E77-D17A-EBD5-86778E5F1C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3499" y="1221678"/>
                <a:ext cx="1510413" cy="474041"/>
              </a:xfrm>
              <a:prstGeom prst="rect">
                <a:avLst/>
              </a:prstGeom>
              <a:blipFill>
                <a:blip r:embed="rId27"/>
                <a:stretch>
                  <a:fillRect l="-1667" t="-128947" b="-19736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1BF62831-5888-6026-6B49-C375D983F453}"/>
                  </a:ext>
                </a:extLst>
              </p:cNvPr>
              <p:cNvSpPr txBox="1"/>
              <p:nvPr/>
            </p:nvSpPr>
            <p:spPr>
              <a:xfrm>
                <a:off x="4809164" y="1226260"/>
                <a:ext cx="3028047" cy="4551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bSup>
                      <m:r>
                        <a:rPr kumimoji="1" lang="en-US" altLang="zh-CN" sz="12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ctrlP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  <m:e>
                          <m:sSubSup>
                            <m:sSubSupPr>
                              <m:ctrlPr>
                                <a:rPr kumimoji="1" lang="en-US" altLang="zh-CN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kumimoji="1" lang="en-US" altLang="zh-CN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kumimoji="1" lang="en-US" altLang="zh-CN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h𝑗</m:t>
                              </m:r>
                            </m:sub>
                            <m:sup>
                              <m:r>
                                <a:rPr kumimoji="1" lang="en-US" altLang="zh-CN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(2)</m:t>
                              </m:r>
                            </m:sup>
                          </m:sSubSup>
                          <m:sSub>
                            <m:sSubPr>
                              <m:ctrlPr>
                                <a:rPr kumimoji="1" lang="en-US" altLang="zh-CN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kumimoji="1" lang="en-US" altLang="zh-CN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zh-CN" altLang="en-US" sz="120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1BF62831-5888-6026-6B49-C375D983F4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9164" y="1226260"/>
                <a:ext cx="3028047" cy="455125"/>
              </a:xfrm>
              <a:prstGeom prst="rect">
                <a:avLst/>
              </a:prstGeom>
              <a:blipFill>
                <a:blip r:embed="rId28"/>
                <a:stretch>
                  <a:fillRect t="-135135" b="-20270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D8CABBDB-06E8-8239-1685-20FA4ED665C9}"/>
                  </a:ext>
                </a:extLst>
              </p:cNvPr>
              <p:cNvSpPr txBox="1"/>
              <p:nvPr/>
            </p:nvSpPr>
            <p:spPr>
              <a:xfrm>
                <a:off x="6778571" y="2201581"/>
                <a:ext cx="316523" cy="3908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1400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bSup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D8CABBDB-06E8-8239-1685-20FA4ED665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8571" y="2201581"/>
                <a:ext cx="316523" cy="390876"/>
              </a:xfrm>
              <a:prstGeom prst="rect">
                <a:avLst/>
              </a:prstGeom>
              <a:blipFill>
                <a:blip r:embed="rId29"/>
                <a:stretch>
                  <a:fillRect r="-34615" b="-31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DF520A93-F1DC-D10F-AAC1-80B47341BADD}"/>
                  </a:ext>
                </a:extLst>
              </p:cNvPr>
              <p:cNvSpPr txBox="1"/>
              <p:nvPr/>
            </p:nvSpPr>
            <p:spPr>
              <a:xfrm>
                <a:off x="6777541" y="2816226"/>
                <a:ext cx="316523" cy="3711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1400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  <m:sup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bSup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DF520A93-F1DC-D10F-AAC1-80B47341BA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7541" y="2816226"/>
                <a:ext cx="316523" cy="371127"/>
              </a:xfrm>
              <a:prstGeom prst="rect">
                <a:avLst/>
              </a:prstGeom>
              <a:blipFill>
                <a:blip r:embed="rId30"/>
                <a:stretch>
                  <a:fillRect r="-346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48A69557-2BF7-AEED-BB2B-F61559770223}"/>
                  </a:ext>
                </a:extLst>
              </p:cNvPr>
              <p:cNvSpPr txBox="1"/>
              <p:nvPr/>
            </p:nvSpPr>
            <p:spPr>
              <a:xfrm>
                <a:off x="5107728" y="1585992"/>
                <a:ext cx="316523" cy="361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1400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(1)</m:t>
                          </m:r>
                        </m:sup>
                      </m:sSubSup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48A69557-2BF7-AEED-BB2B-F615597702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7728" y="1585992"/>
                <a:ext cx="316523" cy="361317"/>
              </a:xfrm>
              <a:prstGeom prst="rect">
                <a:avLst/>
              </a:prstGeom>
              <a:blipFill>
                <a:blip r:embed="rId31"/>
                <a:stretch>
                  <a:fillRect r="-346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84A1B861-1279-180B-BF7C-C0BA5A60A0AA}"/>
                  </a:ext>
                </a:extLst>
              </p:cNvPr>
              <p:cNvSpPr txBox="1"/>
              <p:nvPr/>
            </p:nvSpPr>
            <p:spPr>
              <a:xfrm>
                <a:off x="5218181" y="2166499"/>
                <a:ext cx="316523" cy="3711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1400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  <m:sup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(1)</m:t>
                          </m:r>
                        </m:sup>
                      </m:sSubSup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84A1B861-1279-180B-BF7C-C0BA5A60A0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8181" y="2166499"/>
                <a:ext cx="316523" cy="371127"/>
              </a:xfrm>
              <a:prstGeom prst="rect">
                <a:avLst/>
              </a:prstGeom>
              <a:blipFill>
                <a:blip r:embed="rId32"/>
                <a:stretch>
                  <a:fillRect r="-346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4C9F2300-6A77-DD0B-0B90-039FDE5F0233}"/>
                  </a:ext>
                </a:extLst>
              </p:cNvPr>
              <p:cNvSpPr txBox="1"/>
              <p:nvPr/>
            </p:nvSpPr>
            <p:spPr>
              <a:xfrm>
                <a:off x="5265651" y="2812932"/>
                <a:ext cx="316523" cy="3776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1400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  <m:sup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(1)</m:t>
                          </m:r>
                        </m:sup>
                      </m:sSubSup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4C9F2300-6A77-DD0B-0B90-039FDE5F02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651" y="2812932"/>
                <a:ext cx="316523" cy="377604"/>
              </a:xfrm>
              <a:prstGeom prst="rect">
                <a:avLst/>
              </a:prstGeom>
              <a:blipFill>
                <a:blip r:embed="rId33"/>
                <a:stretch>
                  <a:fillRect r="-346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082B7A74-8AD7-31F5-A7A0-5CA488CDFCDC}"/>
                  </a:ext>
                </a:extLst>
              </p:cNvPr>
              <p:cNvSpPr/>
              <p:nvPr/>
            </p:nvSpPr>
            <p:spPr>
              <a:xfrm>
                <a:off x="3574381" y="4428773"/>
                <a:ext cx="1951753" cy="60119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1" lang="en-US" altLang="zh-CN" sz="16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zh-CN" sz="16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kumimoji="1" lang="en-US" altLang="zh-CN" sz="16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  <m:sup>
                          <m:r>
                            <a:rPr kumimoji="1" lang="en-US" altLang="zh-CN" sz="16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(1)</m:t>
                          </m:r>
                        </m:sup>
                      </m:sSubSup>
                      <m:r>
                        <a:rPr kumimoji="1" lang="en-US" altLang="zh-CN" sz="16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ctrlPr>
                            <a:rPr kumimoji="1" lang="en-US" altLang="zh-CN" sz="16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kumimoji="1" lang="en-US" altLang="zh-CN" sz="16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kumimoji="1" lang="en-US" altLang="zh-CN" sz="16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kumimoji="1" lang="en-US" altLang="zh-CN" sz="16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  <m:e>
                          <m:sSubSup>
                            <m:sSubSupPr>
                              <m:ctrlPr>
                                <a:rPr kumimoji="1" lang="en-US" altLang="zh-CN" sz="16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kumimoji="1" lang="en-US" altLang="zh-CN" sz="16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kumimoji="1" lang="en-US" altLang="zh-CN" sz="16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𝑖h</m:t>
                              </m:r>
                            </m:sub>
                            <m:sup>
                              <m:r>
                                <a:rPr kumimoji="1" lang="en-US" altLang="zh-CN" sz="16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(1)</m:t>
                              </m:r>
                            </m:sup>
                          </m:sSubSup>
                          <m:sSub>
                            <m:sSubPr>
                              <m:ctrlPr>
                                <a:rPr kumimoji="1" lang="en-US" altLang="zh-CN" sz="16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16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1" lang="en-US" altLang="zh-CN" sz="16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zh-CN" alt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082B7A74-8AD7-31F5-A7A0-5CA488CDFCD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74381" y="4428773"/>
                <a:ext cx="1951753" cy="601190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79267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2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5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6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1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42" dur="2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3" presetClass="emph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4" dur="20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/>
      <p:bldP spid="97" grpId="0"/>
      <p:bldP spid="101" grpId="0"/>
      <p:bldP spid="101" grpId="1"/>
      <p:bldP spid="119" grpId="0"/>
      <p:bldP spid="120" grpId="0"/>
      <p:bldP spid="182" grpId="0"/>
      <p:bldP spid="182" grpId="1"/>
      <p:bldP spid="13" grpId="0"/>
      <p:bldP spid="1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04298-7A72-1089-80A9-9759878DE7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55EBAF4-1040-3217-F902-0CDEAE6324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反向传播算法</a:t>
            </a:r>
            <a:r>
              <a:rPr lang="en-US" altLang="zh-CN" dirty="0"/>
              <a:t>—</a:t>
            </a:r>
            <a:r>
              <a:rPr lang="zh-CN" altLang="en-US" dirty="0"/>
              <a:t>后向</a:t>
            </a: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1A4E5E98-25CA-47F0-1EA7-708DD7A88140}"/>
              </a:ext>
            </a:extLst>
          </p:cNvPr>
          <p:cNvSpPr/>
          <p:nvPr/>
        </p:nvSpPr>
        <p:spPr>
          <a:xfrm>
            <a:off x="3977465" y="1797659"/>
            <a:ext cx="324000" cy="32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751EE189-709D-1A1A-8ECC-A7F4EB97DB9D}"/>
              </a:ext>
            </a:extLst>
          </p:cNvPr>
          <p:cNvSpPr/>
          <p:nvPr/>
        </p:nvSpPr>
        <p:spPr>
          <a:xfrm>
            <a:off x="3977465" y="2481166"/>
            <a:ext cx="324000" cy="32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102370B6-13A9-AB74-29A8-45C2988A6ECC}"/>
              </a:ext>
            </a:extLst>
          </p:cNvPr>
          <p:cNvSpPr/>
          <p:nvPr/>
        </p:nvSpPr>
        <p:spPr>
          <a:xfrm>
            <a:off x="3977465" y="3157326"/>
            <a:ext cx="324000" cy="32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AF0F6465-233A-E5BE-34B5-22304D46692F}"/>
              </a:ext>
            </a:extLst>
          </p:cNvPr>
          <p:cNvSpPr/>
          <p:nvPr/>
        </p:nvSpPr>
        <p:spPr>
          <a:xfrm>
            <a:off x="5504162" y="1797659"/>
            <a:ext cx="324000" cy="324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CD1AB329-0404-B02C-0CB3-BB507FB1EBA4}"/>
              </a:ext>
            </a:extLst>
          </p:cNvPr>
          <p:cNvSpPr/>
          <p:nvPr/>
        </p:nvSpPr>
        <p:spPr>
          <a:xfrm>
            <a:off x="5504162" y="2481166"/>
            <a:ext cx="324000" cy="324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BCD6215A-E357-AD00-9C96-D96AF0E6B819}"/>
              </a:ext>
            </a:extLst>
          </p:cNvPr>
          <p:cNvSpPr/>
          <p:nvPr/>
        </p:nvSpPr>
        <p:spPr>
          <a:xfrm>
            <a:off x="5504162" y="3157326"/>
            <a:ext cx="324000" cy="324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445C33EC-6B36-818E-C683-6FFC2F6AAFD9}"/>
              </a:ext>
            </a:extLst>
          </p:cNvPr>
          <p:cNvCxnSpPr>
            <a:endCxn id="7" idx="2"/>
          </p:cNvCxnSpPr>
          <p:nvPr/>
        </p:nvCxnSpPr>
        <p:spPr>
          <a:xfrm>
            <a:off x="3443479" y="1959659"/>
            <a:ext cx="5339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1F28FFE5-72EC-2357-65B4-8643C3DE4BFE}"/>
              </a:ext>
            </a:extLst>
          </p:cNvPr>
          <p:cNvCxnSpPr>
            <a:endCxn id="8" idx="2"/>
          </p:cNvCxnSpPr>
          <p:nvPr/>
        </p:nvCxnSpPr>
        <p:spPr>
          <a:xfrm>
            <a:off x="3443479" y="2643166"/>
            <a:ext cx="5339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684DC6D9-6737-7C59-35DC-604035823219}"/>
              </a:ext>
            </a:extLst>
          </p:cNvPr>
          <p:cNvCxnSpPr>
            <a:endCxn id="9" idx="2"/>
          </p:cNvCxnSpPr>
          <p:nvPr/>
        </p:nvCxnSpPr>
        <p:spPr>
          <a:xfrm>
            <a:off x="3443479" y="3319326"/>
            <a:ext cx="5339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A152026B-FE05-03E7-B0CA-0644BAB72DAC}"/>
              </a:ext>
            </a:extLst>
          </p:cNvPr>
          <p:cNvCxnSpPr>
            <a:cxnSpLocks/>
            <a:stCxn id="7" idx="6"/>
            <a:endCxn id="11" idx="2"/>
          </p:cNvCxnSpPr>
          <p:nvPr/>
        </p:nvCxnSpPr>
        <p:spPr>
          <a:xfrm>
            <a:off x="4301466" y="1959660"/>
            <a:ext cx="1202697" cy="6835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1AF7C117-E965-80CA-0A80-80AED4B2CA9A}"/>
              </a:ext>
            </a:extLst>
          </p:cNvPr>
          <p:cNvCxnSpPr>
            <a:stCxn id="8" idx="6"/>
            <a:endCxn id="11" idx="2"/>
          </p:cNvCxnSpPr>
          <p:nvPr/>
        </p:nvCxnSpPr>
        <p:spPr>
          <a:xfrm>
            <a:off x="4301466" y="2643166"/>
            <a:ext cx="12026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4790FA40-B933-55F3-3B39-159D1B84AFFB}"/>
              </a:ext>
            </a:extLst>
          </p:cNvPr>
          <p:cNvCxnSpPr>
            <a:stCxn id="9" idx="6"/>
            <a:endCxn id="11" idx="2"/>
          </p:cNvCxnSpPr>
          <p:nvPr/>
        </p:nvCxnSpPr>
        <p:spPr>
          <a:xfrm flipV="1">
            <a:off x="4301466" y="2643166"/>
            <a:ext cx="1202697" cy="6761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>
            <a:extLst>
              <a:ext uri="{FF2B5EF4-FFF2-40B4-BE49-F238E27FC236}">
                <a16:creationId xmlns:a16="http://schemas.microsoft.com/office/drawing/2014/main" id="{6AC5B9DC-8CED-866B-616B-5EC98D6FD9D1}"/>
              </a:ext>
            </a:extLst>
          </p:cNvPr>
          <p:cNvCxnSpPr>
            <a:stCxn id="7" idx="6"/>
            <a:endCxn id="10" idx="2"/>
          </p:cNvCxnSpPr>
          <p:nvPr/>
        </p:nvCxnSpPr>
        <p:spPr>
          <a:xfrm>
            <a:off x="4301466" y="1959659"/>
            <a:ext cx="12026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0C1433E3-C259-EDDF-E689-79795F1F2C32}"/>
              </a:ext>
            </a:extLst>
          </p:cNvPr>
          <p:cNvCxnSpPr>
            <a:stCxn id="8" idx="6"/>
            <a:endCxn id="10" idx="2"/>
          </p:cNvCxnSpPr>
          <p:nvPr/>
        </p:nvCxnSpPr>
        <p:spPr>
          <a:xfrm flipV="1">
            <a:off x="4301466" y="1959660"/>
            <a:ext cx="1202697" cy="6835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箭头连接符 40">
            <a:extLst>
              <a:ext uri="{FF2B5EF4-FFF2-40B4-BE49-F238E27FC236}">
                <a16:creationId xmlns:a16="http://schemas.microsoft.com/office/drawing/2014/main" id="{C7C8814D-FBA0-CF86-4BD9-BCECCB784E8D}"/>
              </a:ext>
            </a:extLst>
          </p:cNvPr>
          <p:cNvCxnSpPr>
            <a:stCxn id="9" idx="6"/>
            <a:endCxn id="10" idx="2"/>
          </p:cNvCxnSpPr>
          <p:nvPr/>
        </p:nvCxnSpPr>
        <p:spPr>
          <a:xfrm flipV="1">
            <a:off x="4301466" y="1959660"/>
            <a:ext cx="1202697" cy="13596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箭头连接符 43">
            <a:extLst>
              <a:ext uri="{FF2B5EF4-FFF2-40B4-BE49-F238E27FC236}">
                <a16:creationId xmlns:a16="http://schemas.microsoft.com/office/drawing/2014/main" id="{B7D61D92-4E09-7E31-FE64-5DF0DB96CC85}"/>
              </a:ext>
            </a:extLst>
          </p:cNvPr>
          <p:cNvCxnSpPr>
            <a:stCxn id="7" idx="6"/>
            <a:endCxn id="12" idx="2"/>
          </p:cNvCxnSpPr>
          <p:nvPr/>
        </p:nvCxnSpPr>
        <p:spPr>
          <a:xfrm>
            <a:off x="4301466" y="1959660"/>
            <a:ext cx="1202697" cy="13596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箭头连接符 46">
            <a:extLst>
              <a:ext uri="{FF2B5EF4-FFF2-40B4-BE49-F238E27FC236}">
                <a16:creationId xmlns:a16="http://schemas.microsoft.com/office/drawing/2014/main" id="{A35E3CEA-41D7-DE5B-36E5-DD8ADDF10B00}"/>
              </a:ext>
            </a:extLst>
          </p:cNvPr>
          <p:cNvCxnSpPr>
            <a:stCxn id="8" idx="6"/>
            <a:endCxn id="12" idx="2"/>
          </p:cNvCxnSpPr>
          <p:nvPr/>
        </p:nvCxnSpPr>
        <p:spPr>
          <a:xfrm>
            <a:off x="4301466" y="2643166"/>
            <a:ext cx="1202697" cy="6761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箭头连接符 49">
            <a:extLst>
              <a:ext uri="{FF2B5EF4-FFF2-40B4-BE49-F238E27FC236}">
                <a16:creationId xmlns:a16="http://schemas.microsoft.com/office/drawing/2014/main" id="{2FBEDC7D-6C0E-8E3B-9848-3EE9476D6735}"/>
              </a:ext>
            </a:extLst>
          </p:cNvPr>
          <p:cNvCxnSpPr>
            <a:stCxn id="9" idx="6"/>
            <a:endCxn id="12" idx="2"/>
          </p:cNvCxnSpPr>
          <p:nvPr/>
        </p:nvCxnSpPr>
        <p:spPr>
          <a:xfrm>
            <a:off x="4301466" y="3319326"/>
            <a:ext cx="12026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箭头连接符 54">
            <a:extLst>
              <a:ext uri="{FF2B5EF4-FFF2-40B4-BE49-F238E27FC236}">
                <a16:creationId xmlns:a16="http://schemas.microsoft.com/office/drawing/2014/main" id="{DD644E7B-A7E7-38C9-B54C-5C50A40DE401}"/>
              </a:ext>
            </a:extLst>
          </p:cNvPr>
          <p:cNvCxnSpPr>
            <a:stCxn id="10" idx="6"/>
            <a:endCxn id="138" idx="2"/>
          </p:cNvCxnSpPr>
          <p:nvPr/>
        </p:nvCxnSpPr>
        <p:spPr>
          <a:xfrm>
            <a:off x="5828163" y="1959659"/>
            <a:ext cx="120461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箭头连接符 55">
            <a:extLst>
              <a:ext uri="{FF2B5EF4-FFF2-40B4-BE49-F238E27FC236}">
                <a16:creationId xmlns:a16="http://schemas.microsoft.com/office/drawing/2014/main" id="{BE2C9011-4523-B870-4FC4-CCB605D0DBED}"/>
              </a:ext>
            </a:extLst>
          </p:cNvPr>
          <p:cNvCxnSpPr>
            <a:stCxn id="11" idx="6"/>
            <a:endCxn id="138" idx="2"/>
          </p:cNvCxnSpPr>
          <p:nvPr/>
        </p:nvCxnSpPr>
        <p:spPr>
          <a:xfrm flipV="1">
            <a:off x="5828163" y="1959660"/>
            <a:ext cx="1204619" cy="6835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箭头连接符 58">
            <a:extLst>
              <a:ext uri="{FF2B5EF4-FFF2-40B4-BE49-F238E27FC236}">
                <a16:creationId xmlns:a16="http://schemas.microsoft.com/office/drawing/2014/main" id="{440EF1DC-439E-2DB2-8B9D-F1953872A2AA}"/>
              </a:ext>
            </a:extLst>
          </p:cNvPr>
          <p:cNvCxnSpPr>
            <a:stCxn id="12" idx="6"/>
            <a:endCxn id="138" idx="2"/>
          </p:cNvCxnSpPr>
          <p:nvPr/>
        </p:nvCxnSpPr>
        <p:spPr>
          <a:xfrm flipV="1">
            <a:off x="5828163" y="1959660"/>
            <a:ext cx="1204619" cy="13596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箭头连接符 61">
            <a:extLst>
              <a:ext uri="{FF2B5EF4-FFF2-40B4-BE49-F238E27FC236}">
                <a16:creationId xmlns:a16="http://schemas.microsoft.com/office/drawing/2014/main" id="{3543F9E3-E06B-D4F3-9344-313D7B91B2DC}"/>
              </a:ext>
            </a:extLst>
          </p:cNvPr>
          <p:cNvCxnSpPr>
            <a:stCxn id="10" idx="6"/>
            <a:endCxn id="139" idx="2"/>
          </p:cNvCxnSpPr>
          <p:nvPr/>
        </p:nvCxnSpPr>
        <p:spPr>
          <a:xfrm>
            <a:off x="5828163" y="1959660"/>
            <a:ext cx="1204619" cy="6835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箭头连接符 64">
            <a:extLst>
              <a:ext uri="{FF2B5EF4-FFF2-40B4-BE49-F238E27FC236}">
                <a16:creationId xmlns:a16="http://schemas.microsoft.com/office/drawing/2014/main" id="{97D22473-66DB-5220-2678-62AA9B65E5B7}"/>
              </a:ext>
            </a:extLst>
          </p:cNvPr>
          <p:cNvCxnSpPr>
            <a:stCxn id="11" idx="6"/>
            <a:endCxn id="139" idx="2"/>
          </p:cNvCxnSpPr>
          <p:nvPr/>
        </p:nvCxnSpPr>
        <p:spPr>
          <a:xfrm>
            <a:off x="5828163" y="2643166"/>
            <a:ext cx="120461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箭头连接符 67">
            <a:extLst>
              <a:ext uri="{FF2B5EF4-FFF2-40B4-BE49-F238E27FC236}">
                <a16:creationId xmlns:a16="http://schemas.microsoft.com/office/drawing/2014/main" id="{879182CC-F7BC-CB4D-C8BE-7E63F960497B}"/>
              </a:ext>
            </a:extLst>
          </p:cNvPr>
          <p:cNvCxnSpPr>
            <a:stCxn id="12" idx="6"/>
            <a:endCxn id="139" idx="2"/>
          </p:cNvCxnSpPr>
          <p:nvPr/>
        </p:nvCxnSpPr>
        <p:spPr>
          <a:xfrm flipV="1">
            <a:off x="5828163" y="2643166"/>
            <a:ext cx="1204619" cy="6761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箭头连接符 70">
            <a:extLst>
              <a:ext uri="{FF2B5EF4-FFF2-40B4-BE49-F238E27FC236}">
                <a16:creationId xmlns:a16="http://schemas.microsoft.com/office/drawing/2014/main" id="{BFE87B34-A8A1-A48E-E403-563DC7776BCD}"/>
              </a:ext>
            </a:extLst>
          </p:cNvPr>
          <p:cNvCxnSpPr>
            <a:stCxn id="139" idx="6"/>
          </p:cNvCxnSpPr>
          <p:nvPr/>
        </p:nvCxnSpPr>
        <p:spPr>
          <a:xfrm>
            <a:off x="7356781" y="2643167"/>
            <a:ext cx="665216" cy="12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箭头连接符 74">
            <a:extLst>
              <a:ext uri="{FF2B5EF4-FFF2-40B4-BE49-F238E27FC236}">
                <a16:creationId xmlns:a16="http://schemas.microsoft.com/office/drawing/2014/main" id="{3187C851-26F5-836A-961A-E7F7B5F94A99}"/>
              </a:ext>
            </a:extLst>
          </p:cNvPr>
          <p:cNvCxnSpPr>
            <a:stCxn id="140" idx="6"/>
          </p:cNvCxnSpPr>
          <p:nvPr/>
        </p:nvCxnSpPr>
        <p:spPr>
          <a:xfrm flipV="1">
            <a:off x="7356781" y="3319226"/>
            <a:ext cx="665216" cy="1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文本框 85">
                <a:extLst>
                  <a:ext uri="{FF2B5EF4-FFF2-40B4-BE49-F238E27FC236}">
                    <a16:creationId xmlns:a16="http://schemas.microsoft.com/office/drawing/2014/main" id="{076889EF-5949-8533-F279-6776DDBBC3D2}"/>
                  </a:ext>
                </a:extLst>
              </p:cNvPr>
              <p:cNvSpPr txBox="1"/>
              <p:nvPr/>
            </p:nvSpPr>
            <p:spPr>
              <a:xfrm>
                <a:off x="3443478" y="1622474"/>
                <a:ext cx="53398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86" name="文本框 85">
                <a:extLst>
                  <a:ext uri="{FF2B5EF4-FFF2-40B4-BE49-F238E27FC236}">
                    <a16:creationId xmlns:a16="http://schemas.microsoft.com/office/drawing/2014/main" id="{076889EF-5949-8533-F279-6776DDBBC3D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3478" y="1622474"/>
                <a:ext cx="533986" cy="33855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文本框 86">
                <a:extLst>
                  <a:ext uri="{FF2B5EF4-FFF2-40B4-BE49-F238E27FC236}">
                    <a16:creationId xmlns:a16="http://schemas.microsoft.com/office/drawing/2014/main" id="{6EB8FE3F-D9FD-BBA8-5A32-B399B197F391}"/>
                  </a:ext>
                </a:extLst>
              </p:cNvPr>
              <p:cNvSpPr txBox="1"/>
              <p:nvPr/>
            </p:nvSpPr>
            <p:spPr>
              <a:xfrm>
                <a:off x="3443478" y="2309039"/>
                <a:ext cx="53398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87" name="文本框 86">
                <a:extLst>
                  <a:ext uri="{FF2B5EF4-FFF2-40B4-BE49-F238E27FC236}">
                    <a16:creationId xmlns:a16="http://schemas.microsoft.com/office/drawing/2014/main" id="{6EB8FE3F-D9FD-BBA8-5A32-B399B197F3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3478" y="2309039"/>
                <a:ext cx="533986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文本框 87">
                <a:extLst>
                  <a:ext uri="{FF2B5EF4-FFF2-40B4-BE49-F238E27FC236}">
                    <a16:creationId xmlns:a16="http://schemas.microsoft.com/office/drawing/2014/main" id="{C535F237-AA55-C906-43A2-E8FAC7B28E19}"/>
                  </a:ext>
                </a:extLst>
              </p:cNvPr>
              <p:cNvSpPr txBox="1"/>
              <p:nvPr/>
            </p:nvSpPr>
            <p:spPr>
              <a:xfrm>
                <a:off x="3424081" y="2995604"/>
                <a:ext cx="53398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88" name="文本框 87">
                <a:extLst>
                  <a:ext uri="{FF2B5EF4-FFF2-40B4-BE49-F238E27FC236}">
                    <a16:creationId xmlns:a16="http://schemas.microsoft.com/office/drawing/2014/main" id="{C535F237-AA55-C906-43A2-E8FAC7B28E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4081" y="2995604"/>
                <a:ext cx="533986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文本框 88">
                <a:extLst>
                  <a:ext uri="{FF2B5EF4-FFF2-40B4-BE49-F238E27FC236}">
                    <a16:creationId xmlns:a16="http://schemas.microsoft.com/office/drawing/2014/main" id="{56115A46-C256-38B4-5983-8FAC1568B54B}"/>
                  </a:ext>
                </a:extLst>
              </p:cNvPr>
              <p:cNvSpPr txBox="1"/>
              <p:nvPr/>
            </p:nvSpPr>
            <p:spPr>
              <a:xfrm>
                <a:off x="3471043" y="2562221"/>
                <a:ext cx="461665" cy="593985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89" name="文本框 88">
                <a:extLst>
                  <a:ext uri="{FF2B5EF4-FFF2-40B4-BE49-F238E27FC236}">
                    <a16:creationId xmlns:a16="http://schemas.microsoft.com/office/drawing/2014/main" id="{56115A46-C256-38B4-5983-8FAC1568B5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1043" y="2562221"/>
                <a:ext cx="461665" cy="59398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文本框 92">
                <a:extLst>
                  <a:ext uri="{FF2B5EF4-FFF2-40B4-BE49-F238E27FC236}">
                    <a16:creationId xmlns:a16="http://schemas.microsoft.com/office/drawing/2014/main" id="{2FB249FA-4912-FB07-1473-27F87B89FCC8}"/>
                  </a:ext>
                </a:extLst>
              </p:cNvPr>
              <p:cNvSpPr txBox="1"/>
              <p:nvPr/>
            </p:nvSpPr>
            <p:spPr>
              <a:xfrm>
                <a:off x="3471043" y="1902547"/>
                <a:ext cx="461665" cy="593985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93" name="文本框 92">
                <a:extLst>
                  <a:ext uri="{FF2B5EF4-FFF2-40B4-BE49-F238E27FC236}">
                    <a16:creationId xmlns:a16="http://schemas.microsoft.com/office/drawing/2014/main" id="{2FB249FA-4912-FB07-1473-27F87B89FCC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1043" y="1902547"/>
                <a:ext cx="461665" cy="59398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文本框 98">
                <a:extLst>
                  <a:ext uri="{FF2B5EF4-FFF2-40B4-BE49-F238E27FC236}">
                    <a16:creationId xmlns:a16="http://schemas.microsoft.com/office/drawing/2014/main" id="{40E3994A-EA1B-B3BE-A70C-F1C32F6E6363}"/>
                  </a:ext>
                </a:extLst>
              </p:cNvPr>
              <p:cNvSpPr txBox="1"/>
              <p:nvPr/>
            </p:nvSpPr>
            <p:spPr>
              <a:xfrm>
                <a:off x="5749034" y="2926627"/>
                <a:ext cx="316523" cy="3243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99" name="文本框 98">
                <a:extLst>
                  <a:ext uri="{FF2B5EF4-FFF2-40B4-BE49-F238E27FC236}">
                    <a16:creationId xmlns:a16="http://schemas.microsoft.com/office/drawing/2014/main" id="{40E3994A-EA1B-B3BE-A70C-F1C32F6E63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9034" y="2926627"/>
                <a:ext cx="316523" cy="32438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文本框 100">
                <a:extLst>
                  <a:ext uri="{FF2B5EF4-FFF2-40B4-BE49-F238E27FC236}">
                    <a16:creationId xmlns:a16="http://schemas.microsoft.com/office/drawing/2014/main" id="{90A7D24E-C040-070B-CDBE-42FDA080D834}"/>
                  </a:ext>
                </a:extLst>
              </p:cNvPr>
              <p:cNvSpPr txBox="1"/>
              <p:nvPr/>
            </p:nvSpPr>
            <p:spPr>
              <a:xfrm>
                <a:off x="5761230" y="2279369"/>
                <a:ext cx="3165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101" name="文本框 100">
                <a:extLst>
                  <a:ext uri="{FF2B5EF4-FFF2-40B4-BE49-F238E27FC236}">
                    <a16:creationId xmlns:a16="http://schemas.microsoft.com/office/drawing/2014/main" id="{90A7D24E-C040-070B-CDBE-42FDA080D8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1230" y="2279369"/>
                <a:ext cx="316523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文本框 102">
                <a:extLst>
                  <a:ext uri="{FF2B5EF4-FFF2-40B4-BE49-F238E27FC236}">
                    <a16:creationId xmlns:a16="http://schemas.microsoft.com/office/drawing/2014/main" id="{44715D68-3894-4296-AB5D-BD762384BF78}"/>
                  </a:ext>
                </a:extLst>
              </p:cNvPr>
              <p:cNvSpPr txBox="1"/>
              <p:nvPr/>
            </p:nvSpPr>
            <p:spPr>
              <a:xfrm>
                <a:off x="5761230" y="1626100"/>
                <a:ext cx="3165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103" name="文本框 102">
                <a:extLst>
                  <a:ext uri="{FF2B5EF4-FFF2-40B4-BE49-F238E27FC236}">
                    <a16:creationId xmlns:a16="http://schemas.microsoft.com/office/drawing/2014/main" id="{44715D68-3894-4296-AB5D-BD762384BF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1230" y="1626100"/>
                <a:ext cx="316523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矩形 103">
                <a:extLst>
                  <a:ext uri="{FF2B5EF4-FFF2-40B4-BE49-F238E27FC236}">
                    <a16:creationId xmlns:a16="http://schemas.microsoft.com/office/drawing/2014/main" id="{5F1506D5-3BAC-71CB-745F-128D3FE8484C}"/>
                  </a:ext>
                </a:extLst>
              </p:cNvPr>
              <p:cNvSpPr/>
              <p:nvPr/>
            </p:nvSpPr>
            <p:spPr>
              <a:xfrm>
                <a:off x="5519067" y="1797659"/>
                <a:ext cx="35259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2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200" i="1" dirty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1200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sz="1200" dirty="0"/>
              </a:p>
            </p:txBody>
          </p:sp>
        </mc:Choice>
        <mc:Fallback xmlns="">
          <p:sp>
            <p:nvSpPr>
              <p:cNvPr id="104" name="矩形 103">
                <a:extLst>
                  <a:ext uri="{FF2B5EF4-FFF2-40B4-BE49-F238E27FC236}">
                    <a16:creationId xmlns:a16="http://schemas.microsoft.com/office/drawing/2014/main" id="{5F1506D5-3BAC-71CB-745F-128D3FE848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9067" y="1797659"/>
                <a:ext cx="352597" cy="276999"/>
              </a:xfrm>
              <a:prstGeom prst="rect">
                <a:avLst/>
              </a:prstGeom>
              <a:blipFill>
                <a:blip r:embed="rId9"/>
                <a:stretch>
                  <a:fillRect b="-130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矩形 104">
                <a:extLst>
                  <a:ext uri="{FF2B5EF4-FFF2-40B4-BE49-F238E27FC236}">
                    <a16:creationId xmlns:a16="http://schemas.microsoft.com/office/drawing/2014/main" id="{E28B2498-CFB5-88A5-DC9F-BBFAFFEC9FFA}"/>
                  </a:ext>
                </a:extLst>
              </p:cNvPr>
              <p:cNvSpPr/>
              <p:nvPr/>
            </p:nvSpPr>
            <p:spPr>
              <a:xfrm>
                <a:off x="5519067" y="2486386"/>
                <a:ext cx="35259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2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200" i="1" dirty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1200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sz="1200" dirty="0"/>
              </a:p>
            </p:txBody>
          </p:sp>
        </mc:Choice>
        <mc:Fallback xmlns="">
          <p:sp>
            <p:nvSpPr>
              <p:cNvPr id="105" name="矩形 104">
                <a:extLst>
                  <a:ext uri="{FF2B5EF4-FFF2-40B4-BE49-F238E27FC236}">
                    <a16:creationId xmlns:a16="http://schemas.microsoft.com/office/drawing/2014/main" id="{E28B2498-CFB5-88A5-DC9F-BBFAFFEC9FF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9067" y="2486386"/>
                <a:ext cx="352597" cy="276999"/>
              </a:xfrm>
              <a:prstGeom prst="rect">
                <a:avLst/>
              </a:prstGeom>
              <a:blipFill>
                <a:blip r:embed="rId9"/>
                <a:stretch>
                  <a:fillRect b="-130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矩形 105">
                <a:extLst>
                  <a:ext uri="{FF2B5EF4-FFF2-40B4-BE49-F238E27FC236}">
                    <a16:creationId xmlns:a16="http://schemas.microsoft.com/office/drawing/2014/main" id="{4202EAD4-869A-3820-7008-186033B344B9}"/>
                  </a:ext>
                </a:extLst>
              </p:cNvPr>
              <p:cNvSpPr/>
              <p:nvPr/>
            </p:nvSpPr>
            <p:spPr>
              <a:xfrm>
                <a:off x="5519067" y="3174575"/>
                <a:ext cx="35259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2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200" i="1" dirty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1200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sz="1200" dirty="0"/>
              </a:p>
            </p:txBody>
          </p:sp>
        </mc:Choice>
        <mc:Fallback xmlns="">
          <p:sp>
            <p:nvSpPr>
              <p:cNvPr id="106" name="矩形 105">
                <a:extLst>
                  <a:ext uri="{FF2B5EF4-FFF2-40B4-BE49-F238E27FC236}">
                    <a16:creationId xmlns:a16="http://schemas.microsoft.com/office/drawing/2014/main" id="{4202EAD4-869A-3820-7008-186033B344B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9067" y="3174575"/>
                <a:ext cx="352597" cy="276999"/>
              </a:xfrm>
              <a:prstGeom prst="rect">
                <a:avLst/>
              </a:prstGeom>
              <a:blipFill>
                <a:blip r:embed="rId10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文本框 106">
                <a:extLst>
                  <a:ext uri="{FF2B5EF4-FFF2-40B4-BE49-F238E27FC236}">
                    <a16:creationId xmlns:a16="http://schemas.microsoft.com/office/drawing/2014/main" id="{1B621598-3A1E-3AF4-5C04-B95EA71CE667}"/>
                  </a:ext>
                </a:extLst>
              </p:cNvPr>
              <p:cNvSpPr txBox="1"/>
              <p:nvPr/>
            </p:nvSpPr>
            <p:spPr>
              <a:xfrm>
                <a:off x="6706275" y="1612459"/>
                <a:ext cx="316523" cy="361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1400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bSup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107" name="文本框 106">
                <a:extLst>
                  <a:ext uri="{FF2B5EF4-FFF2-40B4-BE49-F238E27FC236}">
                    <a16:creationId xmlns:a16="http://schemas.microsoft.com/office/drawing/2014/main" id="{1B621598-3A1E-3AF4-5C04-B95EA71CE6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6275" y="1612459"/>
                <a:ext cx="316523" cy="361317"/>
              </a:xfrm>
              <a:prstGeom prst="rect">
                <a:avLst/>
              </a:prstGeom>
              <a:blipFill>
                <a:blip r:embed="rId11"/>
                <a:stretch>
                  <a:fillRect r="-4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文本框 107">
                <a:extLst>
                  <a:ext uri="{FF2B5EF4-FFF2-40B4-BE49-F238E27FC236}">
                    <a16:creationId xmlns:a16="http://schemas.microsoft.com/office/drawing/2014/main" id="{2503B612-552B-F49B-B83F-B21DE2EF48AF}"/>
                  </a:ext>
                </a:extLst>
              </p:cNvPr>
              <p:cNvSpPr txBox="1"/>
              <p:nvPr/>
            </p:nvSpPr>
            <p:spPr>
              <a:xfrm>
                <a:off x="7294008" y="1651213"/>
                <a:ext cx="3165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108" name="文本框 107">
                <a:extLst>
                  <a:ext uri="{FF2B5EF4-FFF2-40B4-BE49-F238E27FC236}">
                    <a16:creationId xmlns:a16="http://schemas.microsoft.com/office/drawing/2014/main" id="{2503B612-552B-F49B-B83F-B21DE2EF48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4008" y="1651213"/>
                <a:ext cx="316523" cy="307777"/>
              </a:xfrm>
              <a:prstGeom prst="rect">
                <a:avLst/>
              </a:prstGeom>
              <a:blipFill>
                <a:blip r:embed="rId12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文本框 109">
                <a:extLst>
                  <a:ext uri="{FF2B5EF4-FFF2-40B4-BE49-F238E27FC236}">
                    <a16:creationId xmlns:a16="http://schemas.microsoft.com/office/drawing/2014/main" id="{56829CEC-936B-98EC-04BE-73AC97F589AB}"/>
                  </a:ext>
                </a:extLst>
              </p:cNvPr>
              <p:cNvSpPr txBox="1"/>
              <p:nvPr/>
            </p:nvSpPr>
            <p:spPr>
              <a:xfrm>
                <a:off x="7294008" y="3010381"/>
                <a:ext cx="3165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110" name="文本框 109">
                <a:extLst>
                  <a:ext uri="{FF2B5EF4-FFF2-40B4-BE49-F238E27FC236}">
                    <a16:creationId xmlns:a16="http://schemas.microsoft.com/office/drawing/2014/main" id="{56829CEC-936B-98EC-04BE-73AC97F589A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4008" y="3010381"/>
                <a:ext cx="316523" cy="307777"/>
              </a:xfrm>
              <a:prstGeom prst="rect">
                <a:avLst/>
              </a:prstGeom>
              <a:blipFill>
                <a:blip r:embed="rId13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文本框 110">
                <a:extLst>
                  <a:ext uri="{FF2B5EF4-FFF2-40B4-BE49-F238E27FC236}">
                    <a16:creationId xmlns:a16="http://schemas.microsoft.com/office/drawing/2014/main" id="{2A3C528F-39E8-8E88-6300-E1535835BA1F}"/>
                  </a:ext>
                </a:extLst>
              </p:cNvPr>
              <p:cNvSpPr txBox="1"/>
              <p:nvPr/>
            </p:nvSpPr>
            <p:spPr>
              <a:xfrm>
                <a:off x="8559910" y="1779987"/>
                <a:ext cx="6239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111" name="文本框 110">
                <a:extLst>
                  <a:ext uri="{FF2B5EF4-FFF2-40B4-BE49-F238E27FC236}">
                    <a16:creationId xmlns:a16="http://schemas.microsoft.com/office/drawing/2014/main" id="{2A3C528F-39E8-8E88-6300-E1535835BA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9910" y="1779987"/>
                <a:ext cx="623957" cy="33855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文本框 111">
                <a:extLst>
                  <a:ext uri="{FF2B5EF4-FFF2-40B4-BE49-F238E27FC236}">
                    <a16:creationId xmlns:a16="http://schemas.microsoft.com/office/drawing/2014/main" id="{BEA7DB6E-E0C6-5AC4-502C-38AD0C3E1C11}"/>
                  </a:ext>
                </a:extLst>
              </p:cNvPr>
              <p:cNvSpPr txBox="1"/>
              <p:nvPr/>
            </p:nvSpPr>
            <p:spPr>
              <a:xfrm>
                <a:off x="8559910" y="3133301"/>
                <a:ext cx="6239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112" name="文本框 111">
                <a:extLst>
                  <a:ext uri="{FF2B5EF4-FFF2-40B4-BE49-F238E27FC236}">
                    <a16:creationId xmlns:a16="http://schemas.microsoft.com/office/drawing/2014/main" id="{BEA7DB6E-E0C6-5AC4-502C-38AD0C3E1C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9910" y="3133301"/>
                <a:ext cx="623957" cy="33855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8" name="椭圆 137">
            <a:extLst>
              <a:ext uri="{FF2B5EF4-FFF2-40B4-BE49-F238E27FC236}">
                <a16:creationId xmlns:a16="http://schemas.microsoft.com/office/drawing/2014/main" id="{A9049B59-56C7-D2F7-F341-61F8C0AD53AC}"/>
              </a:ext>
            </a:extLst>
          </p:cNvPr>
          <p:cNvSpPr/>
          <p:nvPr/>
        </p:nvSpPr>
        <p:spPr>
          <a:xfrm>
            <a:off x="7032781" y="1797659"/>
            <a:ext cx="324000" cy="3240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/>
          </a:p>
        </p:txBody>
      </p:sp>
      <p:sp>
        <p:nvSpPr>
          <p:cNvPr id="139" name="椭圆 138">
            <a:extLst>
              <a:ext uri="{FF2B5EF4-FFF2-40B4-BE49-F238E27FC236}">
                <a16:creationId xmlns:a16="http://schemas.microsoft.com/office/drawing/2014/main" id="{00165EB0-5A5E-7A5A-D9A0-F8C58229B333}"/>
              </a:ext>
            </a:extLst>
          </p:cNvPr>
          <p:cNvSpPr/>
          <p:nvPr/>
        </p:nvSpPr>
        <p:spPr>
          <a:xfrm>
            <a:off x="7032781" y="2481166"/>
            <a:ext cx="324000" cy="3240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0" name="椭圆 139">
            <a:extLst>
              <a:ext uri="{FF2B5EF4-FFF2-40B4-BE49-F238E27FC236}">
                <a16:creationId xmlns:a16="http://schemas.microsoft.com/office/drawing/2014/main" id="{B317BC03-CC9A-CC95-86CD-8F9DCDAAD1F5}"/>
              </a:ext>
            </a:extLst>
          </p:cNvPr>
          <p:cNvSpPr/>
          <p:nvPr/>
        </p:nvSpPr>
        <p:spPr>
          <a:xfrm>
            <a:off x="7032781" y="3157326"/>
            <a:ext cx="324000" cy="3240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157" name="直接箭头连接符 156">
            <a:extLst>
              <a:ext uri="{FF2B5EF4-FFF2-40B4-BE49-F238E27FC236}">
                <a16:creationId xmlns:a16="http://schemas.microsoft.com/office/drawing/2014/main" id="{1DFDC2DF-0010-14D0-F43E-A5D214CBA882}"/>
              </a:ext>
            </a:extLst>
          </p:cNvPr>
          <p:cNvCxnSpPr>
            <a:stCxn id="11" idx="6"/>
            <a:endCxn id="140" idx="2"/>
          </p:cNvCxnSpPr>
          <p:nvPr/>
        </p:nvCxnSpPr>
        <p:spPr>
          <a:xfrm>
            <a:off x="5828163" y="2643166"/>
            <a:ext cx="1204619" cy="6761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直接箭头连接符 159">
            <a:extLst>
              <a:ext uri="{FF2B5EF4-FFF2-40B4-BE49-F238E27FC236}">
                <a16:creationId xmlns:a16="http://schemas.microsoft.com/office/drawing/2014/main" id="{17019F4A-A735-5249-269E-C2F51DECADC1}"/>
              </a:ext>
            </a:extLst>
          </p:cNvPr>
          <p:cNvCxnSpPr>
            <a:stCxn id="12" idx="6"/>
            <a:endCxn id="140" idx="2"/>
          </p:cNvCxnSpPr>
          <p:nvPr/>
        </p:nvCxnSpPr>
        <p:spPr>
          <a:xfrm>
            <a:off x="5828163" y="3319326"/>
            <a:ext cx="120461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直接箭头连接符 171">
            <a:extLst>
              <a:ext uri="{FF2B5EF4-FFF2-40B4-BE49-F238E27FC236}">
                <a16:creationId xmlns:a16="http://schemas.microsoft.com/office/drawing/2014/main" id="{1AC84653-FBE6-473B-5F13-836FA4BF09E5}"/>
              </a:ext>
            </a:extLst>
          </p:cNvPr>
          <p:cNvCxnSpPr>
            <a:stCxn id="10" idx="6"/>
            <a:endCxn id="140" idx="2"/>
          </p:cNvCxnSpPr>
          <p:nvPr/>
        </p:nvCxnSpPr>
        <p:spPr>
          <a:xfrm>
            <a:off x="5828163" y="1959660"/>
            <a:ext cx="1204619" cy="13596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5" name="矩形 174">
                <a:extLst>
                  <a:ext uri="{FF2B5EF4-FFF2-40B4-BE49-F238E27FC236}">
                    <a16:creationId xmlns:a16="http://schemas.microsoft.com/office/drawing/2014/main" id="{33B0C910-A2F4-ED06-E3F3-CD22B98A9A47}"/>
                  </a:ext>
                </a:extLst>
              </p:cNvPr>
              <p:cNvSpPr/>
              <p:nvPr/>
            </p:nvSpPr>
            <p:spPr>
              <a:xfrm>
                <a:off x="7044401" y="1796185"/>
                <a:ext cx="35618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2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200" i="1" dirty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1200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zh-CN" altLang="en-US" sz="1200" dirty="0"/>
              </a:p>
            </p:txBody>
          </p:sp>
        </mc:Choice>
        <mc:Fallback xmlns="">
          <p:sp>
            <p:nvSpPr>
              <p:cNvPr id="175" name="矩形 174">
                <a:extLst>
                  <a:ext uri="{FF2B5EF4-FFF2-40B4-BE49-F238E27FC236}">
                    <a16:creationId xmlns:a16="http://schemas.microsoft.com/office/drawing/2014/main" id="{33B0C910-A2F4-ED06-E3F3-CD22B98A9A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4401" y="1796185"/>
                <a:ext cx="356188" cy="276999"/>
              </a:xfrm>
              <a:prstGeom prst="rect">
                <a:avLst/>
              </a:prstGeom>
              <a:blipFill>
                <a:blip r:embed="rId16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矩形 175">
                <a:extLst>
                  <a:ext uri="{FF2B5EF4-FFF2-40B4-BE49-F238E27FC236}">
                    <a16:creationId xmlns:a16="http://schemas.microsoft.com/office/drawing/2014/main" id="{3EABF997-CD67-09FF-F61F-112488FD0D7E}"/>
                  </a:ext>
                </a:extLst>
              </p:cNvPr>
              <p:cNvSpPr/>
              <p:nvPr/>
            </p:nvSpPr>
            <p:spPr>
              <a:xfrm>
                <a:off x="7044400" y="2484912"/>
                <a:ext cx="35618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2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200" i="1" dirty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1200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zh-CN" altLang="en-US" sz="1200" dirty="0"/>
              </a:p>
            </p:txBody>
          </p:sp>
        </mc:Choice>
        <mc:Fallback xmlns="">
          <p:sp>
            <p:nvSpPr>
              <p:cNvPr id="176" name="矩形 175">
                <a:extLst>
                  <a:ext uri="{FF2B5EF4-FFF2-40B4-BE49-F238E27FC236}">
                    <a16:creationId xmlns:a16="http://schemas.microsoft.com/office/drawing/2014/main" id="{3EABF997-CD67-09FF-F61F-112488FD0D7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4400" y="2484912"/>
                <a:ext cx="356188" cy="276999"/>
              </a:xfrm>
              <a:prstGeom prst="rect">
                <a:avLst/>
              </a:prstGeom>
              <a:blipFill>
                <a:blip r:embed="rId17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7" name="矩形 176">
                <a:extLst>
                  <a:ext uri="{FF2B5EF4-FFF2-40B4-BE49-F238E27FC236}">
                    <a16:creationId xmlns:a16="http://schemas.microsoft.com/office/drawing/2014/main" id="{DA3D8E0B-EC2E-D566-0244-693ABC9FF803}"/>
                  </a:ext>
                </a:extLst>
              </p:cNvPr>
              <p:cNvSpPr/>
              <p:nvPr/>
            </p:nvSpPr>
            <p:spPr>
              <a:xfrm>
                <a:off x="7044400" y="3173101"/>
                <a:ext cx="35618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2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200" i="1" dirty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1200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zh-CN" altLang="en-US" sz="1200" dirty="0"/>
              </a:p>
            </p:txBody>
          </p:sp>
        </mc:Choice>
        <mc:Fallback xmlns="">
          <p:sp>
            <p:nvSpPr>
              <p:cNvPr id="177" name="矩形 176">
                <a:extLst>
                  <a:ext uri="{FF2B5EF4-FFF2-40B4-BE49-F238E27FC236}">
                    <a16:creationId xmlns:a16="http://schemas.microsoft.com/office/drawing/2014/main" id="{DA3D8E0B-EC2E-D566-0244-693ABC9FF8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4400" y="3173101"/>
                <a:ext cx="356188" cy="276999"/>
              </a:xfrm>
              <a:prstGeom prst="rect">
                <a:avLst/>
              </a:prstGeom>
              <a:blipFill>
                <a:blip r:embed="rId18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8" name="直接箭头连接符 177">
            <a:extLst>
              <a:ext uri="{FF2B5EF4-FFF2-40B4-BE49-F238E27FC236}">
                <a16:creationId xmlns:a16="http://schemas.microsoft.com/office/drawing/2014/main" id="{12FA185B-8C4C-CCE0-1689-5993E8A31416}"/>
              </a:ext>
            </a:extLst>
          </p:cNvPr>
          <p:cNvCxnSpPr>
            <a:stCxn id="138" idx="6"/>
          </p:cNvCxnSpPr>
          <p:nvPr/>
        </p:nvCxnSpPr>
        <p:spPr>
          <a:xfrm>
            <a:off x="7356781" y="1959660"/>
            <a:ext cx="665216" cy="38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文本框 181">
                <a:extLst>
                  <a:ext uri="{FF2B5EF4-FFF2-40B4-BE49-F238E27FC236}">
                    <a16:creationId xmlns:a16="http://schemas.microsoft.com/office/drawing/2014/main" id="{068E5DF7-B247-C39E-CDB4-8C878EEA2241}"/>
                  </a:ext>
                </a:extLst>
              </p:cNvPr>
              <p:cNvSpPr txBox="1"/>
              <p:nvPr/>
            </p:nvSpPr>
            <p:spPr>
              <a:xfrm>
                <a:off x="7294008" y="2318814"/>
                <a:ext cx="316523" cy="3250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zh-CN" alt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2" name="文本框 181">
                <a:extLst>
                  <a:ext uri="{FF2B5EF4-FFF2-40B4-BE49-F238E27FC236}">
                    <a16:creationId xmlns:a16="http://schemas.microsoft.com/office/drawing/2014/main" id="{068E5DF7-B247-C39E-CDB4-8C878EEA22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4008" y="2318814"/>
                <a:ext cx="316523" cy="325089"/>
              </a:xfrm>
              <a:prstGeom prst="rect">
                <a:avLst/>
              </a:prstGeom>
              <a:blipFill>
                <a:blip r:embed="rId19"/>
                <a:stretch>
                  <a:fillRect b="-185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4" name="椭圆 193">
            <a:extLst>
              <a:ext uri="{FF2B5EF4-FFF2-40B4-BE49-F238E27FC236}">
                <a16:creationId xmlns:a16="http://schemas.microsoft.com/office/drawing/2014/main" id="{2CF668F4-C2E8-E61E-8A9E-316FEE8AD2B0}"/>
              </a:ext>
            </a:extLst>
          </p:cNvPr>
          <p:cNvSpPr/>
          <p:nvPr/>
        </p:nvSpPr>
        <p:spPr>
          <a:xfrm>
            <a:off x="8417293" y="1801534"/>
            <a:ext cx="324000" cy="324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椭圆 194">
            <a:extLst>
              <a:ext uri="{FF2B5EF4-FFF2-40B4-BE49-F238E27FC236}">
                <a16:creationId xmlns:a16="http://schemas.microsoft.com/office/drawing/2014/main" id="{F6BDA0A9-8628-14BB-4E5F-5D7AA4719920}"/>
              </a:ext>
            </a:extLst>
          </p:cNvPr>
          <p:cNvSpPr/>
          <p:nvPr/>
        </p:nvSpPr>
        <p:spPr>
          <a:xfrm>
            <a:off x="8417293" y="2482441"/>
            <a:ext cx="324000" cy="324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6" name="椭圆 195">
            <a:extLst>
              <a:ext uri="{FF2B5EF4-FFF2-40B4-BE49-F238E27FC236}">
                <a16:creationId xmlns:a16="http://schemas.microsoft.com/office/drawing/2014/main" id="{1D73932D-B625-9126-F1D2-00C097070A2F}"/>
              </a:ext>
            </a:extLst>
          </p:cNvPr>
          <p:cNvSpPr/>
          <p:nvPr/>
        </p:nvSpPr>
        <p:spPr>
          <a:xfrm>
            <a:off x="8417293" y="3157226"/>
            <a:ext cx="324000" cy="324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7" name="文本框 196">
                <a:extLst>
                  <a:ext uri="{FF2B5EF4-FFF2-40B4-BE49-F238E27FC236}">
                    <a16:creationId xmlns:a16="http://schemas.microsoft.com/office/drawing/2014/main" id="{C322652A-9FC6-248D-80D9-45CE6510DED4}"/>
                  </a:ext>
                </a:extLst>
              </p:cNvPr>
              <p:cNvSpPr txBox="1"/>
              <p:nvPr/>
            </p:nvSpPr>
            <p:spPr>
              <a:xfrm>
                <a:off x="8559910" y="2484912"/>
                <a:ext cx="623957" cy="3583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197" name="文本框 196">
                <a:extLst>
                  <a:ext uri="{FF2B5EF4-FFF2-40B4-BE49-F238E27FC236}">
                    <a16:creationId xmlns:a16="http://schemas.microsoft.com/office/drawing/2014/main" id="{C322652A-9FC6-248D-80D9-45CE6510DE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9910" y="2484912"/>
                <a:ext cx="623957" cy="358368"/>
              </a:xfrm>
              <a:prstGeom prst="rect">
                <a:avLst/>
              </a:prstGeom>
              <a:blipFill>
                <a:blip r:embed="rId20"/>
                <a:stretch>
                  <a:fillRect b="-34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矩形 77">
                <a:extLst>
                  <a:ext uri="{FF2B5EF4-FFF2-40B4-BE49-F238E27FC236}">
                    <a16:creationId xmlns:a16="http://schemas.microsoft.com/office/drawing/2014/main" id="{B49ABDE0-685B-8F46-09E4-ACD4A0E2958A}"/>
                  </a:ext>
                </a:extLst>
              </p:cNvPr>
              <p:cNvSpPr/>
              <p:nvPr/>
            </p:nvSpPr>
            <p:spPr>
              <a:xfrm>
                <a:off x="3913499" y="1221678"/>
                <a:ext cx="1510413" cy="4740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  <m:sup>
                          <m: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(1)</m:t>
                          </m:r>
                        </m:sup>
                      </m:sSubSup>
                      <m:r>
                        <a:rPr kumimoji="1" lang="en-US" altLang="zh-CN" sz="12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ctrlP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  <m:e>
                          <m:sSubSup>
                            <m:sSubSupPr>
                              <m:ctrlPr>
                                <a:rPr kumimoji="1" lang="en-US" altLang="zh-CN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kumimoji="1" lang="en-US" altLang="zh-CN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kumimoji="1" lang="en-US" altLang="zh-CN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𝑖h</m:t>
                              </m:r>
                            </m:sub>
                            <m:sup>
                              <m:r>
                                <a:rPr kumimoji="1" lang="en-US" altLang="zh-CN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(1)</m:t>
                              </m:r>
                            </m:sup>
                          </m:sSubSup>
                          <m:sSub>
                            <m:sSubPr>
                              <m:ctrlPr>
                                <a:rPr kumimoji="1" lang="en-US" altLang="zh-CN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1" lang="en-US" altLang="zh-CN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zh-CN" alt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8" name="矩形 77">
                <a:extLst>
                  <a:ext uri="{FF2B5EF4-FFF2-40B4-BE49-F238E27FC236}">
                    <a16:creationId xmlns:a16="http://schemas.microsoft.com/office/drawing/2014/main" id="{B49ABDE0-685B-8F46-09E4-ACD4A0E2958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3499" y="1221678"/>
                <a:ext cx="1510413" cy="474041"/>
              </a:xfrm>
              <a:prstGeom prst="rect">
                <a:avLst/>
              </a:prstGeom>
              <a:blipFill>
                <a:blip r:embed="rId21"/>
                <a:stretch>
                  <a:fillRect l="-1667" t="-128947" b="-19736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F0BEEA92-5628-7DA1-DDF8-81081D27880F}"/>
                  </a:ext>
                </a:extLst>
              </p:cNvPr>
              <p:cNvSpPr txBox="1"/>
              <p:nvPr/>
            </p:nvSpPr>
            <p:spPr>
              <a:xfrm>
                <a:off x="4809164" y="1226260"/>
                <a:ext cx="3028047" cy="4551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bSup>
                      <m:r>
                        <a:rPr kumimoji="1" lang="en-US" altLang="zh-CN" sz="12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ctrlP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  <m:e>
                          <m:sSubSup>
                            <m:sSubSupPr>
                              <m:ctrlPr>
                                <a:rPr kumimoji="1" lang="en-US" altLang="zh-CN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kumimoji="1" lang="en-US" altLang="zh-CN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kumimoji="1" lang="en-US" altLang="zh-CN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h𝑗</m:t>
                              </m:r>
                            </m:sub>
                            <m:sup>
                              <m:r>
                                <a:rPr kumimoji="1" lang="en-US" altLang="zh-CN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(2)</m:t>
                              </m:r>
                            </m:sup>
                          </m:sSubSup>
                          <m:sSub>
                            <m:sSubPr>
                              <m:ctrlPr>
                                <a:rPr kumimoji="1" lang="en-US" altLang="zh-CN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kumimoji="1" lang="en-US" altLang="zh-CN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zh-CN" alt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F0BEEA92-5628-7DA1-DDF8-81081D2788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9164" y="1226260"/>
                <a:ext cx="3028047" cy="455125"/>
              </a:xfrm>
              <a:prstGeom prst="rect">
                <a:avLst/>
              </a:prstGeom>
              <a:blipFill>
                <a:blip r:embed="rId22"/>
                <a:stretch>
                  <a:fillRect t="-135135" b="-20270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486B77C7-9400-EFC4-8431-974B3719C6D7}"/>
                  </a:ext>
                </a:extLst>
              </p:cNvPr>
              <p:cNvSpPr txBox="1"/>
              <p:nvPr/>
            </p:nvSpPr>
            <p:spPr>
              <a:xfrm>
                <a:off x="6778571" y="2201581"/>
                <a:ext cx="316523" cy="3908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1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4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altLang="zh-CN" sz="14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altLang="zh-CN" sz="14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bSup>
                    </m:oMath>
                  </m:oMathPara>
                </a14:m>
                <a:endParaRPr lang="zh-CN" altLang="en-US" sz="1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486B77C7-9400-EFC4-8431-974B3719C6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8571" y="2201581"/>
                <a:ext cx="316523" cy="390876"/>
              </a:xfrm>
              <a:prstGeom prst="rect">
                <a:avLst/>
              </a:prstGeom>
              <a:blipFill>
                <a:blip r:embed="rId23"/>
                <a:stretch>
                  <a:fillRect r="-36538" b="-31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4ED13F93-49DF-9E3A-7233-574BB8EF7423}"/>
                  </a:ext>
                </a:extLst>
              </p:cNvPr>
              <p:cNvSpPr txBox="1"/>
              <p:nvPr/>
            </p:nvSpPr>
            <p:spPr>
              <a:xfrm>
                <a:off x="6777541" y="2816226"/>
                <a:ext cx="316523" cy="3711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1400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  <m:sup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bSup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4ED13F93-49DF-9E3A-7233-574BB8EF74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7541" y="2816226"/>
                <a:ext cx="316523" cy="371127"/>
              </a:xfrm>
              <a:prstGeom prst="rect">
                <a:avLst/>
              </a:prstGeom>
              <a:blipFill>
                <a:blip r:embed="rId24"/>
                <a:stretch>
                  <a:fillRect r="-346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549F97BF-9706-61BF-798C-EAB28747369C}"/>
                  </a:ext>
                </a:extLst>
              </p:cNvPr>
              <p:cNvSpPr txBox="1"/>
              <p:nvPr/>
            </p:nvSpPr>
            <p:spPr>
              <a:xfrm>
                <a:off x="5107728" y="1585992"/>
                <a:ext cx="316523" cy="361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1400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(1)</m:t>
                          </m:r>
                        </m:sup>
                      </m:sSubSup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549F97BF-9706-61BF-798C-EAB2874736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7728" y="1585992"/>
                <a:ext cx="316523" cy="361317"/>
              </a:xfrm>
              <a:prstGeom prst="rect">
                <a:avLst/>
              </a:prstGeom>
              <a:blipFill>
                <a:blip r:embed="rId25"/>
                <a:stretch>
                  <a:fillRect r="-346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F8F30001-EAFE-6901-3EFD-AF9FE2CC8C5C}"/>
                  </a:ext>
                </a:extLst>
              </p:cNvPr>
              <p:cNvSpPr txBox="1"/>
              <p:nvPr/>
            </p:nvSpPr>
            <p:spPr>
              <a:xfrm>
                <a:off x="5218181" y="2166499"/>
                <a:ext cx="316523" cy="3711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1400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  <m:sup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(1)</m:t>
                          </m:r>
                        </m:sup>
                      </m:sSubSup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F8F30001-EAFE-6901-3EFD-AF9FE2CC8C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8181" y="2166499"/>
                <a:ext cx="316523" cy="371127"/>
              </a:xfrm>
              <a:prstGeom prst="rect">
                <a:avLst/>
              </a:prstGeom>
              <a:blipFill>
                <a:blip r:embed="rId26"/>
                <a:stretch>
                  <a:fillRect r="-346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4A4FC54E-DC66-D7F1-AD07-B4D91921B852}"/>
                  </a:ext>
                </a:extLst>
              </p:cNvPr>
              <p:cNvSpPr txBox="1"/>
              <p:nvPr/>
            </p:nvSpPr>
            <p:spPr>
              <a:xfrm>
                <a:off x="5265651" y="2812932"/>
                <a:ext cx="316523" cy="3776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1400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  <m:sup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(1)</m:t>
                          </m:r>
                        </m:sup>
                      </m:sSubSup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4A4FC54E-DC66-D7F1-AD07-B4D91921B8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651" y="2812932"/>
                <a:ext cx="316523" cy="377604"/>
              </a:xfrm>
              <a:prstGeom prst="rect">
                <a:avLst/>
              </a:prstGeom>
              <a:blipFill>
                <a:blip r:embed="rId27"/>
                <a:stretch>
                  <a:fillRect r="-346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CDB3292F-3B23-7B2D-9DA8-8EEA37B211D7}"/>
                  </a:ext>
                </a:extLst>
              </p:cNvPr>
              <p:cNvSpPr/>
              <p:nvPr/>
            </p:nvSpPr>
            <p:spPr>
              <a:xfrm>
                <a:off x="7239108" y="1160264"/>
                <a:ext cx="1083758" cy="5711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altLang="zh-CN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ℒ</m:t>
                          </m:r>
                          <m:d>
                            <m:dPr>
                              <m:ctrlPr>
                                <a:rPr lang="en-US" altLang="zh-CN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1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𝒅</m:t>
                              </m:r>
                              <m:r>
                                <a:rPr lang="en-US" altLang="zh-CN" sz="1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1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a:rPr lang="en-US" altLang="zh-CN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</m:num>
                        <m:den>
                          <m:r>
                            <a:rPr lang="en-US" altLang="zh-CN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zh-CN" alt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CDB3292F-3B23-7B2D-9DA8-8EEA37B211D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9108" y="1160264"/>
                <a:ext cx="1083758" cy="57118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0" name="直接箭头连接符 75">
            <a:extLst>
              <a:ext uri="{FF2B5EF4-FFF2-40B4-BE49-F238E27FC236}">
                <a16:creationId xmlns:a16="http://schemas.microsoft.com/office/drawing/2014/main" id="{27D9209A-39C0-95BF-2CB5-C02ADD558F58}"/>
              </a:ext>
            </a:extLst>
          </p:cNvPr>
          <p:cNvCxnSpPr/>
          <p:nvPr/>
        </p:nvCxnSpPr>
        <p:spPr>
          <a:xfrm flipH="1">
            <a:off x="7350431" y="2708915"/>
            <a:ext cx="612000" cy="127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D6F65912-D99A-4226-526B-0807502E725E}"/>
                  </a:ext>
                </a:extLst>
              </p:cNvPr>
              <p:cNvSpPr txBox="1"/>
              <p:nvPr/>
            </p:nvSpPr>
            <p:spPr>
              <a:xfrm>
                <a:off x="7278771" y="2673027"/>
                <a:ext cx="771223" cy="3250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altLang="zh-CN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r>
                        <a:rPr lang="en-US" altLang="zh-CN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b>
                        <m:sSubPr>
                          <m:ctrlPr>
                            <a:rPr lang="en-US" altLang="zh-CN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zh-CN" alt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D6F65912-D99A-4226-526B-0807502E72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8771" y="2673027"/>
                <a:ext cx="771223" cy="325089"/>
              </a:xfrm>
              <a:prstGeom prst="rect">
                <a:avLst/>
              </a:prstGeom>
              <a:blipFill>
                <a:blip r:embed="rId29"/>
                <a:stretch>
                  <a:fillRect b="-185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4" name="直接箭头连接符 83">
            <a:extLst>
              <a:ext uri="{FF2B5EF4-FFF2-40B4-BE49-F238E27FC236}">
                <a16:creationId xmlns:a16="http://schemas.microsoft.com/office/drawing/2014/main" id="{93FBEF23-B2C4-F681-CA4F-F4C60BE70D42}"/>
              </a:ext>
            </a:extLst>
          </p:cNvPr>
          <p:cNvCxnSpPr/>
          <p:nvPr/>
        </p:nvCxnSpPr>
        <p:spPr>
          <a:xfrm flipH="1">
            <a:off x="5844013" y="2693676"/>
            <a:ext cx="1152000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93F0DCAA-FDB1-FDF9-5D57-F0561EC640DB}"/>
                  </a:ext>
                </a:extLst>
              </p:cNvPr>
              <p:cNvSpPr txBox="1"/>
              <p:nvPr/>
            </p:nvSpPr>
            <p:spPr>
              <a:xfrm>
                <a:off x="5604356" y="3464512"/>
                <a:ext cx="2146942" cy="4147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14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4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altLang="zh-CN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altLang="zh-CN" sz="14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bSup>
                      <m:r>
                        <a:rPr lang="en-US" altLang="zh-CN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US" altLang="zh-CN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altLang="zh-CN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CN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sSubSup>
                        <m:sSubSupPr>
                          <m:ctrlPr>
                            <a:rPr lang="en-US" altLang="zh-CN" sz="1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1400" b="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altLang="zh-CN" sz="1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d>
                        <m:dPr>
                          <m:ctrlPr>
                            <a:rPr lang="en-US" altLang="zh-CN" sz="1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altLang="zh-CN" sz="1400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1400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1400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altLang="zh-CN" sz="1400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(2)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zh-CN" alt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93F0DCAA-FDB1-FDF9-5D57-F0561EC640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4356" y="3464512"/>
                <a:ext cx="2146942" cy="41472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矩形 25">
            <a:extLst>
              <a:ext uri="{FF2B5EF4-FFF2-40B4-BE49-F238E27FC236}">
                <a16:creationId xmlns:a16="http://schemas.microsoft.com/office/drawing/2014/main" id="{9672F736-6EE8-916C-8E6A-31B6E3D76B81}"/>
              </a:ext>
            </a:extLst>
          </p:cNvPr>
          <p:cNvSpPr/>
          <p:nvPr/>
        </p:nvSpPr>
        <p:spPr>
          <a:xfrm>
            <a:off x="2417585" y="3944429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后向传播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FC4FBAE8-CF48-032E-1C48-1F533D6EF753}"/>
                  </a:ext>
                </a:extLst>
              </p:cNvPr>
              <p:cNvSpPr/>
              <p:nvPr/>
            </p:nvSpPr>
            <p:spPr>
              <a:xfrm>
                <a:off x="2193707" y="4628712"/>
                <a:ext cx="2254400" cy="47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h𝑗</m:t>
                          </m:r>
                        </m:sub>
                        <m:sup>
                          <m:r>
                            <a:rPr lang="en-US" altLang="zh-CN" b="0" i="1"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bSup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h𝑗</m:t>
                          </m:r>
                        </m:sub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bSup>
                      <m:r>
                        <a:rPr lang="en-US" altLang="zh-CN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altLang="zh-CN">
                          <a:latin typeface="Cambria Math" panose="02040503050406030204" pitchFamily="18" charset="0"/>
                        </a:rPr>
                        <m:t>Δ</m:t>
                      </m:r>
                      <m:sSubSup>
                        <m:sSubSup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h𝑗</m:t>
                          </m:r>
                        </m:sub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bSup>
                    </m:oMath>
                  </m:oMathPara>
                </a14:m>
                <a:endParaRPr lang="zh-CN" altLang="en-US" i="1" dirty="0"/>
              </a:p>
            </p:txBody>
          </p:sp>
        </mc:Choice>
        <mc:Fallback xmlns=""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FC4FBAE8-CF48-032E-1C48-1F533D6EF75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3707" y="4628712"/>
                <a:ext cx="2254400" cy="476221"/>
              </a:xfrm>
              <a:prstGeom prst="rect">
                <a:avLst/>
              </a:prstGeom>
              <a:blipFill>
                <a:blip r:embed="rId31"/>
                <a:stretch>
                  <a:fillRect b="-105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5EE8E8B8-4527-E9DD-A829-F969053415AA}"/>
                  </a:ext>
                </a:extLst>
              </p:cNvPr>
              <p:cNvSpPr/>
              <p:nvPr/>
            </p:nvSpPr>
            <p:spPr>
              <a:xfrm>
                <a:off x="7788938" y="4412466"/>
                <a:ext cx="2776658" cy="9081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ℒ</m:t>
                      </m:r>
                      <m:d>
                        <m:dPr>
                          <m:ctrlP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  <m:r>
                            <a:rPr lang="en-US" altLang="zh-CN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𝑙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5EE8E8B8-4527-E9DD-A829-F969053415A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8938" y="4412466"/>
                <a:ext cx="2776658" cy="908197"/>
              </a:xfrm>
              <a:prstGeom prst="rect">
                <a:avLst/>
              </a:prstGeom>
              <a:blipFill>
                <a:blip r:embed="rId32"/>
                <a:stretch>
                  <a:fillRect t="-90411" b="-1383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直接箭头连接符 114">
            <a:extLst>
              <a:ext uri="{FF2B5EF4-FFF2-40B4-BE49-F238E27FC236}">
                <a16:creationId xmlns:a16="http://schemas.microsoft.com/office/drawing/2014/main" id="{7F115EC8-38A8-B6BE-D0F2-EA2624DC44D5}"/>
              </a:ext>
            </a:extLst>
          </p:cNvPr>
          <p:cNvCxnSpPr/>
          <p:nvPr/>
        </p:nvCxnSpPr>
        <p:spPr>
          <a:xfrm flipH="1">
            <a:off x="4368357" y="4866174"/>
            <a:ext cx="3420581" cy="3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B7307C31-885F-4344-59BC-3A1338F91F6D}"/>
                  </a:ext>
                </a:extLst>
              </p:cNvPr>
              <p:cNvSpPr/>
              <p:nvPr/>
            </p:nvSpPr>
            <p:spPr>
              <a:xfrm>
                <a:off x="4301465" y="4350437"/>
                <a:ext cx="3725379" cy="47622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>
                          <a:latin typeface="Cambria Math" panose="02040503050406030204" pitchFamily="18" charset="0"/>
                        </a:rPr>
                        <m:t>Δ</m:t>
                      </m:r>
                      <m:sSubSup>
                        <m:sSubSup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h𝑗</m:t>
                          </m:r>
                        </m:sub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bSup>
                      <m:r>
                        <a:rPr lang="en-US" altLang="zh-CN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𝜂</m:t>
                      </m:r>
                      <m:sSubSup>
                        <m:sSubSupPr>
                          <m:ctrlP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bSup>
                      <m:sSub>
                        <m:sSubPr>
                          <m:ctrlPr>
                            <a:rPr lang="en-US" altLang="zh-C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C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𝜂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>
                              <a:latin typeface="Cambria Math" panose="02040503050406030204" pitchFamily="18" charset="0"/>
                            </a:rPr>
                            <m:t>Error</m:t>
                          </m:r>
                        </m:e>
                        <m:sub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>
                              <a:latin typeface="Cambria Math" panose="02040503050406030204" pitchFamily="18" charset="0"/>
                            </a:rPr>
                            <m:t>Output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B7307C31-885F-4344-59BC-3A1338F91F6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1465" y="4350437"/>
                <a:ext cx="3725379" cy="476221"/>
              </a:xfrm>
              <a:prstGeom prst="rect">
                <a:avLst/>
              </a:prstGeom>
              <a:blipFill>
                <a:blip r:embed="rId33"/>
                <a:stretch>
                  <a:fillRect b="-64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1759A5EC-DBCC-B6FB-0B33-548FD4A51772}"/>
                  </a:ext>
                </a:extLst>
              </p:cNvPr>
              <p:cNvSpPr/>
              <p:nvPr/>
            </p:nvSpPr>
            <p:spPr>
              <a:xfrm>
                <a:off x="1959157" y="5508601"/>
                <a:ext cx="2342308" cy="8022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>
                          <a:latin typeface="Cambria Math" panose="02040503050406030204" pitchFamily="18" charset="0"/>
                        </a:rPr>
                        <m:t>Δ</m:t>
                      </m:r>
                      <m:sSubSup>
                        <m:sSubSup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h𝑗</m:t>
                          </m:r>
                        </m:sub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bSup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𝜂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ℒ</m:t>
                          </m:r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𝒅</m:t>
                              </m:r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Sup>
                            <m:sSub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h𝑗</m:t>
                              </m:r>
                            </m:sub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(2)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1759A5EC-DBCC-B6FB-0B33-548FD4A5177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9157" y="5508601"/>
                <a:ext cx="2342308" cy="802271"/>
              </a:xfrm>
              <a:prstGeom prst="rect">
                <a:avLst/>
              </a:prstGeom>
              <a:blipFill>
                <a:blip r:embed="rId34"/>
                <a:stretch>
                  <a:fillRect b="-31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28065572-9EFF-5B5D-1EEC-F76E9CD4082C}"/>
                  </a:ext>
                </a:extLst>
              </p:cNvPr>
              <p:cNvSpPr/>
              <p:nvPr/>
            </p:nvSpPr>
            <p:spPr>
              <a:xfrm>
                <a:off x="4079286" y="5426954"/>
                <a:ext cx="2857321" cy="90755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𝜂</m:t>
                      </m:r>
                      <m:f>
                        <m:fPr>
                          <m:ctrlP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ℒ</m:t>
                          </m:r>
                          <m:d>
                            <m:dPr>
                              <m:ctrlPr>
                                <a:rPr lang="en-US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𝒅</m:t>
                              </m:r>
                              <m:r>
                                <a:rPr lang="en-US" altLang="zh-CN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a:rPr lang="en-US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</m:num>
                        <m:den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altLang="zh-CN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altLang="zh-CN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Sup>
                            <m:sSubSupPr>
                              <m:ctrlPr>
                                <a:rPr lang="en-US" altLang="zh-CN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altLang="zh-CN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(2)</m:t>
                              </m:r>
                            </m:sup>
                          </m:sSubSup>
                        </m:den>
                      </m:f>
                      <m:f>
                        <m:fPr>
                          <m:ctrlPr>
                            <a:rPr lang="en-US" altLang="zh-C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Sup>
                            <m:sSubSupPr>
                              <m:ctrlPr>
                                <a:rPr lang="en-US" altLang="zh-CN" b="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b="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altLang="zh-CN" b="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(2)</m:t>
                              </m:r>
                            </m:sup>
                          </m:sSubSup>
                        </m:num>
                        <m:den>
                          <m:r>
                            <a:rPr lang="en-US" altLang="zh-C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Sup>
                            <m:sSubSupPr>
                              <m:ctrlPr>
                                <a:rPr lang="en-US" altLang="zh-CN" b="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altLang="zh-CN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h𝑗</m:t>
                              </m:r>
                            </m:sub>
                            <m:sup>
                              <m:r>
                                <a:rPr lang="en-US" altLang="zh-CN" b="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(2)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28065572-9EFF-5B5D-1EEC-F76E9CD408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9286" y="5426954"/>
                <a:ext cx="2857321" cy="907556"/>
              </a:xfrm>
              <a:prstGeom prst="rect">
                <a:avLst/>
              </a:prstGeom>
              <a:blipFill>
                <a:blip r:embed="rId35"/>
                <a:stretch>
                  <a:fillRect b="-138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3179F5D7-70CA-22A5-8318-0CF273740D7C}"/>
                  </a:ext>
                </a:extLst>
              </p:cNvPr>
              <p:cNvSpPr/>
              <p:nvPr/>
            </p:nvSpPr>
            <p:spPr>
              <a:xfrm>
                <a:off x="6706275" y="5609355"/>
                <a:ext cx="2715487" cy="5068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𝜂</m:t>
                      </m:r>
                      <m:d>
                        <m:dPr>
                          <m:ctrlP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b>
                              <m:r>
                                <a:rPr lang="en-US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d>
                      <m:sSubSup>
                        <m:sSubSupPr>
                          <m:ctrlPr>
                            <a:rPr lang="en-US" altLang="zh-CN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b="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altLang="zh-CN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d>
                        <m:dPr>
                          <m:ctrlPr>
                            <a:rPr lang="en-US" altLang="zh-CN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altLang="zh-CN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altLang="zh-CN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(2)</m:t>
                              </m:r>
                            </m:sup>
                          </m:sSubSup>
                        </m:e>
                      </m:d>
                      <m:sSub>
                        <m:sSubPr>
                          <m:ctrlPr>
                            <a:rPr lang="en-US" altLang="zh-C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C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3179F5D7-70CA-22A5-8318-0CF273740D7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6275" y="5609355"/>
                <a:ext cx="2715487" cy="506870"/>
              </a:xfrm>
              <a:prstGeom prst="rect">
                <a:avLst/>
              </a:prstGeom>
              <a:blipFill>
                <a:blip r:embed="rId36"/>
                <a:stretch>
                  <a:fillRect b="-48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3A0D6BC5-683F-0C2B-02D3-E08B777089F2}"/>
                  </a:ext>
                </a:extLst>
              </p:cNvPr>
              <p:cNvSpPr/>
              <p:nvPr/>
            </p:nvSpPr>
            <p:spPr>
              <a:xfrm>
                <a:off x="9161844" y="5684909"/>
                <a:ext cx="1403752" cy="47622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𝜂</m:t>
                      </m:r>
                      <m:sSubSup>
                        <m:sSubSupPr>
                          <m:ctrlP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bSup>
                      <m:sSub>
                        <m:sSubPr>
                          <m:ctrlPr>
                            <a:rPr lang="en-US" altLang="zh-C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C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3A0D6BC5-683F-0C2B-02D3-E08B777089F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61844" y="5684909"/>
                <a:ext cx="1403752" cy="476221"/>
              </a:xfrm>
              <a:prstGeom prst="rect">
                <a:avLst/>
              </a:prstGeom>
              <a:blipFill>
                <a:blip r:embed="rId37"/>
                <a:stretch>
                  <a:fillRect b="-641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DE370A0D-4B38-4260-5C34-A48A70954695}"/>
                  </a:ext>
                </a:extLst>
              </p:cNvPr>
              <p:cNvSpPr txBox="1"/>
              <p:nvPr/>
            </p:nvSpPr>
            <p:spPr>
              <a:xfrm>
                <a:off x="7837211" y="3554803"/>
                <a:ext cx="3796756" cy="6444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altLang="zh-CN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altLang="zh-CN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bSup>
                      <m:r>
                        <a:rPr lang="en-US" altLang="zh-CN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=</m:t>
                      </m:r>
                      <m:f>
                        <m:fPr>
                          <m:ctrlPr>
                            <a:rPr lang="en-US" altLang="zh-CN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ℒ</m:t>
                          </m:r>
                          <m:d>
                            <m:dPr>
                              <m:ctrlPr>
                                <a:rPr lang="en-US" altLang="zh-CN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1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𝒅</m:t>
                              </m:r>
                              <m:r>
                                <a:rPr lang="en-US" altLang="zh-CN" sz="1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1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a:rPr lang="en-US" altLang="zh-CN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</m:num>
                        <m:den>
                          <m:r>
                            <a:rPr lang="en-US" altLang="zh-CN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altLang="zh-CN" sz="1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1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1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altLang="zh-CN" sz="1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Sup>
                            <m:sSubSupPr>
                              <m:ctrlPr>
                                <a:rPr lang="en-US" altLang="zh-CN" sz="1400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1400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1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altLang="zh-CN" sz="1400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(2)</m:t>
                              </m:r>
                            </m:sup>
                          </m:sSubSup>
                        </m:den>
                      </m:f>
                      <m:r>
                        <a:rPr lang="en-US" altLang="zh-CN" sz="14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ℒ</m:t>
                          </m:r>
                          <m:d>
                            <m:dPr>
                              <m:ctrlPr>
                                <a:rPr lang="en-US" altLang="zh-CN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1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𝒅</m:t>
                              </m:r>
                              <m:r>
                                <a:rPr lang="en-US" altLang="zh-CN" sz="1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1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a:rPr lang="en-US" altLang="zh-CN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</m:num>
                        <m:den>
                          <m:r>
                            <a:rPr lang="en-US" altLang="zh-CN" sz="1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Sup>
                            <m:sSubSupPr>
                              <m:ctrlPr>
                                <a:rPr lang="en-US" altLang="zh-CN" sz="1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1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1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altLang="zh-CN" sz="1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(2)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DE370A0D-4B38-4260-5C34-A48A709546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37211" y="3554803"/>
                <a:ext cx="3796756" cy="644407"/>
              </a:xfrm>
              <a:prstGeom prst="rect">
                <a:avLst/>
              </a:prstGeom>
              <a:blipFill>
                <a:blip r:embed="rId38"/>
                <a:stretch>
                  <a:fillRect b="-9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608C91C7-CCDB-CBFE-DE10-E7DB187C5852}"/>
                  </a:ext>
                </a:extLst>
              </p:cNvPr>
              <p:cNvSpPr txBox="1"/>
              <p:nvPr/>
            </p:nvSpPr>
            <p:spPr>
              <a:xfrm>
                <a:off x="9788352" y="1353752"/>
                <a:ext cx="1554487" cy="72622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140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Sup>
                            <m:sSubSupPr>
                              <m:ctrlPr>
                                <a:rPr lang="en-US" altLang="zh-CN" sz="1400" b="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1400" b="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14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altLang="zh-CN" sz="1400" b="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(2)</m:t>
                              </m:r>
                            </m:sup>
                          </m:sSubSup>
                        </m:num>
                        <m:den>
                          <m:r>
                            <a:rPr lang="en-US" altLang="zh-CN" sz="1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Sup>
                            <m:sSubSupPr>
                              <m:ctrlPr>
                                <a:rPr lang="en-US" altLang="zh-CN" sz="1400" b="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14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altLang="zh-CN" sz="140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h𝑗</m:t>
                              </m:r>
                            </m:sub>
                            <m:sup>
                              <m:r>
                                <a:rPr lang="en-US" altLang="zh-CN" sz="1400" b="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(2)</m:t>
                              </m:r>
                            </m:sup>
                          </m:sSubSup>
                        </m:den>
                      </m:f>
                      <m:r>
                        <a:rPr lang="en-US" altLang="zh-CN" sz="1400" i="1">
                          <a:solidFill>
                            <a:schemeClr val="accent2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sz="1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CN" sz="140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id="{608C91C7-CCDB-CBFE-DE10-E7DB187C58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88352" y="1353752"/>
                <a:ext cx="1554487" cy="726224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5" name="箭头: 上弧形 44">
            <a:extLst>
              <a:ext uri="{FF2B5EF4-FFF2-40B4-BE49-F238E27FC236}">
                <a16:creationId xmlns:a16="http://schemas.microsoft.com/office/drawing/2014/main" id="{5E481EAA-0C45-69B4-119C-A817542BA300}"/>
              </a:ext>
            </a:extLst>
          </p:cNvPr>
          <p:cNvSpPr/>
          <p:nvPr/>
        </p:nvSpPr>
        <p:spPr>
          <a:xfrm>
            <a:off x="6430472" y="912152"/>
            <a:ext cx="4083050" cy="393333"/>
          </a:xfrm>
          <a:prstGeom prst="curved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147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  <p:bldP spid="23" grpId="0"/>
      <p:bldP spid="25" grpId="0"/>
      <p:bldP spid="27" grpId="0"/>
      <p:bldP spid="30" grpId="0"/>
      <p:bldP spid="33" grpId="0"/>
      <p:bldP spid="34" grpId="0"/>
      <p:bldP spid="36" grpId="0"/>
      <p:bldP spid="37" grpId="0"/>
      <p:bldP spid="39" grpId="0"/>
      <p:bldP spid="13" grpId="0"/>
      <p:bldP spid="42" grpId="0"/>
      <p:bldP spid="4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DC179-354C-9E8D-5410-396F16FFC8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F1B4275-17B7-9D1E-A5E9-8FA46C271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反向传播算法</a:t>
            </a:r>
            <a:r>
              <a:rPr lang="en-US" altLang="zh-CN" dirty="0"/>
              <a:t>—</a:t>
            </a:r>
            <a:r>
              <a:rPr lang="zh-CN" altLang="en-US"/>
              <a:t>后向</a:t>
            </a:r>
            <a:endParaRPr lang="zh-CN" altLang="en-US" dirty="0"/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D74C9EE2-7A28-EE6E-2818-8AAE1E46CA2F}"/>
              </a:ext>
            </a:extLst>
          </p:cNvPr>
          <p:cNvSpPr/>
          <p:nvPr/>
        </p:nvSpPr>
        <p:spPr>
          <a:xfrm>
            <a:off x="3977465" y="1797659"/>
            <a:ext cx="324000" cy="32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F1A452CF-2A42-128F-BEC6-E8A8DD42E783}"/>
              </a:ext>
            </a:extLst>
          </p:cNvPr>
          <p:cNvSpPr/>
          <p:nvPr/>
        </p:nvSpPr>
        <p:spPr>
          <a:xfrm>
            <a:off x="3977465" y="2481166"/>
            <a:ext cx="324000" cy="32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>
            <a:extLst>
              <a:ext uri="{FF2B5EF4-FFF2-40B4-BE49-F238E27FC236}">
                <a16:creationId xmlns:a16="http://schemas.microsoft.com/office/drawing/2014/main" id="{99E3D264-A828-E814-A466-C861362099DC}"/>
              </a:ext>
            </a:extLst>
          </p:cNvPr>
          <p:cNvSpPr/>
          <p:nvPr/>
        </p:nvSpPr>
        <p:spPr>
          <a:xfrm>
            <a:off x="3977465" y="3157326"/>
            <a:ext cx="324000" cy="324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8957F1CC-DE23-9977-D4A9-CCD5D708A1CA}"/>
              </a:ext>
            </a:extLst>
          </p:cNvPr>
          <p:cNvSpPr/>
          <p:nvPr/>
        </p:nvSpPr>
        <p:spPr>
          <a:xfrm>
            <a:off x="5504162" y="1797659"/>
            <a:ext cx="324000" cy="324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/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id="{FCC169BA-5443-3822-AC49-2A0D17879D47}"/>
              </a:ext>
            </a:extLst>
          </p:cNvPr>
          <p:cNvSpPr/>
          <p:nvPr/>
        </p:nvSpPr>
        <p:spPr>
          <a:xfrm>
            <a:off x="5504162" y="2481166"/>
            <a:ext cx="324000" cy="324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FED22B58-1900-9F5F-9A99-941CDE8E3776}"/>
              </a:ext>
            </a:extLst>
          </p:cNvPr>
          <p:cNvSpPr/>
          <p:nvPr/>
        </p:nvSpPr>
        <p:spPr>
          <a:xfrm>
            <a:off x="5504162" y="3157326"/>
            <a:ext cx="324000" cy="324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9DC6BCB0-E78F-7FC8-D500-3C23CBFCFCF0}"/>
              </a:ext>
            </a:extLst>
          </p:cNvPr>
          <p:cNvCxnSpPr>
            <a:endCxn id="7" idx="2"/>
          </p:cNvCxnSpPr>
          <p:nvPr/>
        </p:nvCxnSpPr>
        <p:spPr>
          <a:xfrm>
            <a:off x="3443479" y="1959659"/>
            <a:ext cx="5339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89B7E60B-5636-72B1-C743-9A901EAB7B68}"/>
              </a:ext>
            </a:extLst>
          </p:cNvPr>
          <p:cNvCxnSpPr>
            <a:endCxn id="8" idx="2"/>
          </p:cNvCxnSpPr>
          <p:nvPr/>
        </p:nvCxnSpPr>
        <p:spPr>
          <a:xfrm>
            <a:off x="3443479" y="2643166"/>
            <a:ext cx="5339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44B7186D-26D3-0A6D-7A4E-AC47A8EEFB14}"/>
              </a:ext>
            </a:extLst>
          </p:cNvPr>
          <p:cNvCxnSpPr>
            <a:endCxn id="9" idx="2"/>
          </p:cNvCxnSpPr>
          <p:nvPr/>
        </p:nvCxnSpPr>
        <p:spPr>
          <a:xfrm>
            <a:off x="3443479" y="3319326"/>
            <a:ext cx="53398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箭头连接符 27">
            <a:extLst>
              <a:ext uri="{FF2B5EF4-FFF2-40B4-BE49-F238E27FC236}">
                <a16:creationId xmlns:a16="http://schemas.microsoft.com/office/drawing/2014/main" id="{06C20685-CCC9-AE25-CEA3-E472B9A4E156}"/>
              </a:ext>
            </a:extLst>
          </p:cNvPr>
          <p:cNvCxnSpPr>
            <a:stCxn id="7" idx="6"/>
            <a:endCxn id="11" idx="2"/>
          </p:cNvCxnSpPr>
          <p:nvPr/>
        </p:nvCxnSpPr>
        <p:spPr>
          <a:xfrm>
            <a:off x="4301466" y="1959660"/>
            <a:ext cx="1202697" cy="6835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BD30AAE3-0AE6-CFE8-7EC0-E2B512BDB716}"/>
              </a:ext>
            </a:extLst>
          </p:cNvPr>
          <p:cNvCxnSpPr>
            <a:stCxn id="8" idx="6"/>
            <a:endCxn id="11" idx="2"/>
          </p:cNvCxnSpPr>
          <p:nvPr/>
        </p:nvCxnSpPr>
        <p:spPr>
          <a:xfrm>
            <a:off x="4301466" y="2643166"/>
            <a:ext cx="12026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>
            <a:extLst>
              <a:ext uri="{FF2B5EF4-FFF2-40B4-BE49-F238E27FC236}">
                <a16:creationId xmlns:a16="http://schemas.microsoft.com/office/drawing/2014/main" id="{603F2415-F145-6AFE-0D74-693EE0F20DA6}"/>
              </a:ext>
            </a:extLst>
          </p:cNvPr>
          <p:cNvCxnSpPr>
            <a:stCxn id="9" idx="6"/>
            <a:endCxn id="11" idx="2"/>
          </p:cNvCxnSpPr>
          <p:nvPr/>
        </p:nvCxnSpPr>
        <p:spPr>
          <a:xfrm flipV="1">
            <a:off x="4301466" y="2643166"/>
            <a:ext cx="1202697" cy="6761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>
            <a:extLst>
              <a:ext uri="{FF2B5EF4-FFF2-40B4-BE49-F238E27FC236}">
                <a16:creationId xmlns:a16="http://schemas.microsoft.com/office/drawing/2014/main" id="{8D4E7698-7939-1AEE-DBD4-1DAFCD53A303}"/>
              </a:ext>
            </a:extLst>
          </p:cNvPr>
          <p:cNvCxnSpPr>
            <a:stCxn id="7" idx="6"/>
            <a:endCxn id="10" idx="2"/>
          </p:cNvCxnSpPr>
          <p:nvPr/>
        </p:nvCxnSpPr>
        <p:spPr>
          <a:xfrm>
            <a:off x="4301466" y="1959659"/>
            <a:ext cx="12026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箭头连接符 37">
            <a:extLst>
              <a:ext uri="{FF2B5EF4-FFF2-40B4-BE49-F238E27FC236}">
                <a16:creationId xmlns:a16="http://schemas.microsoft.com/office/drawing/2014/main" id="{66185540-4609-65BD-4A9C-D9A7853B5A8B}"/>
              </a:ext>
            </a:extLst>
          </p:cNvPr>
          <p:cNvCxnSpPr>
            <a:stCxn id="8" idx="6"/>
            <a:endCxn id="10" idx="2"/>
          </p:cNvCxnSpPr>
          <p:nvPr/>
        </p:nvCxnSpPr>
        <p:spPr>
          <a:xfrm flipV="1">
            <a:off x="4301466" y="1959660"/>
            <a:ext cx="1202697" cy="6835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箭头连接符 40">
            <a:extLst>
              <a:ext uri="{FF2B5EF4-FFF2-40B4-BE49-F238E27FC236}">
                <a16:creationId xmlns:a16="http://schemas.microsoft.com/office/drawing/2014/main" id="{6C9B0283-527F-484B-17F0-539A999F8AD4}"/>
              </a:ext>
            </a:extLst>
          </p:cNvPr>
          <p:cNvCxnSpPr>
            <a:stCxn id="9" idx="6"/>
            <a:endCxn id="10" idx="2"/>
          </p:cNvCxnSpPr>
          <p:nvPr/>
        </p:nvCxnSpPr>
        <p:spPr>
          <a:xfrm flipV="1">
            <a:off x="4301466" y="1959660"/>
            <a:ext cx="1202697" cy="13596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箭头连接符 43">
            <a:extLst>
              <a:ext uri="{FF2B5EF4-FFF2-40B4-BE49-F238E27FC236}">
                <a16:creationId xmlns:a16="http://schemas.microsoft.com/office/drawing/2014/main" id="{24C3E3AF-C6AA-E8B8-9421-250FEB0BDD47}"/>
              </a:ext>
            </a:extLst>
          </p:cNvPr>
          <p:cNvCxnSpPr>
            <a:stCxn id="7" idx="6"/>
            <a:endCxn id="12" idx="2"/>
          </p:cNvCxnSpPr>
          <p:nvPr/>
        </p:nvCxnSpPr>
        <p:spPr>
          <a:xfrm>
            <a:off x="4301466" y="1959660"/>
            <a:ext cx="1202697" cy="13596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直接箭头连接符 46">
            <a:extLst>
              <a:ext uri="{FF2B5EF4-FFF2-40B4-BE49-F238E27FC236}">
                <a16:creationId xmlns:a16="http://schemas.microsoft.com/office/drawing/2014/main" id="{B7EE43F5-1F60-6B08-2E0E-DAC875CC9F62}"/>
              </a:ext>
            </a:extLst>
          </p:cNvPr>
          <p:cNvCxnSpPr>
            <a:stCxn id="8" idx="6"/>
            <a:endCxn id="12" idx="2"/>
          </p:cNvCxnSpPr>
          <p:nvPr/>
        </p:nvCxnSpPr>
        <p:spPr>
          <a:xfrm>
            <a:off x="4301466" y="2643166"/>
            <a:ext cx="1202697" cy="6761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箭头连接符 49">
            <a:extLst>
              <a:ext uri="{FF2B5EF4-FFF2-40B4-BE49-F238E27FC236}">
                <a16:creationId xmlns:a16="http://schemas.microsoft.com/office/drawing/2014/main" id="{FDDE9B65-AF71-C660-4EFC-B9FA6E551FD0}"/>
              </a:ext>
            </a:extLst>
          </p:cNvPr>
          <p:cNvCxnSpPr>
            <a:stCxn id="9" idx="6"/>
            <a:endCxn id="12" idx="2"/>
          </p:cNvCxnSpPr>
          <p:nvPr/>
        </p:nvCxnSpPr>
        <p:spPr>
          <a:xfrm>
            <a:off x="4301466" y="3319326"/>
            <a:ext cx="120269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箭头连接符 54">
            <a:extLst>
              <a:ext uri="{FF2B5EF4-FFF2-40B4-BE49-F238E27FC236}">
                <a16:creationId xmlns:a16="http://schemas.microsoft.com/office/drawing/2014/main" id="{F31FAE71-A290-47A6-48FA-19F0808D6B07}"/>
              </a:ext>
            </a:extLst>
          </p:cNvPr>
          <p:cNvCxnSpPr>
            <a:stCxn id="10" idx="6"/>
            <a:endCxn id="138" idx="2"/>
          </p:cNvCxnSpPr>
          <p:nvPr/>
        </p:nvCxnSpPr>
        <p:spPr>
          <a:xfrm>
            <a:off x="5828163" y="1959659"/>
            <a:ext cx="120461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箭头连接符 55">
            <a:extLst>
              <a:ext uri="{FF2B5EF4-FFF2-40B4-BE49-F238E27FC236}">
                <a16:creationId xmlns:a16="http://schemas.microsoft.com/office/drawing/2014/main" id="{99EDF94D-AB26-C82F-451A-7E4344252EDF}"/>
              </a:ext>
            </a:extLst>
          </p:cNvPr>
          <p:cNvCxnSpPr>
            <a:stCxn id="11" idx="6"/>
            <a:endCxn id="138" idx="2"/>
          </p:cNvCxnSpPr>
          <p:nvPr/>
        </p:nvCxnSpPr>
        <p:spPr>
          <a:xfrm flipV="1">
            <a:off x="5828163" y="1959660"/>
            <a:ext cx="1204619" cy="6835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箭头连接符 58">
            <a:extLst>
              <a:ext uri="{FF2B5EF4-FFF2-40B4-BE49-F238E27FC236}">
                <a16:creationId xmlns:a16="http://schemas.microsoft.com/office/drawing/2014/main" id="{BF22BA88-1CEA-3756-0656-C5F2B8D8DE6B}"/>
              </a:ext>
            </a:extLst>
          </p:cNvPr>
          <p:cNvCxnSpPr>
            <a:stCxn id="12" idx="6"/>
            <a:endCxn id="138" idx="2"/>
          </p:cNvCxnSpPr>
          <p:nvPr/>
        </p:nvCxnSpPr>
        <p:spPr>
          <a:xfrm flipV="1">
            <a:off x="5828163" y="1959660"/>
            <a:ext cx="1204619" cy="13596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箭头连接符 61">
            <a:extLst>
              <a:ext uri="{FF2B5EF4-FFF2-40B4-BE49-F238E27FC236}">
                <a16:creationId xmlns:a16="http://schemas.microsoft.com/office/drawing/2014/main" id="{C14FDDB5-5D53-4E14-092F-F9041551C9D9}"/>
              </a:ext>
            </a:extLst>
          </p:cNvPr>
          <p:cNvCxnSpPr>
            <a:stCxn id="10" idx="6"/>
            <a:endCxn id="139" idx="2"/>
          </p:cNvCxnSpPr>
          <p:nvPr/>
        </p:nvCxnSpPr>
        <p:spPr>
          <a:xfrm>
            <a:off x="5828163" y="1959660"/>
            <a:ext cx="1204619" cy="68350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箭头连接符 64">
            <a:extLst>
              <a:ext uri="{FF2B5EF4-FFF2-40B4-BE49-F238E27FC236}">
                <a16:creationId xmlns:a16="http://schemas.microsoft.com/office/drawing/2014/main" id="{B611DFB8-70AE-DC40-8CEF-5785CD758E94}"/>
              </a:ext>
            </a:extLst>
          </p:cNvPr>
          <p:cNvCxnSpPr>
            <a:stCxn id="11" idx="6"/>
            <a:endCxn id="139" idx="2"/>
          </p:cNvCxnSpPr>
          <p:nvPr/>
        </p:nvCxnSpPr>
        <p:spPr>
          <a:xfrm>
            <a:off x="5828163" y="2643166"/>
            <a:ext cx="120461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箭头连接符 67">
            <a:extLst>
              <a:ext uri="{FF2B5EF4-FFF2-40B4-BE49-F238E27FC236}">
                <a16:creationId xmlns:a16="http://schemas.microsoft.com/office/drawing/2014/main" id="{A6A2F6C8-E901-F760-1431-DF2AAF9FA479}"/>
              </a:ext>
            </a:extLst>
          </p:cNvPr>
          <p:cNvCxnSpPr>
            <a:stCxn id="12" idx="6"/>
            <a:endCxn id="139" idx="2"/>
          </p:cNvCxnSpPr>
          <p:nvPr/>
        </p:nvCxnSpPr>
        <p:spPr>
          <a:xfrm flipV="1">
            <a:off x="5828163" y="2643166"/>
            <a:ext cx="1204619" cy="6761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箭头连接符 70">
            <a:extLst>
              <a:ext uri="{FF2B5EF4-FFF2-40B4-BE49-F238E27FC236}">
                <a16:creationId xmlns:a16="http://schemas.microsoft.com/office/drawing/2014/main" id="{66A9C0A3-462C-038A-E088-04D373CB74D4}"/>
              </a:ext>
            </a:extLst>
          </p:cNvPr>
          <p:cNvCxnSpPr>
            <a:stCxn id="139" idx="6"/>
          </p:cNvCxnSpPr>
          <p:nvPr/>
        </p:nvCxnSpPr>
        <p:spPr>
          <a:xfrm>
            <a:off x="7356781" y="2643167"/>
            <a:ext cx="665216" cy="12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箭头连接符 74">
            <a:extLst>
              <a:ext uri="{FF2B5EF4-FFF2-40B4-BE49-F238E27FC236}">
                <a16:creationId xmlns:a16="http://schemas.microsoft.com/office/drawing/2014/main" id="{C1EA3F4A-5111-9255-22D0-022D802DC8B0}"/>
              </a:ext>
            </a:extLst>
          </p:cNvPr>
          <p:cNvCxnSpPr>
            <a:stCxn id="140" idx="6"/>
          </p:cNvCxnSpPr>
          <p:nvPr/>
        </p:nvCxnSpPr>
        <p:spPr>
          <a:xfrm flipV="1">
            <a:off x="7356781" y="3319226"/>
            <a:ext cx="665216" cy="1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6" name="文本框 85">
                <a:extLst>
                  <a:ext uri="{FF2B5EF4-FFF2-40B4-BE49-F238E27FC236}">
                    <a16:creationId xmlns:a16="http://schemas.microsoft.com/office/drawing/2014/main" id="{640CE0E7-5BCD-9FAA-4660-C3659E17C1D5}"/>
                  </a:ext>
                </a:extLst>
              </p:cNvPr>
              <p:cNvSpPr txBox="1"/>
              <p:nvPr/>
            </p:nvSpPr>
            <p:spPr>
              <a:xfrm>
                <a:off x="3443478" y="1622474"/>
                <a:ext cx="53398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86" name="文本框 85">
                <a:extLst>
                  <a:ext uri="{FF2B5EF4-FFF2-40B4-BE49-F238E27FC236}">
                    <a16:creationId xmlns:a16="http://schemas.microsoft.com/office/drawing/2014/main" id="{640CE0E7-5BCD-9FAA-4660-C3659E17C1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3478" y="1622474"/>
                <a:ext cx="533986" cy="33855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文本框 86">
                <a:extLst>
                  <a:ext uri="{FF2B5EF4-FFF2-40B4-BE49-F238E27FC236}">
                    <a16:creationId xmlns:a16="http://schemas.microsoft.com/office/drawing/2014/main" id="{898E8116-DFA8-12BE-B245-86D07FF97112}"/>
                  </a:ext>
                </a:extLst>
              </p:cNvPr>
              <p:cNvSpPr txBox="1"/>
              <p:nvPr/>
            </p:nvSpPr>
            <p:spPr>
              <a:xfrm>
                <a:off x="3443478" y="2309039"/>
                <a:ext cx="53398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87" name="文本框 86">
                <a:extLst>
                  <a:ext uri="{FF2B5EF4-FFF2-40B4-BE49-F238E27FC236}">
                    <a16:creationId xmlns:a16="http://schemas.microsoft.com/office/drawing/2014/main" id="{898E8116-DFA8-12BE-B245-86D07FF971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3478" y="2309039"/>
                <a:ext cx="533986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文本框 87">
                <a:extLst>
                  <a:ext uri="{FF2B5EF4-FFF2-40B4-BE49-F238E27FC236}">
                    <a16:creationId xmlns:a16="http://schemas.microsoft.com/office/drawing/2014/main" id="{87722CBF-5EBB-EC3D-3D95-2F2A489C53C9}"/>
                  </a:ext>
                </a:extLst>
              </p:cNvPr>
              <p:cNvSpPr txBox="1"/>
              <p:nvPr/>
            </p:nvSpPr>
            <p:spPr>
              <a:xfrm>
                <a:off x="3424081" y="2995604"/>
                <a:ext cx="533986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</m:sSub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88" name="文本框 87">
                <a:extLst>
                  <a:ext uri="{FF2B5EF4-FFF2-40B4-BE49-F238E27FC236}">
                    <a16:creationId xmlns:a16="http://schemas.microsoft.com/office/drawing/2014/main" id="{87722CBF-5EBB-EC3D-3D95-2F2A489C53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4081" y="2995604"/>
                <a:ext cx="533986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9" name="文本框 88">
                <a:extLst>
                  <a:ext uri="{FF2B5EF4-FFF2-40B4-BE49-F238E27FC236}">
                    <a16:creationId xmlns:a16="http://schemas.microsoft.com/office/drawing/2014/main" id="{657B4114-7B70-C594-7421-FF2D299A8D79}"/>
                  </a:ext>
                </a:extLst>
              </p:cNvPr>
              <p:cNvSpPr txBox="1"/>
              <p:nvPr/>
            </p:nvSpPr>
            <p:spPr>
              <a:xfrm>
                <a:off x="3471043" y="2562221"/>
                <a:ext cx="461665" cy="593985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89" name="文本框 88">
                <a:extLst>
                  <a:ext uri="{FF2B5EF4-FFF2-40B4-BE49-F238E27FC236}">
                    <a16:creationId xmlns:a16="http://schemas.microsoft.com/office/drawing/2014/main" id="{657B4114-7B70-C594-7421-FF2D299A8D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1043" y="2562221"/>
                <a:ext cx="461665" cy="59398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3" name="文本框 92">
                <a:extLst>
                  <a:ext uri="{FF2B5EF4-FFF2-40B4-BE49-F238E27FC236}">
                    <a16:creationId xmlns:a16="http://schemas.microsoft.com/office/drawing/2014/main" id="{792605AA-C5FF-A9AF-2B08-7FB4E6CC694F}"/>
                  </a:ext>
                </a:extLst>
              </p:cNvPr>
              <p:cNvSpPr txBox="1"/>
              <p:nvPr/>
            </p:nvSpPr>
            <p:spPr>
              <a:xfrm>
                <a:off x="3471043" y="1902547"/>
                <a:ext cx="461665" cy="593985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⋯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93" name="文本框 92">
                <a:extLst>
                  <a:ext uri="{FF2B5EF4-FFF2-40B4-BE49-F238E27FC236}">
                    <a16:creationId xmlns:a16="http://schemas.microsoft.com/office/drawing/2014/main" id="{792605AA-C5FF-A9AF-2B08-7FB4E6CC69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71043" y="1902547"/>
                <a:ext cx="461665" cy="59398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9" name="文本框 98">
                <a:extLst>
                  <a:ext uri="{FF2B5EF4-FFF2-40B4-BE49-F238E27FC236}">
                    <a16:creationId xmlns:a16="http://schemas.microsoft.com/office/drawing/2014/main" id="{FAAE71EC-9DCA-AC87-10C3-819DE8343FDC}"/>
                  </a:ext>
                </a:extLst>
              </p:cNvPr>
              <p:cNvSpPr txBox="1"/>
              <p:nvPr/>
            </p:nvSpPr>
            <p:spPr>
              <a:xfrm>
                <a:off x="5749034" y="2926627"/>
                <a:ext cx="316523" cy="3243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</m:sSub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99" name="文本框 98">
                <a:extLst>
                  <a:ext uri="{FF2B5EF4-FFF2-40B4-BE49-F238E27FC236}">
                    <a16:creationId xmlns:a16="http://schemas.microsoft.com/office/drawing/2014/main" id="{FAAE71EC-9DCA-AC87-10C3-819DE8343F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49034" y="2926627"/>
                <a:ext cx="316523" cy="32438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文本框 100">
                <a:extLst>
                  <a:ext uri="{FF2B5EF4-FFF2-40B4-BE49-F238E27FC236}">
                    <a16:creationId xmlns:a16="http://schemas.microsoft.com/office/drawing/2014/main" id="{4A7E7103-32C7-4971-BBFC-259D4C4F6102}"/>
                  </a:ext>
                </a:extLst>
              </p:cNvPr>
              <p:cNvSpPr txBox="1"/>
              <p:nvPr/>
            </p:nvSpPr>
            <p:spPr>
              <a:xfrm>
                <a:off x="5761230" y="2279369"/>
                <a:ext cx="3165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CN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</m:oMath>
                  </m:oMathPara>
                </a14:m>
                <a:endParaRPr lang="zh-CN" alt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1" name="文本框 100">
                <a:extLst>
                  <a:ext uri="{FF2B5EF4-FFF2-40B4-BE49-F238E27FC236}">
                    <a16:creationId xmlns:a16="http://schemas.microsoft.com/office/drawing/2014/main" id="{4A7E7103-32C7-4971-BBFC-259D4C4F61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1230" y="2279369"/>
                <a:ext cx="316523" cy="30777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文本框 102">
                <a:extLst>
                  <a:ext uri="{FF2B5EF4-FFF2-40B4-BE49-F238E27FC236}">
                    <a16:creationId xmlns:a16="http://schemas.microsoft.com/office/drawing/2014/main" id="{6A5C727B-4A59-7D9E-5118-F1781EE48C8E}"/>
                  </a:ext>
                </a:extLst>
              </p:cNvPr>
              <p:cNvSpPr txBox="1"/>
              <p:nvPr/>
            </p:nvSpPr>
            <p:spPr>
              <a:xfrm>
                <a:off x="5761230" y="1626100"/>
                <a:ext cx="3165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103" name="文本框 102">
                <a:extLst>
                  <a:ext uri="{FF2B5EF4-FFF2-40B4-BE49-F238E27FC236}">
                    <a16:creationId xmlns:a16="http://schemas.microsoft.com/office/drawing/2014/main" id="{6A5C727B-4A59-7D9E-5118-F1781EE48C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1230" y="1626100"/>
                <a:ext cx="316523" cy="30777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矩形 103">
                <a:extLst>
                  <a:ext uri="{FF2B5EF4-FFF2-40B4-BE49-F238E27FC236}">
                    <a16:creationId xmlns:a16="http://schemas.microsoft.com/office/drawing/2014/main" id="{19612834-F6FB-6763-0C72-524D26F00E6D}"/>
                  </a:ext>
                </a:extLst>
              </p:cNvPr>
              <p:cNvSpPr/>
              <p:nvPr/>
            </p:nvSpPr>
            <p:spPr>
              <a:xfrm>
                <a:off x="5519067" y="1797659"/>
                <a:ext cx="35259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2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200" i="1" dirty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1200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sz="1200" dirty="0"/>
              </a:p>
            </p:txBody>
          </p:sp>
        </mc:Choice>
        <mc:Fallback xmlns="">
          <p:sp>
            <p:nvSpPr>
              <p:cNvPr id="104" name="矩形 103">
                <a:extLst>
                  <a:ext uri="{FF2B5EF4-FFF2-40B4-BE49-F238E27FC236}">
                    <a16:creationId xmlns:a16="http://schemas.microsoft.com/office/drawing/2014/main" id="{19612834-F6FB-6763-0C72-524D26F00E6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9067" y="1797659"/>
                <a:ext cx="352597" cy="276999"/>
              </a:xfrm>
              <a:prstGeom prst="rect">
                <a:avLst/>
              </a:prstGeom>
              <a:blipFill>
                <a:blip r:embed="rId9"/>
                <a:stretch>
                  <a:fillRect b="-130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矩形 104">
                <a:extLst>
                  <a:ext uri="{FF2B5EF4-FFF2-40B4-BE49-F238E27FC236}">
                    <a16:creationId xmlns:a16="http://schemas.microsoft.com/office/drawing/2014/main" id="{9ADC7E54-9966-9EF2-6144-BFF6ED614D77}"/>
                  </a:ext>
                </a:extLst>
              </p:cNvPr>
              <p:cNvSpPr/>
              <p:nvPr/>
            </p:nvSpPr>
            <p:spPr>
              <a:xfrm>
                <a:off x="5519067" y="2486386"/>
                <a:ext cx="35259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2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200" i="1" dirty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1200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sz="1200" dirty="0"/>
              </a:p>
            </p:txBody>
          </p:sp>
        </mc:Choice>
        <mc:Fallback xmlns="">
          <p:sp>
            <p:nvSpPr>
              <p:cNvPr id="105" name="矩形 104">
                <a:extLst>
                  <a:ext uri="{FF2B5EF4-FFF2-40B4-BE49-F238E27FC236}">
                    <a16:creationId xmlns:a16="http://schemas.microsoft.com/office/drawing/2014/main" id="{9ADC7E54-9966-9EF2-6144-BFF6ED614D7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9067" y="2486386"/>
                <a:ext cx="352597" cy="276999"/>
              </a:xfrm>
              <a:prstGeom prst="rect">
                <a:avLst/>
              </a:prstGeom>
              <a:blipFill>
                <a:blip r:embed="rId9"/>
                <a:stretch>
                  <a:fillRect b="-130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矩形 105">
                <a:extLst>
                  <a:ext uri="{FF2B5EF4-FFF2-40B4-BE49-F238E27FC236}">
                    <a16:creationId xmlns:a16="http://schemas.microsoft.com/office/drawing/2014/main" id="{AB19D487-3A16-ADC1-A1EC-808FDBC04289}"/>
                  </a:ext>
                </a:extLst>
              </p:cNvPr>
              <p:cNvSpPr/>
              <p:nvPr/>
            </p:nvSpPr>
            <p:spPr>
              <a:xfrm>
                <a:off x="5519067" y="3174575"/>
                <a:ext cx="352597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2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200" i="1" dirty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1200" b="0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sz="1200" dirty="0"/>
              </a:p>
            </p:txBody>
          </p:sp>
        </mc:Choice>
        <mc:Fallback xmlns="">
          <p:sp>
            <p:nvSpPr>
              <p:cNvPr id="106" name="矩形 105">
                <a:extLst>
                  <a:ext uri="{FF2B5EF4-FFF2-40B4-BE49-F238E27FC236}">
                    <a16:creationId xmlns:a16="http://schemas.microsoft.com/office/drawing/2014/main" id="{AB19D487-3A16-ADC1-A1EC-808FDBC0428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9067" y="3174575"/>
                <a:ext cx="352597" cy="276999"/>
              </a:xfrm>
              <a:prstGeom prst="rect">
                <a:avLst/>
              </a:prstGeom>
              <a:blipFill>
                <a:blip r:embed="rId10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文本框 106">
                <a:extLst>
                  <a:ext uri="{FF2B5EF4-FFF2-40B4-BE49-F238E27FC236}">
                    <a16:creationId xmlns:a16="http://schemas.microsoft.com/office/drawing/2014/main" id="{1EA952DC-2906-60DD-0246-9FB047470BF3}"/>
                  </a:ext>
                </a:extLst>
              </p:cNvPr>
              <p:cNvSpPr txBox="1"/>
              <p:nvPr/>
            </p:nvSpPr>
            <p:spPr>
              <a:xfrm>
                <a:off x="6706275" y="1612459"/>
                <a:ext cx="316523" cy="361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1400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bSup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107" name="文本框 106">
                <a:extLst>
                  <a:ext uri="{FF2B5EF4-FFF2-40B4-BE49-F238E27FC236}">
                    <a16:creationId xmlns:a16="http://schemas.microsoft.com/office/drawing/2014/main" id="{1EA952DC-2906-60DD-0246-9FB047470B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06275" y="1612459"/>
                <a:ext cx="316523" cy="361317"/>
              </a:xfrm>
              <a:prstGeom prst="rect">
                <a:avLst/>
              </a:prstGeom>
              <a:blipFill>
                <a:blip r:embed="rId11"/>
                <a:stretch>
                  <a:fillRect r="-40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文本框 107">
                <a:extLst>
                  <a:ext uri="{FF2B5EF4-FFF2-40B4-BE49-F238E27FC236}">
                    <a16:creationId xmlns:a16="http://schemas.microsoft.com/office/drawing/2014/main" id="{DF68FF1D-9D59-4D49-B3FE-ABC3C5DA67D9}"/>
                  </a:ext>
                </a:extLst>
              </p:cNvPr>
              <p:cNvSpPr txBox="1"/>
              <p:nvPr/>
            </p:nvSpPr>
            <p:spPr>
              <a:xfrm>
                <a:off x="7294008" y="1651213"/>
                <a:ext cx="3165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108" name="文本框 107">
                <a:extLst>
                  <a:ext uri="{FF2B5EF4-FFF2-40B4-BE49-F238E27FC236}">
                    <a16:creationId xmlns:a16="http://schemas.microsoft.com/office/drawing/2014/main" id="{DF68FF1D-9D59-4D49-B3FE-ABC3C5DA67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4008" y="1651213"/>
                <a:ext cx="316523" cy="307777"/>
              </a:xfrm>
              <a:prstGeom prst="rect">
                <a:avLst/>
              </a:prstGeom>
              <a:blipFill>
                <a:blip r:embed="rId12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文本框 109">
                <a:extLst>
                  <a:ext uri="{FF2B5EF4-FFF2-40B4-BE49-F238E27FC236}">
                    <a16:creationId xmlns:a16="http://schemas.microsoft.com/office/drawing/2014/main" id="{32B465EF-8E06-5811-85EC-B5012B6E2E58}"/>
                  </a:ext>
                </a:extLst>
              </p:cNvPr>
              <p:cNvSpPr txBox="1"/>
              <p:nvPr/>
            </p:nvSpPr>
            <p:spPr>
              <a:xfrm>
                <a:off x="7294008" y="3010381"/>
                <a:ext cx="31652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110" name="文本框 109">
                <a:extLst>
                  <a:ext uri="{FF2B5EF4-FFF2-40B4-BE49-F238E27FC236}">
                    <a16:creationId xmlns:a16="http://schemas.microsoft.com/office/drawing/2014/main" id="{32B465EF-8E06-5811-85EC-B5012B6E2E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4008" y="3010381"/>
                <a:ext cx="316523" cy="307777"/>
              </a:xfrm>
              <a:prstGeom prst="rect">
                <a:avLst/>
              </a:prstGeom>
              <a:blipFill>
                <a:blip r:embed="rId13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文本框 110">
                <a:extLst>
                  <a:ext uri="{FF2B5EF4-FFF2-40B4-BE49-F238E27FC236}">
                    <a16:creationId xmlns:a16="http://schemas.microsoft.com/office/drawing/2014/main" id="{6EEDA7B4-5EBF-B1AD-4235-101945BC8838}"/>
                  </a:ext>
                </a:extLst>
              </p:cNvPr>
              <p:cNvSpPr txBox="1"/>
              <p:nvPr/>
            </p:nvSpPr>
            <p:spPr>
              <a:xfrm>
                <a:off x="8559910" y="1779987"/>
                <a:ext cx="6239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111" name="文本框 110">
                <a:extLst>
                  <a:ext uri="{FF2B5EF4-FFF2-40B4-BE49-F238E27FC236}">
                    <a16:creationId xmlns:a16="http://schemas.microsoft.com/office/drawing/2014/main" id="{6EEDA7B4-5EBF-B1AD-4235-101945BC88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9910" y="1779987"/>
                <a:ext cx="623957" cy="33855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文本框 111">
                <a:extLst>
                  <a:ext uri="{FF2B5EF4-FFF2-40B4-BE49-F238E27FC236}">
                    <a16:creationId xmlns:a16="http://schemas.microsoft.com/office/drawing/2014/main" id="{EC3528AB-69A8-540D-65B2-8D09DE80D824}"/>
                  </a:ext>
                </a:extLst>
              </p:cNvPr>
              <p:cNvSpPr txBox="1"/>
              <p:nvPr/>
            </p:nvSpPr>
            <p:spPr>
              <a:xfrm>
                <a:off x="8559910" y="3133301"/>
                <a:ext cx="623957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112" name="文本框 111">
                <a:extLst>
                  <a:ext uri="{FF2B5EF4-FFF2-40B4-BE49-F238E27FC236}">
                    <a16:creationId xmlns:a16="http://schemas.microsoft.com/office/drawing/2014/main" id="{EC3528AB-69A8-540D-65B2-8D09DE80D8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9910" y="3133301"/>
                <a:ext cx="623957" cy="338554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8" name="椭圆 137">
            <a:extLst>
              <a:ext uri="{FF2B5EF4-FFF2-40B4-BE49-F238E27FC236}">
                <a16:creationId xmlns:a16="http://schemas.microsoft.com/office/drawing/2014/main" id="{4427C6D8-1D6C-19A1-12EA-8101A3EB0C1E}"/>
              </a:ext>
            </a:extLst>
          </p:cNvPr>
          <p:cNvSpPr/>
          <p:nvPr/>
        </p:nvSpPr>
        <p:spPr>
          <a:xfrm>
            <a:off x="7032781" y="1797659"/>
            <a:ext cx="324000" cy="3240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dirty="0"/>
          </a:p>
        </p:txBody>
      </p:sp>
      <p:sp>
        <p:nvSpPr>
          <p:cNvPr id="139" name="椭圆 138">
            <a:extLst>
              <a:ext uri="{FF2B5EF4-FFF2-40B4-BE49-F238E27FC236}">
                <a16:creationId xmlns:a16="http://schemas.microsoft.com/office/drawing/2014/main" id="{3F7DAAC0-A8FE-8019-FEC7-977846CF2F69}"/>
              </a:ext>
            </a:extLst>
          </p:cNvPr>
          <p:cNvSpPr/>
          <p:nvPr/>
        </p:nvSpPr>
        <p:spPr>
          <a:xfrm>
            <a:off x="7032781" y="2481166"/>
            <a:ext cx="324000" cy="3240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40" name="椭圆 139">
            <a:extLst>
              <a:ext uri="{FF2B5EF4-FFF2-40B4-BE49-F238E27FC236}">
                <a16:creationId xmlns:a16="http://schemas.microsoft.com/office/drawing/2014/main" id="{7BCA7EA0-9EC3-BF19-1F7D-D8596992F1D5}"/>
              </a:ext>
            </a:extLst>
          </p:cNvPr>
          <p:cNvSpPr/>
          <p:nvPr/>
        </p:nvSpPr>
        <p:spPr>
          <a:xfrm>
            <a:off x="7032781" y="3157326"/>
            <a:ext cx="324000" cy="324000"/>
          </a:xfrm>
          <a:prstGeom prst="ellipse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157" name="直接箭头连接符 156">
            <a:extLst>
              <a:ext uri="{FF2B5EF4-FFF2-40B4-BE49-F238E27FC236}">
                <a16:creationId xmlns:a16="http://schemas.microsoft.com/office/drawing/2014/main" id="{8C0CB83E-7647-57DF-2444-49EB5CA60C70}"/>
              </a:ext>
            </a:extLst>
          </p:cNvPr>
          <p:cNvCxnSpPr>
            <a:stCxn id="11" idx="6"/>
            <a:endCxn id="140" idx="2"/>
          </p:cNvCxnSpPr>
          <p:nvPr/>
        </p:nvCxnSpPr>
        <p:spPr>
          <a:xfrm>
            <a:off x="5828163" y="2643166"/>
            <a:ext cx="1204619" cy="67616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0" name="直接箭头连接符 159">
            <a:extLst>
              <a:ext uri="{FF2B5EF4-FFF2-40B4-BE49-F238E27FC236}">
                <a16:creationId xmlns:a16="http://schemas.microsoft.com/office/drawing/2014/main" id="{FA112D3A-3BDC-A621-353D-506863EF36EE}"/>
              </a:ext>
            </a:extLst>
          </p:cNvPr>
          <p:cNvCxnSpPr>
            <a:stCxn id="12" idx="6"/>
            <a:endCxn id="140" idx="2"/>
          </p:cNvCxnSpPr>
          <p:nvPr/>
        </p:nvCxnSpPr>
        <p:spPr>
          <a:xfrm>
            <a:off x="5828163" y="3319326"/>
            <a:ext cx="120461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直接箭头连接符 171">
            <a:extLst>
              <a:ext uri="{FF2B5EF4-FFF2-40B4-BE49-F238E27FC236}">
                <a16:creationId xmlns:a16="http://schemas.microsoft.com/office/drawing/2014/main" id="{5490C98D-4695-5158-C519-84AA9E988862}"/>
              </a:ext>
            </a:extLst>
          </p:cNvPr>
          <p:cNvCxnSpPr>
            <a:stCxn id="10" idx="6"/>
            <a:endCxn id="140" idx="2"/>
          </p:cNvCxnSpPr>
          <p:nvPr/>
        </p:nvCxnSpPr>
        <p:spPr>
          <a:xfrm>
            <a:off x="5828163" y="1959660"/>
            <a:ext cx="1204619" cy="135966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5" name="矩形 174">
                <a:extLst>
                  <a:ext uri="{FF2B5EF4-FFF2-40B4-BE49-F238E27FC236}">
                    <a16:creationId xmlns:a16="http://schemas.microsoft.com/office/drawing/2014/main" id="{01F7BB4F-D0D7-4ECF-4924-4B9900B42B86}"/>
                  </a:ext>
                </a:extLst>
              </p:cNvPr>
              <p:cNvSpPr/>
              <p:nvPr/>
            </p:nvSpPr>
            <p:spPr>
              <a:xfrm>
                <a:off x="7044401" y="1796185"/>
                <a:ext cx="35618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2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200" i="1" dirty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1200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zh-CN" altLang="en-US" sz="1200" dirty="0"/>
              </a:p>
            </p:txBody>
          </p:sp>
        </mc:Choice>
        <mc:Fallback xmlns="">
          <p:sp>
            <p:nvSpPr>
              <p:cNvPr id="175" name="矩形 174">
                <a:extLst>
                  <a:ext uri="{FF2B5EF4-FFF2-40B4-BE49-F238E27FC236}">
                    <a16:creationId xmlns:a16="http://schemas.microsoft.com/office/drawing/2014/main" id="{01F7BB4F-D0D7-4ECF-4924-4B9900B42B8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4401" y="1796185"/>
                <a:ext cx="356188" cy="276999"/>
              </a:xfrm>
              <a:prstGeom prst="rect">
                <a:avLst/>
              </a:prstGeom>
              <a:blipFill>
                <a:blip r:embed="rId16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6" name="矩形 175">
                <a:extLst>
                  <a:ext uri="{FF2B5EF4-FFF2-40B4-BE49-F238E27FC236}">
                    <a16:creationId xmlns:a16="http://schemas.microsoft.com/office/drawing/2014/main" id="{5017E833-91E6-51D9-6118-CA4FA87A4CF8}"/>
                  </a:ext>
                </a:extLst>
              </p:cNvPr>
              <p:cNvSpPr/>
              <p:nvPr/>
            </p:nvSpPr>
            <p:spPr>
              <a:xfrm>
                <a:off x="7044400" y="2484912"/>
                <a:ext cx="35618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2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200" i="1" dirty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1200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zh-CN" altLang="en-US" sz="1200" dirty="0"/>
              </a:p>
            </p:txBody>
          </p:sp>
        </mc:Choice>
        <mc:Fallback xmlns="">
          <p:sp>
            <p:nvSpPr>
              <p:cNvPr id="176" name="矩形 175">
                <a:extLst>
                  <a:ext uri="{FF2B5EF4-FFF2-40B4-BE49-F238E27FC236}">
                    <a16:creationId xmlns:a16="http://schemas.microsoft.com/office/drawing/2014/main" id="{5017E833-91E6-51D9-6118-CA4FA87A4C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4400" y="2484912"/>
                <a:ext cx="356188" cy="276999"/>
              </a:xfrm>
              <a:prstGeom prst="rect">
                <a:avLst/>
              </a:prstGeom>
              <a:blipFill>
                <a:blip r:embed="rId17"/>
                <a:stretch>
                  <a:fillRect b="-869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7" name="矩形 176">
                <a:extLst>
                  <a:ext uri="{FF2B5EF4-FFF2-40B4-BE49-F238E27FC236}">
                    <a16:creationId xmlns:a16="http://schemas.microsoft.com/office/drawing/2014/main" id="{9D27EBF0-6DF4-849D-91E2-F6AB4656F4F4}"/>
                  </a:ext>
                </a:extLst>
              </p:cNvPr>
              <p:cNvSpPr/>
              <p:nvPr/>
            </p:nvSpPr>
            <p:spPr>
              <a:xfrm>
                <a:off x="7044400" y="3173101"/>
                <a:ext cx="356188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200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200" i="1" dirty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1200" b="0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zh-CN" altLang="en-US" sz="1200" dirty="0"/>
              </a:p>
            </p:txBody>
          </p:sp>
        </mc:Choice>
        <mc:Fallback xmlns="">
          <p:sp>
            <p:nvSpPr>
              <p:cNvPr id="177" name="矩形 176">
                <a:extLst>
                  <a:ext uri="{FF2B5EF4-FFF2-40B4-BE49-F238E27FC236}">
                    <a16:creationId xmlns:a16="http://schemas.microsoft.com/office/drawing/2014/main" id="{9D27EBF0-6DF4-849D-91E2-F6AB4656F4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4400" y="3173101"/>
                <a:ext cx="356188" cy="276999"/>
              </a:xfrm>
              <a:prstGeom prst="rect">
                <a:avLst/>
              </a:prstGeom>
              <a:blipFill>
                <a:blip r:embed="rId18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8" name="直接箭头连接符 177">
            <a:extLst>
              <a:ext uri="{FF2B5EF4-FFF2-40B4-BE49-F238E27FC236}">
                <a16:creationId xmlns:a16="http://schemas.microsoft.com/office/drawing/2014/main" id="{5529D28E-716C-FB15-E3B6-17132FE92458}"/>
              </a:ext>
            </a:extLst>
          </p:cNvPr>
          <p:cNvCxnSpPr>
            <a:stCxn id="138" idx="6"/>
          </p:cNvCxnSpPr>
          <p:nvPr/>
        </p:nvCxnSpPr>
        <p:spPr>
          <a:xfrm>
            <a:off x="7356781" y="1959660"/>
            <a:ext cx="665216" cy="38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2" name="文本框 181">
                <a:extLst>
                  <a:ext uri="{FF2B5EF4-FFF2-40B4-BE49-F238E27FC236}">
                    <a16:creationId xmlns:a16="http://schemas.microsoft.com/office/drawing/2014/main" id="{48B2B922-DC9D-04EC-FC1B-93E4564372CB}"/>
                  </a:ext>
                </a:extLst>
              </p:cNvPr>
              <p:cNvSpPr txBox="1"/>
              <p:nvPr/>
            </p:nvSpPr>
            <p:spPr>
              <a:xfrm>
                <a:off x="7294008" y="2318814"/>
                <a:ext cx="316523" cy="3250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182" name="文本框 181">
                <a:extLst>
                  <a:ext uri="{FF2B5EF4-FFF2-40B4-BE49-F238E27FC236}">
                    <a16:creationId xmlns:a16="http://schemas.microsoft.com/office/drawing/2014/main" id="{48B2B922-DC9D-04EC-FC1B-93E4564372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94008" y="2318814"/>
                <a:ext cx="316523" cy="325089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4" name="椭圆 193">
            <a:extLst>
              <a:ext uri="{FF2B5EF4-FFF2-40B4-BE49-F238E27FC236}">
                <a16:creationId xmlns:a16="http://schemas.microsoft.com/office/drawing/2014/main" id="{315E62E5-035E-28AA-3B14-7A736F0E5FB5}"/>
              </a:ext>
            </a:extLst>
          </p:cNvPr>
          <p:cNvSpPr/>
          <p:nvPr/>
        </p:nvSpPr>
        <p:spPr>
          <a:xfrm>
            <a:off x="8417293" y="1801534"/>
            <a:ext cx="324000" cy="324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椭圆 194">
            <a:extLst>
              <a:ext uri="{FF2B5EF4-FFF2-40B4-BE49-F238E27FC236}">
                <a16:creationId xmlns:a16="http://schemas.microsoft.com/office/drawing/2014/main" id="{2D292B9A-10D1-6EC5-CF7F-40703E975064}"/>
              </a:ext>
            </a:extLst>
          </p:cNvPr>
          <p:cNvSpPr/>
          <p:nvPr/>
        </p:nvSpPr>
        <p:spPr>
          <a:xfrm>
            <a:off x="8417293" y="2482441"/>
            <a:ext cx="324000" cy="324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6" name="椭圆 195">
            <a:extLst>
              <a:ext uri="{FF2B5EF4-FFF2-40B4-BE49-F238E27FC236}">
                <a16:creationId xmlns:a16="http://schemas.microsoft.com/office/drawing/2014/main" id="{5DE25E14-FF8B-9E87-D818-460F78FDEC53}"/>
              </a:ext>
            </a:extLst>
          </p:cNvPr>
          <p:cNvSpPr/>
          <p:nvPr/>
        </p:nvSpPr>
        <p:spPr>
          <a:xfrm>
            <a:off x="8417293" y="3157226"/>
            <a:ext cx="324000" cy="324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7" name="文本框 196">
                <a:extLst>
                  <a:ext uri="{FF2B5EF4-FFF2-40B4-BE49-F238E27FC236}">
                    <a16:creationId xmlns:a16="http://schemas.microsoft.com/office/drawing/2014/main" id="{2D99FDE9-89BF-4C55-883A-90B7721317A2}"/>
                  </a:ext>
                </a:extLst>
              </p:cNvPr>
              <p:cNvSpPr txBox="1"/>
              <p:nvPr/>
            </p:nvSpPr>
            <p:spPr>
              <a:xfrm>
                <a:off x="8559910" y="2484912"/>
                <a:ext cx="623957" cy="3583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b>
                          <m:r>
                            <a:rPr lang="en-US" altLang="zh-CN" sz="16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197" name="文本框 196">
                <a:extLst>
                  <a:ext uri="{FF2B5EF4-FFF2-40B4-BE49-F238E27FC236}">
                    <a16:creationId xmlns:a16="http://schemas.microsoft.com/office/drawing/2014/main" id="{2D99FDE9-89BF-4C55-883A-90B7721317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59910" y="2484912"/>
                <a:ext cx="623957" cy="358368"/>
              </a:xfrm>
              <a:prstGeom prst="rect">
                <a:avLst/>
              </a:prstGeom>
              <a:blipFill>
                <a:blip r:embed="rId20"/>
                <a:stretch>
                  <a:fillRect b="-344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8" name="矩形 77">
                <a:extLst>
                  <a:ext uri="{FF2B5EF4-FFF2-40B4-BE49-F238E27FC236}">
                    <a16:creationId xmlns:a16="http://schemas.microsoft.com/office/drawing/2014/main" id="{01824322-3D61-1AB8-6636-A7F186310AE4}"/>
                  </a:ext>
                </a:extLst>
              </p:cNvPr>
              <p:cNvSpPr/>
              <p:nvPr/>
            </p:nvSpPr>
            <p:spPr>
              <a:xfrm>
                <a:off x="3913499" y="1221678"/>
                <a:ext cx="1510413" cy="47404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  <m:sup>
                          <m: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(1)</m:t>
                          </m:r>
                        </m:sup>
                      </m:sSubSup>
                      <m:r>
                        <a:rPr kumimoji="1" lang="en-US" altLang="zh-CN" sz="12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ctrlP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sup>
                        <m:e>
                          <m:sSubSup>
                            <m:sSubSupPr>
                              <m:ctrlPr>
                                <a:rPr kumimoji="1" lang="en-US" altLang="zh-CN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kumimoji="1" lang="en-US" altLang="zh-CN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kumimoji="1" lang="en-US" altLang="zh-CN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𝑖h</m:t>
                              </m:r>
                            </m:sub>
                            <m:sup>
                              <m:r>
                                <a:rPr kumimoji="1" lang="en-US" altLang="zh-CN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(1)</m:t>
                              </m:r>
                            </m:sup>
                          </m:sSubSup>
                          <m:sSub>
                            <m:sSubPr>
                              <m:ctrlPr>
                                <a:rPr kumimoji="1" lang="en-US" altLang="zh-CN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1" lang="en-US" altLang="zh-CN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zh-CN" alt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78" name="矩形 77">
                <a:extLst>
                  <a:ext uri="{FF2B5EF4-FFF2-40B4-BE49-F238E27FC236}">
                    <a16:creationId xmlns:a16="http://schemas.microsoft.com/office/drawing/2014/main" id="{01824322-3D61-1AB8-6636-A7F186310AE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3499" y="1221678"/>
                <a:ext cx="1510413" cy="474041"/>
              </a:xfrm>
              <a:prstGeom prst="rect">
                <a:avLst/>
              </a:prstGeom>
              <a:blipFill>
                <a:blip r:embed="rId21"/>
                <a:stretch>
                  <a:fillRect l="-1667" t="-128947" b="-19736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DC32C9D7-9152-7DF2-42F3-75045C806128}"/>
                  </a:ext>
                </a:extLst>
              </p:cNvPr>
              <p:cNvSpPr txBox="1"/>
              <p:nvPr/>
            </p:nvSpPr>
            <p:spPr>
              <a:xfrm>
                <a:off x="4809164" y="1226260"/>
                <a:ext cx="3028047" cy="4551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bSup>
                      <m:r>
                        <a:rPr kumimoji="1" lang="en-US" altLang="zh-CN" sz="1200" b="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limLoc m:val="subSup"/>
                          <m:ctrlP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5"/>
                            </m:rP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  <m: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kumimoji="1" lang="en-US" altLang="zh-CN" sz="1200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𝑞</m:t>
                          </m:r>
                        </m:sup>
                        <m:e>
                          <m:sSubSup>
                            <m:sSubSupPr>
                              <m:ctrlPr>
                                <a:rPr kumimoji="1" lang="en-US" altLang="zh-CN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kumimoji="1" lang="en-US" altLang="zh-CN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kumimoji="1" lang="en-US" altLang="zh-CN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h𝑗</m:t>
                              </m:r>
                            </m:sub>
                            <m:sup>
                              <m:r>
                                <a:rPr kumimoji="1" lang="en-US" altLang="zh-CN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(2)</m:t>
                              </m:r>
                            </m:sup>
                          </m:sSubSup>
                          <m:sSub>
                            <m:sSubPr>
                              <m:ctrlPr>
                                <a:rPr kumimoji="1" lang="en-US" altLang="zh-CN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kumimoji="1" lang="en-US" altLang="zh-CN" sz="1200" b="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zh-CN" altLang="en-US" sz="12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id="{DC32C9D7-9152-7DF2-42F3-75045C8061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9164" y="1226260"/>
                <a:ext cx="3028047" cy="455125"/>
              </a:xfrm>
              <a:prstGeom prst="rect">
                <a:avLst/>
              </a:prstGeom>
              <a:blipFill>
                <a:blip r:embed="rId22"/>
                <a:stretch>
                  <a:fillRect t="-135135" b="-20270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821B42C1-CC37-DC8B-83A2-44FFD04EC962}"/>
                  </a:ext>
                </a:extLst>
              </p:cNvPr>
              <p:cNvSpPr txBox="1"/>
              <p:nvPr/>
            </p:nvSpPr>
            <p:spPr>
              <a:xfrm>
                <a:off x="6778571" y="2201581"/>
                <a:ext cx="316523" cy="3908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1400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bSup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6" name="文本框 5">
                <a:extLst>
                  <a:ext uri="{FF2B5EF4-FFF2-40B4-BE49-F238E27FC236}">
                    <a16:creationId xmlns:a16="http://schemas.microsoft.com/office/drawing/2014/main" id="{821B42C1-CC37-DC8B-83A2-44FFD04EC9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8571" y="2201581"/>
                <a:ext cx="316523" cy="390876"/>
              </a:xfrm>
              <a:prstGeom prst="rect">
                <a:avLst/>
              </a:prstGeom>
              <a:blipFill>
                <a:blip r:embed="rId23"/>
                <a:stretch>
                  <a:fillRect r="-34615" b="-31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AB694557-F4A9-95E8-4115-B13B0531E5FE}"/>
                  </a:ext>
                </a:extLst>
              </p:cNvPr>
              <p:cNvSpPr txBox="1"/>
              <p:nvPr/>
            </p:nvSpPr>
            <p:spPr>
              <a:xfrm>
                <a:off x="6777541" y="2816226"/>
                <a:ext cx="316523" cy="3711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1400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  <m:sup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bSup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AB694557-F4A9-95E8-4115-B13B0531E5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7541" y="2816226"/>
                <a:ext cx="316523" cy="371127"/>
              </a:xfrm>
              <a:prstGeom prst="rect">
                <a:avLst/>
              </a:prstGeom>
              <a:blipFill>
                <a:blip r:embed="rId24"/>
                <a:stretch>
                  <a:fillRect r="-346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BC4E3072-888D-01B6-AF6F-73D25873C42E}"/>
                  </a:ext>
                </a:extLst>
              </p:cNvPr>
              <p:cNvSpPr txBox="1"/>
              <p:nvPr/>
            </p:nvSpPr>
            <p:spPr>
              <a:xfrm>
                <a:off x="5107728" y="1585992"/>
                <a:ext cx="316523" cy="3613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1400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(1)</m:t>
                          </m:r>
                        </m:sup>
                      </m:sSubSup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BC4E3072-888D-01B6-AF6F-73D25873C42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07728" y="1585992"/>
                <a:ext cx="316523" cy="361317"/>
              </a:xfrm>
              <a:prstGeom prst="rect">
                <a:avLst/>
              </a:prstGeom>
              <a:blipFill>
                <a:blip r:embed="rId25"/>
                <a:stretch>
                  <a:fillRect r="-346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D164CE27-C2CE-EC56-C657-A4E471E6CDF6}"/>
                  </a:ext>
                </a:extLst>
              </p:cNvPr>
              <p:cNvSpPr txBox="1"/>
              <p:nvPr/>
            </p:nvSpPr>
            <p:spPr>
              <a:xfrm>
                <a:off x="5218181" y="2166499"/>
                <a:ext cx="316523" cy="3711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1400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  <m:sup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(1)</m:t>
                          </m:r>
                        </m:sup>
                      </m:sSubSup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D164CE27-C2CE-EC56-C657-A4E471E6CD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8181" y="2166499"/>
                <a:ext cx="316523" cy="371127"/>
              </a:xfrm>
              <a:prstGeom prst="rect">
                <a:avLst/>
              </a:prstGeom>
              <a:blipFill>
                <a:blip r:embed="rId26"/>
                <a:stretch>
                  <a:fillRect r="-346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348164B5-53A8-9534-351E-C0D8CE9517AE}"/>
                  </a:ext>
                </a:extLst>
              </p:cNvPr>
              <p:cNvSpPr txBox="1"/>
              <p:nvPr/>
            </p:nvSpPr>
            <p:spPr>
              <a:xfrm>
                <a:off x="5265651" y="2812932"/>
                <a:ext cx="316523" cy="3776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1400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𝑞</m:t>
                          </m:r>
                        </m:sub>
                        <m:sup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(1)</m:t>
                          </m:r>
                        </m:sup>
                      </m:sSubSup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348164B5-53A8-9534-351E-C0D8CE9517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65651" y="2812932"/>
                <a:ext cx="316523" cy="377604"/>
              </a:xfrm>
              <a:prstGeom prst="rect">
                <a:avLst/>
              </a:prstGeom>
              <a:blipFill>
                <a:blip r:embed="rId27"/>
                <a:stretch>
                  <a:fillRect r="-3461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D94DCD07-8A27-450B-7EE2-71E2E9A0CF5C}"/>
                  </a:ext>
                </a:extLst>
              </p:cNvPr>
              <p:cNvSpPr/>
              <p:nvPr/>
            </p:nvSpPr>
            <p:spPr>
              <a:xfrm>
                <a:off x="7239108" y="1160264"/>
                <a:ext cx="1083758" cy="57118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altLang="zh-CN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ℒ</m:t>
                          </m:r>
                          <m:d>
                            <m:dPr>
                              <m:ctrlPr>
                                <a:rPr lang="en-US" altLang="zh-CN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1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𝒅</m:t>
                              </m:r>
                              <m:r>
                                <a:rPr lang="en-US" altLang="zh-CN" sz="1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1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a:rPr lang="en-US" altLang="zh-CN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</m:num>
                        <m:den>
                          <m:r>
                            <a:rPr lang="en-US" altLang="zh-CN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  <m:sub>
                              <m:r>
                                <a:rPr lang="en-US" altLang="zh-CN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zh-CN" alt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id="{D94DCD07-8A27-450B-7EE2-71E2E9A0CF5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9108" y="1160264"/>
                <a:ext cx="1083758" cy="57118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3" name="组合 12">
            <a:extLst>
              <a:ext uri="{FF2B5EF4-FFF2-40B4-BE49-F238E27FC236}">
                <a16:creationId xmlns:a16="http://schemas.microsoft.com/office/drawing/2014/main" id="{EE504CA2-5EF8-E989-EE47-671EDC147448}"/>
              </a:ext>
            </a:extLst>
          </p:cNvPr>
          <p:cNvGrpSpPr/>
          <p:nvPr/>
        </p:nvGrpSpPr>
        <p:grpSpPr>
          <a:xfrm>
            <a:off x="7278771" y="2649211"/>
            <a:ext cx="771223" cy="325089"/>
            <a:chOff x="7278771" y="2649211"/>
            <a:chExt cx="771223" cy="325089"/>
          </a:xfrm>
        </p:grpSpPr>
        <p:cxnSp>
          <p:nvCxnSpPr>
            <p:cNvPr id="20" name="直接箭头连接符 75">
              <a:extLst>
                <a:ext uri="{FF2B5EF4-FFF2-40B4-BE49-F238E27FC236}">
                  <a16:creationId xmlns:a16="http://schemas.microsoft.com/office/drawing/2014/main" id="{ABA1A7E5-8247-5937-1DD0-4913A457C901}"/>
                </a:ext>
              </a:extLst>
            </p:cNvPr>
            <p:cNvCxnSpPr/>
            <p:nvPr/>
          </p:nvCxnSpPr>
          <p:spPr>
            <a:xfrm flipH="1">
              <a:off x="7350431" y="2708915"/>
              <a:ext cx="612000" cy="1275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3AAA69A9-842E-1F64-A404-7E39D2544B3F}"/>
                    </a:ext>
                  </a:extLst>
                </p:cNvPr>
                <p:cNvSpPr txBox="1"/>
                <p:nvPr/>
              </p:nvSpPr>
              <p:spPr>
                <a:xfrm>
                  <a:off x="7278771" y="2649211"/>
                  <a:ext cx="771223" cy="32508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altLang="zh-CN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  <m:r>
                          <a:rPr lang="en-US" altLang="zh-CN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altLang="zh-CN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b>
                        </m:sSub>
                      </m:oMath>
                    </m:oMathPara>
                  </a14:m>
                  <a:endParaRPr lang="zh-CN" altLang="en-US" sz="1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3AAA69A9-842E-1F64-A404-7E39D2544B3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78771" y="2649211"/>
                  <a:ext cx="771223" cy="325089"/>
                </a:xfrm>
                <a:prstGeom prst="rect">
                  <a:avLst/>
                </a:prstGeom>
                <a:blipFill>
                  <a:blip r:embed="rId29"/>
                  <a:stretch>
                    <a:fillRect b="-3774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24" name="直接箭头连接符 83">
            <a:extLst>
              <a:ext uri="{FF2B5EF4-FFF2-40B4-BE49-F238E27FC236}">
                <a16:creationId xmlns:a16="http://schemas.microsoft.com/office/drawing/2014/main" id="{9BF4A8DA-9485-6F63-7CA1-2B613EA4DFB6}"/>
              </a:ext>
            </a:extLst>
          </p:cNvPr>
          <p:cNvCxnSpPr/>
          <p:nvPr/>
        </p:nvCxnSpPr>
        <p:spPr>
          <a:xfrm flipH="1">
            <a:off x="5844013" y="2693676"/>
            <a:ext cx="1152000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B9E97309-61FD-55F1-A97A-607417DEC944}"/>
                  </a:ext>
                </a:extLst>
              </p:cNvPr>
              <p:cNvSpPr txBox="1"/>
              <p:nvPr/>
            </p:nvSpPr>
            <p:spPr>
              <a:xfrm>
                <a:off x="5604356" y="3464512"/>
                <a:ext cx="2006176" cy="6444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1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4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altLang="zh-CN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r>
                            <a:rPr lang="en-US" altLang="zh-CN" sz="1400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(2)</m:t>
                          </m:r>
                        </m:sup>
                      </m:sSubSup>
                      <m:r>
                        <a:rPr lang="en-US" altLang="zh-CN" sz="1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ℒ</m:t>
                          </m:r>
                          <m:d>
                            <m:dPr>
                              <m:ctrlPr>
                                <a:rPr lang="en-US" altLang="zh-CN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1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𝒅</m:t>
                              </m:r>
                              <m:r>
                                <a:rPr lang="en-US" altLang="zh-CN" sz="1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14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a:rPr lang="en-US" altLang="zh-CN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</m:num>
                        <m:den>
                          <m:r>
                            <a:rPr lang="en-US" altLang="zh-CN" sz="1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Sup>
                            <m:sSubSupPr>
                              <m:ctrlPr>
                                <a:rPr lang="en-US" altLang="zh-CN" sz="1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1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1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altLang="zh-CN" sz="1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(2)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zh-CN" altLang="en-US" sz="1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id="{B9E97309-61FD-55F1-A97A-607417DEC9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4356" y="3464512"/>
                <a:ext cx="2006176" cy="644407"/>
              </a:xfrm>
              <a:prstGeom prst="rect">
                <a:avLst/>
              </a:prstGeom>
              <a:blipFill>
                <a:blip r:embed="rId30"/>
                <a:stretch>
                  <a:fillRect b="-94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矩形 25">
            <a:extLst>
              <a:ext uri="{FF2B5EF4-FFF2-40B4-BE49-F238E27FC236}">
                <a16:creationId xmlns:a16="http://schemas.microsoft.com/office/drawing/2014/main" id="{2C659B71-EEED-BCC6-09FE-0DBE0B0DD837}"/>
              </a:ext>
            </a:extLst>
          </p:cNvPr>
          <p:cNvSpPr/>
          <p:nvPr/>
        </p:nvSpPr>
        <p:spPr>
          <a:xfrm>
            <a:off x="2417585" y="3944429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/>
              <a:t>后向传播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57BE1A5E-141D-8F74-1A00-AA47257B3B1E}"/>
                  </a:ext>
                </a:extLst>
              </p:cNvPr>
              <p:cNvSpPr/>
              <p:nvPr/>
            </p:nvSpPr>
            <p:spPr>
              <a:xfrm>
                <a:off x="2193707" y="4628712"/>
                <a:ext cx="2254400" cy="4449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b="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zh-CN" b="0" i="1">
                              <a:latin typeface="Cambria Math" panose="02040503050406030204" pitchFamily="18" charset="0"/>
                            </a:rPr>
                            <m:t>𝑖h</m:t>
                          </m:r>
                        </m:sub>
                        <m:sup>
                          <m:r>
                            <a:rPr lang="en-US" altLang="zh-CN" b="0" i="1">
                              <a:latin typeface="Cambria Math" panose="02040503050406030204" pitchFamily="18" charset="0"/>
                            </a:rPr>
                            <m:t>(1)</m:t>
                          </m:r>
                        </m:sup>
                      </m:sSubSup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𝑖h</m:t>
                          </m:r>
                        </m:sub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(1)</m:t>
                          </m:r>
                        </m:sup>
                      </m:sSubSup>
                      <m:r>
                        <a:rPr lang="en-US" altLang="zh-CN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altLang="zh-CN">
                          <a:latin typeface="Cambria Math" panose="02040503050406030204" pitchFamily="18" charset="0"/>
                        </a:rPr>
                        <m:t>Δ</m:t>
                      </m:r>
                      <m:sSubSup>
                        <m:sSubSup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𝑖h</m:t>
                          </m:r>
                        </m:sub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(1)</m:t>
                          </m:r>
                        </m:sup>
                      </m:sSubSup>
                    </m:oMath>
                  </m:oMathPara>
                </a14:m>
                <a:endParaRPr lang="zh-CN" altLang="en-US" i="1" dirty="0"/>
              </a:p>
            </p:txBody>
          </p:sp>
        </mc:Choice>
        <mc:Fallback xmlns=""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id="{57BE1A5E-141D-8F74-1A00-AA47257B3B1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93707" y="4628712"/>
                <a:ext cx="2254400" cy="444930"/>
              </a:xfrm>
              <a:prstGeom prst="rect">
                <a:avLst/>
              </a:prstGeom>
              <a:blipFill>
                <a:blip r:embed="rId31"/>
                <a:stretch>
                  <a:fillRect b="-27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1E059AB7-A55E-8EA2-76FB-7F678C23211B}"/>
                  </a:ext>
                </a:extLst>
              </p:cNvPr>
              <p:cNvSpPr/>
              <p:nvPr/>
            </p:nvSpPr>
            <p:spPr>
              <a:xfrm>
                <a:off x="7788938" y="4412466"/>
                <a:ext cx="2776658" cy="9081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ℒ</m:t>
                      </m:r>
                      <m:d>
                        <m:dPr>
                          <m:ctrlP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𝒅</m:t>
                          </m:r>
                          <m:r>
                            <a:rPr lang="en-US" altLang="zh-CN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zh-CN" b="1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𝒚</m:t>
                          </m:r>
                          <m: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𝑙</m:t>
                          </m:r>
                        </m:sup>
                        <m:e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𝑦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𝑑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latin typeface="Cambria Math" panose="02040503050406030204" pitchFamily="18" charset="0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0" name="矩形 29">
                <a:extLst>
                  <a:ext uri="{FF2B5EF4-FFF2-40B4-BE49-F238E27FC236}">
                    <a16:creationId xmlns:a16="http://schemas.microsoft.com/office/drawing/2014/main" id="{1E059AB7-A55E-8EA2-76FB-7F678C2321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88938" y="4412466"/>
                <a:ext cx="2776658" cy="908197"/>
              </a:xfrm>
              <a:prstGeom prst="rect">
                <a:avLst/>
              </a:prstGeom>
              <a:blipFill>
                <a:blip r:embed="rId32"/>
                <a:stretch>
                  <a:fillRect t="-90411" b="-1383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直接箭头连接符 114">
            <a:extLst>
              <a:ext uri="{FF2B5EF4-FFF2-40B4-BE49-F238E27FC236}">
                <a16:creationId xmlns:a16="http://schemas.microsoft.com/office/drawing/2014/main" id="{81686FD8-CC92-96A2-3150-33430704F0AE}"/>
              </a:ext>
            </a:extLst>
          </p:cNvPr>
          <p:cNvCxnSpPr/>
          <p:nvPr/>
        </p:nvCxnSpPr>
        <p:spPr>
          <a:xfrm flipH="1">
            <a:off x="4368357" y="4866174"/>
            <a:ext cx="3420581" cy="3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4CD0DF09-75B6-55B3-21DE-09FA11EC6217}"/>
                  </a:ext>
                </a:extLst>
              </p:cNvPr>
              <p:cNvSpPr/>
              <p:nvPr/>
            </p:nvSpPr>
            <p:spPr>
              <a:xfrm>
                <a:off x="4301465" y="4350437"/>
                <a:ext cx="3669915" cy="4449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>
                          <a:latin typeface="Cambria Math" panose="02040503050406030204" pitchFamily="18" charset="0"/>
                        </a:rPr>
                        <m:t>Δ</m:t>
                      </m:r>
                      <m:sSubSup>
                        <m:sSubSup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𝑖h</m:t>
                          </m:r>
                        </m:sub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(1)</m:t>
                          </m:r>
                        </m:sup>
                      </m:sSubSup>
                      <m:r>
                        <a:rPr lang="en-US" altLang="zh-CN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𝜂</m:t>
                      </m:r>
                      <m:sSubSup>
                        <m:sSubSup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(1)</m:t>
                          </m:r>
                        </m:sup>
                      </m:sSubSup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𝜂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>
                              <a:latin typeface="Cambria Math" panose="02040503050406030204" pitchFamily="18" charset="0"/>
                            </a:rPr>
                            <m:t>Error</m:t>
                          </m:r>
                        </m:e>
                        <m:sub>
                          <m:r>
                            <a:rPr lang="en-US" altLang="zh-CN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</m:sSub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altLang="zh-CN">
                              <a:latin typeface="Cambria Math" panose="02040503050406030204" pitchFamily="18" charset="0"/>
                            </a:rPr>
                            <m:t>Output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altLang="zh-CN" b="0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i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3" name="矩形 32">
                <a:extLst>
                  <a:ext uri="{FF2B5EF4-FFF2-40B4-BE49-F238E27FC236}">
                    <a16:creationId xmlns:a16="http://schemas.microsoft.com/office/drawing/2014/main" id="{4CD0DF09-75B6-55B3-21DE-09FA11EC621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1465" y="4350437"/>
                <a:ext cx="3669915" cy="444930"/>
              </a:xfrm>
              <a:prstGeom prst="rect">
                <a:avLst/>
              </a:prstGeom>
              <a:blipFill>
                <a:blip r:embed="rId33"/>
                <a:stretch>
                  <a:fillRect b="-684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AAB5280B-123B-D2A6-87FB-34595A27AD74}"/>
                  </a:ext>
                </a:extLst>
              </p:cNvPr>
              <p:cNvSpPr/>
              <p:nvPr/>
            </p:nvSpPr>
            <p:spPr>
              <a:xfrm>
                <a:off x="1959157" y="5508601"/>
                <a:ext cx="2342308" cy="77098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altLang="zh-CN">
                          <a:latin typeface="Cambria Math" panose="02040503050406030204" pitchFamily="18" charset="0"/>
                        </a:rPr>
                        <m:t>Δ</m:t>
                      </m:r>
                      <m:sSubSup>
                        <m:sSubSup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𝑖h</m:t>
                          </m:r>
                        </m:sub>
                        <m:sup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(1)</m:t>
                          </m:r>
                        </m:sup>
                      </m:sSubSup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𝜂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ℒ</m:t>
                          </m:r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𝒅</m:t>
                              </m:r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Sup>
                            <m:sSub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𝑖h</m:t>
                              </m:r>
                            </m:sub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(1)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AAB5280B-123B-D2A6-87FB-34595A27AD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9157" y="5508601"/>
                <a:ext cx="2342308" cy="770980"/>
              </a:xfrm>
              <a:prstGeom prst="rect">
                <a:avLst/>
              </a:prstGeom>
              <a:blipFill>
                <a:blip r:embed="rId34"/>
                <a:stretch>
                  <a:fillRect b="-16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9D47FDB8-220B-F6F9-E54E-CC23B78812E7}"/>
                  </a:ext>
                </a:extLst>
              </p:cNvPr>
              <p:cNvSpPr/>
              <p:nvPr/>
            </p:nvSpPr>
            <p:spPr>
              <a:xfrm>
                <a:off x="4079286" y="5426954"/>
                <a:ext cx="2857321" cy="8429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𝜂</m:t>
                      </m:r>
                      <m:f>
                        <m:fPr>
                          <m:ctrlP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ℒ</m:t>
                          </m:r>
                          <m:d>
                            <m:dPr>
                              <m:ctrlPr>
                                <a:rPr lang="en-US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𝒅</m:t>
                              </m:r>
                              <m:r>
                                <a:rPr lang="en-US" altLang="zh-CN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a:rPr lang="en-US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</m:num>
                        <m:den>
                          <m: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zh-CN" b="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en-US" altLang="zh-CN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zh-CN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num>
                        <m:den>
                          <m:r>
                            <a:rPr lang="en-US" altLang="zh-CN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Sup>
                            <m:sSubSupPr>
                              <m:ctrlPr>
                                <a:rPr lang="en-US" altLang="zh-CN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  <m:sup>
                              <m:r>
                                <a:rPr lang="en-US" altLang="zh-CN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(1)</m:t>
                              </m:r>
                            </m:sup>
                          </m:sSubSup>
                        </m:den>
                      </m:f>
                      <m:f>
                        <m:fPr>
                          <m:ctrlPr>
                            <a:rPr lang="en-US" altLang="zh-C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Sup>
                            <m:sSubSupPr>
                              <m:ctrlPr>
                                <a:rPr lang="en-US" altLang="zh-CN" b="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b="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b="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  <m:sup>
                              <m:r>
                                <a:rPr lang="en-US" altLang="zh-CN" b="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(1)</m:t>
                              </m:r>
                            </m:sup>
                          </m:sSubSup>
                        </m:num>
                        <m:den>
                          <m:r>
                            <a:rPr lang="en-US" altLang="zh-C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Sup>
                            <m:sSubSupPr>
                              <m:ctrlPr>
                                <a:rPr lang="en-US" altLang="zh-CN" b="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altLang="zh-CN" b="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𝑖h</m:t>
                              </m:r>
                            </m:sub>
                            <m:sup>
                              <m:r>
                                <a:rPr lang="en-US" altLang="zh-CN" b="0" i="1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(1)</m:t>
                              </m:r>
                            </m:sup>
                          </m:sSubSup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id="{9D47FDB8-220B-F6F9-E54E-CC23B78812E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79286" y="5426954"/>
                <a:ext cx="2857321" cy="842923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AECB5952-E94E-9722-A57B-F53F04FC3642}"/>
                  </a:ext>
                </a:extLst>
              </p:cNvPr>
              <p:cNvSpPr/>
              <p:nvPr/>
            </p:nvSpPr>
            <p:spPr>
              <a:xfrm>
                <a:off x="6777541" y="5524300"/>
                <a:ext cx="2804999" cy="7958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𝜂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zh-CN" b="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US" altLang="zh-CN" b="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b="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altLang="zh-CN" b="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altLang="zh-CN" b="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(2)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h𝑗</m:t>
                              </m:r>
                            </m:sub>
                            <m:sup>
                              <m:r>
                                <a:rPr lang="en-US" altLang="zh-CN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(2)</m:t>
                              </m:r>
                            </m:sup>
                          </m:sSubSup>
                        </m:e>
                      </m:nary>
                      <m:sSubSup>
                        <m:sSubSupPr>
                          <m:ctrlPr>
                            <a:rPr lang="en-US" altLang="zh-CN" b="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b="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b="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b="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altLang="zh-CN" b="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Sup>
                        <m:sSubSupPr>
                          <m:ctrlPr>
                            <a:rPr lang="en-US" altLang="zh-CN" b="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b="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altLang="zh-CN" b="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  <m:sup>
                          <m:d>
                            <m:dPr>
                              <m:ctrlPr>
                                <a:rPr lang="en-US" altLang="zh-CN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sup>
                      </m:sSubSup>
                      <m:r>
                        <a:rPr lang="en-US" altLang="zh-CN" b="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en-US" altLang="zh-CN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b="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b="0" i="1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7" name="矩形 36">
                <a:extLst>
                  <a:ext uri="{FF2B5EF4-FFF2-40B4-BE49-F238E27FC236}">
                    <a16:creationId xmlns:a16="http://schemas.microsoft.com/office/drawing/2014/main" id="{AECB5952-E94E-9722-A57B-F53F04FC36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7541" y="5524300"/>
                <a:ext cx="2804999" cy="795859"/>
              </a:xfrm>
              <a:prstGeom prst="rect">
                <a:avLst/>
              </a:prstGeom>
              <a:blipFill>
                <a:blip r:embed="rId36"/>
                <a:stretch>
                  <a:fillRect l="-11712" t="-115625" b="-1593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28E4A536-379A-1A12-F06B-2569284D7033}"/>
                  </a:ext>
                </a:extLst>
              </p:cNvPr>
              <p:cNvSpPr/>
              <p:nvPr/>
            </p:nvSpPr>
            <p:spPr>
              <a:xfrm>
                <a:off x="9342914" y="5610304"/>
                <a:ext cx="1403752" cy="44287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𝜂</m:t>
                      </m:r>
                      <m:sSub>
                        <m:sSubPr>
                          <m:ctrlPr>
                            <a:rPr lang="en-US" altLang="zh-CN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Sup>
                            <m:sSub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altLang="zh-CN" b="0" i="1"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  <m:sup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zh-CN" b="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sup>
                          </m:sSubSup>
                          <m:r>
                            <a:rPr lang="en-US" altLang="zh-CN" b="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zh-CN" b="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39" name="矩形 38">
                <a:extLst>
                  <a:ext uri="{FF2B5EF4-FFF2-40B4-BE49-F238E27FC236}">
                    <a16:creationId xmlns:a16="http://schemas.microsoft.com/office/drawing/2014/main" id="{28E4A536-379A-1A12-F06B-2569284D70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42914" y="5610304"/>
                <a:ext cx="1403752" cy="442878"/>
              </a:xfrm>
              <a:prstGeom prst="rect">
                <a:avLst/>
              </a:prstGeom>
              <a:blipFill>
                <a:blip r:embed="rId37"/>
                <a:stretch>
                  <a:fillRect b="-555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3" name="组合 42">
            <a:extLst>
              <a:ext uri="{FF2B5EF4-FFF2-40B4-BE49-F238E27FC236}">
                <a16:creationId xmlns:a16="http://schemas.microsoft.com/office/drawing/2014/main" id="{4BC0DAA0-85B1-B321-868A-2E3227601B88}"/>
              </a:ext>
            </a:extLst>
          </p:cNvPr>
          <p:cNvGrpSpPr/>
          <p:nvPr/>
        </p:nvGrpSpPr>
        <p:grpSpPr>
          <a:xfrm>
            <a:off x="7339270" y="3320181"/>
            <a:ext cx="771223" cy="307777"/>
            <a:chOff x="7339270" y="3320181"/>
            <a:chExt cx="771223" cy="30777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文本框 39">
                  <a:extLst>
                    <a:ext uri="{FF2B5EF4-FFF2-40B4-BE49-F238E27FC236}">
                      <a16:creationId xmlns:a16="http://schemas.microsoft.com/office/drawing/2014/main" id="{C33CF42B-10D1-E4CE-2F48-BAB5AF78B39B}"/>
                    </a:ext>
                  </a:extLst>
                </p:cNvPr>
                <p:cNvSpPr txBox="1"/>
                <p:nvPr/>
              </p:nvSpPr>
              <p:spPr>
                <a:xfrm>
                  <a:off x="7339270" y="3320181"/>
                  <a:ext cx="77122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altLang="zh-CN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  <m:r>
                          <a:rPr lang="en-US" altLang="zh-CN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altLang="zh-CN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𝑙</m:t>
                            </m:r>
                          </m:sub>
                        </m:sSub>
                      </m:oMath>
                    </m:oMathPara>
                  </a14:m>
                  <a:endParaRPr lang="zh-CN" altLang="en-US" sz="1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40" name="文本框 39">
                  <a:extLst>
                    <a:ext uri="{FF2B5EF4-FFF2-40B4-BE49-F238E27FC236}">
                      <a16:creationId xmlns:a16="http://schemas.microsoft.com/office/drawing/2014/main" id="{C33CF42B-10D1-E4CE-2F48-BAB5AF78B39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39270" y="3320181"/>
                  <a:ext cx="771223" cy="307777"/>
                </a:xfrm>
                <a:prstGeom prst="rect">
                  <a:avLst/>
                </a:prstGeom>
                <a:blipFill>
                  <a:blip r:embed="rId38"/>
                  <a:stretch>
                    <a:fillRect b="-4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9" name="直接箭头连接符 91">
              <a:extLst>
                <a:ext uri="{FF2B5EF4-FFF2-40B4-BE49-F238E27FC236}">
                  <a16:creationId xmlns:a16="http://schemas.microsoft.com/office/drawing/2014/main" id="{FB937ED7-09B9-F71C-850F-7E8023F53EFD}"/>
                </a:ext>
              </a:extLst>
            </p:cNvPr>
            <p:cNvCxnSpPr/>
            <p:nvPr/>
          </p:nvCxnSpPr>
          <p:spPr>
            <a:xfrm flipH="1">
              <a:off x="7350431" y="3374053"/>
              <a:ext cx="612000" cy="1275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>
            <a:extLst>
              <a:ext uri="{FF2B5EF4-FFF2-40B4-BE49-F238E27FC236}">
                <a16:creationId xmlns:a16="http://schemas.microsoft.com/office/drawing/2014/main" id="{2D0280E6-8C56-1CF4-4EF8-C05655593B0B}"/>
              </a:ext>
            </a:extLst>
          </p:cNvPr>
          <p:cNvGrpSpPr/>
          <p:nvPr/>
        </p:nvGrpSpPr>
        <p:grpSpPr>
          <a:xfrm>
            <a:off x="7343257" y="1965320"/>
            <a:ext cx="771223" cy="307777"/>
            <a:chOff x="7343257" y="1965320"/>
            <a:chExt cx="771223" cy="30777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文本框 41">
                  <a:extLst>
                    <a:ext uri="{FF2B5EF4-FFF2-40B4-BE49-F238E27FC236}">
                      <a16:creationId xmlns:a16="http://schemas.microsoft.com/office/drawing/2014/main" id="{974EE141-95FC-4A84-0ED8-02B26DB1C261}"/>
                    </a:ext>
                  </a:extLst>
                </p:cNvPr>
                <p:cNvSpPr txBox="1"/>
                <p:nvPr/>
              </p:nvSpPr>
              <p:spPr>
                <a:xfrm>
                  <a:off x="7343257" y="1965320"/>
                  <a:ext cx="771223" cy="30777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</m:t>
                            </m:r>
                          </m:e>
                          <m:sub>
                            <m:r>
                              <a:rPr lang="en-US" altLang="zh-CN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altLang="zh-CN" sz="1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altLang="zh-CN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altLang="zh-CN" sz="1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zh-CN" altLang="en-US" sz="1400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文本框 41">
                  <a:extLst>
                    <a:ext uri="{FF2B5EF4-FFF2-40B4-BE49-F238E27FC236}">
                      <a16:creationId xmlns:a16="http://schemas.microsoft.com/office/drawing/2014/main" id="{974EE141-95FC-4A84-0ED8-02B26DB1C26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43257" y="1965320"/>
                  <a:ext cx="771223" cy="307777"/>
                </a:xfrm>
                <a:prstGeom prst="rect">
                  <a:avLst/>
                </a:prstGeom>
                <a:blipFill>
                  <a:blip r:embed="rId39"/>
                  <a:stretch>
                    <a:fillRect b="-196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1" name="直接箭头连接符 112">
              <a:extLst>
                <a:ext uri="{FF2B5EF4-FFF2-40B4-BE49-F238E27FC236}">
                  <a16:creationId xmlns:a16="http://schemas.microsoft.com/office/drawing/2014/main" id="{AB72305F-0DD0-C6C8-90E4-7A1680DB355B}"/>
                </a:ext>
              </a:extLst>
            </p:cNvPr>
            <p:cNvCxnSpPr/>
            <p:nvPr/>
          </p:nvCxnSpPr>
          <p:spPr>
            <a:xfrm flipH="1">
              <a:off x="7354418" y="2019192"/>
              <a:ext cx="612000" cy="1275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2" name="直接箭头连接符 115">
            <a:extLst>
              <a:ext uri="{FF2B5EF4-FFF2-40B4-BE49-F238E27FC236}">
                <a16:creationId xmlns:a16="http://schemas.microsoft.com/office/drawing/2014/main" id="{06E425DF-A2C7-D326-A685-E0DB43953300}"/>
              </a:ext>
            </a:extLst>
          </p:cNvPr>
          <p:cNvCxnSpPr/>
          <p:nvPr/>
        </p:nvCxnSpPr>
        <p:spPr>
          <a:xfrm rot="10800000" flipV="1">
            <a:off x="5895257" y="2023613"/>
            <a:ext cx="1112900" cy="62933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箭头连接符 118">
            <a:extLst>
              <a:ext uri="{FF2B5EF4-FFF2-40B4-BE49-F238E27FC236}">
                <a16:creationId xmlns:a16="http://schemas.microsoft.com/office/drawing/2014/main" id="{556D8A93-1D8E-C992-48A2-97A885DD0804}"/>
              </a:ext>
            </a:extLst>
          </p:cNvPr>
          <p:cNvCxnSpPr/>
          <p:nvPr/>
        </p:nvCxnSpPr>
        <p:spPr>
          <a:xfrm rot="10800000">
            <a:off x="5817987" y="2720172"/>
            <a:ext cx="1126973" cy="631705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箭头连接符 119">
            <a:extLst>
              <a:ext uri="{FF2B5EF4-FFF2-40B4-BE49-F238E27FC236}">
                <a16:creationId xmlns:a16="http://schemas.microsoft.com/office/drawing/2014/main" id="{FB8A1BCE-3B90-7873-C38E-2815A785C09B}"/>
              </a:ext>
            </a:extLst>
          </p:cNvPr>
          <p:cNvCxnSpPr/>
          <p:nvPr/>
        </p:nvCxnSpPr>
        <p:spPr>
          <a:xfrm flipH="1">
            <a:off x="4301465" y="2707940"/>
            <a:ext cx="1152000" cy="0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EE3437A2-2C0A-BF13-2C9D-159AC673CA26}"/>
                  </a:ext>
                </a:extLst>
              </p:cNvPr>
              <p:cNvSpPr txBox="1"/>
              <p:nvPr/>
            </p:nvSpPr>
            <p:spPr>
              <a:xfrm>
                <a:off x="8761866" y="2070264"/>
                <a:ext cx="3375556" cy="8156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16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ℒ</m:t>
                          </m:r>
                          <m:d>
                            <m:dPr>
                              <m:ctrlPr>
                                <a:rPr lang="en-US" altLang="zh-CN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16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𝒅</m:t>
                              </m:r>
                              <m:r>
                                <a:rPr lang="en-US" altLang="zh-CN" sz="16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1600" b="1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a:rPr lang="en-US" altLang="zh-CN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e>
                          </m:d>
                        </m:num>
                        <m:den>
                          <m:r>
                            <a:rPr lang="en-US" altLang="zh-CN" sz="16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altLang="zh-CN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600" b="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altLang="zh-CN" sz="1600" b="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sub>
                          </m:sSub>
                        </m:den>
                      </m:f>
                      <m:r>
                        <a:rPr lang="en-US" altLang="zh-CN" sz="16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CN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f>
                            <m:fPr>
                              <m:ctrlPr>
                                <a:rPr lang="en-US" altLang="zh-CN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altLang="zh-CN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ℒ</m:t>
                              </m:r>
                              <m:d>
                                <m:dPr>
                                  <m:ctrlPr>
                                    <a:rPr lang="en-US" altLang="zh-CN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16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𝒅</m:t>
                                  </m:r>
                                  <m:r>
                                    <a:rPr lang="en-US" altLang="zh-CN" sz="16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r>
                                    <a:rPr lang="en-US" altLang="zh-CN" sz="1600" b="1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  <m:r>
                                    <a:rPr lang="en-US" altLang="zh-CN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altLang="zh-CN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Sup>
                                <m:sSubSupPr>
                                  <m:ctrlPr>
                                    <a:rPr lang="en-US" altLang="zh-CN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altLang="zh-CN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>
                                  <m:d>
                                    <m:dPr>
                                      <m:ctrlPr>
                                        <a:rPr lang="en-US" altLang="zh-CN" sz="16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16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d>
                                </m:sup>
                              </m:sSubSup>
                            </m:den>
                          </m:f>
                          <m:f>
                            <m:fPr>
                              <m:ctrlPr>
                                <a:rPr lang="en-US" altLang="zh-CN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Sup>
                                <m:sSubSupPr>
                                  <m:ctrlPr>
                                    <a:rPr lang="en-US" altLang="zh-CN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altLang="zh-CN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>
                                  <m:d>
                                    <m:dPr>
                                      <m:ctrlPr>
                                        <a:rPr lang="en-US" altLang="zh-CN" sz="16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16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d>
                                </m:sup>
                              </m:sSubSup>
                            </m:num>
                            <m:den>
                              <m:r>
                                <a:rPr lang="en-US" altLang="zh-CN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altLang="zh-CN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EE3437A2-2C0A-BF13-2C9D-159AC673CA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1866" y="2070264"/>
                <a:ext cx="3375556" cy="815673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7A56CB60-7097-54C8-DC38-97AC6DE402A1}"/>
                  </a:ext>
                </a:extLst>
              </p:cNvPr>
              <p:cNvSpPr txBox="1"/>
              <p:nvPr/>
            </p:nvSpPr>
            <p:spPr>
              <a:xfrm>
                <a:off x="9254239" y="2730862"/>
                <a:ext cx="2776658" cy="8124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CN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US" altLang="zh-CN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altLang="zh-CN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altLang="zh-CN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(2)</m:t>
                              </m:r>
                            </m:sup>
                          </m:sSubSup>
                          <m:f>
                            <m:fPr>
                              <m:ctrlPr>
                                <a:rPr lang="en-US" altLang="zh-CN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Sup>
                                <m:sSubSupPr>
                                  <m:ctrlPr>
                                    <a:rPr lang="en-US" altLang="zh-CN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𝑧</m:t>
                                  </m:r>
                                </m:e>
                                <m:sub>
                                  <m:r>
                                    <a:rPr lang="en-US" altLang="zh-CN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𝑗</m:t>
                                  </m:r>
                                </m:sub>
                                <m:sup>
                                  <m:d>
                                    <m:dPr>
                                      <m:ctrlPr>
                                        <a:rPr lang="en-US" altLang="zh-CN" sz="1600" b="0" i="1" smtClean="0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1600" i="1">
                                          <a:solidFill>
                                            <a:srgbClr val="FF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e>
                                  </m:d>
                                </m:sup>
                              </m:sSubSup>
                            </m:num>
                            <m:den>
                              <m:r>
                                <a:rPr lang="en-US" altLang="zh-CN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>
                                <m:sSubPr>
                                  <m:ctrlPr>
                                    <a:rPr lang="en-US" altLang="zh-CN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en-US" altLang="zh-CN" sz="16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h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48" name="文本框 47">
                <a:extLst>
                  <a:ext uri="{FF2B5EF4-FFF2-40B4-BE49-F238E27FC236}">
                    <a16:creationId xmlns:a16="http://schemas.microsoft.com/office/drawing/2014/main" id="{7A56CB60-7097-54C8-DC38-97AC6DE402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54239" y="2730862"/>
                <a:ext cx="2776658" cy="812467"/>
              </a:xfrm>
              <a:prstGeom prst="rect">
                <a:avLst/>
              </a:prstGeom>
              <a:blipFill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9F15A66F-9AEB-00F5-5D89-120A9668A325}"/>
                  </a:ext>
                </a:extLst>
              </p:cNvPr>
              <p:cNvSpPr txBox="1"/>
              <p:nvPr/>
            </p:nvSpPr>
            <p:spPr>
              <a:xfrm>
                <a:off x="9222894" y="3501015"/>
                <a:ext cx="2776658" cy="7176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160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altLang="zh-CN" sz="16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US" altLang="zh-CN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altLang="zh-CN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altLang="zh-CN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(2)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altLang="zh-CN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altLang="zh-CN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h𝑗</m:t>
                              </m:r>
                            </m:sub>
                            <m:sup>
                              <m:r>
                                <a:rPr lang="en-US" altLang="zh-CN" sz="16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(2)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zh-CN" altLang="en-US" sz="1600" dirty="0"/>
              </a:p>
            </p:txBody>
          </p:sp>
        </mc:Choice>
        <mc:Fallback xmlns="">
          <p:sp>
            <p:nvSpPr>
              <p:cNvPr id="57" name="文本框 56">
                <a:extLst>
                  <a:ext uri="{FF2B5EF4-FFF2-40B4-BE49-F238E27FC236}">
                    <a16:creationId xmlns:a16="http://schemas.microsoft.com/office/drawing/2014/main" id="{9F15A66F-9AEB-00F5-5D89-120A9668A3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2894" y="3501015"/>
                <a:ext cx="2776658" cy="717697"/>
              </a:xfrm>
              <a:prstGeom prst="rect">
                <a:avLst/>
              </a:prstGeom>
              <a:blipFill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2E62BB05-F690-38DE-E2AA-94290E3B6E61}"/>
                  </a:ext>
                </a:extLst>
              </p:cNvPr>
              <p:cNvSpPr txBox="1"/>
              <p:nvPr/>
            </p:nvSpPr>
            <p:spPr>
              <a:xfrm>
                <a:off x="8965095" y="6152875"/>
                <a:ext cx="2958681" cy="6395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1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  <m:sup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altLang="zh-CN" sz="1400" b="0" i="1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en-US" altLang="zh-CN" sz="14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bSup>
                      <m:r>
                        <a:rPr lang="en-US" altLang="zh-CN" sz="1400" i="1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altLang="zh-CN" sz="1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1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  <m:sup>
                          <m:r>
                            <a:rPr lang="en-US" altLang="zh-CN" sz="1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en-US" altLang="zh-CN" sz="14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Sup>
                        <m:sSubSupPr>
                          <m:ctrlPr>
                            <a:rPr lang="en-US" altLang="zh-CN" sz="1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1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a:rPr lang="en-US" altLang="zh-CN" sz="1400" i="1">
                              <a:solidFill>
                                <a:schemeClr val="accent1"/>
                              </a:solidFill>
                              <a:latin typeface="Cambria Math" panose="02040503050406030204" pitchFamily="18" charset="0"/>
                            </a:rPr>
                            <m:t>h</m:t>
                          </m:r>
                        </m:sub>
                        <m:sup>
                          <m:d>
                            <m:dPr>
                              <m:ctrlPr>
                                <a:rPr lang="en-US" altLang="zh-CN" sz="1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1400" i="1">
                                  <a:solidFill>
                                    <a:schemeClr val="accent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sup>
                      </m:sSubSup>
                      <m:r>
                        <a:rPr lang="en-US" altLang="zh-CN" sz="1400" i="1">
                          <a:solidFill>
                            <a:schemeClr val="accent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US" altLang="zh-CN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altLang="zh-CN" sz="1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/>
                        <m:e>
                          <m:sSubSup>
                            <m:sSubSupPr>
                              <m:ctrlPr>
                                <a:rPr lang="en-US" altLang="zh-CN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b>
                              <m:r>
                                <a:rPr lang="en-US" altLang="zh-CN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altLang="zh-CN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(2)</m:t>
                              </m:r>
                            </m:sup>
                          </m:sSubSup>
                          <m:sSubSup>
                            <m:sSubSupPr>
                              <m:ctrlPr>
                                <a:rPr lang="en-US" altLang="zh-CN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altLang="zh-CN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h𝑗</m:t>
                              </m:r>
                            </m:sub>
                            <m:sup>
                              <m:r>
                                <a:rPr lang="en-US" altLang="zh-CN" sz="1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(2)</m:t>
                              </m:r>
                            </m:sup>
                          </m:sSubSup>
                        </m:e>
                      </m:nary>
                    </m:oMath>
                  </m:oMathPara>
                </a14:m>
                <a:endParaRPr lang="zh-CN" altLang="en-US" sz="1400" dirty="0"/>
              </a:p>
            </p:txBody>
          </p:sp>
        </mc:Choice>
        <mc:Fallback xmlns=""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2E62BB05-F690-38DE-E2AA-94290E3B6E6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65095" y="6152875"/>
                <a:ext cx="2958681" cy="639534"/>
              </a:xfrm>
              <a:prstGeom prst="rect">
                <a:avLst/>
              </a:prstGeom>
              <a:blipFill>
                <a:blip r:embed="rId43"/>
                <a:stretch>
                  <a:fillRect t="-111429" r="-6804" b="-1561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136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7" grpId="0"/>
      <p:bldP spid="30" grpId="0"/>
      <p:bldP spid="33" grpId="0"/>
      <p:bldP spid="34" grpId="0"/>
      <p:bldP spid="36" grpId="0"/>
      <p:bldP spid="37" grpId="0"/>
      <p:bldP spid="39" grpId="0"/>
      <p:bldP spid="45" grpId="0"/>
      <p:bldP spid="48" grpId="0"/>
      <p:bldP spid="57" grpId="0"/>
      <p:bldP spid="6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反向传播算法：简单例子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考虑如下简单网络   假设激活函数为</a:t>
            </a:r>
            <a:r>
              <a:rPr lang="en-US" altLang="zh-CN" dirty="0"/>
              <a:t>Sigmoid</a:t>
            </a:r>
            <a:r>
              <a:rPr lang="zh-CN" altLang="en-US" dirty="0"/>
              <a:t>函数</a:t>
            </a:r>
          </a:p>
        </p:txBody>
      </p:sp>
      <p:sp>
        <p:nvSpPr>
          <p:cNvPr id="19" name="椭圆 18"/>
          <p:cNvSpPr/>
          <p:nvPr/>
        </p:nvSpPr>
        <p:spPr>
          <a:xfrm>
            <a:off x="3908914" y="3154233"/>
            <a:ext cx="612000" cy="612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0" name="椭圆 19"/>
          <p:cNvSpPr/>
          <p:nvPr/>
        </p:nvSpPr>
        <p:spPr>
          <a:xfrm>
            <a:off x="3908914" y="4575787"/>
            <a:ext cx="612000" cy="612000"/>
          </a:xfrm>
          <a:prstGeom prst="ellipse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  <p:sp>
        <p:nvSpPr>
          <p:cNvPr id="21" name="椭圆 20"/>
          <p:cNvSpPr/>
          <p:nvPr/>
        </p:nvSpPr>
        <p:spPr>
          <a:xfrm>
            <a:off x="5270989" y="3865009"/>
            <a:ext cx="612000" cy="612000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3</a:t>
            </a:r>
            <a:endParaRPr lang="zh-CN" altLang="en-US" dirty="0"/>
          </a:p>
        </p:txBody>
      </p:sp>
      <p:sp>
        <p:nvSpPr>
          <p:cNvPr id="22" name="文本框 21"/>
          <p:cNvSpPr txBox="1"/>
          <p:nvPr/>
        </p:nvSpPr>
        <p:spPr>
          <a:xfrm>
            <a:off x="1716698" y="3136593"/>
            <a:ext cx="901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Input</a:t>
            </a:r>
          </a:p>
          <a:p>
            <a:r>
              <a:rPr lang="en-US" altLang="zh-CN" dirty="0"/>
              <a:t>A=0.35</a:t>
            </a:r>
            <a:endParaRPr lang="zh-CN" altLang="en-US" dirty="0"/>
          </a:p>
        </p:txBody>
      </p:sp>
      <p:sp>
        <p:nvSpPr>
          <p:cNvPr id="23" name="文本框 22"/>
          <p:cNvSpPr txBox="1"/>
          <p:nvPr/>
        </p:nvSpPr>
        <p:spPr>
          <a:xfrm>
            <a:off x="1716698" y="4557240"/>
            <a:ext cx="901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Input</a:t>
            </a:r>
          </a:p>
          <a:p>
            <a:r>
              <a:rPr lang="en-US" altLang="zh-CN" dirty="0"/>
              <a:t>B=0.9</a:t>
            </a:r>
            <a:endParaRPr lang="zh-CN" altLang="en-US" dirty="0"/>
          </a:p>
        </p:txBody>
      </p:sp>
      <p:cxnSp>
        <p:nvCxnSpPr>
          <p:cNvPr id="25" name="直接箭头连接符 24"/>
          <p:cNvCxnSpPr>
            <a:stCxn id="23" idx="3"/>
            <a:endCxn id="20" idx="2"/>
          </p:cNvCxnSpPr>
          <p:nvPr/>
        </p:nvCxnSpPr>
        <p:spPr>
          <a:xfrm>
            <a:off x="2618010" y="4880405"/>
            <a:ext cx="1290904" cy="13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>
            <a:stCxn id="22" idx="3"/>
            <a:endCxn id="19" idx="2"/>
          </p:cNvCxnSpPr>
          <p:nvPr/>
        </p:nvCxnSpPr>
        <p:spPr>
          <a:xfrm>
            <a:off x="2618010" y="3459759"/>
            <a:ext cx="1290904" cy="47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箭头连接符 31"/>
          <p:cNvCxnSpPr>
            <a:stCxn id="22" idx="3"/>
            <a:endCxn id="20" idx="2"/>
          </p:cNvCxnSpPr>
          <p:nvPr/>
        </p:nvCxnSpPr>
        <p:spPr>
          <a:xfrm>
            <a:off x="2618010" y="3459759"/>
            <a:ext cx="1290904" cy="142202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箭头连接符 33"/>
          <p:cNvCxnSpPr>
            <a:stCxn id="23" idx="3"/>
            <a:endCxn id="19" idx="2"/>
          </p:cNvCxnSpPr>
          <p:nvPr/>
        </p:nvCxnSpPr>
        <p:spPr>
          <a:xfrm flipV="1">
            <a:off x="2618010" y="3460233"/>
            <a:ext cx="1290904" cy="142017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箭头连接符 35"/>
          <p:cNvCxnSpPr>
            <a:stCxn id="19" idx="6"/>
            <a:endCxn id="21" idx="2"/>
          </p:cNvCxnSpPr>
          <p:nvPr/>
        </p:nvCxnSpPr>
        <p:spPr>
          <a:xfrm>
            <a:off x="4520915" y="3460233"/>
            <a:ext cx="750075" cy="71077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箭头连接符 37"/>
          <p:cNvCxnSpPr>
            <a:stCxn id="20" idx="6"/>
            <a:endCxn id="21" idx="2"/>
          </p:cNvCxnSpPr>
          <p:nvPr/>
        </p:nvCxnSpPr>
        <p:spPr>
          <a:xfrm flipV="1">
            <a:off x="4520915" y="4171009"/>
            <a:ext cx="750075" cy="71077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箭头连接符 39"/>
          <p:cNvCxnSpPr>
            <a:stCxn id="21" idx="6"/>
          </p:cNvCxnSpPr>
          <p:nvPr/>
        </p:nvCxnSpPr>
        <p:spPr>
          <a:xfrm>
            <a:off x="5882990" y="4171009"/>
            <a:ext cx="6438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文本框 40"/>
          <p:cNvSpPr txBox="1"/>
          <p:nvPr/>
        </p:nvSpPr>
        <p:spPr>
          <a:xfrm>
            <a:off x="2902976" y="3077516"/>
            <a:ext cx="606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0.1</a:t>
            </a:r>
            <a:endParaRPr lang="zh-CN" altLang="en-US" dirty="0"/>
          </a:p>
        </p:txBody>
      </p:sp>
      <p:sp>
        <p:nvSpPr>
          <p:cNvPr id="42" name="文本框 41"/>
          <p:cNvSpPr txBox="1"/>
          <p:nvPr/>
        </p:nvSpPr>
        <p:spPr>
          <a:xfrm>
            <a:off x="2902976" y="4514281"/>
            <a:ext cx="606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0.6</a:t>
            </a:r>
            <a:endParaRPr lang="zh-CN" altLang="en-US" dirty="0"/>
          </a:p>
        </p:txBody>
      </p:sp>
      <p:sp>
        <p:nvSpPr>
          <p:cNvPr id="43" name="文本框 42"/>
          <p:cNvSpPr txBox="1"/>
          <p:nvPr/>
        </p:nvSpPr>
        <p:spPr>
          <a:xfrm>
            <a:off x="3508081" y="3612507"/>
            <a:ext cx="606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0.8</a:t>
            </a:r>
            <a:endParaRPr lang="zh-CN" altLang="en-US" dirty="0"/>
          </a:p>
        </p:txBody>
      </p:sp>
      <p:sp>
        <p:nvSpPr>
          <p:cNvPr id="44" name="文本框 43"/>
          <p:cNvSpPr txBox="1"/>
          <p:nvPr/>
        </p:nvSpPr>
        <p:spPr>
          <a:xfrm>
            <a:off x="3512831" y="4287535"/>
            <a:ext cx="606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0.4</a:t>
            </a:r>
            <a:endParaRPr lang="zh-CN" altLang="en-US" dirty="0"/>
          </a:p>
        </p:txBody>
      </p:sp>
      <p:sp>
        <p:nvSpPr>
          <p:cNvPr id="45" name="文本框 44"/>
          <p:cNvSpPr txBox="1"/>
          <p:nvPr/>
        </p:nvSpPr>
        <p:spPr>
          <a:xfrm>
            <a:off x="4616847" y="4591414"/>
            <a:ext cx="606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0.9</a:t>
            </a:r>
            <a:endParaRPr lang="zh-CN" altLang="en-US" dirty="0"/>
          </a:p>
        </p:txBody>
      </p:sp>
      <p:sp>
        <p:nvSpPr>
          <p:cNvPr id="46" name="文本框 45"/>
          <p:cNvSpPr txBox="1"/>
          <p:nvPr/>
        </p:nvSpPr>
        <p:spPr>
          <a:xfrm>
            <a:off x="4664319" y="3503612"/>
            <a:ext cx="6066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0.3</a:t>
            </a:r>
            <a:endParaRPr lang="zh-CN" altLang="en-US" dirty="0"/>
          </a:p>
        </p:txBody>
      </p:sp>
      <p:sp>
        <p:nvSpPr>
          <p:cNvPr id="47" name="文本框 46"/>
          <p:cNvSpPr txBox="1"/>
          <p:nvPr/>
        </p:nvSpPr>
        <p:spPr>
          <a:xfrm>
            <a:off x="6494989" y="3983513"/>
            <a:ext cx="12803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Output=0.5</a:t>
            </a:r>
            <a:endParaRPr lang="zh-CN" altLang="en-US" dirty="0"/>
          </a:p>
        </p:txBody>
      </p:sp>
      <p:sp>
        <p:nvSpPr>
          <p:cNvPr id="48" name="文本框 47"/>
          <p:cNvSpPr txBox="1"/>
          <p:nvPr/>
        </p:nvSpPr>
        <p:spPr>
          <a:xfrm>
            <a:off x="3811416" y="1944283"/>
            <a:ext cx="5669622" cy="8309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zh-CN" sz="1600" dirty="0"/>
              <a:t>Input: 0.35×0.1+0.9×0.8=0.755</a:t>
            </a:r>
          </a:p>
          <a:p>
            <a:r>
              <a:rPr lang="en-US" altLang="zh-CN" sz="1600" dirty="0"/>
              <a:t>Output: 0.68 </a:t>
            </a:r>
          </a:p>
          <a:p>
            <a:r>
              <a:rPr lang="en-US" altLang="zh-CN" sz="1600" dirty="0"/>
              <a:t>Error: e1=g*w1*o*(1-o)=-0.0406*0.3*0.68*(1-0.68)=-2.650</a:t>
            </a:r>
            <a:r>
              <a:rPr lang="zh-CN" altLang="en-US" sz="1600" dirty="0"/>
              <a:t>*</a:t>
            </a:r>
            <a:r>
              <a:rPr lang="en-US" altLang="zh-CN" sz="1600" dirty="0"/>
              <a:t>10</a:t>
            </a:r>
            <a:r>
              <a:rPr lang="en-US" altLang="zh-CN" sz="1600" baseline="30000" dirty="0"/>
              <a:t>-3</a:t>
            </a:r>
          </a:p>
        </p:txBody>
      </p:sp>
      <p:sp>
        <p:nvSpPr>
          <p:cNvPr id="49" name="文本框 48"/>
          <p:cNvSpPr txBox="1"/>
          <p:nvPr/>
        </p:nvSpPr>
        <p:spPr>
          <a:xfrm>
            <a:off x="3811416" y="5837366"/>
            <a:ext cx="6079651" cy="830997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zh-CN" sz="1600" dirty="0"/>
              <a:t>Input: 0.35×0.4+0.9×0.6=0.68 </a:t>
            </a:r>
          </a:p>
          <a:p>
            <a:r>
              <a:rPr lang="en-US" altLang="zh-CN" sz="1600" dirty="0"/>
              <a:t>Output: 0.6637 </a:t>
            </a:r>
          </a:p>
          <a:p>
            <a:r>
              <a:rPr lang="en-US" altLang="zh-CN" sz="1600" dirty="0"/>
              <a:t>Error: e2=g*w2*o*(1-o)=-0.0406*0.9*0.6637*(1-0.6637)=-8.156</a:t>
            </a:r>
            <a:r>
              <a:rPr lang="zh-CN" altLang="en-US" sz="1600" dirty="0"/>
              <a:t>*</a:t>
            </a:r>
            <a:r>
              <a:rPr lang="en-US" altLang="zh-CN" sz="1600" dirty="0"/>
              <a:t>10</a:t>
            </a:r>
            <a:r>
              <a:rPr lang="en-US" altLang="zh-CN" sz="1600" baseline="30000" dirty="0"/>
              <a:t>-3</a:t>
            </a:r>
          </a:p>
        </p:txBody>
      </p:sp>
      <p:sp>
        <p:nvSpPr>
          <p:cNvPr id="50" name="文本框 49"/>
          <p:cNvSpPr txBox="1"/>
          <p:nvPr/>
        </p:nvSpPr>
        <p:spPr>
          <a:xfrm>
            <a:off x="5907395" y="4317678"/>
            <a:ext cx="4533368" cy="830997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altLang="zh-CN" sz="1600" dirty="0"/>
              <a:t>Input: 0.3×0.68+0.9×0.6637=0.80133</a:t>
            </a:r>
          </a:p>
          <a:p>
            <a:r>
              <a:rPr lang="en-US" altLang="zh-CN" sz="1600" dirty="0"/>
              <a:t>Output: 0.69  </a:t>
            </a:r>
          </a:p>
          <a:p>
            <a:r>
              <a:rPr lang="en-US" altLang="zh-CN" sz="1600" dirty="0"/>
              <a:t>Error: g=(t-o)(1-o)o=(0.5-0.69)(1-0.69)0.69=-0.0406</a:t>
            </a:r>
          </a:p>
        </p:txBody>
      </p:sp>
      <p:sp>
        <p:nvSpPr>
          <p:cNvPr id="51" name="文本框 50"/>
          <p:cNvSpPr txBox="1"/>
          <p:nvPr/>
        </p:nvSpPr>
        <p:spPr>
          <a:xfrm>
            <a:off x="5079960" y="3335767"/>
            <a:ext cx="44010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w1</a:t>
            </a:r>
            <a:r>
              <a:rPr lang="en-US" altLang="zh-CN" baseline="30000" dirty="0">
                <a:solidFill>
                  <a:srgbClr val="FF0000"/>
                </a:solidFill>
              </a:rPr>
              <a:t>+</a:t>
            </a:r>
            <a:r>
              <a:rPr lang="en-US" altLang="zh-CN" dirty="0">
                <a:solidFill>
                  <a:srgbClr val="FF0000"/>
                </a:solidFill>
              </a:rPr>
              <a:t>=w1+g*o1=0.3+ (-0.0406)* 0.68=0.2724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4610831" y="5145843"/>
            <a:ext cx="46767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w2</a:t>
            </a:r>
            <a:r>
              <a:rPr lang="en-US" altLang="zh-CN" baseline="30000" dirty="0">
                <a:solidFill>
                  <a:srgbClr val="FF0000"/>
                </a:solidFill>
              </a:rPr>
              <a:t>+</a:t>
            </a:r>
            <a:r>
              <a:rPr lang="en-US" altLang="zh-CN" dirty="0">
                <a:solidFill>
                  <a:srgbClr val="FF0000"/>
                </a:solidFill>
              </a:rPr>
              <a:t>=w2+g*o2=0.9+ (-0.0406)* 0.6637=0.8731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2132601" y="2770588"/>
            <a:ext cx="4866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w3</a:t>
            </a:r>
            <a:r>
              <a:rPr lang="en-US" altLang="zh-CN" baseline="30000" dirty="0">
                <a:solidFill>
                  <a:srgbClr val="FF0000"/>
                </a:solidFill>
              </a:rPr>
              <a:t>+</a:t>
            </a:r>
            <a:r>
              <a:rPr lang="en-US" altLang="zh-CN" dirty="0">
                <a:solidFill>
                  <a:srgbClr val="FF0000"/>
                </a:solidFill>
              </a:rPr>
              <a:t>=w3+e1*A=0.1+ (-2.650</a:t>
            </a:r>
            <a:r>
              <a:rPr lang="zh-CN" altLang="en-US" dirty="0">
                <a:solidFill>
                  <a:srgbClr val="FF0000"/>
                </a:solidFill>
              </a:rPr>
              <a:t>*</a:t>
            </a:r>
            <a:r>
              <a:rPr lang="en-US" altLang="zh-CN" dirty="0">
                <a:solidFill>
                  <a:srgbClr val="FF0000"/>
                </a:solidFill>
              </a:rPr>
              <a:t>10</a:t>
            </a:r>
            <a:r>
              <a:rPr lang="en-US" altLang="zh-CN" baseline="30000" dirty="0">
                <a:solidFill>
                  <a:srgbClr val="FF0000"/>
                </a:solidFill>
              </a:rPr>
              <a:t>-3</a:t>
            </a:r>
            <a:r>
              <a:rPr lang="en-US" altLang="zh-CN" dirty="0">
                <a:solidFill>
                  <a:srgbClr val="FF0000"/>
                </a:solidFill>
              </a:rPr>
              <a:t>)*0.35=0.0991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2132601" y="5453544"/>
            <a:ext cx="48665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rgbClr val="FF0000"/>
                </a:solidFill>
              </a:rPr>
              <a:t>w6</a:t>
            </a:r>
            <a:r>
              <a:rPr lang="en-US" altLang="zh-CN" baseline="30000" dirty="0">
                <a:solidFill>
                  <a:srgbClr val="FF0000"/>
                </a:solidFill>
              </a:rPr>
              <a:t>+</a:t>
            </a:r>
            <a:r>
              <a:rPr lang="en-US" altLang="zh-CN" dirty="0">
                <a:solidFill>
                  <a:srgbClr val="FF0000"/>
                </a:solidFill>
              </a:rPr>
              <a:t>=w6+e2*B=0.6+ (-8.156</a:t>
            </a:r>
            <a:r>
              <a:rPr lang="zh-CN" altLang="en-US" dirty="0">
                <a:solidFill>
                  <a:srgbClr val="FF0000"/>
                </a:solidFill>
              </a:rPr>
              <a:t>*</a:t>
            </a:r>
            <a:r>
              <a:rPr lang="en-US" altLang="zh-CN" dirty="0">
                <a:solidFill>
                  <a:srgbClr val="FF0000"/>
                </a:solidFill>
              </a:rPr>
              <a:t>10</a:t>
            </a:r>
            <a:r>
              <a:rPr lang="en-US" altLang="zh-CN" baseline="30000" dirty="0">
                <a:solidFill>
                  <a:srgbClr val="FF0000"/>
                </a:solidFill>
              </a:rPr>
              <a:t>-3</a:t>
            </a:r>
            <a:r>
              <a:rPr lang="en-US" altLang="zh-CN" dirty="0">
                <a:solidFill>
                  <a:srgbClr val="FF0000"/>
                </a:solidFill>
              </a:rPr>
              <a:t>)*0.9=0.5927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4006539" y="4221651"/>
            <a:ext cx="8194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0.3971</a:t>
            </a:r>
          </a:p>
        </p:txBody>
      </p:sp>
      <p:sp>
        <p:nvSpPr>
          <p:cNvPr id="56" name="矩形 55"/>
          <p:cNvSpPr/>
          <p:nvPr/>
        </p:nvSpPr>
        <p:spPr>
          <a:xfrm>
            <a:off x="3984547" y="3746592"/>
            <a:ext cx="8194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0.</a:t>
            </a:r>
            <a:r>
              <a:rPr lang="en-US" altLang="zh-CN" dirty="0">
                <a:solidFill>
                  <a:srgbClr val="FF0000"/>
                </a:solidFill>
              </a:rPr>
              <a:t>7976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58" name="直接箭头连接符 57"/>
          <p:cNvCxnSpPr/>
          <p:nvPr/>
        </p:nvCxnSpPr>
        <p:spPr>
          <a:xfrm>
            <a:off x="3875115" y="3883357"/>
            <a:ext cx="198815" cy="10572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箭头连接符 61"/>
          <p:cNvCxnSpPr/>
          <p:nvPr/>
        </p:nvCxnSpPr>
        <p:spPr>
          <a:xfrm flipV="1">
            <a:off x="3945599" y="4454924"/>
            <a:ext cx="169152" cy="343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箭头连接符 67"/>
          <p:cNvCxnSpPr>
            <a:stCxn id="42" idx="2"/>
          </p:cNvCxnSpPr>
          <p:nvPr/>
        </p:nvCxnSpPr>
        <p:spPr>
          <a:xfrm>
            <a:off x="3206311" y="4883613"/>
            <a:ext cx="0" cy="5932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直接箭头连接符 71"/>
          <p:cNvCxnSpPr/>
          <p:nvPr/>
        </p:nvCxnSpPr>
        <p:spPr>
          <a:xfrm flipV="1">
            <a:off x="3206311" y="3039124"/>
            <a:ext cx="0" cy="18065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直接箭头连接符 74"/>
          <p:cNvCxnSpPr/>
          <p:nvPr/>
        </p:nvCxnSpPr>
        <p:spPr>
          <a:xfrm flipV="1">
            <a:off x="5079960" y="3612507"/>
            <a:ext cx="269281" cy="9259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箭头连接符 75"/>
          <p:cNvCxnSpPr/>
          <p:nvPr/>
        </p:nvCxnSpPr>
        <p:spPr>
          <a:xfrm>
            <a:off x="4964162" y="4894031"/>
            <a:ext cx="3493" cy="3494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矩形 83"/>
          <p:cNvSpPr/>
          <p:nvPr/>
        </p:nvSpPr>
        <p:spPr>
          <a:xfrm>
            <a:off x="6725433" y="1925842"/>
            <a:ext cx="7489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/>
              <a:t>0.7525</a:t>
            </a:r>
          </a:p>
        </p:txBody>
      </p:sp>
      <p:sp>
        <p:nvSpPr>
          <p:cNvPr id="87" name="矩形 86"/>
          <p:cNvSpPr/>
          <p:nvPr/>
        </p:nvSpPr>
        <p:spPr>
          <a:xfrm>
            <a:off x="5214600" y="2191054"/>
            <a:ext cx="7489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600" dirty="0"/>
              <a:t>0.6797</a:t>
            </a:r>
            <a:endParaRPr lang="zh-CN" altLang="en-US" sz="1600" dirty="0"/>
          </a:p>
        </p:txBody>
      </p:sp>
      <p:sp>
        <p:nvSpPr>
          <p:cNvPr id="88" name="矩形 87"/>
          <p:cNvSpPr/>
          <p:nvPr/>
        </p:nvSpPr>
        <p:spPr>
          <a:xfrm>
            <a:off x="6526825" y="5838696"/>
            <a:ext cx="7489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/>
              <a:t>0.6724</a:t>
            </a:r>
          </a:p>
        </p:txBody>
      </p:sp>
      <p:sp>
        <p:nvSpPr>
          <p:cNvPr id="89" name="矩形 88"/>
          <p:cNvSpPr/>
          <p:nvPr/>
        </p:nvSpPr>
        <p:spPr>
          <a:xfrm>
            <a:off x="5225140" y="6082207"/>
            <a:ext cx="7489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/>
              <a:t>0.6620</a:t>
            </a:r>
          </a:p>
        </p:txBody>
      </p:sp>
      <p:sp>
        <p:nvSpPr>
          <p:cNvPr id="90" name="矩形 89"/>
          <p:cNvSpPr/>
          <p:nvPr/>
        </p:nvSpPr>
        <p:spPr>
          <a:xfrm>
            <a:off x="7159396" y="4560933"/>
            <a:ext cx="7489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/>
              <a:t>0.6</a:t>
            </a:r>
            <a:r>
              <a:rPr lang="en-US" altLang="zh-CN" sz="1600" dirty="0"/>
              <a:t>8</a:t>
            </a:r>
            <a:r>
              <a:rPr lang="zh-CN" altLang="en-US" sz="1600" dirty="0"/>
              <a:t>20</a:t>
            </a:r>
          </a:p>
        </p:txBody>
      </p:sp>
      <p:sp>
        <p:nvSpPr>
          <p:cNvPr id="91" name="矩形 90"/>
          <p:cNvSpPr/>
          <p:nvPr/>
        </p:nvSpPr>
        <p:spPr>
          <a:xfrm>
            <a:off x="9302631" y="4313928"/>
            <a:ext cx="7489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/>
              <a:t>0.</a:t>
            </a:r>
            <a:r>
              <a:rPr lang="en-US" altLang="zh-CN" sz="1600" dirty="0"/>
              <a:t>7</a:t>
            </a:r>
            <a:r>
              <a:rPr lang="zh-CN" altLang="en-US" sz="1600" dirty="0"/>
              <a:t>6</a:t>
            </a:r>
            <a:r>
              <a:rPr lang="en-US" altLang="zh-CN" sz="1600" dirty="0"/>
              <a:t>31</a:t>
            </a:r>
            <a:endParaRPr lang="zh-CN" altLang="en-US" sz="1600" dirty="0"/>
          </a:p>
        </p:txBody>
      </p:sp>
      <p:sp>
        <p:nvSpPr>
          <p:cNvPr id="92" name="文本框 91"/>
          <p:cNvSpPr txBox="1"/>
          <p:nvPr/>
        </p:nvSpPr>
        <p:spPr>
          <a:xfrm>
            <a:off x="8006756" y="4557239"/>
            <a:ext cx="264459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/>
              <a:t>误差从</a:t>
            </a:r>
            <a:r>
              <a:rPr lang="en-US" altLang="zh-CN" sz="1600" dirty="0"/>
              <a:t>0.19</a:t>
            </a:r>
            <a:r>
              <a:rPr lang="zh-CN" altLang="en-US" sz="1600" dirty="0"/>
              <a:t>降到</a:t>
            </a:r>
            <a:r>
              <a:rPr lang="en-US" altLang="zh-CN" sz="1600" dirty="0"/>
              <a:t>0.1820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804018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2" grpId="0"/>
      <p:bldP spid="53" grpId="0"/>
      <p:bldP spid="54" grpId="0"/>
      <p:bldP spid="55" grpId="0"/>
      <p:bldP spid="56" grpId="0"/>
      <p:bldP spid="84" grpId="0"/>
      <p:bldP spid="87" grpId="0"/>
      <p:bldP spid="88" grpId="0"/>
      <p:bldP spid="89" grpId="0"/>
      <p:bldP spid="90" grpId="0"/>
      <p:bldP spid="91" grpId="0"/>
      <p:bldP spid="9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后向传播算法</a:t>
            </a:r>
            <a:r>
              <a:rPr lang="en-US" altLang="zh-CN" dirty="0"/>
              <a:t> — </a:t>
            </a:r>
            <a:r>
              <a:rPr lang="zh-CN" altLang="en-US" dirty="0"/>
              <a:t>一般情形</a:t>
            </a:r>
          </a:p>
        </p:txBody>
      </p:sp>
      <p:cxnSp>
        <p:nvCxnSpPr>
          <p:cNvPr id="19" name="直接箭头连接符 18"/>
          <p:cNvCxnSpPr>
            <a:cxnSpLocks/>
          </p:cNvCxnSpPr>
          <p:nvPr/>
        </p:nvCxnSpPr>
        <p:spPr>
          <a:xfrm flipH="1">
            <a:off x="4872628" y="3950901"/>
            <a:ext cx="983500" cy="792692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6" name="组合 85">
            <a:extLst>
              <a:ext uri="{FF2B5EF4-FFF2-40B4-BE49-F238E27FC236}">
                <a16:creationId xmlns:a16="http://schemas.microsoft.com/office/drawing/2014/main" id="{7CF2AF28-2F45-0038-74CA-B264B08C4996}"/>
              </a:ext>
            </a:extLst>
          </p:cNvPr>
          <p:cNvGrpSpPr/>
          <p:nvPr/>
        </p:nvGrpSpPr>
        <p:grpSpPr>
          <a:xfrm>
            <a:off x="3120676" y="4599169"/>
            <a:ext cx="2761602" cy="639855"/>
            <a:chOff x="1253465" y="4701188"/>
            <a:chExt cx="2761602" cy="63985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文本框 16"/>
                <p:cNvSpPr txBox="1"/>
                <p:nvPr/>
              </p:nvSpPr>
              <p:spPr>
                <a:xfrm>
                  <a:off x="1253465" y="4701188"/>
                  <a:ext cx="1859564" cy="63985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ℒ</m:t>
                            </m:r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acc>
                                  <m:accPr>
                                    <m:chr m:val="̂"/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e>
                                </m:acc>
                              </m:e>
                            </m:d>
                          </m:num>
                          <m:den>
                            <m:sSup>
                              <m:sSup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nor/>
                                  </m:rPr>
                                  <a:rPr lang="en-US" altLang="zh-CN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  <m:t>𝒛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e>
                                </m:d>
                              </m:sup>
                            </m:sSup>
                          </m:den>
                        </m:f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≜</m:t>
                        </m:r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1" i="1">
                                <a:latin typeface="Cambria Math" panose="02040503050406030204" pitchFamily="18" charset="0"/>
                              </a:rPr>
                              <m:t>𝒆</m:t>
                            </m:r>
                          </m:e>
                          <m:sup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e>
                            </m:d>
                          </m:sup>
                        </m:sSup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17" name="文本框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53465" y="4701188"/>
                  <a:ext cx="1859564" cy="639855"/>
                </a:xfrm>
                <a:prstGeom prst="rect">
                  <a:avLst/>
                </a:prstGeom>
                <a:blipFill>
                  <a:blip r:embed="rId2"/>
                  <a:stretch>
                    <a:fillRect b="-5769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文本框 20"/>
            <p:cNvSpPr txBox="1"/>
            <p:nvPr/>
          </p:nvSpPr>
          <p:spPr>
            <a:xfrm>
              <a:off x="3005417" y="4845613"/>
              <a:ext cx="10096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/>
                <a:t>误差项</a:t>
              </a: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矩形 21"/>
              <p:cNvSpPr/>
              <p:nvPr/>
            </p:nvSpPr>
            <p:spPr>
              <a:xfrm>
                <a:off x="6242674" y="4456603"/>
                <a:ext cx="2874890" cy="99745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Sup>
                            <m:sSubSupPr>
                              <m:ctrlPr>
                                <a:rPr lang="en-US" altLang="zh-CN" sz="2100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</m:d>
                            </m:sup>
                          </m:sSubSup>
                        </m:num>
                        <m:den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Sup>
                            <m:sSubSupPr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</m:d>
                            </m:sup>
                          </m:sSubSup>
                        </m:den>
                      </m:f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𝛿</m:t>
                      </m:r>
                      <m:d>
                        <m:d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sSubSup>
                        <m:sSubSup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d>
                            <m:dPr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sup>
                      </m:sSubSup>
                    </m:oMath>
                  </m:oMathPara>
                </a14:m>
                <a:endParaRPr lang="zh-CN" altLang="en-US" sz="2100" dirty="0"/>
              </a:p>
            </p:txBody>
          </p:sp>
        </mc:Choice>
        <mc:Fallback xmlns="">
          <p:sp>
            <p:nvSpPr>
              <p:cNvPr id="22" name="矩形 2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2674" y="4456603"/>
                <a:ext cx="2874890" cy="997453"/>
              </a:xfrm>
              <a:prstGeom prst="rect">
                <a:avLst/>
              </a:prstGeom>
              <a:blipFill>
                <a:blip r:embed="rId3"/>
                <a:stretch>
                  <a:fillRect b="-375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9" name="组合 98">
            <a:extLst>
              <a:ext uri="{FF2B5EF4-FFF2-40B4-BE49-F238E27FC236}">
                <a16:creationId xmlns:a16="http://schemas.microsoft.com/office/drawing/2014/main" id="{C582E6FC-8C64-9B55-00BB-633F483D9D32}"/>
              </a:ext>
            </a:extLst>
          </p:cNvPr>
          <p:cNvGrpSpPr/>
          <p:nvPr/>
        </p:nvGrpSpPr>
        <p:grpSpPr>
          <a:xfrm>
            <a:off x="7461113" y="3647212"/>
            <a:ext cx="3150606" cy="839273"/>
            <a:chOff x="5921677" y="3511086"/>
            <a:chExt cx="3150606" cy="839273"/>
          </a:xfrm>
        </p:grpSpPr>
        <p:sp>
          <p:nvSpPr>
            <p:cNvPr id="98" name="圆角矩形 97">
              <a:extLst>
                <a:ext uri="{FF2B5EF4-FFF2-40B4-BE49-F238E27FC236}">
                  <a16:creationId xmlns:a16="http://schemas.microsoft.com/office/drawing/2014/main" id="{53F1A0BE-CEBB-45F5-EB81-E4CC86E90389}"/>
                </a:ext>
              </a:extLst>
            </p:cNvPr>
            <p:cNvSpPr/>
            <p:nvPr/>
          </p:nvSpPr>
          <p:spPr>
            <a:xfrm>
              <a:off x="5963659" y="3511086"/>
              <a:ext cx="3030242" cy="839273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" name="矩形 24"/>
                <p:cNvSpPr/>
                <p:nvPr/>
              </p:nvSpPr>
              <p:spPr>
                <a:xfrm>
                  <a:off x="5921677" y="3808044"/>
                  <a:ext cx="3150606" cy="50013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zh-CN" sz="2100" b="1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100" i="1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b>
                            <m:r>
                              <a:rPr lang="en-US" altLang="zh-CN" sz="21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>
                            <m:d>
                              <m:dPr>
                                <m:ctrlP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e>
                            </m:d>
                          </m:sup>
                        </m:sSubSup>
                        <m:r>
                          <a:rPr lang="en-US" altLang="zh-CN" sz="2100" i="1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〈"/>
                            <m:endChr m:val="〉"/>
                            <m:ctrlPr>
                              <a:rPr lang="en-US" altLang="zh-CN" sz="21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Sup>
                              <m:sSubSupPr>
                                <m:ctrlPr>
                                  <a:rPr lang="en-US" altLang="zh-CN" sz="2100" b="1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100" b="1" i="1">
                                    <a:latin typeface="Cambria Math" panose="02040503050406030204" pitchFamily="18" charset="0"/>
                                  </a:rPr>
                                  <m:t>𝒘</m:t>
                                </m:r>
                              </m:e>
                              <m:sub>
                                <m: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e>
                                </m:d>
                              </m:sup>
                            </m:sSubSup>
                            <m:r>
                              <a:rPr lang="en-US" altLang="zh-CN" sz="21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100" b="1" i="1"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e>
                                </m:d>
                              </m:sup>
                            </m:sSup>
                          </m:e>
                        </m:d>
                        <m:r>
                          <a:rPr lang="en-US" altLang="zh-CN" sz="2100" i="1">
                            <a:latin typeface="Cambria Math" panose="02040503050406030204" pitchFamily="18" charset="0"/>
                          </a:rPr>
                          <m:t>+</m:t>
                        </m:r>
                        <m:sSubSup>
                          <m:sSubSupPr>
                            <m:ctrlPr>
                              <a:rPr lang="en-US" altLang="zh-CN" sz="2100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altLang="zh-CN" sz="2100" i="1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altLang="zh-CN" sz="21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  <m:sup>
                            <m:d>
                              <m:dPr>
                                <m:ctrlP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e>
                            </m:d>
                          </m:sup>
                        </m:sSubSup>
                      </m:oMath>
                    </m:oMathPara>
                  </a14:m>
                  <a:endParaRPr lang="zh-CN" altLang="en-US" sz="2100" dirty="0"/>
                </a:p>
              </p:txBody>
            </p:sp>
          </mc:Choice>
          <mc:Fallback xmlns="">
            <p:sp>
              <p:nvSpPr>
                <p:cNvPr id="25" name="矩形 2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21677" y="3808044"/>
                  <a:ext cx="3150606" cy="500137"/>
                </a:xfrm>
                <a:prstGeom prst="rect">
                  <a:avLst/>
                </a:prstGeom>
                <a:blipFill>
                  <a:blip r:embed="rId4"/>
                  <a:stretch>
                    <a:fillRect b="-5000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文本框 32"/>
                <p:cNvSpPr txBox="1"/>
                <p:nvPr/>
              </p:nvSpPr>
              <p:spPr>
                <a:xfrm>
                  <a:off x="6352573" y="3511086"/>
                  <a:ext cx="1434751" cy="38792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1" i="1"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  <m:sup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</m:d>
                        </m:sup>
                      </m:sSup>
                    </m:oMath>
                  </a14:m>
                  <a:r>
                    <a:rPr lang="zh-CN" altLang="en-US" dirty="0"/>
                    <a:t>的第</a:t>
                  </a:r>
                  <a:r>
                    <a:rPr lang="en-US" altLang="zh-CN" dirty="0"/>
                    <a:t>k</a:t>
                  </a:r>
                  <a:r>
                    <a:rPr lang="zh-CN" altLang="en-US" dirty="0"/>
                    <a:t>行</a:t>
                  </a:r>
                </a:p>
              </p:txBody>
            </p:sp>
          </mc:Choice>
          <mc:Fallback xmlns="">
            <p:sp>
              <p:nvSpPr>
                <p:cNvPr id="33" name="文本框 3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52573" y="3511086"/>
                  <a:ext cx="1434751" cy="387927"/>
                </a:xfrm>
                <a:prstGeom prst="rect">
                  <a:avLst/>
                </a:prstGeom>
                <a:blipFill>
                  <a:blip r:embed="rId5"/>
                  <a:stretch>
                    <a:fillRect r="-2632" b="-2258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6" name="组合 105">
            <a:extLst>
              <a:ext uri="{FF2B5EF4-FFF2-40B4-BE49-F238E27FC236}">
                <a16:creationId xmlns:a16="http://schemas.microsoft.com/office/drawing/2014/main" id="{B3EFEE05-0929-05CE-8310-E8E0BA7EBB00}"/>
              </a:ext>
            </a:extLst>
          </p:cNvPr>
          <p:cNvGrpSpPr/>
          <p:nvPr/>
        </p:nvGrpSpPr>
        <p:grpSpPr>
          <a:xfrm>
            <a:off x="7567125" y="5574227"/>
            <a:ext cx="2588740" cy="777392"/>
            <a:chOff x="6043125" y="5574227"/>
            <a:chExt cx="2588740" cy="77739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矩形 31"/>
                <p:cNvSpPr/>
                <p:nvPr/>
              </p:nvSpPr>
              <p:spPr>
                <a:xfrm>
                  <a:off x="6043125" y="5574227"/>
                  <a:ext cx="1728935" cy="77739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1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100" i="1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100" b="1" i="1">
                                    <a:latin typeface="Cambria Math" panose="02040503050406030204" pitchFamily="18" charset="0"/>
                                  </a:rPr>
                                  <m:t>𝒛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e>
                                </m:d>
                              </m:sup>
                            </m:sSup>
                          </m:num>
                          <m:den>
                            <m:r>
                              <a:rPr lang="en-US" altLang="zh-CN" sz="2100" i="1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100" b="1" i="1">
                                    <a:latin typeface="Cambria Math" panose="02040503050406030204" pitchFamily="18" charset="0"/>
                                  </a:rPr>
                                  <m:t>𝒃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e>
                                </m:d>
                              </m:sup>
                            </m:sSup>
                          </m:den>
                        </m:f>
                        <m:r>
                          <a:rPr lang="en-US" altLang="zh-CN" sz="21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altLang="zh-CN" sz="2100" b="1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altLang="zh-CN" sz="2100" b="1" i="1">
                                <a:latin typeface="Cambria Math" panose="02040503050406030204" pitchFamily="18" charset="0"/>
                              </a:rPr>
                              <m:t>𝟏</m:t>
                            </m:r>
                          </m:e>
                          <m:sub>
                            <m:sSup>
                              <m:sSupPr>
                                <m:ctrlP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  <m:t>𝑚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e>
                                </m:d>
                              </m:sup>
                            </m:sSup>
                          </m:sub>
                        </m:sSub>
                      </m:oMath>
                    </m:oMathPara>
                  </a14:m>
                  <a:endParaRPr lang="zh-CN" altLang="en-US" sz="2100" b="1" dirty="0"/>
                </a:p>
              </p:txBody>
            </p:sp>
          </mc:Choice>
          <mc:Fallback xmlns="">
            <p:sp>
              <p:nvSpPr>
                <p:cNvPr id="32" name="矩形 3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043125" y="5574227"/>
                  <a:ext cx="1728935" cy="777392"/>
                </a:xfrm>
                <a:prstGeom prst="rect">
                  <a:avLst/>
                </a:prstGeom>
                <a:blipFill>
                  <a:blip r:embed="rId6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7" name="文本框 36"/>
            <p:cNvSpPr txBox="1"/>
            <p:nvPr/>
          </p:nvSpPr>
          <p:spPr>
            <a:xfrm>
              <a:off x="7713394" y="5821404"/>
              <a:ext cx="918471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/>
                <a:t>单位阵</a:t>
              </a:r>
            </a:p>
          </p:txBody>
        </p:sp>
      </p:grpSp>
      <p:cxnSp>
        <p:nvCxnSpPr>
          <p:cNvPr id="39" name="直接箭头连接符 38"/>
          <p:cNvCxnSpPr>
            <a:cxnSpLocks/>
          </p:cNvCxnSpPr>
          <p:nvPr/>
        </p:nvCxnSpPr>
        <p:spPr>
          <a:xfrm>
            <a:off x="6792181" y="4028391"/>
            <a:ext cx="590550" cy="715202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E5928607-2B41-0569-3BB5-11861F2A71DF}"/>
              </a:ext>
            </a:extLst>
          </p:cNvPr>
          <p:cNvGrpSpPr/>
          <p:nvPr/>
        </p:nvGrpSpPr>
        <p:grpSpPr>
          <a:xfrm>
            <a:off x="1449939" y="1443412"/>
            <a:ext cx="2704866" cy="735642"/>
            <a:chOff x="-248281" y="953834"/>
            <a:chExt cx="2704866" cy="73564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矩形 14"/>
                <p:cNvSpPr/>
                <p:nvPr/>
              </p:nvSpPr>
              <p:spPr>
                <a:xfrm>
                  <a:off x="-248281" y="1268463"/>
                  <a:ext cx="2704866" cy="42101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b="1" i="1">
                            <a:latin typeface="Cambria Math" panose="02040503050406030204" pitchFamily="18" charset="0"/>
                          </a:rPr>
                          <m:t>𝒙</m:t>
                        </m:r>
                        <m:r>
                          <a:rPr lang="en-US" altLang="zh-CN" sz="2000" i="1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altLang="zh-CN" sz="2000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000" b="1" i="1"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p>
                            <m:d>
                              <m:d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000" i="1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d>
                          </m:sup>
                        </m:sSup>
                      </m:oMath>
                    </m:oMathPara>
                  </a14:m>
                  <a:endParaRPr lang="zh-CN" altLang="en-US" sz="2000" dirty="0"/>
                </a:p>
              </p:txBody>
            </p:sp>
          </mc:Choice>
          <mc:Fallback xmlns="">
            <p:sp>
              <p:nvSpPr>
                <p:cNvPr id="15" name="矩形 1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-248281" y="1268463"/>
                  <a:ext cx="2704866" cy="421013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77C9119C-52D7-564E-0BBD-BD35FA34EA92}"/>
                </a:ext>
              </a:extLst>
            </p:cNvPr>
            <p:cNvSpPr txBox="1"/>
            <p:nvPr/>
          </p:nvSpPr>
          <p:spPr>
            <a:xfrm>
              <a:off x="721434" y="953834"/>
              <a:ext cx="78622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/>
                <a:t>输入</a:t>
              </a:r>
            </a:p>
          </p:txBody>
        </p: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id="{86036EFA-7FC7-4C31-7255-D0144EFE69C2}"/>
              </a:ext>
            </a:extLst>
          </p:cNvPr>
          <p:cNvGrpSpPr/>
          <p:nvPr/>
        </p:nvGrpSpPr>
        <p:grpSpPr>
          <a:xfrm>
            <a:off x="3378686" y="1443413"/>
            <a:ext cx="1680507" cy="719099"/>
            <a:chOff x="1680465" y="953834"/>
            <a:chExt cx="1680507" cy="7190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55530814-94ED-65F7-CCF0-A71201C64E5A}"/>
                    </a:ext>
                  </a:extLst>
                </p:cNvPr>
                <p:cNvSpPr txBox="1"/>
                <p:nvPr/>
              </p:nvSpPr>
              <p:spPr>
                <a:xfrm>
                  <a:off x="1680465" y="1285006"/>
                  <a:ext cx="1680507" cy="38792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→</m:t>
                        </m:r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1" i="1">
                                <a:latin typeface="Cambria Math" panose="02040503050406030204" pitchFamily="18" charset="0"/>
                              </a:rPr>
                              <m:t>𝒛</m:t>
                            </m:r>
                          </m:e>
                          <m:sup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d>
                          </m:sup>
                        </m:s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→</m:t>
                        </m:r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1" i="1"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p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d>
                          </m:sup>
                        </m:sSup>
                      </m:oMath>
                    </m:oMathPara>
                  </a14:m>
                  <a:endParaRPr lang="zh-CN" altLang="en-US"/>
                </a:p>
              </p:txBody>
            </p:sp>
          </mc:Choice>
          <mc:Fallback xmlns="">
            <p:sp>
              <p:nvSpPr>
                <p:cNvPr id="23" name="文本框 22">
                  <a:extLst>
                    <a:ext uri="{FF2B5EF4-FFF2-40B4-BE49-F238E27FC236}">
                      <a16:creationId xmlns:a16="http://schemas.microsoft.com/office/drawing/2014/main" id="{55530814-94ED-65F7-CCF0-A71201C64E5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80465" y="1285006"/>
                  <a:ext cx="1680507" cy="387927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1F8C75A6-2201-7A17-B5F8-C6943A66280B}"/>
                </a:ext>
              </a:extLst>
            </p:cNvPr>
            <p:cNvSpPr txBox="1"/>
            <p:nvPr/>
          </p:nvSpPr>
          <p:spPr>
            <a:xfrm>
              <a:off x="2149875" y="953834"/>
              <a:ext cx="9109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>
                  <a:latin typeface="+mn-ea"/>
                </a:rPr>
                <a:t>第</a:t>
              </a:r>
              <a:r>
                <a:rPr kumimoji="1" lang="en-US" altLang="zh-CN">
                  <a:latin typeface="+mn-ea"/>
                </a:rPr>
                <a:t> </a:t>
              </a:r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1</a:t>
              </a:r>
              <a:r>
                <a:rPr kumimoji="1" lang="en-US" altLang="zh-CN">
                  <a:latin typeface="+mn-ea"/>
                </a:rPr>
                <a:t> </a:t>
              </a:r>
              <a:r>
                <a:rPr kumimoji="1" lang="zh-CN" altLang="en-US">
                  <a:latin typeface="+mn-ea"/>
                </a:rPr>
                <a:t>层</a:t>
              </a: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993E84F0-4A5F-6F05-7B1E-B2D3C508F8F4}"/>
              </a:ext>
            </a:extLst>
          </p:cNvPr>
          <p:cNvGrpSpPr/>
          <p:nvPr/>
        </p:nvGrpSpPr>
        <p:grpSpPr>
          <a:xfrm>
            <a:off x="5084238" y="1430739"/>
            <a:ext cx="1596083" cy="731772"/>
            <a:chOff x="3386017" y="941161"/>
            <a:chExt cx="1596083" cy="73177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文本框 8">
                  <a:extLst>
                    <a:ext uri="{FF2B5EF4-FFF2-40B4-BE49-F238E27FC236}">
                      <a16:creationId xmlns:a16="http://schemas.microsoft.com/office/drawing/2014/main" id="{EA38BF5B-FA8B-CBA4-27F6-F19162D2480F}"/>
                    </a:ext>
                  </a:extLst>
                </p:cNvPr>
                <p:cNvSpPr txBox="1"/>
                <p:nvPr/>
              </p:nvSpPr>
              <p:spPr>
                <a:xfrm>
                  <a:off x="3386017" y="1285006"/>
                  <a:ext cx="1596083" cy="38792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→</m:t>
                        </m:r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1" i="1">
                                <a:latin typeface="Cambria Math" panose="02040503050406030204" pitchFamily="18" charset="0"/>
                              </a:rPr>
                              <m:t>𝒛</m:t>
                            </m:r>
                          </m:e>
                          <m:sup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d>
                          </m:sup>
                        </m:s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→</m:t>
                        </m:r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1" i="1"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p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d>
                          </m:sup>
                        </m:sSup>
                      </m:oMath>
                    </m:oMathPara>
                  </a14:m>
                  <a:endParaRPr lang="zh-CN" altLang="en-US"/>
                </a:p>
              </p:txBody>
            </p:sp>
          </mc:Choice>
          <mc:Fallback xmlns="">
            <p:sp>
              <p:nvSpPr>
                <p:cNvPr id="9" name="文本框 8">
                  <a:extLst>
                    <a:ext uri="{FF2B5EF4-FFF2-40B4-BE49-F238E27FC236}">
                      <a16:creationId xmlns:a16="http://schemas.microsoft.com/office/drawing/2014/main" id="{EA38BF5B-FA8B-CBA4-27F6-F19162D2480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86017" y="1285006"/>
                  <a:ext cx="1596083" cy="387927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id="{71842175-D189-7F1C-AD83-BAFD26986F86}"/>
                </a:ext>
              </a:extLst>
            </p:cNvPr>
            <p:cNvSpPr txBox="1"/>
            <p:nvPr/>
          </p:nvSpPr>
          <p:spPr>
            <a:xfrm>
              <a:off x="3702104" y="941161"/>
              <a:ext cx="93335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>
                  <a:latin typeface="+mn-ea"/>
                </a:rPr>
                <a:t>第</a:t>
              </a:r>
              <a:r>
                <a:rPr kumimoji="1" lang="en-US" altLang="zh-CN">
                  <a:latin typeface="+mn-ea"/>
                </a:rPr>
                <a:t> </a:t>
              </a:r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2</a:t>
              </a:r>
              <a:r>
                <a:rPr kumimoji="1" lang="en-US" altLang="zh-CN">
                  <a:latin typeface="+mn-ea"/>
                </a:rPr>
                <a:t> </a:t>
              </a:r>
              <a:r>
                <a:rPr kumimoji="1" lang="zh-CN" altLang="en-US">
                  <a:latin typeface="+mn-ea"/>
                </a:rPr>
                <a:t>层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E8354AA8-4B27-7346-F529-A436B7A0A891}"/>
              </a:ext>
            </a:extLst>
          </p:cNvPr>
          <p:cNvGrpSpPr/>
          <p:nvPr/>
        </p:nvGrpSpPr>
        <p:grpSpPr>
          <a:xfrm>
            <a:off x="6573353" y="1430739"/>
            <a:ext cx="1858241" cy="731772"/>
            <a:chOff x="4875132" y="941161"/>
            <a:chExt cx="1858241" cy="73177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文本框 10">
                  <a:extLst>
                    <a:ext uri="{FF2B5EF4-FFF2-40B4-BE49-F238E27FC236}">
                      <a16:creationId xmlns:a16="http://schemas.microsoft.com/office/drawing/2014/main" id="{24479444-B8BC-CC54-685F-AD4C7AB92CC5}"/>
                    </a:ext>
                  </a:extLst>
                </p:cNvPr>
                <p:cNvSpPr txBox="1"/>
                <p:nvPr/>
              </p:nvSpPr>
              <p:spPr>
                <a:xfrm>
                  <a:off x="4875132" y="1285006"/>
                  <a:ext cx="1858241" cy="38792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→⋯→</m:t>
                        </m:r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1" i="1"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p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d>
                          </m:sup>
                        </m:sSup>
                      </m:oMath>
                    </m:oMathPara>
                  </a14:m>
                  <a:endParaRPr lang="zh-CN" altLang="en-US"/>
                </a:p>
              </p:txBody>
            </p:sp>
          </mc:Choice>
          <mc:Fallback xmlns="">
            <p:sp>
              <p:nvSpPr>
                <p:cNvPr id="11" name="文本框 10">
                  <a:extLst>
                    <a:ext uri="{FF2B5EF4-FFF2-40B4-BE49-F238E27FC236}">
                      <a16:creationId xmlns:a16="http://schemas.microsoft.com/office/drawing/2014/main" id="{24479444-B8BC-CC54-685F-AD4C7AB92CC5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75132" y="1285006"/>
                  <a:ext cx="1858241" cy="387927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0D34EC37-717F-A57A-8760-DE82656D60D3}"/>
                </a:ext>
              </a:extLst>
            </p:cNvPr>
            <p:cNvSpPr txBox="1"/>
            <p:nvPr/>
          </p:nvSpPr>
          <p:spPr>
            <a:xfrm>
              <a:off x="5296079" y="941161"/>
              <a:ext cx="123614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>
                  <a:latin typeface="+mn-ea"/>
                </a:rPr>
                <a:t>第</a:t>
              </a:r>
              <a:r>
                <a:rPr kumimoji="1" lang="en-US" altLang="zh-CN">
                  <a:latin typeface="+mn-ea"/>
                </a:rPr>
                <a:t> </a:t>
              </a:r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L-1</a:t>
              </a:r>
              <a:r>
                <a:rPr kumimoji="1" lang="en-US" altLang="zh-CN">
                  <a:latin typeface="+mn-ea"/>
                </a:rPr>
                <a:t> </a:t>
              </a:r>
              <a:r>
                <a:rPr kumimoji="1" lang="zh-CN" altLang="en-US">
                  <a:latin typeface="+mn-ea"/>
                </a:rPr>
                <a:t>层</a:t>
              </a: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id="{90D06B2E-FF0F-22CF-79FC-D0F17B858316}"/>
              </a:ext>
            </a:extLst>
          </p:cNvPr>
          <p:cNvGrpSpPr/>
          <p:nvPr/>
        </p:nvGrpSpPr>
        <p:grpSpPr>
          <a:xfrm>
            <a:off x="8315764" y="1436519"/>
            <a:ext cx="1566207" cy="725993"/>
            <a:chOff x="6617543" y="946940"/>
            <a:chExt cx="1566207" cy="72599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文本框 17">
                  <a:extLst>
                    <a:ext uri="{FF2B5EF4-FFF2-40B4-BE49-F238E27FC236}">
                      <a16:creationId xmlns:a16="http://schemas.microsoft.com/office/drawing/2014/main" id="{FD188651-9CB9-B534-4ABF-8B5C74B4F1CF}"/>
                    </a:ext>
                  </a:extLst>
                </p:cNvPr>
                <p:cNvSpPr txBox="1"/>
                <p:nvPr/>
              </p:nvSpPr>
              <p:spPr>
                <a:xfrm>
                  <a:off x="6617543" y="1285006"/>
                  <a:ext cx="1566207" cy="387927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→</m:t>
                        </m:r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1" i="1">
                                <a:latin typeface="Cambria Math" panose="02040503050406030204" pitchFamily="18" charset="0"/>
                              </a:rPr>
                              <m:t>𝒛</m:t>
                            </m:r>
                          </m:e>
                          <m:sup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</m:d>
                          </m:sup>
                        </m:s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→</m:t>
                        </m:r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1" i="1">
                                <a:latin typeface="Cambria Math" panose="02040503050406030204" pitchFamily="18" charset="0"/>
                              </a:rPr>
                              <m:t>𝒂</m:t>
                            </m:r>
                          </m:e>
                          <m:sup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</m:d>
                          </m:sup>
                        </m:sSup>
                      </m:oMath>
                    </m:oMathPara>
                  </a14:m>
                  <a:endParaRPr lang="zh-CN" altLang="en-US"/>
                </a:p>
              </p:txBody>
            </p:sp>
          </mc:Choice>
          <mc:Fallback xmlns="">
            <p:sp>
              <p:nvSpPr>
                <p:cNvPr id="18" name="文本框 17">
                  <a:extLst>
                    <a:ext uri="{FF2B5EF4-FFF2-40B4-BE49-F238E27FC236}">
                      <a16:creationId xmlns:a16="http://schemas.microsoft.com/office/drawing/2014/main" id="{FD188651-9CB9-B534-4ABF-8B5C74B4F1CF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17543" y="1285006"/>
                  <a:ext cx="1566207" cy="387927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38D13BCA-3917-9CCE-35EB-C60AFB22C7DE}"/>
                </a:ext>
              </a:extLst>
            </p:cNvPr>
            <p:cNvSpPr txBox="1"/>
            <p:nvPr/>
          </p:nvSpPr>
          <p:spPr>
            <a:xfrm>
              <a:off x="6996569" y="946940"/>
              <a:ext cx="98689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>
                  <a:latin typeface="+mn-ea"/>
                </a:rPr>
                <a:t>第</a:t>
              </a:r>
              <a:r>
                <a:rPr kumimoji="1" lang="en-US" altLang="zh-CN">
                  <a:latin typeface="+mn-ea"/>
                </a:rPr>
                <a:t> </a:t>
              </a:r>
              <a:r>
                <a:rPr kumimoji="1" lang="en-US" altLang="zh-CN">
                  <a:latin typeface="Times New Roman" panose="02020603050405020304" pitchFamily="18" charset="0"/>
                  <a:cs typeface="Times New Roman" panose="02020603050405020304" pitchFamily="18" charset="0"/>
                </a:rPr>
                <a:t>L</a:t>
              </a:r>
              <a:r>
                <a:rPr kumimoji="1" lang="en-US" altLang="zh-CN">
                  <a:latin typeface="+mn-ea"/>
                </a:rPr>
                <a:t> </a:t>
              </a:r>
              <a:r>
                <a:rPr kumimoji="1" lang="zh-CN" altLang="en-US">
                  <a:latin typeface="+mn-ea"/>
                </a:rPr>
                <a:t>层</a:t>
              </a:r>
            </a:p>
          </p:txBody>
        </p:sp>
      </p:grpSp>
      <p:grpSp>
        <p:nvGrpSpPr>
          <p:cNvPr id="61" name="组合 60">
            <a:extLst>
              <a:ext uri="{FF2B5EF4-FFF2-40B4-BE49-F238E27FC236}">
                <a16:creationId xmlns:a16="http://schemas.microsoft.com/office/drawing/2014/main" id="{50CCEB6A-6433-4A6F-8950-010ECA0C1D6D}"/>
              </a:ext>
            </a:extLst>
          </p:cNvPr>
          <p:cNvGrpSpPr/>
          <p:nvPr/>
        </p:nvGrpSpPr>
        <p:grpSpPr>
          <a:xfrm>
            <a:off x="2235778" y="2050728"/>
            <a:ext cx="3631225" cy="845518"/>
            <a:chOff x="528030" y="1882866"/>
            <a:chExt cx="3631225" cy="845518"/>
          </a:xfrm>
        </p:grpSpPr>
        <p:grpSp>
          <p:nvGrpSpPr>
            <p:cNvPr id="50" name="组合 49">
              <a:extLst>
                <a:ext uri="{FF2B5EF4-FFF2-40B4-BE49-F238E27FC236}">
                  <a16:creationId xmlns:a16="http://schemas.microsoft.com/office/drawing/2014/main" id="{9956C63A-ED85-3E59-C2F1-0E69C2A083B3}"/>
                </a:ext>
              </a:extLst>
            </p:cNvPr>
            <p:cNvGrpSpPr/>
            <p:nvPr/>
          </p:nvGrpSpPr>
          <p:grpSpPr>
            <a:xfrm>
              <a:off x="528030" y="2329331"/>
              <a:ext cx="3631225" cy="399053"/>
              <a:chOff x="985922" y="2430884"/>
              <a:chExt cx="3631225" cy="399053"/>
            </a:xfrm>
          </p:grpSpPr>
          <p:sp>
            <p:nvSpPr>
              <p:cNvPr id="49" name="圆角矩形 48">
                <a:extLst>
                  <a:ext uri="{FF2B5EF4-FFF2-40B4-BE49-F238E27FC236}">
                    <a16:creationId xmlns:a16="http://schemas.microsoft.com/office/drawing/2014/main" id="{56D90058-B49E-D5C1-5960-8C56C3AE6E69}"/>
                  </a:ext>
                </a:extLst>
              </p:cNvPr>
              <p:cNvSpPr/>
              <p:nvPr/>
            </p:nvSpPr>
            <p:spPr>
              <a:xfrm>
                <a:off x="985922" y="2430884"/>
                <a:ext cx="3586078" cy="399053"/>
              </a:xfrm>
              <a:prstGeom prst="round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43" name="组合 42">
                <a:extLst>
                  <a:ext uri="{FF2B5EF4-FFF2-40B4-BE49-F238E27FC236}">
                    <a16:creationId xmlns:a16="http://schemas.microsoft.com/office/drawing/2014/main" id="{0FFBCDD6-4F26-7F51-AD40-58C775190759}"/>
                  </a:ext>
                </a:extLst>
              </p:cNvPr>
              <p:cNvGrpSpPr/>
              <p:nvPr/>
            </p:nvGrpSpPr>
            <p:grpSpPr>
              <a:xfrm>
                <a:off x="985922" y="2442010"/>
                <a:ext cx="3631225" cy="387927"/>
                <a:chOff x="985922" y="2442010"/>
                <a:chExt cx="3631225" cy="387927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7" name="矩形 6"/>
                    <p:cNvSpPr/>
                    <p:nvPr/>
                  </p:nvSpPr>
                  <p:spPr>
                    <a:xfrm>
                      <a:off x="2096137" y="2442010"/>
                      <a:ext cx="2521010" cy="387927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p>
                              <m:sSup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  <m:t>𝒛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p>
                              <m:sSupPr>
                                <m:ctrlPr>
                                  <a:rPr lang="en-US" altLang="zh-CN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𝑾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altLang="zh-CN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e>
                                </m:d>
                              </m:sup>
                            </m:sSup>
                            <m:sSup>
                              <m:sSup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p>
                              <m:sSupPr>
                                <m:ctrlPr>
                                  <a:rPr lang="en-US" altLang="zh-CN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𝒃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altLang="zh-CN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e>
                                </m:d>
                              </m:sup>
                            </m:sSup>
                          </m:oMath>
                        </m:oMathPara>
                      </a14:m>
                      <a:endParaRPr lang="zh-CN" altLang="en-US" dirty="0"/>
                    </a:p>
                  </p:txBody>
                </p:sp>
              </mc:Choice>
              <mc:Fallback xmlns="">
                <p:sp>
                  <p:nvSpPr>
                    <p:cNvPr id="7" name="矩形 6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096137" y="2442010"/>
                      <a:ext cx="2521010" cy="387927"/>
                    </a:xfrm>
                    <a:prstGeom prst="rect">
                      <a:avLst/>
                    </a:prstGeom>
                    <a:blipFill>
                      <a:blip r:embed="rId12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3" name="文本框 12"/>
                <p:cNvSpPr txBox="1"/>
                <p:nvPr/>
              </p:nvSpPr>
              <p:spPr>
                <a:xfrm>
                  <a:off x="985922" y="2450738"/>
                  <a:ext cx="121078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dirty="0"/>
                    <a:t>仿射变换</a:t>
                  </a:r>
                </a:p>
              </p:txBody>
            </p:sp>
          </p:grpSp>
        </p:grpSp>
        <p:cxnSp>
          <p:nvCxnSpPr>
            <p:cNvPr id="46" name="直线箭头连接符 45">
              <a:extLst>
                <a:ext uri="{FF2B5EF4-FFF2-40B4-BE49-F238E27FC236}">
                  <a16:creationId xmlns:a16="http://schemas.microsoft.com/office/drawing/2014/main" id="{97C066A0-F1B9-534F-E7EB-0C268A10AA13}"/>
                </a:ext>
              </a:extLst>
            </p:cNvPr>
            <p:cNvCxnSpPr>
              <a:cxnSpLocks/>
              <a:endCxn id="49" idx="0"/>
            </p:cNvCxnSpPr>
            <p:nvPr/>
          </p:nvCxnSpPr>
          <p:spPr>
            <a:xfrm flipH="1">
              <a:off x="2321069" y="1882866"/>
              <a:ext cx="1257482" cy="446465"/>
            </a:xfrm>
            <a:prstGeom prst="straightConnector1">
              <a:avLst/>
            </a:prstGeom>
            <a:ln w="28575">
              <a:solidFill>
                <a:schemeClr val="accent1">
                  <a:lumMod val="75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组合 61">
            <a:extLst>
              <a:ext uri="{FF2B5EF4-FFF2-40B4-BE49-F238E27FC236}">
                <a16:creationId xmlns:a16="http://schemas.microsoft.com/office/drawing/2014/main" id="{1104EF28-5FE9-8B3F-4A79-CE1ABA185530}"/>
              </a:ext>
            </a:extLst>
          </p:cNvPr>
          <p:cNvGrpSpPr/>
          <p:nvPr/>
        </p:nvGrpSpPr>
        <p:grpSpPr>
          <a:xfrm>
            <a:off x="5954228" y="2064487"/>
            <a:ext cx="3400020" cy="816788"/>
            <a:chOff x="4484930" y="1908879"/>
            <a:chExt cx="3400020" cy="816788"/>
          </a:xfrm>
        </p:grpSpPr>
        <p:grpSp>
          <p:nvGrpSpPr>
            <p:cNvPr id="52" name="组合 51">
              <a:extLst>
                <a:ext uri="{FF2B5EF4-FFF2-40B4-BE49-F238E27FC236}">
                  <a16:creationId xmlns:a16="http://schemas.microsoft.com/office/drawing/2014/main" id="{78A7E0C8-4141-210A-2A0E-31A24E2BAECA}"/>
                </a:ext>
              </a:extLst>
            </p:cNvPr>
            <p:cNvGrpSpPr/>
            <p:nvPr/>
          </p:nvGrpSpPr>
          <p:grpSpPr>
            <a:xfrm>
              <a:off x="4701136" y="2315490"/>
              <a:ext cx="3183814" cy="410177"/>
              <a:chOff x="4979154" y="2430884"/>
              <a:chExt cx="3183814" cy="410177"/>
            </a:xfrm>
          </p:grpSpPr>
          <p:sp>
            <p:nvSpPr>
              <p:cNvPr id="51" name="圆角矩形 50">
                <a:extLst>
                  <a:ext uri="{FF2B5EF4-FFF2-40B4-BE49-F238E27FC236}">
                    <a16:creationId xmlns:a16="http://schemas.microsoft.com/office/drawing/2014/main" id="{391D0A54-7253-92CC-7CC4-CFEB79932DCE}"/>
                  </a:ext>
                </a:extLst>
              </p:cNvPr>
              <p:cNvSpPr/>
              <p:nvPr/>
            </p:nvSpPr>
            <p:spPr>
              <a:xfrm>
                <a:off x="4982100" y="2451306"/>
                <a:ext cx="2863036" cy="389755"/>
              </a:xfrm>
              <a:prstGeom prst="round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grpSp>
            <p:nvGrpSpPr>
              <p:cNvPr id="44" name="组合 43">
                <a:extLst>
                  <a:ext uri="{FF2B5EF4-FFF2-40B4-BE49-F238E27FC236}">
                    <a16:creationId xmlns:a16="http://schemas.microsoft.com/office/drawing/2014/main" id="{5766258B-3FE4-547C-5483-C73BADD8E7CF}"/>
                  </a:ext>
                </a:extLst>
              </p:cNvPr>
              <p:cNvGrpSpPr/>
              <p:nvPr/>
            </p:nvGrpSpPr>
            <p:grpSpPr>
              <a:xfrm>
                <a:off x="4979154" y="2430884"/>
                <a:ext cx="3183814" cy="410177"/>
                <a:chOff x="4982100" y="2430884"/>
                <a:chExt cx="3183814" cy="410177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8" name="矩形 7"/>
                    <p:cNvSpPr/>
                    <p:nvPr/>
                  </p:nvSpPr>
                  <p:spPr>
                    <a:xfrm>
                      <a:off x="4982100" y="2430884"/>
                      <a:ext cx="1606722" cy="410177"/>
                    </a:xfrm>
                    <a:prstGeom prst="rect">
                      <a:avLst/>
                    </a:prstGeom>
                  </p:spPr>
                  <p:txBody>
                    <a:bodyPr wrap="none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p>
                              <m:sSup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e>
                                </m:d>
                              </m:sup>
                            </m:sSup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=</m:t>
                            </m:r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b="1" i="1">
                                        <a:latin typeface="Cambria Math" panose="02040503050406030204" pitchFamily="18" charset="0"/>
                                      </a:rPr>
                                      <m:t>𝒛</m:t>
                                    </m:r>
                                  </m:e>
                                  <m:sup>
                                    <m:d>
                                      <m:dPr>
                                        <m:ctrlP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e>
                                    </m:d>
                                  </m:sup>
                                </m:sSup>
                              </m:e>
                            </m:d>
                          </m:oMath>
                        </m:oMathPara>
                      </a14:m>
                      <a:endParaRPr lang="zh-CN" altLang="en-US" dirty="0"/>
                    </a:p>
                  </p:txBody>
                </p:sp>
              </mc:Choice>
              <mc:Fallback xmlns="">
                <p:sp>
                  <p:nvSpPr>
                    <p:cNvPr id="8" name="矩形 7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982100" y="2430884"/>
                      <a:ext cx="1606722" cy="410177"/>
                    </a:xfrm>
                    <a:prstGeom prst="rect">
                      <a:avLst/>
                    </a:prstGeom>
                    <a:blipFill>
                      <a:blip r:embed="rId13"/>
                      <a:stretch>
                        <a:fillRect b="-588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zh-CN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4" name="文本框 13"/>
                <p:cNvSpPr txBox="1"/>
                <p:nvPr/>
              </p:nvSpPr>
              <p:spPr>
                <a:xfrm>
                  <a:off x="6532221" y="2451306"/>
                  <a:ext cx="1633693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zh-CN" altLang="en-US" dirty="0"/>
                    <a:t>非线性变换</a:t>
                  </a:r>
                </a:p>
              </p:txBody>
            </p:sp>
          </p:grpSp>
        </p:grpSp>
        <p:cxnSp>
          <p:nvCxnSpPr>
            <p:cNvPr id="54" name="直线箭头连接符 53">
              <a:extLst>
                <a:ext uri="{FF2B5EF4-FFF2-40B4-BE49-F238E27FC236}">
                  <a16:creationId xmlns:a16="http://schemas.microsoft.com/office/drawing/2014/main" id="{C8C17159-D94F-B7F7-7A66-DFA572BAF177}"/>
                </a:ext>
              </a:extLst>
            </p:cNvPr>
            <p:cNvCxnSpPr>
              <a:cxnSpLocks/>
            </p:cNvCxnSpPr>
            <p:nvPr/>
          </p:nvCxnSpPr>
          <p:spPr>
            <a:xfrm>
              <a:off x="4484930" y="1908879"/>
              <a:ext cx="1650670" cy="406611"/>
            </a:xfrm>
            <a:prstGeom prst="straightConnector1">
              <a:avLst/>
            </a:prstGeom>
            <a:ln w="28575">
              <a:solidFill>
                <a:schemeClr val="accent2">
                  <a:lumMod val="60000"/>
                  <a:lumOff val="40000"/>
                </a:schemeClr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0" name="文本框 69">
            <a:extLst>
              <a:ext uri="{FF2B5EF4-FFF2-40B4-BE49-F238E27FC236}">
                <a16:creationId xmlns:a16="http://schemas.microsoft.com/office/drawing/2014/main" id="{C245456A-16FB-D16F-165C-F206A771C271}"/>
              </a:ext>
            </a:extLst>
          </p:cNvPr>
          <p:cNvSpPr txBox="1"/>
          <p:nvPr/>
        </p:nvSpPr>
        <p:spPr>
          <a:xfrm>
            <a:off x="1832567" y="975632"/>
            <a:ext cx="2015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/>
              <a:t>前向计算激活过程</a:t>
            </a:r>
          </a:p>
        </p:txBody>
      </p:sp>
      <p:sp>
        <p:nvSpPr>
          <p:cNvPr id="72" name="文本框 71">
            <a:extLst>
              <a:ext uri="{FF2B5EF4-FFF2-40B4-BE49-F238E27FC236}">
                <a16:creationId xmlns:a16="http://schemas.microsoft.com/office/drawing/2014/main" id="{E3AB17AB-84A0-C5B1-CEC4-C5922AA80983}"/>
              </a:ext>
            </a:extLst>
          </p:cNvPr>
          <p:cNvSpPr txBox="1"/>
          <p:nvPr/>
        </p:nvSpPr>
        <p:spPr>
          <a:xfrm>
            <a:off x="1832567" y="3114790"/>
            <a:ext cx="2058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/>
              <a:t>后向计算梯度过程</a:t>
            </a:r>
          </a:p>
        </p:txBody>
      </p:sp>
      <p:grpSp>
        <p:nvGrpSpPr>
          <p:cNvPr id="104" name="组合 103">
            <a:extLst>
              <a:ext uri="{FF2B5EF4-FFF2-40B4-BE49-F238E27FC236}">
                <a16:creationId xmlns:a16="http://schemas.microsoft.com/office/drawing/2014/main" id="{F2344B4D-23AE-C18E-27E1-B00401B9A3CC}"/>
              </a:ext>
            </a:extLst>
          </p:cNvPr>
          <p:cNvGrpSpPr/>
          <p:nvPr/>
        </p:nvGrpSpPr>
        <p:grpSpPr>
          <a:xfrm>
            <a:off x="2791591" y="3157597"/>
            <a:ext cx="5044273" cy="960456"/>
            <a:chOff x="1267590" y="3157597"/>
            <a:chExt cx="5044273" cy="9604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文本框 70">
                  <a:extLst>
                    <a:ext uri="{FF2B5EF4-FFF2-40B4-BE49-F238E27FC236}">
                      <a16:creationId xmlns:a16="http://schemas.microsoft.com/office/drawing/2014/main" id="{BCCD40C9-E785-1F35-7D71-FFC3F4DCA257}"/>
                    </a:ext>
                  </a:extLst>
                </p:cNvPr>
                <p:cNvSpPr txBox="1"/>
                <p:nvPr/>
              </p:nvSpPr>
              <p:spPr>
                <a:xfrm>
                  <a:off x="2010042" y="3157597"/>
                  <a:ext cx="4301821" cy="96045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1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100" i="1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altLang="zh-CN" sz="2100" i="1">
                                <a:latin typeface="Cambria Math" panose="02040503050406030204" pitchFamily="18" charset="0"/>
                              </a:rPr>
                              <m:t>ℒ</m:t>
                            </m:r>
                            <m:d>
                              <m:dPr>
                                <m:ctrlP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100" b="1" i="1"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acc>
                                  <m:accPr>
                                    <m:chr m:val="̂"/>
                                    <m:ctrlP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21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e>
                                </m:acc>
                              </m:e>
                            </m:d>
                          </m:num>
                          <m:den>
                            <m:r>
                              <a:rPr lang="en-US" altLang="zh-CN" sz="2100" i="1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bSup>
                              <m:sSubSupPr>
                                <m:ctrlPr>
                                  <a:rPr lang="en-US" altLang="zh-CN" sz="21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1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𝑤</m:t>
                                </m:r>
                              </m:e>
                              <m:sub>
                                <m:r>
                                  <a:rPr lang="en-US" altLang="zh-CN" sz="21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𝑖𝑗</m:t>
                                </m:r>
                              </m:sub>
                              <m:sup>
                                <m:d>
                                  <m:dPr>
                                    <m:ctrlPr>
                                      <a:rPr lang="en-US" altLang="zh-CN" sz="21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21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e>
                                </m:d>
                              </m:sup>
                            </m:sSubSup>
                          </m:den>
                        </m:f>
                        <m:r>
                          <a:rPr lang="en-US" altLang="zh-CN" sz="2100" i="1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〈"/>
                            <m:endChr m:val="〉"/>
                            <m:ctrlPr>
                              <a:rPr lang="en-US" altLang="zh-CN" sz="21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  <m:t>ℒ</m:t>
                                </m:r>
                                <m:d>
                                  <m:dPr>
                                    <m:ctrlP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21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  <m:r>
                                      <a:rPr lang="en-US" altLang="zh-CN" sz="2100" b="1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acc>
                                      <m:accPr>
                                        <m:chr m:val="̂"/>
                                        <m:ctrlPr>
                                          <a:rPr lang="en-US" altLang="zh-CN" sz="2100" b="1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2100" b="1" i="1">
                                            <a:latin typeface="Cambria Math" panose="02040503050406030204" pitchFamily="18" charset="0"/>
                                          </a:rPr>
                                          <m:t>𝒚</m:t>
                                        </m:r>
                                      </m:e>
                                    </m:acc>
                                  </m:e>
                                </m:d>
                              </m:num>
                              <m:den>
                                <m:sSup>
                                  <m:sSupPr>
                                    <m:ctrlP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100" b="1" i="1">
                                        <a:latin typeface="Cambria Math" panose="02040503050406030204" pitchFamily="18" charset="0"/>
                                      </a:rPr>
                                      <m:t>𝒛</m:t>
                                    </m:r>
                                  </m:e>
                                  <m:sup>
                                    <m:d>
                                      <m:dPr>
                                        <m:ctrlP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e>
                                    </m:d>
                                  </m:sup>
                                </m:sSup>
                              </m:den>
                            </m:f>
                            <m:r>
                              <a:rPr lang="en-US" altLang="zh-CN" sz="21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f>
                              <m:fPr>
                                <m:ctrlP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sSup>
                                  <m:sSupPr>
                                    <m:ctrlP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100" b="1" i="1">
                                        <a:latin typeface="Cambria Math" panose="02040503050406030204" pitchFamily="18" charset="0"/>
                                      </a:rPr>
                                      <m:t>𝒛</m:t>
                                    </m:r>
                                  </m:e>
                                  <m:sup>
                                    <m:d>
                                      <m:dPr>
                                        <m:ctrlP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e>
                                    </m:d>
                                  </m:sup>
                                </m:sSup>
                              </m:num>
                              <m:den>
                                <m: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sSubSup>
                                  <m:sSubSupPr>
                                    <m:ctrlP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SupPr>
                                  <m:e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𝑤</m:t>
                                    </m:r>
                                  </m:e>
                                  <m:sub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𝑖𝑗</m:t>
                                    </m:r>
                                  </m:sub>
                                  <m:sup>
                                    <m:d>
                                      <m:dPr>
                                        <m:ctrlP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e>
                                    </m:d>
                                  </m:sup>
                                </m:sSubSup>
                              </m:den>
                            </m:f>
                          </m:e>
                        </m:d>
                      </m:oMath>
                    </m:oMathPara>
                  </a14:m>
                  <a:endParaRPr lang="zh-CN" altLang="en-US" sz="2100" dirty="0"/>
                </a:p>
              </p:txBody>
            </p:sp>
          </mc:Choice>
          <mc:Fallback xmlns="">
            <p:sp>
              <p:nvSpPr>
                <p:cNvPr id="71" name="文本框 70">
                  <a:extLst>
                    <a:ext uri="{FF2B5EF4-FFF2-40B4-BE49-F238E27FC236}">
                      <a16:creationId xmlns:a16="http://schemas.microsoft.com/office/drawing/2014/main" id="{BCCD40C9-E785-1F35-7D71-FFC3F4DCA25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10042" y="3157597"/>
                  <a:ext cx="4301821" cy="960456"/>
                </a:xfrm>
                <a:prstGeom prst="rect">
                  <a:avLst/>
                </a:prstGeom>
                <a:blipFill>
                  <a:blip r:embed="rId14"/>
                  <a:stretch>
                    <a:fillRect b="-259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3" name="文本框 72">
              <a:extLst>
                <a:ext uri="{FF2B5EF4-FFF2-40B4-BE49-F238E27FC236}">
                  <a16:creationId xmlns:a16="http://schemas.microsoft.com/office/drawing/2014/main" id="{4F3232BC-045E-4F2E-4E87-2AFDBB666653}"/>
                </a:ext>
              </a:extLst>
            </p:cNvPr>
            <p:cNvSpPr txBox="1"/>
            <p:nvPr/>
          </p:nvSpPr>
          <p:spPr>
            <a:xfrm>
              <a:off x="1267590" y="3538657"/>
              <a:ext cx="1237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/>
                <a:t>链式法则</a:t>
              </a:r>
            </a:p>
          </p:txBody>
        </p:sp>
      </p:grpSp>
      <p:grpSp>
        <p:nvGrpSpPr>
          <p:cNvPr id="105" name="组合 104">
            <a:extLst>
              <a:ext uri="{FF2B5EF4-FFF2-40B4-BE49-F238E27FC236}">
                <a16:creationId xmlns:a16="http://schemas.microsoft.com/office/drawing/2014/main" id="{CEFEF22A-791E-01E2-9A8E-AEA364B908A4}"/>
              </a:ext>
            </a:extLst>
          </p:cNvPr>
          <p:cNvGrpSpPr/>
          <p:nvPr/>
        </p:nvGrpSpPr>
        <p:grpSpPr>
          <a:xfrm>
            <a:off x="2808780" y="5621793"/>
            <a:ext cx="4968377" cy="777392"/>
            <a:chOff x="1284779" y="5621793"/>
            <a:chExt cx="4968377" cy="77739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文本框 26"/>
                <p:cNvSpPr txBox="1"/>
                <p:nvPr/>
              </p:nvSpPr>
              <p:spPr>
                <a:xfrm>
                  <a:off x="1951335" y="5621793"/>
                  <a:ext cx="4301821" cy="77739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sz="21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100" i="1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altLang="zh-CN" sz="2100" i="1">
                                <a:latin typeface="Cambria Math" panose="02040503050406030204" pitchFamily="18" charset="0"/>
                              </a:rPr>
                              <m:t>ℒ</m:t>
                            </m:r>
                            <m:d>
                              <m:dPr>
                                <m:ctrlP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sz="2100" b="1" i="1"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acc>
                                  <m:accPr>
                                    <m:chr m:val="̂"/>
                                    <m:ctrlP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sz="21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e>
                                </m:acc>
                              </m:e>
                            </m:d>
                          </m:num>
                          <m:den>
                            <m:r>
                              <a:rPr lang="en-US" altLang="zh-CN" sz="2100" i="1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lang="en-US" altLang="zh-CN" sz="21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100" b="1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𝒃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altLang="zh-CN" sz="21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2100" i="1">
                                        <a:solidFill>
                                          <a:srgbClr val="FF0000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e>
                                </m:d>
                              </m:sup>
                            </m:sSup>
                          </m:den>
                        </m:f>
                        <m:r>
                          <a:rPr lang="en-US" altLang="zh-CN" sz="2100" i="1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begChr m:val="〈"/>
                            <m:endChr m:val="〉"/>
                            <m:ctrlPr>
                              <a:rPr lang="en-US" altLang="zh-CN" sz="21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  <m:t>ℒ</m:t>
                                </m:r>
                                <m:d>
                                  <m:dPr>
                                    <m:ctrlP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sz="2100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,</m:t>
                                    </m:r>
                                    <m:acc>
                                      <m:accPr>
                                        <m:chr m:val="̂"/>
                                        <m:ctrlP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accPr>
                                      <m:e>
                                        <m:r>
                                          <a:rPr lang="en-US" altLang="zh-CN" sz="2100" b="1" i="1">
                                            <a:latin typeface="Cambria Math" panose="02040503050406030204" pitchFamily="18" charset="0"/>
                                          </a:rPr>
                                          <m:t>𝒚</m:t>
                                        </m:r>
                                      </m:e>
                                    </m:acc>
                                  </m:e>
                                </m:d>
                              </m:num>
                              <m:den>
                                <m:sSup>
                                  <m:sSupPr>
                                    <m:ctrlP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  <m:r>
                                      <a:rPr lang="en-US" altLang="zh-CN" sz="2100" b="1" i="1">
                                        <a:latin typeface="Cambria Math" panose="02040503050406030204" pitchFamily="18" charset="0"/>
                                      </a:rPr>
                                      <m:t>𝒛</m:t>
                                    </m:r>
                                  </m:e>
                                  <m:sup>
                                    <m:d>
                                      <m:dPr>
                                        <m:ctrlP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e>
                                    </m:d>
                                  </m:sup>
                                </m:sSup>
                              </m:den>
                            </m:f>
                            <m:r>
                              <a:rPr lang="en-US" altLang="zh-CN" sz="2100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f>
                              <m:fPr>
                                <m:ctrlP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sSup>
                                  <m:sSupPr>
                                    <m:ctrlP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100" b="1" i="1">
                                        <a:latin typeface="Cambria Math" panose="02040503050406030204" pitchFamily="18" charset="0"/>
                                      </a:rPr>
                                      <m:t>𝒛</m:t>
                                    </m:r>
                                  </m:e>
                                  <m:sup>
                                    <m:d>
                                      <m:dPr>
                                        <m:ctrlP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e>
                                    </m:d>
                                  </m:sup>
                                </m:sSup>
                              </m:num>
                              <m:den>
                                <m:r>
                                  <a:rPr lang="en-US" altLang="zh-CN" sz="2100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sSup>
                                  <m:sSupPr>
                                    <m:ctrlPr>
                                      <a:rPr lang="en-US" altLang="zh-CN" sz="2100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sz="2100" b="1" i="1">
                                        <a:latin typeface="Cambria Math" panose="02040503050406030204" pitchFamily="18" charset="0"/>
                                      </a:rPr>
                                      <m:t>𝒃</m:t>
                                    </m:r>
                                  </m:e>
                                  <m:sup>
                                    <m:d>
                                      <m:dPr>
                                        <m:ctrlP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sz="2100" i="1"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e>
                                    </m:d>
                                  </m:sup>
                                </m:sSup>
                              </m:den>
                            </m:f>
                          </m:e>
                        </m:d>
                      </m:oMath>
                    </m:oMathPara>
                  </a14:m>
                  <a:endParaRPr lang="zh-CN" altLang="en-US" sz="2100" dirty="0"/>
                </a:p>
              </p:txBody>
            </p:sp>
          </mc:Choice>
          <mc:Fallback xmlns="">
            <p:sp>
              <p:nvSpPr>
                <p:cNvPr id="27" name="文本框 2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51335" y="5621793"/>
                  <a:ext cx="4301821" cy="777392"/>
                </a:xfrm>
                <a:prstGeom prst="rect">
                  <a:avLst/>
                </a:prstGeom>
                <a:blipFill>
                  <a:blip r:embed="rId15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3" name="文本框 102">
              <a:extLst>
                <a:ext uri="{FF2B5EF4-FFF2-40B4-BE49-F238E27FC236}">
                  <a16:creationId xmlns:a16="http://schemas.microsoft.com/office/drawing/2014/main" id="{892B301F-D279-495F-C81A-54A555B498EB}"/>
                </a:ext>
              </a:extLst>
            </p:cNvPr>
            <p:cNvSpPr txBox="1"/>
            <p:nvPr/>
          </p:nvSpPr>
          <p:spPr>
            <a:xfrm>
              <a:off x="1284779" y="5933180"/>
              <a:ext cx="123712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zh-CN" altLang="en-US"/>
                <a:t>链式法则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2899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3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70" grpId="0"/>
      <p:bldP spid="7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后向传播算法 </a:t>
            </a:r>
            <a:r>
              <a:rPr lang="en-US" altLang="zh-CN" dirty="0"/>
              <a:t>—</a:t>
            </a:r>
            <a:r>
              <a:rPr lang="zh-CN" altLang="en-US" dirty="0"/>
              <a:t> 一般情形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/>
              <p:cNvSpPr/>
              <p:nvPr/>
            </p:nvSpPr>
            <p:spPr>
              <a:xfrm>
                <a:off x="2522735" y="2284989"/>
                <a:ext cx="2964851" cy="38792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p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sup>
                      </m:sSup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1" i="1">
                              <a:latin typeface="Cambria Math" panose="02040503050406030204" pitchFamily="18" charset="0"/>
                            </a:rPr>
                            <m:t>𝑾</m:t>
                          </m:r>
                        </m:e>
                        <m:sup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sup>
                      </m:sSup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</m:d>
                        </m:sup>
                      </m:sSup>
                      <m:r>
                        <a:rPr lang="en-US" altLang="zh-CN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1" i="1">
                              <a:latin typeface="Cambria Math" panose="02040503050406030204" pitchFamily="18" charset="0"/>
                            </a:rPr>
                            <m:t>𝒃</m:t>
                          </m:r>
                        </m:e>
                        <m:sup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7" name="矩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2735" y="2284989"/>
                <a:ext cx="2964851" cy="38792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矩形 7"/>
              <p:cNvSpPr/>
              <p:nvPr/>
            </p:nvSpPr>
            <p:spPr>
              <a:xfrm>
                <a:off x="5627240" y="2228979"/>
                <a:ext cx="1606722" cy="41017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</m:d>
                        </m:sup>
                      </m:sSup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</m:d>
                            </m:sup>
                          </m:sSup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8" name="矩形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7240" y="2228979"/>
                <a:ext cx="1606722" cy="410177"/>
              </a:xfrm>
              <a:prstGeom prst="rect">
                <a:avLst/>
              </a:prstGeom>
              <a:blipFill>
                <a:blip r:embed="rId3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 14"/>
              <p:cNvSpPr/>
              <p:nvPr/>
            </p:nvSpPr>
            <p:spPr>
              <a:xfrm>
                <a:off x="2160784" y="1326761"/>
                <a:ext cx="7488983" cy="4210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1" i="1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d>
                        </m:sup>
                      </m:sSup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000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p>
                          <m:d>
                            <m:d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sup>
                      </m:sSup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</m:sup>
                      </m:sSup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000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p>
                          <m:d>
                            <m:d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sup>
                      </m:sSup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</m:sup>
                      </m:sSup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→⋯→</m:t>
                      </m:r>
                      <m:sSup>
                        <m:sSup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sup>
                      </m:sSup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000" b="1" i="1">
                              <a:latin typeface="Cambria Math" panose="02040503050406030204" pitchFamily="18" charset="0"/>
                            </a:rPr>
                            <m:t>𝒛</m:t>
                          </m:r>
                        </m:e>
                        <m:sup>
                          <m:d>
                            <m:d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</m:d>
                        </m:sup>
                      </m:sSup>
                      <m:r>
                        <a:rPr lang="en-US" altLang="zh-CN" sz="2000" i="1">
                          <a:latin typeface="Cambria Math" panose="02040503050406030204" pitchFamily="18" charset="0"/>
                        </a:rPr>
                        <m:t>→</m:t>
                      </m:r>
                      <m:sSup>
                        <m:sSup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000" b="1" i="1">
                              <a:latin typeface="Cambria Math" panose="02040503050406030204" pitchFamily="18" charset="0"/>
                            </a:rPr>
                            <m:t>𝒂</m:t>
                          </m:r>
                        </m:e>
                        <m:sup>
                          <m:d>
                            <m:d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zh-CN" altLang="en-US" sz="2000" dirty="0"/>
              </a:p>
            </p:txBody>
          </p:sp>
        </mc:Choice>
        <mc:Fallback xmlns="">
          <p:sp>
            <p:nvSpPr>
              <p:cNvPr id="15" name="矩形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60784" y="1326761"/>
                <a:ext cx="7488983" cy="4210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/>
              <p:cNvSpPr txBox="1"/>
              <p:nvPr/>
            </p:nvSpPr>
            <p:spPr>
              <a:xfrm>
                <a:off x="3889486" y="2691001"/>
                <a:ext cx="1886475" cy="6398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b="1" i="1"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</m:d>
                        </m:sup>
                      </m:sSup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ℒ</m:t>
                          </m:r>
                          <m:d>
                            <m:d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acc>
                                <m:accPr>
                                  <m:chr m:val="̂"/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</m:acc>
                            </m:e>
                          </m:d>
                        </m:num>
                        <m:den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</m:d>
                            </m:sup>
                          </m:sSup>
                        </m:den>
                      </m:f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7" name="文本框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9486" y="2691001"/>
                <a:ext cx="1886475" cy="639855"/>
              </a:xfrm>
              <a:prstGeom prst="rect">
                <a:avLst/>
              </a:prstGeom>
              <a:blipFill>
                <a:blip r:embed="rId5"/>
                <a:stretch>
                  <a:fillRect b="-384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文本框 20"/>
          <p:cNvSpPr txBox="1"/>
          <p:nvPr/>
        </p:nvSpPr>
        <p:spPr>
          <a:xfrm>
            <a:off x="2656799" y="2828249"/>
            <a:ext cx="1622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误差项分解</a:t>
            </a:r>
          </a:p>
        </p:txBody>
      </p:sp>
      <p:cxnSp>
        <p:nvCxnSpPr>
          <p:cNvPr id="39" name="直接箭头连接符 38"/>
          <p:cNvCxnSpPr>
            <a:cxnSpLocks/>
          </p:cNvCxnSpPr>
          <p:nvPr/>
        </p:nvCxnSpPr>
        <p:spPr>
          <a:xfrm>
            <a:off x="6803300" y="4442165"/>
            <a:ext cx="398457" cy="153755"/>
          </a:xfrm>
          <a:prstGeom prst="straightConnector1">
            <a:avLst/>
          </a:prstGeom>
          <a:ln w="28575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6F12BC39-5EB1-A187-E718-718E73A4CDD4}"/>
              </a:ext>
            </a:extLst>
          </p:cNvPr>
          <p:cNvGrpSpPr/>
          <p:nvPr/>
        </p:nvGrpSpPr>
        <p:grpSpPr>
          <a:xfrm>
            <a:off x="4165625" y="3917008"/>
            <a:ext cx="2862520" cy="714148"/>
            <a:chOff x="2453659" y="3918355"/>
            <a:chExt cx="2862520" cy="714148"/>
          </a:xfrm>
        </p:grpSpPr>
        <p:sp>
          <p:nvSpPr>
            <p:cNvPr id="43" name="圆角矩形 42"/>
            <p:cNvSpPr/>
            <p:nvPr/>
          </p:nvSpPr>
          <p:spPr>
            <a:xfrm>
              <a:off x="2941751" y="3918355"/>
              <a:ext cx="841570" cy="696750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圆角矩形 41"/>
            <p:cNvSpPr/>
            <p:nvPr/>
          </p:nvSpPr>
          <p:spPr>
            <a:xfrm>
              <a:off x="3810554" y="3930260"/>
              <a:ext cx="693722" cy="69675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圆角矩形 37"/>
            <p:cNvSpPr/>
            <p:nvPr/>
          </p:nvSpPr>
          <p:spPr>
            <a:xfrm>
              <a:off x="4529000" y="3935753"/>
              <a:ext cx="514560" cy="69675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文本框 25"/>
                <p:cNvSpPr txBox="1"/>
                <p:nvPr/>
              </p:nvSpPr>
              <p:spPr>
                <a:xfrm>
                  <a:off x="2453659" y="3927054"/>
                  <a:ext cx="2862520" cy="67935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ℒ</m:t>
                            </m:r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  <m:t>𝒚</m:t>
                                </m:r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acc>
                                  <m:accPr>
                                    <m:chr m:val="̂"/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altLang="zh-CN" b="1" i="1">
                                        <a:latin typeface="Cambria Math" panose="02040503050406030204" pitchFamily="18" charset="0"/>
                                      </a:rPr>
                                      <m:t>𝒚</m:t>
                                    </m:r>
                                  </m:e>
                                </m:acc>
                              </m:e>
                            </m:d>
                          </m:num>
                          <m:den>
                            <m:sSup>
                              <m:sSup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  <m:t>𝒛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e>
                                </m:d>
                              </m:sup>
                            </m:sSup>
                          </m:den>
                        </m:f>
                        <m:f>
                          <m:f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  <m:t>𝒛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e>
                                </m:d>
                              </m:sup>
                            </m:sSup>
                          </m:num>
                          <m:den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e>
                                </m:d>
                              </m:sup>
                            </m:sSup>
                          </m:den>
                        </m:f>
                        <m:f>
                          <m:f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e>
                                </m:d>
                              </m:sup>
                            </m:sSup>
                          </m:num>
                          <m:den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  <m:t>𝒛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e>
                                </m:d>
                              </m:sup>
                            </m:sSup>
                          </m:den>
                        </m:f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26" name="文本框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453659" y="3927054"/>
                  <a:ext cx="2862520" cy="679353"/>
                </a:xfrm>
                <a:prstGeom prst="rect">
                  <a:avLst/>
                </a:prstGeom>
                <a:blipFill>
                  <a:blip r:embed="rId6"/>
                  <a:stretch>
                    <a:fillRect b="-555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1ECC88CB-3326-E505-7CB5-3DF39CFD22F8}"/>
              </a:ext>
            </a:extLst>
          </p:cNvPr>
          <p:cNvGrpSpPr/>
          <p:nvPr/>
        </p:nvGrpSpPr>
        <p:grpSpPr>
          <a:xfrm>
            <a:off x="7201756" y="3013520"/>
            <a:ext cx="1892378" cy="679353"/>
            <a:chOff x="6690301" y="2857904"/>
            <a:chExt cx="1892378" cy="679353"/>
          </a:xfrm>
        </p:grpSpPr>
        <p:sp>
          <p:nvSpPr>
            <p:cNvPr id="29" name="圆角矩形 28">
              <a:extLst>
                <a:ext uri="{FF2B5EF4-FFF2-40B4-BE49-F238E27FC236}">
                  <a16:creationId xmlns:a16="http://schemas.microsoft.com/office/drawing/2014/main" id="{2A27DC55-394C-20B2-3D6D-DD1E52507225}"/>
                </a:ext>
              </a:extLst>
            </p:cNvPr>
            <p:cNvSpPr/>
            <p:nvPr/>
          </p:nvSpPr>
          <p:spPr>
            <a:xfrm>
              <a:off x="6764481" y="2894780"/>
              <a:ext cx="1693719" cy="639855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" name="矩形 2"/>
                <p:cNvSpPr/>
                <p:nvPr/>
              </p:nvSpPr>
              <p:spPr>
                <a:xfrm>
                  <a:off x="6690301" y="2857904"/>
                  <a:ext cx="1892378" cy="67935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  <m:t>𝒛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e>
                                </m:d>
                              </m:sup>
                            </m:sSup>
                          </m:num>
                          <m:den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e>
                                </m:d>
                              </m:sup>
                            </m:sSup>
                          </m:den>
                        </m:f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1" i="1">
                                <a:latin typeface="Cambria Math" panose="02040503050406030204" pitchFamily="18" charset="0"/>
                              </a:rPr>
                              <m:t>𝑾</m:t>
                            </m:r>
                          </m:e>
                          <m:sup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d>
                          </m:sup>
                        </m:sSup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3" name="矩形 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90301" y="2857904"/>
                  <a:ext cx="1892378" cy="679353"/>
                </a:xfrm>
                <a:prstGeom prst="rect">
                  <a:avLst/>
                </a:prstGeom>
                <a:blipFill>
                  <a:blip r:embed="rId7"/>
                  <a:stretch>
                    <a:fillRect b="-555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8783B34B-87EB-B292-1E10-5632C7F2A2CE}"/>
              </a:ext>
            </a:extLst>
          </p:cNvPr>
          <p:cNvGrpSpPr/>
          <p:nvPr/>
        </p:nvGrpSpPr>
        <p:grpSpPr>
          <a:xfrm>
            <a:off x="6302133" y="4265838"/>
            <a:ext cx="3856683" cy="1095428"/>
            <a:chOff x="4906601" y="4464215"/>
            <a:chExt cx="3856683" cy="1095428"/>
          </a:xfrm>
        </p:grpSpPr>
        <p:sp>
          <p:nvSpPr>
            <p:cNvPr id="32" name="圆角矩形 31">
              <a:extLst>
                <a:ext uri="{FF2B5EF4-FFF2-40B4-BE49-F238E27FC236}">
                  <a16:creationId xmlns:a16="http://schemas.microsoft.com/office/drawing/2014/main" id="{A4CD09CA-30FF-9A3E-D227-C4376A9B8B97}"/>
                </a:ext>
              </a:extLst>
            </p:cNvPr>
            <p:cNvSpPr/>
            <p:nvPr/>
          </p:nvSpPr>
          <p:spPr>
            <a:xfrm>
              <a:off x="5838057" y="4476793"/>
              <a:ext cx="1936529" cy="1074100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矩形 22"/>
                <p:cNvSpPr/>
                <p:nvPr/>
              </p:nvSpPr>
              <p:spPr>
                <a:xfrm>
                  <a:off x="4906601" y="4464215"/>
                  <a:ext cx="3856683" cy="109542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  <m:t>𝒂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e>
                                </m:d>
                              </m:sup>
                            </m:sSup>
                          </m:num>
                          <m:den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  <m:t>𝒛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e>
                                </m:d>
                              </m:sup>
                            </m:sSup>
                          </m:den>
                        </m:f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=</m:t>
                        </m:r>
                        <m:f>
                          <m:f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b="1" i="1">
                                        <a:latin typeface="Cambria Math" panose="02040503050406030204" pitchFamily="18" charset="0"/>
                                      </a:rPr>
                                      <m:t>𝒛</m:t>
                                    </m:r>
                                  </m:e>
                                  <m:sup>
                                    <m:d>
                                      <m:dPr>
                                        <m:ctrlP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e>
                                    </m:d>
                                  </m:sup>
                                </m:sSup>
                              </m:e>
                            </m:d>
                          </m:num>
                          <m:den>
                            <m:r>
                              <a:rPr lang="en-US" altLang="zh-CN" i="1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sSup>
                              <m:sSup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b="1" i="1">
                                    <a:latin typeface="Cambria Math" panose="02040503050406030204" pitchFamily="18" charset="0"/>
                                  </a:rPr>
                                  <m:t>𝒛</m:t>
                                </m:r>
                              </m:e>
                              <m:sup>
                                <m:d>
                                  <m:d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  <m:t>𝑙</m:t>
                                    </m:r>
                                  </m:e>
                                </m:d>
                              </m:sup>
                            </m:sSup>
                          </m:den>
                        </m:f>
                      </m:oMath>
                    </m:oMathPara>
                  </a14:m>
                  <a:endParaRPr lang="en-US" altLang="zh-CN" i="1">
                    <a:latin typeface="Cambria Math" panose="02040503050406030204" pitchFamily="18" charset="0"/>
                  </a:endParaRPr>
                </a:p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diag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>
                                <a:latin typeface="Cambria Math" panose="02040503050406030204" pitchFamily="18" charset="0"/>
                              </a:rPr>
                              <m:t>𝛻</m:t>
                            </m:r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b="1" i="1">
                                        <a:latin typeface="Cambria Math" panose="02040503050406030204" pitchFamily="18" charset="0"/>
                                      </a:rPr>
                                      <m:t>𝒛</m:t>
                                    </m:r>
                                  </m:e>
                                  <m:sup>
                                    <m:d>
                                      <m:dPr>
                                        <m:ctrlP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e>
                                    </m:d>
                                  </m:sup>
                                </m:sSup>
                              </m:e>
                            </m:d>
                          </m:e>
                        </m:d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 </m:t>
                        </m:r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23" name="矩形 2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06601" y="4464215"/>
                  <a:ext cx="3856683" cy="1095428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本框 27"/>
              <p:cNvSpPr txBox="1"/>
              <p:nvPr/>
            </p:nvSpPr>
            <p:spPr>
              <a:xfrm>
                <a:off x="7560290" y="2164080"/>
                <a:ext cx="1600200" cy="5068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</m:d>
                            </m:sup>
                          </m:sSubSup>
                        </m:e>
                      </m:d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8" name="文本框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60290" y="2164080"/>
                <a:ext cx="1600200" cy="50687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右箭头 29"/>
          <p:cNvSpPr/>
          <p:nvPr/>
        </p:nvSpPr>
        <p:spPr>
          <a:xfrm>
            <a:off x="7344879" y="2347863"/>
            <a:ext cx="175847" cy="1795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11C46AAD-2EC3-74E0-E74C-0D7CC00A19C7}"/>
              </a:ext>
            </a:extLst>
          </p:cNvPr>
          <p:cNvGrpSpPr/>
          <p:nvPr/>
        </p:nvGrpSpPr>
        <p:grpSpPr>
          <a:xfrm>
            <a:off x="4165626" y="5444895"/>
            <a:ext cx="3464193" cy="582667"/>
            <a:chOff x="2547649" y="4864955"/>
            <a:chExt cx="3464193" cy="582667"/>
          </a:xfrm>
        </p:grpSpPr>
        <p:sp>
          <p:nvSpPr>
            <p:cNvPr id="46" name="圆角矩形 45"/>
            <p:cNvSpPr/>
            <p:nvPr/>
          </p:nvSpPr>
          <p:spPr>
            <a:xfrm>
              <a:off x="2968984" y="4880571"/>
              <a:ext cx="573998" cy="567051"/>
            </a:xfrm>
            <a:prstGeom prst="roundRect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圆角矩形 46"/>
            <p:cNvSpPr/>
            <p:nvPr/>
          </p:nvSpPr>
          <p:spPr>
            <a:xfrm>
              <a:off x="3574256" y="4873653"/>
              <a:ext cx="647700" cy="567051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圆角矩形 47"/>
            <p:cNvSpPr/>
            <p:nvPr/>
          </p:nvSpPr>
          <p:spPr>
            <a:xfrm>
              <a:off x="4245769" y="4864955"/>
              <a:ext cx="1564481" cy="567051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0" name="文本框 39"/>
                <p:cNvSpPr txBox="1"/>
                <p:nvPr/>
              </p:nvSpPr>
              <p:spPr>
                <a:xfrm>
                  <a:off x="2547649" y="4916800"/>
                  <a:ext cx="3464193" cy="515206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1" i="1">
                                <a:latin typeface="Cambria Math" panose="02040503050406030204" pitchFamily="18" charset="0"/>
                              </a:rPr>
                              <m:t>𝒆</m:t>
                            </m:r>
                          </m:e>
                          <m:sup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d>
                          </m:sup>
                        </m:s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 </m:t>
                        </m:r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b="1" i="1">
                                <a:latin typeface="Cambria Math" panose="02040503050406030204" pitchFamily="18" charset="0"/>
                              </a:rPr>
                              <m:t>𝑾</m:t>
                            </m:r>
                          </m:e>
                          <m:sup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d>
                          </m:sup>
                        </m:sSup>
                        <m:r>
                          <a:rPr lang="en-US" altLang="zh-CN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 altLang="zh-CN">
                            <a:latin typeface="Cambria Math" panose="02040503050406030204" pitchFamily="18" charset="0"/>
                          </a:rPr>
                          <m:t>diag</m:t>
                        </m:r>
                        <m:d>
                          <m:d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>
                                <a:latin typeface="Cambria Math" panose="02040503050406030204" pitchFamily="18" charset="0"/>
                              </a:rPr>
                              <m:t>𝛻</m:t>
                            </m:r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  <m:t>𝑙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altLang="zh-CN" i="1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altLang="zh-CN" b="1" i="1">
                                        <a:latin typeface="Cambria Math" panose="02040503050406030204" pitchFamily="18" charset="0"/>
                                      </a:rPr>
                                      <m:t>𝒛</m:t>
                                    </m:r>
                                  </m:e>
                                  <m:sup>
                                    <m:d>
                                      <m:dPr>
                                        <m:ctrlP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dPr>
                                      <m:e>
                                        <m:r>
                                          <a:rPr lang="en-US" altLang="zh-CN" i="1">
                                            <a:latin typeface="Cambria Math" panose="02040503050406030204" pitchFamily="18" charset="0"/>
                                          </a:rPr>
                                          <m:t>𝑙</m:t>
                                        </m:r>
                                      </m:e>
                                    </m:d>
                                  </m:sup>
                                </m:sSup>
                              </m:e>
                            </m:d>
                          </m:e>
                        </m:d>
                      </m:oMath>
                    </m:oMathPara>
                  </a14:m>
                  <a:endParaRPr lang="zh-CN" altLang="en-US" dirty="0"/>
                </a:p>
              </p:txBody>
            </p:sp>
          </mc:Choice>
          <mc:Fallback xmlns="">
            <p:sp>
              <p:nvSpPr>
                <p:cNvPr id="40" name="文本框 3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47649" y="4916800"/>
                  <a:ext cx="3464193" cy="515206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9" name="文本框 48"/>
              <p:cNvSpPr txBox="1"/>
              <p:nvPr/>
            </p:nvSpPr>
            <p:spPr>
              <a:xfrm>
                <a:off x="3986988" y="6047909"/>
                <a:ext cx="3464193" cy="6871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>
                          <a:latin typeface="Cambria Math" panose="02040503050406030204" pitchFamily="18" charset="0"/>
                        </a:rPr>
                        <m:t>𝛻</m:t>
                      </m:r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i="1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en-US" altLang="zh-CN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⨀</m:t>
                      </m:r>
                      <m:d>
                        <m:d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</m:sup>
                          </m:sSup>
                          <m:sSup>
                            <m:s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b="1" i="1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  <m:r>
                                    <a:rPr lang="en-US" altLang="zh-CN" i="1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</m:sup>
                          </m:sSup>
                        </m:e>
                      </m:d>
                    </m:oMath>
                  </m:oMathPara>
                </a14:m>
                <a:endParaRPr lang="en-US" altLang="zh-CN" dirty="0"/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49" name="文本框 4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6988" y="6047909"/>
                <a:ext cx="3464193" cy="687176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文本框 8">
            <a:extLst>
              <a:ext uri="{FF2B5EF4-FFF2-40B4-BE49-F238E27FC236}">
                <a16:creationId xmlns:a16="http://schemas.microsoft.com/office/drawing/2014/main" id="{3D4AE7B0-EF5A-0E2A-D9C1-7F1D5DE18933}"/>
              </a:ext>
            </a:extLst>
          </p:cNvPr>
          <p:cNvSpPr txBox="1"/>
          <p:nvPr/>
        </p:nvSpPr>
        <p:spPr>
          <a:xfrm>
            <a:off x="1832567" y="975632"/>
            <a:ext cx="20155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/>
              <a:t>前向计算激活过程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A224145-6DC3-E14B-597C-6FB7027C8CAA}"/>
              </a:ext>
            </a:extLst>
          </p:cNvPr>
          <p:cNvSpPr txBox="1"/>
          <p:nvPr/>
        </p:nvSpPr>
        <p:spPr>
          <a:xfrm>
            <a:off x="1789693" y="1889703"/>
            <a:ext cx="2058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/>
              <a:t>后向计算梯度过程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71443EB5-B30A-CE2B-1FDE-B8A4BCED749B}"/>
              </a:ext>
            </a:extLst>
          </p:cNvPr>
          <p:cNvSpPr txBox="1"/>
          <p:nvPr/>
        </p:nvSpPr>
        <p:spPr>
          <a:xfrm>
            <a:off x="2634652" y="4156165"/>
            <a:ext cx="16224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/>
              <a:t>链式求导法则</a:t>
            </a:r>
          </a:p>
        </p:txBody>
      </p:sp>
      <p:cxnSp>
        <p:nvCxnSpPr>
          <p:cNvPr id="36" name="直接箭头连接符 38">
            <a:extLst>
              <a:ext uri="{FF2B5EF4-FFF2-40B4-BE49-F238E27FC236}">
                <a16:creationId xmlns:a16="http://schemas.microsoft.com/office/drawing/2014/main" id="{482E235F-1263-597E-C68E-63D163665270}"/>
              </a:ext>
            </a:extLst>
          </p:cNvPr>
          <p:cNvCxnSpPr>
            <a:cxnSpLocks/>
            <a:endCxn id="3" idx="1"/>
          </p:cNvCxnSpPr>
          <p:nvPr/>
        </p:nvCxnSpPr>
        <p:spPr>
          <a:xfrm flipV="1">
            <a:off x="5905274" y="3353197"/>
            <a:ext cx="1296482" cy="524279"/>
          </a:xfrm>
          <a:prstGeom prst="straightConnector1">
            <a:avLst/>
          </a:prstGeom>
          <a:ln w="28575">
            <a:solidFill>
              <a:schemeClr val="accent2">
                <a:lumMod val="60000"/>
                <a:lumOff val="40000"/>
              </a:schemeClr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7E40A6D2-AC7C-3FCC-7EF4-E1ED34AF6F4F}"/>
                  </a:ext>
                </a:extLst>
              </p:cNvPr>
              <p:cNvSpPr txBox="1"/>
              <p:nvPr/>
            </p:nvSpPr>
            <p:spPr>
              <a:xfrm>
                <a:off x="7428227" y="5953455"/>
                <a:ext cx="3239773" cy="3879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>
                    <a:solidFill>
                      <a:srgbClr val="FF0000"/>
                    </a:solidFill>
                  </a:rPr>
                  <a:t>观察：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d>
                          <m:dPr>
                            <m:ctrlPr>
                              <a:rPr lang="en-US" altLang="zh-CN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𝒍</m:t>
                            </m:r>
                            <m:r>
                              <a:rPr lang="en-US" altLang="zh-CN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e>
                        </m:d>
                      </m:sup>
                    </m:sSup>
                  </m:oMath>
                </a14:m>
                <a:r>
                  <a:rPr kumimoji="1" lang="zh-CN" altLang="en-US" b="1">
                    <a:solidFill>
                      <a:srgbClr val="FF0000"/>
                    </a:solidFill>
                  </a:rPr>
                  <a:t>可以用来计算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d>
                          <m:dPr>
                            <m:ctrlPr>
                              <a:rPr lang="en-US" altLang="zh-CN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𝒍</m:t>
                            </m:r>
                          </m:e>
                        </m:d>
                      </m:sup>
                    </m:sSup>
                  </m:oMath>
                </a14:m>
                <a:endParaRPr kumimoji="1" lang="zh-CN" altLang="en-US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5" name="文本框 44">
                <a:extLst>
                  <a:ext uri="{FF2B5EF4-FFF2-40B4-BE49-F238E27FC236}">
                    <a16:creationId xmlns:a16="http://schemas.microsoft.com/office/drawing/2014/main" id="{7E40A6D2-AC7C-3FCC-7EF4-E1ED34AF6F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8227" y="5953455"/>
                <a:ext cx="3239773" cy="387927"/>
              </a:xfrm>
              <a:prstGeom prst="rect">
                <a:avLst/>
              </a:prstGeom>
              <a:blipFill>
                <a:blip r:embed="rId12"/>
                <a:stretch>
                  <a:fillRect l="-1953" b="-218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30851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30" grpId="0" animBg="1"/>
      <p:bldP spid="49" grpId="0"/>
      <p:bldP spid="27" grpId="0"/>
      <p:bldP spid="4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后向传播算法 </a:t>
            </a:r>
            <a:r>
              <a:rPr lang="en-US" altLang="zh-CN" dirty="0"/>
              <a:t>—</a:t>
            </a:r>
            <a:r>
              <a:rPr lang="zh-CN" altLang="en-US" dirty="0"/>
              <a:t> 一般情形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/>
            </p:nvSpPr>
            <p:spPr>
              <a:xfrm>
                <a:off x="1872144" y="2401095"/>
                <a:ext cx="5394861" cy="9604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ℒ</m:t>
                          </m:r>
                          <m:d>
                            <m:dPr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100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acc>
                                <m:accPr>
                                  <m:chr m:val="̂"/>
                                  <m:ctrlP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100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</m:acc>
                            </m:e>
                          </m:d>
                        </m:num>
                        <m:den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Sup>
                            <m:sSubSupPr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</m:d>
                            </m:sup>
                          </m:sSubSup>
                        </m:den>
                      </m:f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</m:d>
                            </m:sup>
                          </m:sSup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100" b="1" i="1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altLang="zh-CN" sz="2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2100" i="1"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</m:e>
                                  </m:d>
                                </m:sup>
                              </m:sSup>
                            </m:num>
                            <m:den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bSup>
                                <m:sSubSupPr>
                                  <m:ctrlP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  <m:t>𝑖𝑗</m:t>
                                  </m:r>
                                </m:sub>
                                <m:sup>
                                  <m:d>
                                    <m:dPr>
                                      <m:ctrlPr>
                                        <a:rPr lang="en-US" altLang="zh-CN" sz="2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2100" i="1"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</m:e>
                                  </m:d>
                                </m:sup>
                              </m:sSubSup>
                            </m:den>
                          </m:f>
                        </m:e>
                      </m:d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  <m:sup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</m:d>
                        </m:sup>
                      </m:sSubSup>
                      <m:sSubSup>
                        <m:sSubSupPr>
                          <m:ctrlPr>
                            <a:rPr lang="en-US" altLang="zh-CN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CN" sz="24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d>
                            <m:d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sup>
                      </m:sSubSup>
                    </m:oMath>
                  </m:oMathPara>
                </a14:m>
                <a:endParaRPr lang="zh-CN" altLang="en-US" sz="2100" dirty="0"/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2144" y="2401095"/>
                <a:ext cx="5394861" cy="960456"/>
              </a:xfrm>
              <a:prstGeom prst="rect">
                <a:avLst/>
              </a:prstGeom>
              <a:blipFill>
                <a:blip r:embed="rId2"/>
                <a:stretch>
                  <a:fillRect b="-26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/>
              <p:cNvSpPr txBox="1"/>
              <p:nvPr/>
            </p:nvSpPr>
            <p:spPr>
              <a:xfrm>
                <a:off x="2092190" y="5489295"/>
                <a:ext cx="4301821" cy="7773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ℒ</m:t>
                          </m:r>
                          <m:d>
                            <m:dPr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100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acc>
                                <m:accPr>
                                  <m:chr m:val="̂"/>
                                  <m:ctrlP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100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</m:acc>
                            </m:e>
                          </m:d>
                        </m:num>
                        <m:den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100" b="1" i="1"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</m:d>
                            </m:sup>
                          </m:sSup>
                        </m:den>
                      </m:f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〈"/>
                          <m:endChr m:val="〉"/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sz="24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400" b="1" i="1"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400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</m:d>
                            </m:sup>
                          </m:sSup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,</m:t>
                          </m:r>
                          <m:f>
                            <m:fPr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100" b="1" i="1">
                                      <a:latin typeface="Cambria Math" panose="02040503050406030204" pitchFamily="18" charset="0"/>
                                    </a:rPr>
                                    <m:t>𝒛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altLang="zh-CN" sz="2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2100" i="1"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</m:e>
                                  </m:d>
                                </m:sup>
                              </m:sSup>
                            </m:num>
                            <m:den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100" b="1" i="1">
                                      <a:latin typeface="Cambria Math" panose="02040503050406030204" pitchFamily="18" charset="0"/>
                                    </a:rPr>
                                    <m:t>𝒃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altLang="zh-CN" sz="2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2100" i="1"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</m:e>
                                  </m:d>
                                </m:sup>
                              </m:sSup>
                            </m:den>
                          </m:f>
                        </m:e>
                      </m:d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000" b="1" i="1"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d>
                            <m:d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000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zh-CN" altLang="en-US" sz="2100" dirty="0"/>
              </a:p>
            </p:txBody>
          </p:sp>
        </mc:Choice>
        <mc:Fallback xmlns=""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92190" y="5489295"/>
                <a:ext cx="4301821" cy="777392"/>
              </a:xfrm>
              <a:prstGeom prst="rect">
                <a:avLst/>
              </a:prstGeom>
              <a:blipFill>
                <a:blip r:embed="rId3"/>
                <a:stretch>
                  <a:fillRect b="-483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0"/>
              <p:cNvSpPr/>
              <p:nvPr/>
            </p:nvSpPr>
            <p:spPr>
              <a:xfrm>
                <a:off x="2434836" y="1256272"/>
                <a:ext cx="2874890" cy="100142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Sup>
                            <m:sSubSupPr>
                              <m:ctrlPr>
                                <a:rPr lang="en-US" altLang="zh-CN" sz="2100" b="1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</m:d>
                            </m:sup>
                          </m:sSubSup>
                        </m:num>
                        <m:den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bSup>
                            <m:sSubSupPr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  <m:sup>
                              <m:d>
                                <m:dPr>
                                  <m:ctrlP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</m:d>
                            </m:sup>
                          </m:sSubSup>
                        </m:den>
                      </m:f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𝛿</m:t>
                      </m:r>
                      <m:d>
                        <m:d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d>
                      <m:sSubSup>
                        <m:sSubSup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  <m:sup>
                          <m:d>
                            <m:dPr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sup>
                      </m:sSubSup>
                    </m:oMath>
                  </m:oMathPara>
                </a14:m>
                <a:endParaRPr lang="zh-CN" altLang="en-US" sz="2100" dirty="0"/>
              </a:p>
            </p:txBody>
          </p:sp>
        </mc:Choice>
        <mc:Fallback xmlns="">
          <p:sp>
            <p:nvSpPr>
              <p:cNvPr id="11" name="矩形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4836" y="1256272"/>
                <a:ext cx="2874890" cy="1001428"/>
              </a:xfrm>
              <a:prstGeom prst="rect">
                <a:avLst/>
              </a:prstGeom>
              <a:blipFill>
                <a:blip r:embed="rId4"/>
                <a:stretch>
                  <a:fillRect b="-250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下箭头 13"/>
          <p:cNvSpPr/>
          <p:nvPr/>
        </p:nvSpPr>
        <p:spPr>
          <a:xfrm>
            <a:off x="3653989" y="2125346"/>
            <a:ext cx="175846" cy="2647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 14"/>
              <p:cNvSpPr/>
              <p:nvPr/>
            </p:nvSpPr>
            <p:spPr>
              <a:xfrm>
                <a:off x="7490650" y="2514652"/>
                <a:ext cx="3025252" cy="73334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ℒ</m:t>
                          </m:r>
                          <m:d>
                            <m:dPr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100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acc>
                                <m:accPr>
                                  <m:chr m:val="̂"/>
                                  <m:ctrlP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100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</m:acc>
                            </m:e>
                          </m:d>
                        </m:num>
                        <m:den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100" b="1" i="1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</m:d>
                            </m:sup>
                          </m:sSup>
                        </m:den>
                      </m:f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100" b="1" i="1"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d>
                            <m:dPr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</m:d>
                        </m:sup>
                      </m:sSup>
                      <m:sSup>
                        <m:sSup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100" b="1" i="1"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altLang="zh-CN" sz="2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2100" i="1"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  <m:r>
                                        <a:rPr lang="en-US" altLang="zh-CN" sz="2100" i="1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lang="zh-CN" altLang="en-US" sz="2100" dirty="0"/>
              </a:p>
            </p:txBody>
          </p:sp>
        </mc:Choice>
        <mc:Fallback xmlns="">
          <p:sp>
            <p:nvSpPr>
              <p:cNvPr id="15" name="矩形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90650" y="2514652"/>
                <a:ext cx="3025252" cy="733342"/>
              </a:xfrm>
              <a:prstGeom prst="rect">
                <a:avLst/>
              </a:prstGeom>
              <a:blipFill>
                <a:blip r:embed="rId5"/>
                <a:stretch>
                  <a:fillRect t="-5172" b="-689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右箭头 15"/>
          <p:cNvSpPr/>
          <p:nvPr/>
        </p:nvSpPr>
        <p:spPr>
          <a:xfrm>
            <a:off x="6887993" y="2762627"/>
            <a:ext cx="325315" cy="2373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/>
              <p:cNvSpPr txBox="1"/>
              <p:nvPr/>
            </p:nvSpPr>
            <p:spPr>
              <a:xfrm>
                <a:off x="2434836" y="4039508"/>
                <a:ext cx="3902972" cy="4632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100" b="1" i="1"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d>
                            <m:dPr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</m:d>
                        </m:sup>
                      </m:sSup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100">
                          <a:latin typeface="Cambria Math" panose="02040503050406030204" pitchFamily="18" charset="0"/>
                        </a:rPr>
                        <m:t>𝛻</m:t>
                      </m:r>
                      <m:sSub>
                        <m:sSub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  <m:sub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𝑙</m:t>
                          </m:r>
                        </m:sub>
                      </m:sSub>
                      <m:d>
                        <m:d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100" b="1" i="1">
                                  <a:latin typeface="Cambria Math" panose="02040503050406030204" pitchFamily="18" charset="0"/>
                                </a:rPr>
                                <m:t>𝒛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</m:d>
                            </m:sup>
                          </m:sSup>
                        </m:e>
                      </m:d>
                      <m:r>
                        <a:rPr lang="en-US" altLang="zh-CN" sz="210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⨀</m:t>
                      </m:r>
                      <m:d>
                        <m:dPr>
                          <m:ctrlPr>
                            <a:rPr lang="en-US" altLang="zh-CN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100" b="1" i="1">
                                  <a:latin typeface="Cambria Math" panose="02040503050406030204" pitchFamily="18" charset="0"/>
                                </a:rPr>
                                <m:t>𝒆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  <m: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</m:sup>
                          </m:sSup>
                          <m:sSup>
                            <m:sSupPr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100" b="1" i="1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  <m: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</m:sup>
                          </m:sSup>
                        </m:e>
                      </m:d>
                    </m:oMath>
                  </m:oMathPara>
                </a14:m>
                <a:endParaRPr lang="zh-CN" altLang="en-US" sz="2100" dirty="0"/>
              </a:p>
            </p:txBody>
          </p:sp>
        </mc:Choice>
        <mc:Fallback xmlns="">
          <p:sp>
            <p:nvSpPr>
              <p:cNvPr id="17" name="文本框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4836" y="4039508"/>
                <a:ext cx="3902972" cy="463204"/>
              </a:xfrm>
              <a:prstGeom prst="rect">
                <a:avLst/>
              </a:prstGeom>
              <a:blipFill>
                <a:blip r:embed="rId6"/>
                <a:stretch>
                  <a:fillRect b="-1351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7B29390E-1A0A-3BE4-DFC7-3073D6DBB58E}"/>
                  </a:ext>
                </a:extLst>
              </p:cNvPr>
              <p:cNvSpPr/>
              <p:nvPr/>
            </p:nvSpPr>
            <p:spPr>
              <a:xfrm>
                <a:off x="2434836" y="4642396"/>
                <a:ext cx="3025252" cy="73334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ℒ</m:t>
                          </m:r>
                          <m:d>
                            <m:dPr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100" b="1" i="1">
                                  <a:latin typeface="Cambria Math" panose="02040503050406030204" pitchFamily="18" charset="0"/>
                                </a:rPr>
                                <m:t>𝒚</m:t>
                              </m:r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acc>
                                <m:accPr>
                                  <m:chr m:val="̂"/>
                                  <m:ctrlP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100" b="1" i="1">
                                      <a:latin typeface="Cambria Math" panose="02040503050406030204" pitchFamily="18" charset="0"/>
                                    </a:rPr>
                                    <m:t>𝒚</m:t>
                                  </m:r>
                                </m:e>
                              </m:acc>
                            </m:e>
                          </m:d>
                        </m:num>
                        <m:den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100" b="1" i="1">
                                  <a:latin typeface="Cambria Math" panose="02040503050406030204" pitchFamily="18" charset="0"/>
                                </a:rPr>
                                <m:t>𝑾</m:t>
                              </m:r>
                            </m:e>
                            <m:sup>
                              <m:d>
                                <m:dPr>
                                  <m:ctrlP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</m:d>
                            </m:sup>
                          </m:sSup>
                        </m:den>
                      </m:f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100" b="1" i="1">
                              <a:latin typeface="Cambria Math" panose="02040503050406030204" pitchFamily="18" charset="0"/>
                            </a:rPr>
                            <m:t>𝒆</m:t>
                          </m:r>
                        </m:e>
                        <m:sup>
                          <m:d>
                            <m:dPr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</m:d>
                        </m:sup>
                      </m:sSup>
                      <m:sSup>
                        <m:sSup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100" b="1" i="1">
                                      <a:latin typeface="Cambria Math" panose="02040503050406030204" pitchFamily="18" charset="0"/>
                                    </a:rPr>
                                    <m:t>𝒂</m:t>
                                  </m:r>
                                </m:e>
                                <m:sup>
                                  <m:d>
                                    <m:dPr>
                                      <m:ctrlPr>
                                        <a:rPr lang="en-US" altLang="zh-CN" sz="21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altLang="zh-CN" sz="2100" i="1"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  <m:r>
                                        <a:rPr lang="en-US" altLang="zh-CN" sz="2100" i="1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e>
                                  </m:d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⊤</m:t>
                          </m:r>
                        </m:sup>
                      </m:sSup>
                    </m:oMath>
                  </m:oMathPara>
                </a14:m>
                <a:endParaRPr lang="zh-CN" altLang="en-US" sz="2100" dirty="0"/>
              </a:p>
            </p:txBody>
          </p:sp>
        </mc:Choice>
        <mc:Fallback xmlns=""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7B29390E-1A0A-3BE4-DFC7-3073D6DBB5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4836" y="4642396"/>
                <a:ext cx="3025252" cy="733342"/>
              </a:xfrm>
              <a:prstGeom prst="rect">
                <a:avLst/>
              </a:prstGeom>
              <a:blipFill>
                <a:blip r:embed="rId7"/>
                <a:stretch>
                  <a:fillRect t="-5085" b="-678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>
            <a:extLst>
              <a:ext uri="{FF2B5EF4-FFF2-40B4-BE49-F238E27FC236}">
                <a16:creationId xmlns:a16="http://schemas.microsoft.com/office/drawing/2014/main" id="{39A4A501-5AAC-1F37-D02B-8CDE082F4A3B}"/>
              </a:ext>
            </a:extLst>
          </p:cNvPr>
          <p:cNvSpPr txBox="1"/>
          <p:nvPr/>
        </p:nvSpPr>
        <p:spPr>
          <a:xfrm>
            <a:off x="2118232" y="3465832"/>
            <a:ext cx="4376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/>
              <a:t>后向传播算法计算参数梯度的核心公式组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43E4DC66-B251-B14B-A898-3D896FF0E8D9}"/>
                  </a:ext>
                </a:extLst>
              </p:cNvPr>
              <p:cNvSpPr txBox="1"/>
              <p:nvPr/>
            </p:nvSpPr>
            <p:spPr>
              <a:xfrm>
                <a:off x="6394011" y="4757904"/>
                <a:ext cx="3239773" cy="3879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>
                    <a:solidFill>
                      <a:srgbClr val="FF0000"/>
                    </a:solidFill>
                  </a:rPr>
                  <a:t>观察：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d>
                          <m:dPr>
                            <m:ctrlPr>
                              <a:rPr lang="en-US" altLang="zh-CN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𝒍</m:t>
                            </m:r>
                            <m:r>
                              <a:rPr lang="en-US" altLang="zh-CN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zh-CN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e>
                        </m:d>
                      </m:sup>
                    </m:sSup>
                  </m:oMath>
                </a14:m>
                <a:r>
                  <a:rPr kumimoji="1" lang="zh-CN" altLang="en-US" b="1">
                    <a:solidFill>
                      <a:srgbClr val="FF0000"/>
                    </a:solidFill>
                  </a:rPr>
                  <a:t>可以用来计算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b="1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𝒆</m:t>
                        </m:r>
                      </m:e>
                      <m:sup>
                        <m:d>
                          <m:dPr>
                            <m:ctrlPr>
                              <a:rPr lang="en-US" altLang="zh-CN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b="1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𝒍</m:t>
                            </m:r>
                          </m:e>
                        </m:d>
                      </m:sup>
                    </m:sSup>
                  </m:oMath>
                </a14:m>
                <a:endParaRPr kumimoji="1" lang="zh-CN" altLang="en-US" b="1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43E4DC66-B251-B14B-A898-3D896FF0E8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4011" y="4757904"/>
                <a:ext cx="3239773" cy="387927"/>
              </a:xfrm>
              <a:prstGeom prst="rect">
                <a:avLst/>
              </a:prstGeom>
              <a:blipFill>
                <a:blip r:embed="rId8"/>
                <a:stretch>
                  <a:fillRect l="-1563" b="-2187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15AED91B-F76C-972A-0D7C-269855DB000D}"/>
              </a:ext>
            </a:extLst>
          </p:cNvPr>
          <p:cNvSpPr txBox="1"/>
          <p:nvPr/>
        </p:nvSpPr>
        <p:spPr>
          <a:xfrm>
            <a:off x="2118232" y="876808"/>
            <a:ext cx="2034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b="1"/>
              <a:t>回过头来</a:t>
            </a:r>
          </a:p>
        </p:txBody>
      </p:sp>
    </p:spTree>
    <p:extLst>
      <p:ext uri="{BB962C8B-B14F-4D97-AF65-F5344CB8AC3E}">
        <p14:creationId xmlns:p14="http://schemas.microsoft.com/office/powerpoint/2010/main" val="2682692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4" grpId="0" animBg="1"/>
      <p:bldP spid="15" grpId="0"/>
      <p:bldP spid="16" grpId="0" animBg="1"/>
      <p:bldP spid="17" grpId="0"/>
      <p:bldP spid="9" grpId="0"/>
      <p:bldP spid="10" grpId="0"/>
      <p:bldP spid="1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反向传播算法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前馈神经网络的训练过程可以分为以下步骤</a:t>
            </a:r>
          </a:p>
          <a:p>
            <a:endParaRPr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1728565" y="2621647"/>
            <a:ext cx="8316583" cy="197400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100" b="1" dirty="0"/>
              <a:t>数据准备：</a:t>
            </a:r>
            <a:r>
              <a:rPr lang="zh-CN" altLang="en-US" sz="2100" dirty="0"/>
              <a:t>从训练集中随机采样 </a:t>
            </a:r>
            <a:r>
              <a:rPr lang="en-US" altLang="zh-CN" sz="2100" dirty="0"/>
              <a:t>k</a:t>
            </a:r>
            <a:r>
              <a:rPr lang="zh-CN" altLang="en-US" sz="2100" dirty="0"/>
              <a:t> 个样本，作为一个训练</a:t>
            </a:r>
            <a:r>
              <a:rPr lang="en-US" altLang="zh-CN" sz="2100" dirty="0"/>
              <a:t>batch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/>
              <a:t>前向计算：</a:t>
            </a:r>
            <a:r>
              <a:rPr lang="zh-CN" altLang="en-US" sz="2100" dirty="0"/>
              <a:t>从第一层开始计算每一层的状态和激活值，直到最后一层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/>
              <a:t>反向计算：</a:t>
            </a:r>
            <a:r>
              <a:rPr lang="zh-CN" altLang="en-US" sz="2100" dirty="0"/>
              <a:t>从最后一层开始计算每一层的参数的偏导数</a:t>
            </a:r>
          </a:p>
          <a:p>
            <a:pPr>
              <a:lnSpc>
                <a:spcPct val="150000"/>
              </a:lnSpc>
            </a:pPr>
            <a:r>
              <a:rPr lang="zh-CN" altLang="en-US" sz="2100" b="1" dirty="0"/>
              <a:t>更新参数：</a:t>
            </a:r>
            <a:r>
              <a:rPr lang="zh-CN" altLang="en-US" sz="2100" dirty="0"/>
              <a:t>使用合适的学习率更新每一层的参数</a:t>
            </a:r>
          </a:p>
        </p:txBody>
      </p:sp>
    </p:spTree>
    <p:extLst>
      <p:ext uri="{BB962C8B-B14F-4D97-AF65-F5344CB8AC3E}">
        <p14:creationId xmlns:p14="http://schemas.microsoft.com/office/powerpoint/2010/main" val="36100912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D9E86-0CD9-605C-4C4B-975B41174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: 形状 37">
            <a:extLst>
              <a:ext uri="{FF2B5EF4-FFF2-40B4-BE49-F238E27FC236}">
                <a16:creationId xmlns:a16="http://schemas.microsoft.com/office/drawing/2014/main" id="{B968DF38-E088-77FB-5907-C85EE416F87F}"/>
              </a:ext>
            </a:extLst>
          </p:cNvPr>
          <p:cNvSpPr/>
          <p:nvPr/>
        </p:nvSpPr>
        <p:spPr>
          <a:xfrm>
            <a:off x="0" y="0"/>
            <a:ext cx="1819275" cy="1819275"/>
          </a:xfrm>
          <a:custGeom>
            <a:avLst/>
            <a:gdLst>
              <a:gd name="connsiteX0" fmla="*/ 0 w 3638550"/>
              <a:gd name="connsiteY0" fmla="*/ 1819275 h 3638550"/>
              <a:gd name="connsiteX1" fmla="*/ 1819275 w 3638550"/>
              <a:gd name="connsiteY1" fmla="*/ 0 h 3638550"/>
              <a:gd name="connsiteX2" fmla="*/ 3638550 w 3638550"/>
              <a:gd name="connsiteY2" fmla="*/ 1819275 h 3638550"/>
              <a:gd name="connsiteX3" fmla="*/ 1819275 w 3638550"/>
              <a:gd name="connsiteY3" fmla="*/ 3638550 h 3638550"/>
              <a:gd name="connsiteX4" fmla="*/ 0 w 3638550"/>
              <a:gd name="connsiteY4" fmla="*/ 1819275 h 3638550"/>
              <a:gd name="connsiteX0" fmla="*/ 1819275 w 3638550"/>
              <a:gd name="connsiteY0" fmla="*/ 0 h 3638550"/>
              <a:gd name="connsiteX1" fmla="*/ 3638550 w 3638550"/>
              <a:gd name="connsiteY1" fmla="*/ 1819275 h 3638550"/>
              <a:gd name="connsiteX2" fmla="*/ 1819275 w 3638550"/>
              <a:gd name="connsiteY2" fmla="*/ 3638550 h 3638550"/>
              <a:gd name="connsiteX3" fmla="*/ 0 w 3638550"/>
              <a:gd name="connsiteY3" fmla="*/ 1819275 h 3638550"/>
              <a:gd name="connsiteX4" fmla="*/ 1910715 w 3638550"/>
              <a:gd name="connsiteY4" fmla="*/ 91440 h 3638550"/>
              <a:gd name="connsiteX0" fmla="*/ 1819275 w 3638550"/>
              <a:gd name="connsiteY0" fmla="*/ 0 h 3638550"/>
              <a:gd name="connsiteX1" fmla="*/ 3638550 w 3638550"/>
              <a:gd name="connsiteY1" fmla="*/ 1819275 h 3638550"/>
              <a:gd name="connsiteX2" fmla="*/ 1819275 w 3638550"/>
              <a:gd name="connsiteY2" fmla="*/ 3638550 h 3638550"/>
              <a:gd name="connsiteX3" fmla="*/ 0 w 3638550"/>
              <a:gd name="connsiteY3" fmla="*/ 1819275 h 3638550"/>
              <a:gd name="connsiteX0" fmla="*/ 3638550 w 3638550"/>
              <a:gd name="connsiteY0" fmla="*/ 0 h 1819275"/>
              <a:gd name="connsiteX1" fmla="*/ 1819275 w 3638550"/>
              <a:gd name="connsiteY1" fmla="*/ 1819275 h 1819275"/>
              <a:gd name="connsiteX2" fmla="*/ 0 w 3638550"/>
              <a:gd name="connsiteY2" fmla="*/ 0 h 1819275"/>
              <a:gd name="connsiteX0" fmla="*/ 1819275 w 1819275"/>
              <a:gd name="connsiteY0" fmla="*/ 0 h 1819275"/>
              <a:gd name="connsiteX1" fmla="*/ 0 w 1819275"/>
              <a:gd name="connsiteY1" fmla="*/ 1819275 h 181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19275" h="1819275">
                <a:moveTo>
                  <a:pt x="1819275" y="0"/>
                </a:moveTo>
                <a:cubicBezTo>
                  <a:pt x="1819275" y="1004758"/>
                  <a:pt x="1004758" y="1819275"/>
                  <a:pt x="0" y="1819275"/>
                </a:cubicBezTo>
              </a:path>
            </a:pathLst>
          </a:custGeom>
          <a:noFill/>
          <a:ln w="3810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8DF638BD-52FB-CDDE-6B9E-C2596295F060}"/>
              </a:ext>
            </a:extLst>
          </p:cNvPr>
          <p:cNvGrpSpPr/>
          <p:nvPr/>
        </p:nvGrpSpPr>
        <p:grpSpPr>
          <a:xfrm>
            <a:off x="1728175" y="805753"/>
            <a:ext cx="5663945" cy="716782"/>
            <a:chOff x="1727455" y="1321568"/>
            <a:chExt cx="5663945" cy="716782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6AE37B4F-D149-E975-10F6-287BF138878E}"/>
                </a:ext>
              </a:extLst>
            </p:cNvPr>
            <p:cNvSpPr txBox="1">
              <a:spLocks/>
            </p:cNvSpPr>
            <p:nvPr/>
          </p:nvSpPr>
          <p:spPr>
            <a:xfrm>
              <a:off x="2573268" y="1323975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梯度下降和随机梯度下降</a:t>
              </a:r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593CCC64-4458-C900-162C-576EA75E3EA5}"/>
                </a:ext>
              </a:extLst>
            </p:cNvPr>
            <p:cNvSpPr/>
            <p:nvPr/>
          </p:nvSpPr>
          <p:spPr>
            <a:xfrm>
              <a:off x="1727455" y="1321568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01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4DCD7C6D-A3B2-8DB9-04AD-7D835CEF40DA}"/>
              </a:ext>
            </a:extLst>
          </p:cNvPr>
          <p:cNvGrpSpPr/>
          <p:nvPr/>
        </p:nvGrpSpPr>
        <p:grpSpPr>
          <a:xfrm>
            <a:off x="7540339" y="0"/>
            <a:ext cx="4651661" cy="6858000"/>
            <a:chOff x="7540339" y="0"/>
            <a:chExt cx="4651661" cy="6858000"/>
          </a:xfrm>
        </p:grpSpPr>
        <p:sp>
          <p:nvSpPr>
            <p:cNvPr id="15" name="任意多边形: 形状 59">
              <a:extLst>
                <a:ext uri="{FF2B5EF4-FFF2-40B4-BE49-F238E27FC236}">
                  <a16:creationId xmlns:a16="http://schemas.microsoft.com/office/drawing/2014/main" id="{7EB776E6-C123-1EDC-B1FB-C08883ACD27F}"/>
                </a:ext>
              </a:extLst>
            </p:cNvPr>
            <p:cNvSpPr/>
            <p:nvPr/>
          </p:nvSpPr>
          <p:spPr>
            <a:xfrm>
              <a:off x="7779658" y="0"/>
              <a:ext cx="4412342" cy="6858000"/>
            </a:xfrm>
            <a:custGeom>
              <a:avLst/>
              <a:gdLst>
                <a:gd name="connsiteX0" fmla="*/ 1295690 w 4412342"/>
                <a:gd name="connsiteY0" fmla="*/ 0 h 6858000"/>
                <a:gd name="connsiteX1" fmla="*/ 4412342 w 4412342"/>
                <a:gd name="connsiteY1" fmla="*/ 0 h 6858000"/>
                <a:gd name="connsiteX2" fmla="*/ 4412342 w 4412342"/>
                <a:gd name="connsiteY2" fmla="*/ 1636729 h 6858000"/>
                <a:gd name="connsiteX3" fmla="*/ 4272563 w 4412342"/>
                <a:gd name="connsiteY3" fmla="*/ 1672670 h 6858000"/>
                <a:gd name="connsiteX4" fmla="*/ 3111228 w 4412342"/>
                <a:gd name="connsiteY4" fmla="*/ 3251199 h 6858000"/>
                <a:gd name="connsiteX5" fmla="*/ 4272563 w 4412342"/>
                <a:gd name="connsiteY5" fmla="*/ 4829728 h 6858000"/>
                <a:gd name="connsiteX6" fmla="*/ 4412342 w 4412342"/>
                <a:gd name="connsiteY6" fmla="*/ 4865669 h 6858000"/>
                <a:gd name="connsiteX7" fmla="*/ 4412342 w 4412342"/>
                <a:gd name="connsiteY7" fmla="*/ 6858000 h 6858000"/>
                <a:gd name="connsiteX8" fmla="*/ 1670654 w 4412342"/>
                <a:gd name="connsiteY8" fmla="*/ 6858000 h 6858000"/>
                <a:gd name="connsiteX9" fmla="*/ 1550198 w 4412342"/>
                <a:gd name="connsiteY9" fmla="*/ 6753659 h 6858000"/>
                <a:gd name="connsiteX10" fmla="*/ 0 w 4412342"/>
                <a:gd name="connsiteY10" fmla="*/ 3251200 h 6858000"/>
                <a:gd name="connsiteX11" fmla="*/ 1229199 w 4412342"/>
                <a:gd name="connsiteY11" fmla="*/ 6974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12342" h="6858000">
                  <a:moveTo>
                    <a:pt x="1295690" y="0"/>
                  </a:moveTo>
                  <a:lnTo>
                    <a:pt x="4412342" y="0"/>
                  </a:lnTo>
                  <a:lnTo>
                    <a:pt x="4412342" y="1636729"/>
                  </a:lnTo>
                  <a:lnTo>
                    <a:pt x="4272563" y="1672670"/>
                  </a:lnTo>
                  <a:cubicBezTo>
                    <a:pt x="3599745" y="1881938"/>
                    <a:pt x="3111228" y="2509519"/>
                    <a:pt x="3111228" y="3251199"/>
                  </a:cubicBezTo>
                  <a:cubicBezTo>
                    <a:pt x="3111228" y="3992879"/>
                    <a:pt x="3599745" y="4620460"/>
                    <a:pt x="4272563" y="4829728"/>
                  </a:cubicBezTo>
                  <a:lnTo>
                    <a:pt x="4412342" y="4865669"/>
                  </a:lnTo>
                  <a:lnTo>
                    <a:pt x="4412342" y="6858000"/>
                  </a:lnTo>
                  <a:lnTo>
                    <a:pt x="1670654" y="6858000"/>
                  </a:lnTo>
                  <a:lnTo>
                    <a:pt x="1550198" y="6753659"/>
                  </a:lnTo>
                  <a:cubicBezTo>
                    <a:pt x="597879" y="5888107"/>
                    <a:pt x="0" y="4639475"/>
                    <a:pt x="0" y="3251200"/>
                  </a:cubicBezTo>
                  <a:cubicBezTo>
                    <a:pt x="0" y="2026252"/>
                    <a:pt x="465477" y="910022"/>
                    <a:pt x="1229199" y="69741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938873B1-D3C2-5F9B-72D0-F20EE2A25E09}"/>
                </a:ext>
              </a:extLst>
            </p:cNvPr>
            <p:cNvSpPr/>
            <p:nvPr/>
          </p:nvSpPr>
          <p:spPr>
            <a:xfrm>
              <a:off x="7540339" y="3124369"/>
              <a:ext cx="3592287" cy="10156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spAutoFit/>
            </a:bodyPr>
            <a:lstStyle/>
            <a:p>
              <a:r>
                <a:rPr kumimoji="1" lang="zh-CN" altLang="en-US" sz="60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目录</a:t>
              </a:r>
              <a:endParaRPr kumimoji="1" lang="en-US" altLang="zh-CN" sz="60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AE6901F7-8583-9C46-2C02-9EAEFAE1382E}"/>
              </a:ext>
            </a:extLst>
          </p:cNvPr>
          <p:cNvGrpSpPr/>
          <p:nvPr/>
        </p:nvGrpSpPr>
        <p:grpSpPr>
          <a:xfrm>
            <a:off x="1728175" y="1817790"/>
            <a:ext cx="5663945" cy="716782"/>
            <a:chOff x="1727455" y="2419283"/>
            <a:chExt cx="5663945" cy="716782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E53A7A6B-9634-55FB-9FD3-B550863C34D3}"/>
                </a:ext>
              </a:extLst>
            </p:cNvPr>
            <p:cNvSpPr txBox="1">
              <a:spLocks/>
            </p:cNvSpPr>
            <p:nvPr/>
          </p:nvSpPr>
          <p:spPr>
            <a:xfrm>
              <a:off x="2573268" y="2421690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反向传播算法</a:t>
              </a: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85ED530B-1D88-E4CD-9E13-1B3B09A74C95}"/>
                </a:ext>
              </a:extLst>
            </p:cNvPr>
            <p:cNvSpPr/>
            <p:nvPr/>
          </p:nvSpPr>
          <p:spPr>
            <a:xfrm>
              <a:off x="1727455" y="2419283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02</a:t>
              </a: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A259216F-3D85-E49A-8DA4-49489CAB5A23}"/>
              </a:ext>
            </a:extLst>
          </p:cNvPr>
          <p:cNvSpPr txBox="1">
            <a:spLocks/>
          </p:cNvSpPr>
          <p:nvPr/>
        </p:nvSpPr>
        <p:spPr>
          <a:xfrm>
            <a:off x="2573988" y="2891689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深度学习的三个步骤和快速入门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61F96EC1-AF18-AC81-1F0B-2428EAC105AC}"/>
              </a:ext>
            </a:extLst>
          </p:cNvPr>
          <p:cNvSpPr/>
          <p:nvPr/>
        </p:nvSpPr>
        <p:spPr>
          <a:xfrm>
            <a:off x="1728175" y="2889282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E18FF6C-FE89-1DFB-EA7E-2C849FCC944B}"/>
              </a:ext>
            </a:extLst>
          </p:cNvPr>
          <p:cNvSpPr txBox="1">
            <a:spLocks/>
          </p:cNvSpPr>
          <p:nvPr/>
        </p:nvSpPr>
        <p:spPr>
          <a:xfrm>
            <a:off x="2573988" y="3963181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随机梯度下降可能存在的问题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E163A2BF-D38C-CF2E-810B-C33E46AC8A06}"/>
              </a:ext>
            </a:extLst>
          </p:cNvPr>
          <p:cNvSpPr/>
          <p:nvPr/>
        </p:nvSpPr>
        <p:spPr>
          <a:xfrm>
            <a:off x="1728175" y="3960774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04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124F27D-EE6C-1952-58AC-680FC8FF0126}"/>
              </a:ext>
            </a:extLst>
          </p:cNvPr>
          <p:cNvSpPr txBox="1">
            <a:spLocks/>
          </p:cNvSpPr>
          <p:nvPr/>
        </p:nvSpPr>
        <p:spPr>
          <a:xfrm>
            <a:off x="2573988" y="5032266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神经网络训练优化要点与技巧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B9F742B8-743B-0FE7-C9D8-6A118943D061}"/>
              </a:ext>
            </a:extLst>
          </p:cNvPr>
          <p:cNvSpPr/>
          <p:nvPr/>
        </p:nvSpPr>
        <p:spPr>
          <a:xfrm>
            <a:off x="1728175" y="5029859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05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7DA84F5D-628E-7D2A-0FCE-2D2B3B56894F}"/>
              </a:ext>
            </a:extLst>
          </p:cNvPr>
          <p:cNvSpPr txBox="1">
            <a:spLocks/>
          </p:cNvSpPr>
          <p:nvPr/>
        </p:nvSpPr>
        <p:spPr>
          <a:xfrm>
            <a:off x="2573988" y="6044303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参数初始化</a:t>
            </a: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F02F5CA2-E3AC-00B3-7782-952E397D48A7}"/>
              </a:ext>
            </a:extLst>
          </p:cNvPr>
          <p:cNvSpPr/>
          <p:nvPr/>
        </p:nvSpPr>
        <p:spPr>
          <a:xfrm>
            <a:off x="1728175" y="6041896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8026160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深度学习的三个步骤</a:t>
            </a:r>
          </a:p>
        </p:txBody>
      </p:sp>
      <p:graphicFrame>
        <p:nvGraphicFramePr>
          <p:cNvPr id="8" name="內容版面配置區 3">
            <a:extLst>
              <a:ext uri="{FF2B5EF4-FFF2-40B4-BE49-F238E27FC236}">
                <a16:creationId xmlns:a16="http://schemas.microsoft.com/office/drawing/2014/main" id="{034D13A4-F7E7-4AF5-B3E0-65C8EA27231E}"/>
              </a:ext>
            </a:extLst>
          </p:cNvPr>
          <p:cNvGraphicFramePr>
            <a:graphicFrameLocks/>
          </p:cNvGraphicFramePr>
          <p:nvPr/>
        </p:nvGraphicFramePr>
        <p:xfrm>
          <a:off x="2530859" y="2321168"/>
          <a:ext cx="6511925" cy="14243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文本框 8"/>
          <p:cNvSpPr txBox="1"/>
          <p:nvPr/>
        </p:nvSpPr>
        <p:spPr>
          <a:xfrm>
            <a:off x="3716232" y="4946162"/>
            <a:ext cx="41411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solidFill>
                  <a:srgbClr val="FF0000"/>
                </a:solidFill>
              </a:rPr>
              <a:t>深度学习就是这么简单</a:t>
            </a:r>
          </a:p>
        </p:txBody>
      </p:sp>
    </p:spTree>
    <p:extLst>
      <p:ext uri="{BB962C8B-B14F-4D97-AF65-F5344CB8AC3E}">
        <p14:creationId xmlns:p14="http://schemas.microsoft.com/office/powerpoint/2010/main" val="4126453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Keras</a:t>
            </a:r>
            <a:r>
              <a:rPr lang="zh-CN" altLang="en-US" dirty="0"/>
              <a:t>快速入门</a:t>
            </a:r>
          </a:p>
        </p:txBody>
      </p:sp>
      <p:sp>
        <p:nvSpPr>
          <p:cNvPr id="7" name="内容占位符 4">
            <a:extLst>
              <a:ext uri="{FF2B5EF4-FFF2-40B4-BE49-F238E27FC236}">
                <a16:creationId xmlns:a16="http://schemas.microsoft.com/office/drawing/2014/main" id="{66134F28-D157-44B6-A06F-6867E4B7B992}"/>
              </a:ext>
            </a:extLst>
          </p:cNvPr>
          <p:cNvSpPr txBox="1">
            <a:spLocks/>
          </p:cNvSpPr>
          <p:nvPr/>
        </p:nvSpPr>
        <p:spPr bwMode="auto">
          <a:xfrm>
            <a:off x="2412024" y="1586686"/>
            <a:ext cx="8107693" cy="4688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153591" indent="-153591" algn="l" rtl="0" eaLnBrk="1" fontAlgn="base" hangingPunct="1">
              <a:spcBef>
                <a:spcPts val="338"/>
              </a:spcBef>
              <a:spcAft>
                <a:spcPct val="0"/>
              </a:spcAft>
              <a:buClr>
                <a:srgbClr val="000000"/>
              </a:buClr>
              <a:buSzPct val="76000"/>
              <a:buFont typeface="Wingdings 3" panose="05040102010807070707" pitchFamily="18" charset="2"/>
              <a:buChar char=""/>
              <a:defRPr lang="en-US" altLang="zh-CN" sz="3200" kern="1200" baseline="0" dirty="0" smtClean="0">
                <a:solidFill>
                  <a:srgbClr val="C00000"/>
                </a:solidFill>
                <a:latin typeface="+mn-lt"/>
                <a:ea typeface="+mn-ea"/>
                <a:cs typeface="Arial" panose="020B0604020202020204" pitchFamily="34" charset="0"/>
              </a:defRPr>
            </a:lvl1pPr>
            <a:lvl2pPr marL="308075" indent="-153591" algn="l" rtl="0" eaLnBrk="1" fontAlgn="base" hangingPunct="1">
              <a:spcBef>
                <a:spcPts val="281"/>
              </a:spcBef>
              <a:spcAft>
                <a:spcPct val="0"/>
              </a:spcAft>
              <a:buClr>
                <a:srgbClr val="000000"/>
              </a:buClr>
              <a:buSzPct val="76000"/>
              <a:buFont typeface="Wingdings 3" panose="05040102010807070707" pitchFamily="18" charset="2"/>
              <a:buChar char=""/>
              <a:defRPr sz="2800" kern="1200" baseline="0">
                <a:solidFill>
                  <a:srgbClr val="000000"/>
                </a:solidFill>
                <a:latin typeface="+mn-lt"/>
                <a:ea typeface="+mn-ea"/>
                <a:cs typeface="+mn-cs"/>
              </a:defRPr>
            </a:lvl2pPr>
            <a:lvl3pPr marL="462558" indent="-128588" algn="l" rtl="0" eaLnBrk="1" fontAlgn="base" hangingPunct="1">
              <a:spcBef>
                <a:spcPts val="281"/>
              </a:spcBef>
              <a:spcAft>
                <a:spcPct val="0"/>
              </a:spcAft>
              <a:buClr>
                <a:srgbClr val="000000"/>
              </a:buClr>
              <a:buSzPct val="76000"/>
              <a:buFont typeface="Wingdings 3" panose="05040102010807070707" pitchFamily="18" charset="2"/>
              <a:buChar char=""/>
              <a:defRPr sz="2400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3pPr>
            <a:lvl4pPr marL="617042" indent="-128588" algn="l" rtl="0" eaLnBrk="1" fontAlgn="base" hangingPunct="1">
              <a:spcBef>
                <a:spcPts val="225"/>
              </a:spcBef>
              <a:spcAft>
                <a:spcPct val="0"/>
              </a:spcAft>
              <a:buClr>
                <a:srgbClr val="CF5716"/>
              </a:buClr>
              <a:buSzPct val="70000"/>
              <a:buFont typeface="Wingdings" panose="05000000000000000000" pitchFamily="2" charset="2"/>
              <a:buChar char=""/>
              <a:defRPr sz="20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71525" indent="-128588" algn="l" rtl="0" eaLnBrk="1" fontAlgn="base" hangingPunct="1">
              <a:spcBef>
                <a:spcPts val="169"/>
              </a:spcBef>
              <a:spcAft>
                <a:spcPct val="0"/>
              </a:spcAft>
              <a:buClr>
                <a:schemeClr val="accent2"/>
              </a:buClr>
              <a:buSzPct val="70000"/>
              <a:buFont typeface="Wingdings" panose="05000000000000000000" pitchFamily="2" charset="2"/>
              <a:buChar char=""/>
              <a:defRPr sz="1350" kern="1200" baseline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5pPr>
            <a:lvl6pPr marL="925830" indent="-102870" algn="l" rtl="0" eaLnBrk="1" latinLnBrk="0" hangingPunct="1">
              <a:spcBef>
                <a:spcPts val="169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9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28700" indent="-102870" algn="l" rtl="0" eaLnBrk="1" latinLnBrk="0" hangingPunct="1">
              <a:spcBef>
                <a:spcPts val="169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788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131570" indent="-102870" algn="l" rtl="0" eaLnBrk="1" latinLnBrk="0" hangingPunct="1">
              <a:spcBef>
                <a:spcPts val="169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788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234440" indent="-102870" algn="l" rtl="0" eaLnBrk="1" latinLnBrk="0" hangingPunct="1">
              <a:spcBef>
                <a:spcPts val="169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675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600" dirty="0">
                <a:latin typeface="Arial" panose="020B0604020202020204" pitchFamily="34" charset="0"/>
              </a:rPr>
              <a:t>from </a:t>
            </a:r>
            <a:r>
              <a:rPr lang="en-US" sz="1600" dirty="0" err="1">
                <a:latin typeface="Arial" panose="020B0604020202020204" pitchFamily="34" charset="0"/>
              </a:rPr>
              <a:t>keras.models</a:t>
            </a:r>
            <a:r>
              <a:rPr lang="en-US" sz="1600" dirty="0">
                <a:latin typeface="Arial" panose="020B0604020202020204" pitchFamily="34" charset="0"/>
              </a:rPr>
              <a:t> import Sequential</a:t>
            </a:r>
          </a:p>
          <a:p>
            <a:pPr marL="0" indent="0">
              <a:buNone/>
            </a:pPr>
            <a:r>
              <a:rPr lang="en-US" sz="1600" dirty="0">
                <a:latin typeface="Arial" panose="020B0604020202020204" pitchFamily="34" charset="0"/>
              </a:rPr>
              <a:t>from </a:t>
            </a:r>
            <a:r>
              <a:rPr lang="en-US" sz="1600" dirty="0" err="1">
                <a:latin typeface="Arial" panose="020B0604020202020204" pitchFamily="34" charset="0"/>
              </a:rPr>
              <a:t>keras.layers</a:t>
            </a:r>
            <a:r>
              <a:rPr lang="en-US" sz="1600" dirty="0">
                <a:latin typeface="Arial" panose="020B0604020202020204" pitchFamily="34" charset="0"/>
              </a:rPr>
              <a:t> import Dense, Activation</a:t>
            </a:r>
          </a:p>
          <a:p>
            <a:pPr marL="0" indent="0">
              <a:buNone/>
            </a:pPr>
            <a:r>
              <a:rPr lang="en-US" sz="1600" dirty="0">
                <a:latin typeface="Arial" panose="020B0604020202020204" pitchFamily="34" charset="0"/>
              </a:rPr>
              <a:t>from </a:t>
            </a:r>
            <a:r>
              <a:rPr lang="en-US" sz="1600" dirty="0" err="1">
                <a:latin typeface="Arial" panose="020B0604020202020204" pitchFamily="34" charset="0"/>
              </a:rPr>
              <a:t>keras.optimizers</a:t>
            </a:r>
            <a:r>
              <a:rPr lang="en-US" sz="1600" dirty="0">
                <a:latin typeface="Arial" panose="020B0604020202020204" pitchFamily="34" charset="0"/>
              </a:rPr>
              <a:t> import SGD</a:t>
            </a:r>
          </a:p>
          <a:p>
            <a:pPr marL="0" indent="0">
              <a:buNone/>
            </a:pPr>
            <a:endParaRPr lang="en-US" sz="1600" dirty="0"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600" dirty="0">
                <a:latin typeface="Arial" panose="020B0604020202020204" pitchFamily="34" charset="0"/>
              </a:rPr>
              <a:t>model = Sequential()</a:t>
            </a:r>
          </a:p>
          <a:p>
            <a:pPr marL="0" indent="0">
              <a:buNone/>
            </a:pPr>
            <a:r>
              <a:rPr lang="en-US" sz="1600" dirty="0" err="1">
                <a:latin typeface="Arial" panose="020B0604020202020204" pitchFamily="34" charset="0"/>
              </a:rPr>
              <a:t>model.add</a:t>
            </a:r>
            <a:r>
              <a:rPr lang="en-US" sz="1600" dirty="0">
                <a:latin typeface="Arial" panose="020B0604020202020204" pitchFamily="34" charset="0"/>
              </a:rPr>
              <a:t>(Dense(</a:t>
            </a:r>
            <a:r>
              <a:rPr lang="en-US" sz="1600" dirty="0" err="1">
                <a:latin typeface="Arial" panose="020B0604020202020204" pitchFamily="34" charset="0"/>
              </a:rPr>
              <a:t>output_dim</a:t>
            </a:r>
            <a:r>
              <a:rPr lang="en-US" sz="1600" dirty="0">
                <a:latin typeface="Arial" panose="020B0604020202020204" pitchFamily="34" charset="0"/>
              </a:rPr>
              <a:t>=64, </a:t>
            </a:r>
            <a:r>
              <a:rPr lang="en-US" sz="1600" dirty="0" err="1">
                <a:latin typeface="Arial" panose="020B0604020202020204" pitchFamily="34" charset="0"/>
              </a:rPr>
              <a:t>input_dim</a:t>
            </a:r>
            <a:r>
              <a:rPr lang="en-US" sz="1600" dirty="0">
                <a:latin typeface="Arial" panose="020B0604020202020204" pitchFamily="34" charset="0"/>
              </a:rPr>
              <a:t>=100))</a:t>
            </a:r>
          </a:p>
          <a:p>
            <a:pPr marL="0" indent="0">
              <a:buNone/>
            </a:pPr>
            <a:r>
              <a:rPr lang="en-US" sz="1600" dirty="0" err="1">
                <a:latin typeface="Arial" panose="020B0604020202020204" pitchFamily="34" charset="0"/>
              </a:rPr>
              <a:t>model.add</a:t>
            </a:r>
            <a:r>
              <a:rPr lang="en-US" sz="1600" dirty="0">
                <a:latin typeface="Arial" panose="020B0604020202020204" pitchFamily="34" charset="0"/>
              </a:rPr>
              <a:t>(Activation("</a:t>
            </a:r>
            <a:r>
              <a:rPr lang="en-US" sz="1600" dirty="0" err="1">
                <a:latin typeface="Arial" panose="020B0604020202020204" pitchFamily="34" charset="0"/>
              </a:rPr>
              <a:t>relu</a:t>
            </a:r>
            <a:r>
              <a:rPr lang="en-US" sz="1600" dirty="0">
                <a:latin typeface="Arial" panose="020B0604020202020204" pitchFamily="34" charset="0"/>
              </a:rPr>
              <a:t>"))</a:t>
            </a:r>
          </a:p>
          <a:p>
            <a:pPr marL="0" indent="0">
              <a:buNone/>
            </a:pPr>
            <a:r>
              <a:rPr lang="en-US" sz="1600" dirty="0" err="1">
                <a:latin typeface="Arial" panose="020B0604020202020204" pitchFamily="34" charset="0"/>
              </a:rPr>
              <a:t>model.add</a:t>
            </a:r>
            <a:r>
              <a:rPr lang="en-US" sz="1600" dirty="0">
                <a:latin typeface="Arial" panose="020B0604020202020204" pitchFamily="34" charset="0"/>
              </a:rPr>
              <a:t>(Dense(</a:t>
            </a:r>
            <a:r>
              <a:rPr lang="en-US" sz="1600" dirty="0" err="1">
                <a:latin typeface="Arial" panose="020B0604020202020204" pitchFamily="34" charset="0"/>
              </a:rPr>
              <a:t>output_dim</a:t>
            </a:r>
            <a:r>
              <a:rPr lang="en-US" sz="1600" dirty="0">
                <a:latin typeface="Arial" panose="020B0604020202020204" pitchFamily="34" charset="0"/>
              </a:rPr>
              <a:t>=10))</a:t>
            </a:r>
          </a:p>
          <a:p>
            <a:pPr marL="0" indent="0">
              <a:buNone/>
            </a:pPr>
            <a:r>
              <a:rPr lang="en-US" sz="1600" dirty="0" err="1">
                <a:latin typeface="Arial" panose="020B0604020202020204" pitchFamily="34" charset="0"/>
              </a:rPr>
              <a:t>model.add</a:t>
            </a:r>
            <a:r>
              <a:rPr lang="en-US" sz="1600" dirty="0">
                <a:latin typeface="Arial" panose="020B0604020202020204" pitchFamily="34" charset="0"/>
              </a:rPr>
              <a:t>(Activation("</a:t>
            </a:r>
            <a:r>
              <a:rPr lang="en-US" sz="1600" dirty="0" err="1">
                <a:latin typeface="Arial" panose="020B0604020202020204" pitchFamily="34" charset="0"/>
              </a:rPr>
              <a:t>softmax</a:t>
            </a:r>
            <a:r>
              <a:rPr lang="en-US" sz="1600" dirty="0">
                <a:latin typeface="Arial" panose="020B0604020202020204" pitchFamily="34" charset="0"/>
              </a:rPr>
              <a:t>"))</a:t>
            </a:r>
          </a:p>
          <a:p>
            <a:pPr marL="0" indent="0">
              <a:buNone/>
            </a:pPr>
            <a:endParaRPr lang="en-US" sz="1600" dirty="0"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600" dirty="0" err="1">
                <a:latin typeface="Arial" panose="020B0604020202020204" pitchFamily="34" charset="0"/>
              </a:rPr>
              <a:t>model.compile</a:t>
            </a:r>
            <a:r>
              <a:rPr lang="en-US" sz="1600" dirty="0">
                <a:latin typeface="Arial" panose="020B0604020202020204" pitchFamily="34" charset="0"/>
              </a:rPr>
              <a:t>(loss='</a:t>
            </a:r>
            <a:r>
              <a:rPr lang="en-US" sz="1600" dirty="0" err="1">
                <a:latin typeface="Arial" panose="020B0604020202020204" pitchFamily="34" charset="0"/>
              </a:rPr>
              <a:t>categorical_crossentropy</a:t>
            </a:r>
            <a:r>
              <a:rPr lang="en-US" sz="1600" dirty="0">
                <a:latin typeface="Arial" panose="020B0604020202020204" pitchFamily="34" charset="0"/>
              </a:rPr>
              <a:t>',  optimizer='</a:t>
            </a:r>
            <a:r>
              <a:rPr lang="en-US" sz="1600" dirty="0" err="1">
                <a:latin typeface="Arial" panose="020B0604020202020204" pitchFamily="34" charset="0"/>
              </a:rPr>
              <a:t>sgd</a:t>
            </a:r>
            <a:r>
              <a:rPr lang="en-US" sz="1600" dirty="0">
                <a:latin typeface="Arial" panose="020B0604020202020204" pitchFamily="34" charset="0"/>
              </a:rPr>
              <a:t>', metrics=['accuracy'])</a:t>
            </a:r>
          </a:p>
          <a:p>
            <a:pPr marL="0" indent="0">
              <a:buNone/>
            </a:pPr>
            <a:endParaRPr lang="en-US" sz="1600" dirty="0"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600" dirty="0" err="1">
                <a:latin typeface="Arial" panose="020B0604020202020204" pitchFamily="34" charset="0"/>
              </a:rPr>
              <a:t>model.fit</a:t>
            </a:r>
            <a:r>
              <a:rPr lang="en-US" sz="1600" dirty="0">
                <a:latin typeface="Arial" panose="020B0604020202020204" pitchFamily="34" charset="0"/>
              </a:rPr>
              <a:t>(</a:t>
            </a:r>
            <a:r>
              <a:rPr lang="en-US" sz="1600" dirty="0" err="1">
                <a:latin typeface="Arial" panose="020B0604020202020204" pitchFamily="34" charset="0"/>
              </a:rPr>
              <a:t>X_train</a:t>
            </a:r>
            <a:r>
              <a:rPr lang="en-US" sz="1600" dirty="0">
                <a:latin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</a:rPr>
              <a:t>Y_train</a:t>
            </a:r>
            <a:r>
              <a:rPr lang="en-US" sz="1600" dirty="0">
                <a:latin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</a:rPr>
              <a:t>nb_epoch</a:t>
            </a:r>
            <a:r>
              <a:rPr lang="en-US" sz="1600" dirty="0">
                <a:latin typeface="Arial" panose="020B0604020202020204" pitchFamily="34" charset="0"/>
              </a:rPr>
              <a:t>=5, </a:t>
            </a:r>
            <a:r>
              <a:rPr lang="en-US" sz="1600" dirty="0" err="1">
                <a:latin typeface="Arial" panose="020B0604020202020204" pitchFamily="34" charset="0"/>
              </a:rPr>
              <a:t>batch_size</a:t>
            </a:r>
            <a:r>
              <a:rPr lang="en-US" sz="1600" dirty="0">
                <a:latin typeface="Arial" panose="020B0604020202020204" pitchFamily="34" charset="0"/>
              </a:rPr>
              <a:t>=32)</a:t>
            </a:r>
          </a:p>
          <a:p>
            <a:pPr marL="0" indent="0">
              <a:buNone/>
            </a:pPr>
            <a:endParaRPr lang="en-US" sz="1600" dirty="0">
              <a:latin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1600" dirty="0">
                <a:latin typeface="Arial" panose="020B0604020202020204" pitchFamily="34" charset="0"/>
              </a:rPr>
              <a:t>loss = </a:t>
            </a:r>
            <a:r>
              <a:rPr lang="en-US" sz="1600" dirty="0" err="1">
                <a:latin typeface="Arial" panose="020B0604020202020204" pitchFamily="34" charset="0"/>
              </a:rPr>
              <a:t>model.evaluate</a:t>
            </a:r>
            <a:r>
              <a:rPr lang="en-US" sz="1600" dirty="0">
                <a:latin typeface="Arial" panose="020B0604020202020204" pitchFamily="34" charset="0"/>
              </a:rPr>
              <a:t>(</a:t>
            </a:r>
            <a:r>
              <a:rPr lang="en-US" sz="1600" dirty="0" err="1">
                <a:latin typeface="Arial" panose="020B0604020202020204" pitchFamily="34" charset="0"/>
              </a:rPr>
              <a:t>X_test</a:t>
            </a:r>
            <a:r>
              <a:rPr lang="en-US" sz="1600" dirty="0">
                <a:latin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</a:rPr>
              <a:t>Y_test</a:t>
            </a:r>
            <a:r>
              <a:rPr lang="en-US" sz="1600" dirty="0">
                <a:latin typeface="Arial" panose="020B0604020202020204" pitchFamily="34" charset="0"/>
              </a:rPr>
              <a:t>, </a:t>
            </a:r>
            <a:r>
              <a:rPr lang="en-US" sz="1600" dirty="0" err="1">
                <a:latin typeface="Arial" panose="020B0604020202020204" pitchFamily="34" charset="0"/>
              </a:rPr>
              <a:t>batch_size</a:t>
            </a:r>
            <a:r>
              <a:rPr lang="en-US" sz="1600" dirty="0">
                <a:latin typeface="Arial" panose="020B0604020202020204" pitchFamily="34" charset="0"/>
              </a:rPr>
              <a:t>=32)</a:t>
            </a:r>
            <a:endParaRPr lang="en-US" altLang="zh-CN" sz="1600" dirty="0">
              <a:latin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096000" y="879586"/>
            <a:ext cx="25506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https://keras.io/examples/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60030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Pytorch</a:t>
            </a:r>
            <a:r>
              <a:rPr lang="zh-CN" altLang="en-US" dirty="0"/>
              <a:t>快速入门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623" y="1694329"/>
            <a:ext cx="6623749" cy="3910405"/>
          </a:xfrm>
          <a:prstGeom prst="rect">
            <a:avLst/>
          </a:prstGeom>
        </p:spPr>
      </p:pic>
      <p:sp>
        <p:nvSpPr>
          <p:cNvPr id="14" name="矩形 13"/>
          <p:cNvSpPr/>
          <p:nvPr/>
        </p:nvSpPr>
        <p:spPr>
          <a:xfrm>
            <a:off x="6836298" y="1457661"/>
            <a:ext cx="5355702" cy="440120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sz="1400" dirty="0"/>
              <a:t>model = </a:t>
            </a:r>
            <a:r>
              <a:rPr lang="en-US" altLang="zh-CN" sz="1400" dirty="0" err="1"/>
              <a:t>NeuralNet</a:t>
            </a:r>
            <a:r>
              <a:rPr lang="en-US" altLang="zh-CN" sz="1400" dirty="0"/>
              <a:t>(</a:t>
            </a:r>
            <a:r>
              <a:rPr lang="en-US" altLang="zh-CN" sz="1400" dirty="0" err="1"/>
              <a:t>input_size</a:t>
            </a:r>
            <a:r>
              <a:rPr lang="en-US" altLang="zh-CN" sz="1400" dirty="0"/>
              <a:t>, </a:t>
            </a:r>
            <a:r>
              <a:rPr lang="en-US" altLang="zh-CN" sz="1400" dirty="0" err="1"/>
              <a:t>hidden_size</a:t>
            </a:r>
            <a:r>
              <a:rPr lang="en-US" altLang="zh-CN" sz="1400" dirty="0"/>
              <a:t>, </a:t>
            </a:r>
            <a:r>
              <a:rPr lang="en-US" altLang="zh-CN" sz="1400" dirty="0" err="1"/>
              <a:t>num_classes</a:t>
            </a:r>
            <a:r>
              <a:rPr lang="en-US" altLang="zh-CN" sz="1400" dirty="0"/>
              <a:t>).to(device)</a:t>
            </a:r>
          </a:p>
          <a:p>
            <a:endParaRPr lang="en-US" altLang="zh-CN" sz="1400" dirty="0"/>
          </a:p>
          <a:p>
            <a:r>
              <a:rPr lang="en-US" altLang="zh-CN" sz="1400" b="1" dirty="0">
                <a:solidFill>
                  <a:srgbClr val="FF0000"/>
                </a:solidFill>
              </a:rPr>
              <a:t># Loss and optimizer</a:t>
            </a:r>
          </a:p>
          <a:p>
            <a:r>
              <a:rPr lang="en-US" altLang="zh-CN" sz="1400" dirty="0"/>
              <a:t>criterion = </a:t>
            </a:r>
            <a:r>
              <a:rPr lang="en-US" altLang="zh-CN" sz="1400" dirty="0" err="1"/>
              <a:t>nn.CrossEntropyLoss</a:t>
            </a:r>
            <a:r>
              <a:rPr lang="en-US" altLang="zh-CN" sz="1400" dirty="0"/>
              <a:t>()</a:t>
            </a:r>
          </a:p>
          <a:p>
            <a:r>
              <a:rPr lang="en-US" altLang="zh-CN" sz="1400" dirty="0"/>
              <a:t>optimizer = </a:t>
            </a:r>
            <a:r>
              <a:rPr lang="en-US" altLang="zh-CN" sz="1400" dirty="0" err="1"/>
              <a:t>torch.optim.Adam</a:t>
            </a:r>
            <a:r>
              <a:rPr lang="en-US" altLang="zh-CN" sz="1400" dirty="0"/>
              <a:t>(</a:t>
            </a:r>
            <a:r>
              <a:rPr lang="en-US" altLang="zh-CN" sz="1400" dirty="0" err="1"/>
              <a:t>model.parameters</a:t>
            </a:r>
            <a:r>
              <a:rPr lang="en-US" altLang="zh-CN" sz="1400" dirty="0"/>
              <a:t>(), </a:t>
            </a:r>
            <a:r>
              <a:rPr lang="en-US" altLang="zh-CN" sz="1400" dirty="0" err="1"/>
              <a:t>lr</a:t>
            </a:r>
            <a:r>
              <a:rPr lang="en-US" altLang="zh-CN" sz="1400" dirty="0"/>
              <a:t>=</a:t>
            </a:r>
            <a:r>
              <a:rPr lang="en-US" altLang="zh-CN" sz="1400" dirty="0" err="1"/>
              <a:t>learning_rate</a:t>
            </a:r>
            <a:r>
              <a:rPr lang="en-US" altLang="zh-CN" sz="1400" dirty="0"/>
              <a:t>)  </a:t>
            </a:r>
          </a:p>
          <a:p>
            <a:endParaRPr lang="en-US" altLang="zh-CN" sz="1400" dirty="0"/>
          </a:p>
          <a:p>
            <a:r>
              <a:rPr lang="en-US" altLang="zh-CN" sz="1400" b="1" dirty="0">
                <a:solidFill>
                  <a:srgbClr val="FF0000"/>
                </a:solidFill>
              </a:rPr>
              <a:t># Train the model</a:t>
            </a:r>
          </a:p>
          <a:p>
            <a:r>
              <a:rPr lang="en-US" altLang="zh-CN" sz="1400" dirty="0" err="1"/>
              <a:t>total_step</a:t>
            </a:r>
            <a:r>
              <a:rPr lang="en-US" altLang="zh-CN" sz="1400" dirty="0"/>
              <a:t> = </a:t>
            </a:r>
            <a:r>
              <a:rPr lang="en-US" altLang="zh-CN" sz="1400" dirty="0" err="1"/>
              <a:t>len</a:t>
            </a:r>
            <a:r>
              <a:rPr lang="en-US" altLang="zh-CN" sz="1400" dirty="0"/>
              <a:t>(</a:t>
            </a:r>
            <a:r>
              <a:rPr lang="en-US" altLang="zh-CN" sz="1400" dirty="0" err="1"/>
              <a:t>train_loader</a:t>
            </a:r>
            <a:r>
              <a:rPr lang="en-US" altLang="zh-CN" sz="1400" dirty="0"/>
              <a:t>)</a:t>
            </a:r>
          </a:p>
          <a:p>
            <a:r>
              <a:rPr lang="en-US" altLang="zh-CN" sz="1400" dirty="0"/>
              <a:t>for epoch in range(</a:t>
            </a:r>
            <a:r>
              <a:rPr lang="en-US" altLang="zh-CN" sz="1400" dirty="0" err="1"/>
              <a:t>num_epochs</a:t>
            </a:r>
            <a:r>
              <a:rPr lang="en-US" altLang="zh-CN" sz="1400" dirty="0"/>
              <a:t>):</a:t>
            </a:r>
          </a:p>
          <a:p>
            <a:r>
              <a:rPr lang="en-US" altLang="zh-CN" sz="1400" dirty="0"/>
              <a:t>    for </a:t>
            </a:r>
            <a:r>
              <a:rPr lang="en-US" altLang="zh-CN" sz="1400" dirty="0" err="1"/>
              <a:t>i</a:t>
            </a:r>
            <a:r>
              <a:rPr lang="en-US" altLang="zh-CN" sz="1400" dirty="0"/>
              <a:t>, (images, labels) in enumerate(</a:t>
            </a:r>
            <a:r>
              <a:rPr lang="en-US" altLang="zh-CN" sz="1400" dirty="0" err="1"/>
              <a:t>train_loader</a:t>
            </a:r>
            <a:r>
              <a:rPr lang="en-US" altLang="zh-CN" sz="1400" dirty="0"/>
              <a:t>):  </a:t>
            </a:r>
          </a:p>
          <a:p>
            <a:r>
              <a:rPr lang="en-US" altLang="zh-CN" sz="1400" dirty="0"/>
              <a:t>        </a:t>
            </a:r>
            <a:r>
              <a:rPr lang="en-US" altLang="zh-CN" sz="1400" b="1" dirty="0">
                <a:solidFill>
                  <a:srgbClr val="FF0000"/>
                </a:solidFill>
              </a:rPr>
              <a:t># Move tensors to the configured device</a:t>
            </a:r>
          </a:p>
          <a:p>
            <a:r>
              <a:rPr lang="en-US" altLang="zh-CN" sz="1400" dirty="0"/>
              <a:t>        images = </a:t>
            </a:r>
            <a:r>
              <a:rPr lang="en-US" altLang="zh-CN" sz="1400" dirty="0" err="1"/>
              <a:t>images.reshape</a:t>
            </a:r>
            <a:r>
              <a:rPr lang="en-US" altLang="zh-CN" sz="1400" dirty="0"/>
              <a:t>(-1, 28*28).to(device)</a:t>
            </a:r>
          </a:p>
          <a:p>
            <a:r>
              <a:rPr lang="en-US" altLang="zh-CN" sz="1400" dirty="0"/>
              <a:t>        labels = labels.to(device)</a:t>
            </a:r>
          </a:p>
          <a:p>
            <a:r>
              <a:rPr lang="en-US" altLang="zh-CN" sz="1400" dirty="0">
                <a:solidFill>
                  <a:srgbClr val="FF0000"/>
                </a:solidFill>
              </a:rPr>
              <a:t>        </a:t>
            </a:r>
            <a:r>
              <a:rPr lang="en-US" altLang="zh-CN" sz="1400" b="1" dirty="0">
                <a:solidFill>
                  <a:srgbClr val="FF0000"/>
                </a:solidFill>
              </a:rPr>
              <a:t># Forward pass</a:t>
            </a:r>
          </a:p>
          <a:p>
            <a:r>
              <a:rPr lang="en-US" altLang="zh-CN" sz="1400" dirty="0"/>
              <a:t>        outputs = model(images)</a:t>
            </a:r>
          </a:p>
          <a:p>
            <a:r>
              <a:rPr lang="en-US" altLang="zh-CN" sz="1400" dirty="0"/>
              <a:t>        loss = criterion(outputs, labels)</a:t>
            </a:r>
          </a:p>
          <a:p>
            <a:r>
              <a:rPr lang="en-US" altLang="zh-CN" sz="1400" dirty="0">
                <a:solidFill>
                  <a:srgbClr val="FF0000"/>
                </a:solidFill>
              </a:rPr>
              <a:t>        </a:t>
            </a:r>
            <a:r>
              <a:rPr lang="en-US" altLang="zh-CN" sz="1400" b="1" dirty="0">
                <a:solidFill>
                  <a:srgbClr val="FF0000"/>
                </a:solidFill>
              </a:rPr>
              <a:t># Backward and optimize</a:t>
            </a:r>
          </a:p>
          <a:p>
            <a:r>
              <a:rPr lang="en-US" altLang="zh-CN" sz="1400" dirty="0"/>
              <a:t>        </a:t>
            </a:r>
            <a:r>
              <a:rPr lang="en-US" altLang="zh-CN" sz="1400" dirty="0" err="1"/>
              <a:t>optimizer.zero_grad</a:t>
            </a:r>
            <a:r>
              <a:rPr lang="en-US" altLang="zh-CN" sz="1400" dirty="0"/>
              <a:t>()</a:t>
            </a:r>
          </a:p>
          <a:p>
            <a:r>
              <a:rPr lang="en-US" altLang="zh-CN" sz="1400" dirty="0"/>
              <a:t>        </a:t>
            </a:r>
            <a:r>
              <a:rPr lang="en-US" altLang="zh-CN" sz="1400" dirty="0" err="1"/>
              <a:t>loss.backward</a:t>
            </a:r>
            <a:r>
              <a:rPr lang="en-US" altLang="zh-CN" sz="1400" dirty="0"/>
              <a:t>()</a:t>
            </a:r>
          </a:p>
          <a:p>
            <a:r>
              <a:rPr lang="en-US" altLang="zh-CN" sz="1400" dirty="0"/>
              <a:t>        </a:t>
            </a:r>
            <a:r>
              <a:rPr lang="en-US" altLang="zh-CN" sz="1400" dirty="0" err="1"/>
              <a:t>optimizer.step</a:t>
            </a:r>
            <a:r>
              <a:rPr lang="en-US" altLang="zh-CN" sz="1400" dirty="0"/>
              <a:t>()</a:t>
            </a:r>
            <a:endParaRPr lang="zh-CN" altLang="en-US" sz="1400" dirty="0"/>
          </a:p>
        </p:txBody>
      </p:sp>
    </p:spTree>
    <p:extLst>
      <p:ext uri="{BB962C8B-B14F-4D97-AF65-F5344CB8AC3E}">
        <p14:creationId xmlns:p14="http://schemas.microsoft.com/office/powerpoint/2010/main" val="31974745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6CD0D2-B7F6-173D-58C4-5DF199C1AB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: 形状 37">
            <a:extLst>
              <a:ext uri="{FF2B5EF4-FFF2-40B4-BE49-F238E27FC236}">
                <a16:creationId xmlns:a16="http://schemas.microsoft.com/office/drawing/2014/main" id="{B0628E67-F5D8-9278-2723-71827AC778A9}"/>
              </a:ext>
            </a:extLst>
          </p:cNvPr>
          <p:cNvSpPr/>
          <p:nvPr/>
        </p:nvSpPr>
        <p:spPr>
          <a:xfrm>
            <a:off x="0" y="0"/>
            <a:ext cx="1819275" cy="1819275"/>
          </a:xfrm>
          <a:custGeom>
            <a:avLst/>
            <a:gdLst>
              <a:gd name="connsiteX0" fmla="*/ 0 w 3638550"/>
              <a:gd name="connsiteY0" fmla="*/ 1819275 h 3638550"/>
              <a:gd name="connsiteX1" fmla="*/ 1819275 w 3638550"/>
              <a:gd name="connsiteY1" fmla="*/ 0 h 3638550"/>
              <a:gd name="connsiteX2" fmla="*/ 3638550 w 3638550"/>
              <a:gd name="connsiteY2" fmla="*/ 1819275 h 3638550"/>
              <a:gd name="connsiteX3" fmla="*/ 1819275 w 3638550"/>
              <a:gd name="connsiteY3" fmla="*/ 3638550 h 3638550"/>
              <a:gd name="connsiteX4" fmla="*/ 0 w 3638550"/>
              <a:gd name="connsiteY4" fmla="*/ 1819275 h 3638550"/>
              <a:gd name="connsiteX0" fmla="*/ 1819275 w 3638550"/>
              <a:gd name="connsiteY0" fmla="*/ 0 h 3638550"/>
              <a:gd name="connsiteX1" fmla="*/ 3638550 w 3638550"/>
              <a:gd name="connsiteY1" fmla="*/ 1819275 h 3638550"/>
              <a:gd name="connsiteX2" fmla="*/ 1819275 w 3638550"/>
              <a:gd name="connsiteY2" fmla="*/ 3638550 h 3638550"/>
              <a:gd name="connsiteX3" fmla="*/ 0 w 3638550"/>
              <a:gd name="connsiteY3" fmla="*/ 1819275 h 3638550"/>
              <a:gd name="connsiteX4" fmla="*/ 1910715 w 3638550"/>
              <a:gd name="connsiteY4" fmla="*/ 91440 h 3638550"/>
              <a:gd name="connsiteX0" fmla="*/ 1819275 w 3638550"/>
              <a:gd name="connsiteY0" fmla="*/ 0 h 3638550"/>
              <a:gd name="connsiteX1" fmla="*/ 3638550 w 3638550"/>
              <a:gd name="connsiteY1" fmla="*/ 1819275 h 3638550"/>
              <a:gd name="connsiteX2" fmla="*/ 1819275 w 3638550"/>
              <a:gd name="connsiteY2" fmla="*/ 3638550 h 3638550"/>
              <a:gd name="connsiteX3" fmla="*/ 0 w 3638550"/>
              <a:gd name="connsiteY3" fmla="*/ 1819275 h 3638550"/>
              <a:gd name="connsiteX0" fmla="*/ 3638550 w 3638550"/>
              <a:gd name="connsiteY0" fmla="*/ 0 h 1819275"/>
              <a:gd name="connsiteX1" fmla="*/ 1819275 w 3638550"/>
              <a:gd name="connsiteY1" fmla="*/ 1819275 h 1819275"/>
              <a:gd name="connsiteX2" fmla="*/ 0 w 3638550"/>
              <a:gd name="connsiteY2" fmla="*/ 0 h 1819275"/>
              <a:gd name="connsiteX0" fmla="*/ 1819275 w 1819275"/>
              <a:gd name="connsiteY0" fmla="*/ 0 h 1819275"/>
              <a:gd name="connsiteX1" fmla="*/ 0 w 1819275"/>
              <a:gd name="connsiteY1" fmla="*/ 1819275 h 181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19275" h="1819275">
                <a:moveTo>
                  <a:pt x="1819275" y="0"/>
                </a:moveTo>
                <a:cubicBezTo>
                  <a:pt x="1819275" y="1004758"/>
                  <a:pt x="1004758" y="1819275"/>
                  <a:pt x="0" y="1819275"/>
                </a:cubicBezTo>
              </a:path>
            </a:pathLst>
          </a:custGeom>
          <a:noFill/>
          <a:ln w="3810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6359417F-00A4-1101-1907-4BF696678F7E}"/>
              </a:ext>
            </a:extLst>
          </p:cNvPr>
          <p:cNvGrpSpPr/>
          <p:nvPr/>
        </p:nvGrpSpPr>
        <p:grpSpPr>
          <a:xfrm>
            <a:off x="1728175" y="805753"/>
            <a:ext cx="5663945" cy="716782"/>
            <a:chOff x="1727455" y="1321568"/>
            <a:chExt cx="5663945" cy="716782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0DE00837-340C-8358-4D66-F00044DC77D8}"/>
                </a:ext>
              </a:extLst>
            </p:cNvPr>
            <p:cNvSpPr txBox="1">
              <a:spLocks/>
            </p:cNvSpPr>
            <p:nvPr/>
          </p:nvSpPr>
          <p:spPr>
            <a:xfrm>
              <a:off x="2573268" y="1323975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梯度下降和随机梯度下降</a:t>
              </a:r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B7FD338B-D11C-E2C7-F5A0-1E11C9D62499}"/>
                </a:ext>
              </a:extLst>
            </p:cNvPr>
            <p:cNvSpPr/>
            <p:nvPr/>
          </p:nvSpPr>
          <p:spPr>
            <a:xfrm>
              <a:off x="1727455" y="1321568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01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B96D0BB7-E390-7D2A-9084-C2E6A81FE33D}"/>
              </a:ext>
            </a:extLst>
          </p:cNvPr>
          <p:cNvGrpSpPr/>
          <p:nvPr/>
        </p:nvGrpSpPr>
        <p:grpSpPr>
          <a:xfrm>
            <a:off x="7540339" y="0"/>
            <a:ext cx="4651661" cy="6858000"/>
            <a:chOff x="7540339" y="0"/>
            <a:chExt cx="4651661" cy="6858000"/>
          </a:xfrm>
        </p:grpSpPr>
        <p:sp>
          <p:nvSpPr>
            <p:cNvPr id="15" name="任意多边形: 形状 59">
              <a:extLst>
                <a:ext uri="{FF2B5EF4-FFF2-40B4-BE49-F238E27FC236}">
                  <a16:creationId xmlns:a16="http://schemas.microsoft.com/office/drawing/2014/main" id="{DDDDB8B5-5B4F-46D6-3270-C09701C51373}"/>
                </a:ext>
              </a:extLst>
            </p:cNvPr>
            <p:cNvSpPr/>
            <p:nvPr/>
          </p:nvSpPr>
          <p:spPr>
            <a:xfrm>
              <a:off x="7779658" y="0"/>
              <a:ext cx="4412342" cy="6858000"/>
            </a:xfrm>
            <a:custGeom>
              <a:avLst/>
              <a:gdLst>
                <a:gd name="connsiteX0" fmla="*/ 1295690 w 4412342"/>
                <a:gd name="connsiteY0" fmla="*/ 0 h 6858000"/>
                <a:gd name="connsiteX1" fmla="*/ 4412342 w 4412342"/>
                <a:gd name="connsiteY1" fmla="*/ 0 h 6858000"/>
                <a:gd name="connsiteX2" fmla="*/ 4412342 w 4412342"/>
                <a:gd name="connsiteY2" fmla="*/ 1636729 h 6858000"/>
                <a:gd name="connsiteX3" fmla="*/ 4272563 w 4412342"/>
                <a:gd name="connsiteY3" fmla="*/ 1672670 h 6858000"/>
                <a:gd name="connsiteX4" fmla="*/ 3111228 w 4412342"/>
                <a:gd name="connsiteY4" fmla="*/ 3251199 h 6858000"/>
                <a:gd name="connsiteX5" fmla="*/ 4272563 w 4412342"/>
                <a:gd name="connsiteY5" fmla="*/ 4829728 h 6858000"/>
                <a:gd name="connsiteX6" fmla="*/ 4412342 w 4412342"/>
                <a:gd name="connsiteY6" fmla="*/ 4865669 h 6858000"/>
                <a:gd name="connsiteX7" fmla="*/ 4412342 w 4412342"/>
                <a:gd name="connsiteY7" fmla="*/ 6858000 h 6858000"/>
                <a:gd name="connsiteX8" fmla="*/ 1670654 w 4412342"/>
                <a:gd name="connsiteY8" fmla="*/ 6858000 h 6858000"/>
                <a:gd name="connsiteX9" fmla="*/ 1550198 w 4412342"/>
                <a:gd name="connsiteY9" fmla="*/ 6753659 h 6858000"/>
                <a:gd name="connsiteX10" fmla="*/ 0 w 4412342"/>
                <a:gd name="connsiteY10" fmla="*/ 3251200 h 6858000"/>
                <a:gd name="connsiteX11" fmla="*/ 1229199 w 4412342"/>
                <a:gd name="connsiteY11" fmla="*/ 6974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12342" h="6858000">
                  <a:moveTo>
                    <a:pt x="1295690" y="0"/>
                  </a:moveTo>
                  <a:lnTo>
                    <a:pt x="4412342" y="0"/>
                  </a:lnTo>
                  <a:lnTo>
                    <a:pt x="4412342" y="1636729"/>
                  </a:lnTo>
                  <a:lnTo>
                    <a:pt x="4272563" y="1672670"/>
                  </a:lnTo>
                  <a:cubicBezTo>
                    <a:pt x="3599745" y="1881938"/>
                    <a:pt x="3111228" y="2509519"/>
                    <a:pt x="3111228" y="3251199"/>
                  </a:cubicBezTo>
                  <a:cubicBezTo>
                    <a:pt x="3111228" y="3992879"/>
                    <a:pt x="3599745" y="4620460"/>
                    <a:pt x="4272563" y="4829728"/>
                  </a:cubicBezTo>
                  <a:lnTo>
                    <a:pt x="4412342" y="4865669"/>
                  </a:lnTo>
                  <a:lnTo>
                    <a:pt x="4412342" y="6858000"/>
                  </a:lnTo>
                  <a:lnTo>
                    <a:pt x="1670654" y="6858000"/>
                  </a:lnTo>
                  <a:lnTo>
                    <a:pt x="1550198" y="6753659"/>
                  </a:lnTo>
                  <a:cubicBezTo>
                    <a:pt x="597879" y="5888107"/>
                    <a:pt x="0" y="4639475"/>
                    <a:pt x="0" y="3251200"/>
                  </a:cubicBezTo>
                  <a:cubicBezTo>
                    <a:pt x="0" y="2026252"/>
                    <a:pt x="465477" y="910022"/>
                    <a:pt x="1229199" y="69741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07A237D6-D5E8-D943-796D-6E8D01D4DEEA}"/>
                </a:ext>
              </a:extLst>
            </p:cNvPr>
            <p:cNvSpPr/>
            <p:nvPr/>
          </p:nvSpPr>
          <p:spPr>
            <a:xfrm>
              <a:off x="7540339" y="3124369"/>
              <a:ext cx="3592287" cy="10156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spAutoFit/>
            </a:bodyPr>
            <a:lstStyle/>
            <a:p>
              <a:r>
                <a:rPr kumimoji="1" lang="zh-CN" altLang="en-US" sz="60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目录</a:t>
              </a:r>
              <a:endParaRPr kumimoji="1" lang="en-US" altLang="zh-CN" sz="60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2BAE314F-3BDB-B67E-978A-4FDC58532435}"/>
              </a:ext>
            </a:extLst>
          </p:cNvPr>
          <p:cNvGrpSpPr/>
          <p:nvPr/>
        </p:nvGrpSpPr>
        <p:grpSpPr>
          <a:xfrm>
            <a:off x="1728175" y="1817790"/>
            <a:ext cx="5663945" cy="716782"/>
            <a:chOff x="1727455" y="2419283"/>
            <a:chExt cx="5663945" cy="716782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2CEB9D28-2D6F-AB56-3AF8-BD6488178D0B}"/>
                </a:ext>
              </a:extLst>
            </p:cNvPr>
            <p:cNvSpPr txBox="1">
              <a:spLocks/>
            </p:cNvSpPr>
            <p:nvPr/>
          </p:nvSpPr>
          <p:spPr>
            <a:xfrm>
              <a:off x="2573268" y="2421690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反向传播算法</a:t>
              </a: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0B45C155-0A41-96E2-A39D-E0D04FA0FAF7}"/>
                </a:ext>
              </a:extLst>
            </p:cNvPr>
            <p:cNvSpPr/>
            <p:nvPr/>
          </p:nvSpPr>
          <p:spPr>
            <a:xfrm>
              <a:off x="1727455" y="2419283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02</a:t>
              </a: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96A2BAE3-FD90-37DD-4F06-9286D80C7754}"/>
              </a:ext>
            </a:extLst>
          </p:cNvPr>
          <p:cNvSpPr txBox="1">
            <a:spLocks/>
          </p:cNvSpPr>
          <p:nvPr/>
        </p:nvSpPr>
        <p:spPr>
          <a:xfrm>
            <a:off x="2573988" y="2891689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深度学习的三个步骤和快速入门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69CE4ED4-0933-B9DE-1816-AE4CB3439862}"/>
              </a:ext>
            </a:extLst>
          </p:cNvPr>
          <p:cNvSpPr/>
          <p:nvPr/>
        </p:nvSpPr>
        <p:spPr>
          <a:xfrm>
            <a:off x="1728175" y="2889282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7677346-7F9A-C650-AA22-C06AA50DFB8F}"/>
              </a:ext>
            </a:extLst>
          </p:cNvPr>
          <p:cNvSpPr txBox="1">
            <a:spLocks/>
          </p:cNvSpPr>
          <p:nvPr/>
        </p:nvSpPr>
        <p:spPr>
          <a:xfrm>
            <a:off x="2573988" y="3963181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随机梯度下降可能存在的问题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99538041-3271-8417-9A43-96A86E9FF096}"/>
              </a:ext>
            </a:extLst>
          </p:cNvPr>
          <p:cNvSpPr/>
          <p:nvPr/>
        </p:nvSpPr>
        <p:spPr>
          <a:xfrm>
            <a:off x="1728175" y="3960774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04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06585A5-7A0A-FF1E-0C97-B003EC050D3F}"/>
              </a:ext>
            </a:extLst>
          </p:cNvPr>
          <p:cNvSpPr txBox="1">
            <a:spLocks/>
          </p:cNvSpPr>
          <p:nvPr/>
        </p:nvSpPr>
        <p:spPr>
          <a:xfrm>
            <a:off x="2573988" y="5032266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神经网络训练优化要点与技巧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F921219E-3B53-2486-FAF2-ACDD59DC4E25}"/>
              </a:ext>
            </a:extLst>
          </p:cNvPr>
          <p:cNvSpPr/>
          <p:nvPr/>
        </p:nvSpPr>
        <p:spPr>
          <a:xfrm>
            <a:off x="1728175" y="5029859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05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FF5358B7-9BD0-9107-9527-0EA020B7DCFE}"/>
              </a:ext>
            </a:extLst>
          </p:cNvPr>
          <p:cNvSpPr txBox="1">
            <a:spLocks/>
          </p:cNvSpPr>
          <p:nvPr/>
        </p:nvSpPr>
        <p:spPr>
          <a:xfrm>
            <a:off x="2573988" y="6044303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参数初始化</a:t>
            </a: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1787F317-64F4-DB4B-49DF-5D996422C769}"/>
              </a:ext>
            </a:extLst>
          </p:cNvPr>
          <p:cNvSpPr/>
          <p:nvPr/>
        </p:nvSpPr>
        <p:spPr>
          <a:xfrm>
            <a:off x="1728175" y="6041896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30928160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随机梯度下降的问题</a:t>
            </a:r>
          </a:p>
        </p:txBody>
      </p:sp>
      <p:sp>
        <p:nvSpPr>
          <p:cNvPr id="7" name="AutoShape 2" descr="../_images/chapter_optimization_momentum_1_1.sv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3038" y="1619505"/>
            <a:ext cx="4719754" cy="3493473"/>
          </a:xfrm>
          <a:prstGeom prst="rect">
            <a:avLst/>
          </a:prstGeom>
        </p:spPr>
      </p:pic>
      <p:pic>
        <p:nvPicPr>
          <p:cNvPr id="10" name="圖片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7819" y="3722614"/>
            <a:ext cx="2960678" cy="2645153"/>
          </a:xfrm>
          <a:prstGeom prst="rect">
            <a:avLst/>
          </a:prstGeom>
        </p:spPr>
      </p:pic>
      <p:pic>
        <p:nvPicPr>
          <p:cNvPr id="11" name="圖片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25832" y="2158257"/>
            <a:ext cx="3746235" cy="1469653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字方塊 16"/>
              <p:cNvSpPr txBox="1"/>
              <p:nvPr/>
            </p:nvSpPr>
            <p:spPr>
              <a:xfrm>
                <a:off x="9726104" y="3178874"/>
                <a:ext cx="37471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TW" altLang="en-US" sz="2400" dirty="0"/>
              </a:p>
            </p:txBody>
          </p:sp>
        </mc:Choice>
        <mc:Fallback xmlns="">
          <p:sp>
            <p:nvSpPr>
              <p:cNvPr id="12" name="文字方塊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26104" y="3178874"/>
                <a:ext cx="374718" cy="369332"/>
              </a:xfrm>
              <a:prstGeom prst="rect">
                <a:avLst/>
              </a:prstGeom>
              <a:blipFill>
                <a:blip r:embed="rId6"/>
                <a:stretch>
                  <a:fillRect l="-16129" r="-3226" b="-1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字方塊 17"/>
              <p:cNvSpPr txBox="1"/>
              <p:nvPr/>
            </p:nvSpPr>
            <p:spPr>
              <a:xfrm>
                <a:off x="9750589" y="5709877"/>
                <a:ext cx="381835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TW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altLang="zh-TW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zh-TW" altLang="en-US" sz="2400" dirty="0"/>
              </a:p>
            </p:txBody>
          </p:sp>
        </mc:Choice>
        <mc:Fallback xmlns="">
          <p:sp>
            <p:nvSpPr>
              <p:cNvPr id="13" name="文字方塊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50589" y="5709877"/>
                <a:ext cx="381835" cy="369332"/>
              </a:xfrm>
              <a:prstGeom prst="rect">
                <a:avLst/>
              </a:prstGeom>
              <a:blipFill>
                <a:blip r:embed="rId7"/>
                <a:stretch>
                  <a:fillRect l="-20000" r="-6667" b="-1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6" name="直線接點 9"/>
          <p:cNvCxnSpPr/>
          <p:nvPr/>
        </p:nvCxnSpPr>
        <p:spPr>
          <a:xfrm flipH="1">
            <a:off x="1915806" y="2929632"/>
            <a:ext cx="4693798" cy="0"/>
          </a:xfrm>
          <a:prstGeom prst="line">
            <a:avLst/>
          </a:prstGeom>
          <a:ln w="762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接點 10"/>
          <p:cNvCxnSpPr/>
          <p:nvPr/>
        </p:nvCxnSpPr>
        <p:spPr>
          <a:xfrm>
            <a:off x="4269746" y="1317851"/>
            <a:ext cx="0" cy="3240000"/>
          </a:xfrm>
          <a:prstGeom prst="line">
            <a:avLst/>
          </a:prstGeom>
          <a:ln w="762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1679576" y="5031062"/>
            <a:ext cx="5153025" cy="174808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矩形 27"/>
              <p:cNvSpPr/>
              <p:nvPr/>
            </p:nvSpPr>
            <p:spPr>
              <a:xfrm>
                <a:off x="1654176" y="5048445"/>
                <a:ext cx="5178425" cy="17081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172800" indent="-172800">
                  <a:buFont typeface="Arial" panose="020B0604020202020204" pitchFamily="34" charset="0"/>
                  <a:buChar char="•"/>
                </a:pPr>
                <a:r>
                  <a:rPr lang="zh-CN" altLang="en-US" sz="2100" dirty="0"/>
                  <a:t>同一位置，损失在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1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100" i="1" dirty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altLang="zh-CN" sz="2100" i="1" dirty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altLang="zh-CN" sz="2100" dirty="0"/>
                  <a:t> </a:t>
                </a:r>
                <a:r>
                  <a:rPr lang="zh-CN" altLang="en-US" sz="2100" dirty="0"/>
                  <a:t>轴方向比在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1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100" i="1" dirty="0">
                            <a:latin typeface="Cambria Math" panose="02040503050406030204" pitchFamily="18" charset="0"/>
                          </a:rPr>
                          <m:t>𝜃</m:t>
                        </m:r>
                      </m:e>
                      <m:sub>
                        <m:r>
                          <a:rPr lang="en-US" altLang="zh-CN" sz="2100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US" altLang="zh-CN" sz="2100" dirty="0"/>
                  <a:t> </a:t>
                </a:r>
                <a:r>
                  <a:rPr lang="zh-CN" altLang="en-US" sz="2100" dirty="0"/>
                  <a:t>轴方向的斜率的绝对值更大</a:t>
                </a:r>
                <a:endParaRPr lang="en-US" altLang="zh-CN" sz="2100" dirty="0"/>
              </a:p>
              <a:p>
                <a:endParaRPr lang="en-US" altLang="zh-CN" sz="2100" dirty="0"/>
              </a:p>
              <a:p>
                <a:pPr marL="172800" indent="-172800">
                  <a:buFont typeface="Arial" panose="020B0604020202020204" pitchFamily="34" charset="0"/>
                  <a:buChar char="•"/>
                </a:pPr>
                <a:r>
                  <a:rPr lang="zh-CN" altLang="en-US" sz="2100" dirty="0"/>
                  <a:t>给定学习率，梯度下降迭代参数时在竖直方向会比在水平方向移动幅度更大</a:t>
                </a:r>
              </a:p>
            </p:txBody>
          </p:sp>
        </mc:Choice>
        <mc:Fallback xmlns="">
          <p:sp>
            <p:nvSpPr>
              <p:cNvPr id="28" name="矩形 2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54176" y="5048445"/>
                <a:ext cx="5178425" cy="1708160"/>
              </a:xfrm>
              <a:prstGeom prst="rect">
                <a:avLst/>
              </a:prstGeom>
              <a:blipFill>
                <a:blip r:embed="rId8"/>
                <a:stretch>
                  <a:fillRect l="-1222" t="-2222" r="-733" b="-592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矩形 29"/>
          <p:cNvSpPr/>
          <p:nvPr/>
        </p:nvSpPr>
        <p:spPr>
          <a:xfrm>
            <a:off x="5768910" y="1123378"/>
            <a:ext cx="4503156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2100" dirty="0">
                <a:solidFill>
                  <a:srgbClr val="FF0000"/>
                </a:solidFill>
              </a:rPr>
              <a:t>Learning rate cannot be one-size-fits-all</a:t>
            </a:r>
          </a:p>
          <a:p>
            <a:r>
              <a:rPr lang="zh-CN" altLang="en-US" sz="2100" dirty="0">
                <a:solidFill>
                  <a:srgbClr val="FF0000"/>
                </a:solidFill>
              </a:rPr>
              <a:t>不同参数不同学习率 </a:t>
            </a:r>
            <a:endParaRPr lang="en-US" altLang="zh-TW" sz="21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矩形 30"/>
              <p:cNvSpPr/>
              <p:nvPr/>
            </p:nvSpPr>
            <p:spPr>
              <a:xfrm>
                <a:off x="4137125" y="4692267"/>
                <a:ext cx="265242" cy="2777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1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1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altLang="zh-CN" sz="21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sz="21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矩形 3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37125" y="4692267"/>
                <a:ext cx="265242" cy="277775"/>
              </a:xfrm>
              <a:prstGeom prst="rect">
                <a:avLst/>
              </a:prstGeom>
              <a:blipFill>
                <a:blip r:embed="rId9"/>
                <a:stretch>
                  <a:fillRect l="-40909" r="-4545" b="-2608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矩形 33"/>
              <p:cNvSpPr/>
              <p:nvPr/>
            </p:nvSpPr>
            <p:spPr>
              <a:xfrm>
                <a:off x="1679575" y="2990655"/>
                <a:ext cx="265242" cy="277775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vert="vert27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1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1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𝜃</m:t>
                          </m:r>
                        </m:e>
                        <m:sub>
                          <m:r>
                            <a:rPr lang="en-US" altLang="zh-CN" sz="21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zh-CN" altLang="en-US" sz="21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4" name="矩形 3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9575" y="2990655"/>
                <a:ext cx="265242" cy="277775"/>
              </a:xfrm>
              <a:prstGeom prst="rect">
                <a:avLst/>
              </a:prstGeom>
              <a:blipFill>
                <a:blip r:embed="rId10"/>
                <a:stretch>
                  <a:fillRect t="-4348" r="-27273" b="-3913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0669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29" grpId="0" animBg="1"/>
      <p:bldP spid="3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随机梯度下降的问题</a:t>
            </a:r>
          </a:p>
        </p:txBody>
      </p:sp>
      <p:cxnSp>
        <p:nvCxnSpPr>
          <p:cNvPr id="7" name="直線接點 42"/>
          <p:cNvCxnSpPr/>
          <p:nvPr/>
        </p:nvCxnSpPr>
        <p:spPr>
          <a:xfrm>
            <a:off x="7904393" y="4720878"/>
            <a:ext cx="0" cy="727092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橢圓 23"/>
          <p:cNvSpPr/>
          <p:nvPr/>
        </p:nvSpPr>
        <p:spPr>
          <a:xfrm>
            <a:off x="7573356" y="4404355"/>
            <a:ext cx="633046" cy="633046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9" name="直線接點 41"/>
          <p:cNvCxnSpPr/>
          <p:nvPr/>
        </p:nvCxnSpPr>
        <p:spPr>
          <a:xfrm>
            <a:off x="5969141" y="3697061"/>
            <a:ext cx="0" cy="1762613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接點 40"/>
          <p:cNvCxnSpPr/>
          <p:nvPr/>
        </p:nvCxnSpPr>
        <p:spPr>
          <a:xfrm>
            <a:off x="4234273" y="3685359"/>
            <a:ext cx="0" cy="1762613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線接點 6"/>
          <p:cNvCxnSpPr/>
          <p:nvPr/>
        </p:nvCxnSpPr>
        <p:spPr>
          <a:xfrm>
            <a:off x="2728747" y="2599138"/>
            <a:ext cx="0" cy="2880060"/>
          </a:xfrm>
          <a:prstGeom prst="line">
            <a:avLst/>
          </a:prstGeom>
          <a:ln w="381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線單箭頭接點 26"/>
          <p:cNvCxnSpPr/>
          <p:nvPr/>
        </p:nvCxnSpPr>
        <p:spPr>
          <a:xfrm>
            <a:off x="2836807" y="5447971"/>
            <a:ext cx="676977" cy="0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手繪多邊形 5"/>
          <p:cNvSpPr/>
          <p:nvPr/>
        </p:nvSpPr>
        <p:spPr>
          <a:xfrm>
            <a:off x="2027288" y="1544188"/>
            <a:ext cx="7914542" cy="4208267"/>
          </a:xfrm>
          <a:custGeom>
            <a:avLst/>
            <a:gdLst>
              <a:gd name="connsiteX0" fmla="*/ 0 w 7754816"/>
              <a:gd name="connsiteY0" fmla="*/ 0 h 4208267"/>
              <a:gd name="connsiteX1" fmla="*/ 1019908 w 7754816"/>
              <a:gd name="connsiteY1" fmla="*/ 2356339 h 4208267"/>
              <a:gd name="connsiteX2" fmla="*/ 3499339 w 7754816"/>
              <a:gd name="connsiteY2" fmla="*/ 2760785 h 4208267"/>
              <a:gd name="connsiteX3" fmla="*/ 4783016 w 7754816"/>
              <a:gd name="connsiteY3" fmla="*/ 3130062 h 4208267"/>
              <a:gd name="connsiteX4" fmla="*/ 5820508 w 7754816"/>
              <a:gd name="connsiteY4" fmla="*/ 2602523 h 4208267"/>
              <a:gd name="connsiteX5" fmla="*/ 6664570 w 7754816"/>
              <a:gd name="connsiteY5" fmla="*/ 2391508 h 4208267"/>
              <a:gd name="connsiteX6" fmla="*/ 7561385 w 7754816"/>
              <a:gd name="connsiteY6" fmla="*/ 3991708 h 4208267"/>
              <a:gd name="connsiteX7" fmla="*/ 7754816 w 7754816"/>
              <a:gd name="connsiteY7" fmla="*/ 4149970 h 4208267"/>
              <a:gd name="connsiteX0" fmla="*/ 0 w 7754816"/>
              <a:gd name="connsiteY0" fmla="*/ 0 h 4208267"/>
              <a:gd name="connsiteX1" fmla="*/ 1019908 w 7754816"/>
              <a:gd name="connsiteY1" fmla="*/ 2356339 h 4208267"/>
              <a:gd name="connsiteX2" fmla="*/ 3499339 w 7754816"/>
              <a:gd name="connsiteY2" fmla="*/ 2760785 h 4208267"/>
              <a:gd name="connsiteX3" fmla="*/ 5732254 w 7754816"/>
              <a:gd name="connsiteY3" fmla="*/ 3511062 h 4208267"/>
              <a:gd name="connsiteX4" fmla="*/ 5820508 w 7754816"/>
              <a:gd name="connsiteY4" fmla="*/ 2602523 h 4208267"/>
              <a:gd name="connsiteX5" fmla="*/ 6664570 w 7754816"/>
              <a:gd name="connsiteY5" fmla="*/ 2391508 h 4208267"/>
              <a:gd name="connsiteX6" fmla="*/ 7561385 w 7754816"/>
              <a:gd name="connsiteY6" fmla="*/ 3991708 h 4208267"/>
              <a:gd name="connsiteX7" fmla="*/ 7754816 w 7754816"/>
              <a:gd name="connsiteY7" fmla="*/ 4149970 h 4208267"/>
              <a:gd name="connsiteX0" fmla="*/ 0 w 7754816"/>
              <a:gd name="connsiteY0" fmla="*/ 0 h 4208267"/>
              <a:gd name="connsiteX1" fmla="*/ 1019908 w 7754816"/>
              <a:gd name="connsiteY1" fmla="*/ 2356339 h 4208267"/>
              <a:gd name="connsiteX2" fmla="*/ 3499339 w 7754816"/>
              <a:gd name="connsiteY2" fmla="*/ 2760785 h 4208267"/>
              <a:gd name="connsiteX3" fmla="*/ 5732254 w 7754816"/>
              <a:gd name="connsiteY3" fmla="*/ 3511062 h 4208267"/>
              <a:gd name="connsiteX4" fmla="*/ 6289268 w 7754816"/>
              <a:gd name="connsiteY4" fmla="*/ 2754923 h 4208267"/>
              <a:gd name="connsiteX5" fmla="*/ 6664570 w 7754816"/>
              <a:gd name="connsiteY5" fmla="*/ 2391508 h 4208267"/>
              <a:gd name="connsiteX6" fmla="*/ 7561385 w 7754816"/>
              <a:gd name="connsiteY6" fmla="*/ 3991708 h 4208267"/>
              <a:gd name="connsiteX7" fmla="*/ 7754816 w 7754816"/>
              <a:gd name="connsiteY7" fmla="*/ 4149970 h 4208267"/>
              <a:gd name="connsiteX0" fmla="*/ 0 w 7754816"/>
              <a:gd name="connsiteY0" fmla="*/ 0 h 4208267"/>
              <a:gd name="connsiteX1" fmla="*/ 1019908 w 7754816"/>
              <a:gd name="connsiteY1" fmla="*/ 2356339 h 4208267"/>
              <a:gd name="connsiteX2" fmla="*/ 3941312 w 7754816"/>
              <a:gd name="connsiteY2" fmla="*/ 2760785 h 4208267"/>
              <a:gd name="connsiteX3" fmla="*/ 5732254 w 7754816"/>
              <a:gd name="connsiteY3" fmla="*/ 3511062 h 4208267"/>
              <a:gd name="connsiteX4" fmla="*/ 6289268 w 7754816"/>
              <a:gd name="connsiteY4" fmla="*/ 2754923 h 4208267"/>
              <a:gd name="connsiteX5" fmla="*/ 6664570 w 7754816"/>
              <a:gd name="connsiteY5" fmla="*/ 2391508 h 4208267"/>
              <a:gd name="connsiteX6" fmla="*/ 7561385 w 7754816"/>
              <a:gd name="connsiteY6" fmla="*/ 3991708 h 4208267"/>
              <a:gd name="connsiteX7" fmla="*/ 7754816 w 7754816"/>
              <a:gd name="connsiteY7" fmla="*/ 4149970 h 4208267"/>
              <a:gd name="connsiteX0" fmla="*/ 0 w 7754816"/>
              <a:gd name="connsiteY0" fmla="*/ 0 h 4208267"/>
              <a:gd name="connsiteX1" fmla="*/ 1019908 w 7754816"/>
              <a:gd name="connsiteY1" fmla="*/ 2356339 h 4208267"/>
              <a:gd name="connsiteX2" fmla="*/ 3941312 w 7754816"/>
              <a:gd name="connsiteY2" fmla="*/ 2760785 h 4208267"/>
              <a:gd name="connsiteX3" fmla="*/ 5732254 w 7754816"/>
              <a:gd name="connsiteY3" fmla="*/ 3511062 h 4208267"/>
              <a:gd name="connsiteX4" fmla="*/ 6289268 w 7754816"/>
              <a:gd name="connsiteY4" fmla="*/ 2754923 h 4208267"/>
              <a:gd name="connsiteX5" fmla="*/ 6664570 w 7754816"/>
              <a:gd name="connsiteY5" fmla="*/ 2391508 h 4208267"/>
              <a:gd name="connsiteX6" fmla="*/ 7561385 w 7754816"/>
              <a:gd name="connsiteY6" fmla="*/ 3991708 h 4208267"/>
              <a:gd name="connsiteX7" fmla="*/ 7754816 w 7754816"/>
              <a:gd name="connsiteY7" fmla="*/ 4149970 h 4208267"/>
              <a:gd name="connsiteX0" fmla="*/ 0 w 7754816"/>
              <a:gd name="connsiteY0" fmla="*/ 0 h 4208267"/>
              <a:gd name="connsiteX1" fmla="*/ 1314558 w 7754816"/>
              <a:gd name="connsiteY1" fmla="*/ 2225710 h 4208267"/>
              <a:gd name="connsiteX2" fmla="*/ 3941312 w 7754816"/>
              <a:gd name="connsiteY2" fmla="*/ 2760785 h 4208267"/>
              <a:gd name="connsiteX3" fmla="*/ 5732254 w 7754816"/>
              <a:gd name="connsiteY3" fmla="*/ 3511062 h 4208267"/>
              <a:gd name="connsiteX4" fmla="*/ 6289268 w 7754816"/>
              <a:gd name="connsiteY4" fmla="*/ 2754923 h 4208267"/>
              <a:gd name="connsiteX5" fmla="*/ 6664570 w 7754816"/>
              <a:gd name="connsiteY5" fmla="*/ 2391508 h 4208267"/>
              <a:gd name="connsiteX6" fmla="*/ 7561385 w 7754816"/>
              <a:gd name="connsiteY6" fmla="*/ 3991708 h 4208267"/>
              <a:gd name="connsiteX7" fmla="*/ 7754816 w 7754816"/>
              <a:gd name="connsiteY7" fmla="*/ 4149970 h 4208267"/>
              <a:gd name="connsiteX0" fmla="*/ 0 w 7754816"/>
              <a:gd name="connsiteY0" fmla="*/ 0 h 4208267"/>
              <a:gd name="connsiteX1" fmla="*/ 1314558 w 7754816"/>
              <a:gd name="connsiteY1" fmla="*/ 2225710 h 4208267"/>
              <a:gd name="connsiteX2" fmla="*/ 3767202 w 7754816"/>
              <a:gd name="connsiteY2" fmla="*/ 2717243 h 4208267"/>
              <a:gd name="connsiteX3" fmla="*/ 5732254 w 7754816"/>
              <a:gd name="connsiteY3" fmla="*/ 3511062 h 4208267"/>
              <a:gd name="connsiteX4" fmla="*/ 6289268 w 7754816"/>
              <a:gd name="connsiteY4" fmla="*/ 2754923 h 4208267"/>
              <a:gd name="connsiteX5" fmla="*/ 6664570 w 7754816"/>
              <a:gd name="connsiteY5" fmla="*/ 2391508 h 4208267"/>
              <a:gd name="connsiteX6" fmla="*/ 7561385 w 7754816"/>
              <a:gd name="connsiteY6" fmla="*/ 3991708 h 4208267"/>
              <a:gd name="connsiteX7" fmla="*/ 7754816 w 7754816"/>
              <a:gd name="connsiteY7" fmla="*/ 4149970 h 4208267"/>
              <a:gd name="connsiteX0" fmla="*/ 0 w 7754816"/>
              <a:gd name="connsiteY0" fmla="*/ 0 h 4208267"/>
              <a:gd name="connsiteX1" fmla="*/ 1314558 w 7754816"/>
              <a:gd name="connsiteY1" fmla="*/ 2225710 h 4208267"/>
              <a:gd name="connsiteX2" fmla="*/ 3767202 w 7754816"/>
              <a:gd name="connsiteY2" fmla="*/ 2717243 h 4208267"/>
              <a:gd name="connsiteX3" fmla="*/ 5732254 w 7754816"/>
              <a:gd name="connsiteY3" fmla="*/ 3511062 h 4208267"/>
              <a:gd name="connsiteX4" fmla="*/ 6289268 w 7754816"/>
              <a:gd name="connsiteY4" fmla="*/ 2754923 h 4208267"/>
              <a:gd name="connsiteX5" fmla="*/ 6664570 w 7754816"/>
              <a:gd name="connsiteY5" fmla="*/ 2391508 h 4208267"/>
              <a:gd name="connsiteX6" fmla="*/ 7561385 w 7754816"/>
              <a:gd name="connsiteY6" fmla="*/ 3991708 h 4208267"/>
              <a:gd name="connsiteX7" fmla="*/ 7754816 w 7754816"/>
              <a:gd name="connsiteY7" fmla="*/ 4149970 h 4208267"/>
              <a:gd name="connsiteX0" fmla="*/ 0 w 7754816"/>
              <a:gd name="connsiteY0" fmla="*/ 0 h 4208267"/>
              <a:gd name="connsiteX1" fmla="*/ 1314558 w 7754816"/>
              <a:gd name="connsiteY1" fmla="*/ 2225710 h 4208267"/>
              <a:gd name="connsiteX2" fmla="*/ 3823199 w 7754816"/>
              <a:gd name="connsiteY2" fmla="*/ 2698193 h 4208267"/>
              <a:gd name="connsiteX3" fmla="*/ 5732254 w 7754816"/>
              <a:gd name="connsiteY3" fmla="*/ 3511062 h 4208267"/>
              <a:gd name="connsiteX4" fmla="*/ 6289268 w 7754816"/>
              <a:gd name="connsiteY4" fmla="*/ 2754923 h 4208267"/>
              <a:gd name="connsiteX5" fmla="*/ 6664570 w 7754816"/>
              <a:gd name="connsiteY5" fmla="*/ 2391508 h 4208267"/>
              <a:gd name="connsiteX6" fmla="*/ 7561385 w 7754816"/>
              <a:gd name="connsiteY6" fmla="*/ 3991708 h 4208267"/>
              <a:gd name="connsiteX7" fmla="*/ 7754816 w 7754816"/>
              <a:gd name="connsiteY7" fmla="*/ 4149970 h 4208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754816" h="4208267">
                <a:moveTo>
                  <a:pt x="0" y="0"/>
                </a:moveTo>
                <a:cubicBezTo>
                  <a:pt x="218342" y="948104"/>
                  <a:pt x="677358" y="1776011"/>
                  <a:pt x="1314558" y="2225710"/>
                </a:cubicBezTo>
                <a:cubicBezTo>
                  <a:pt x="1951758" y="2675409"/>
                  <a:pt x="3073523" y="2701682"/>
                  <a:pt x="3823199" y="2698193"/>
                </a:cubicBezTo>
                <a:cubicBezTo>
                  <a:pt x="4572875" y="2694704"/>
                  <a:pt x="5321243" y="3501607"/>
                  <a:pt x="5732254" y="3511062"/>
                </a:cubicBezTo>
                <a:cubicBezTo>
                  <a:pt x="6143265" y="3520517"/>
                  <a:pt x="6133882" y="2941515"/>
                  <a:pt x="6289268" y="2754923"/>
                </a:cubicBezTo>
                <a:cubicBezTo>
                  <a:pt x="6444654" y="2568331"/>
                  <a:pt x="6452551" y="2185377"/>
                  <a:pt x="6664570" y="2391508"/>
                </a:cubicBezTo>
                <a:cubicBezTo>
                  <a:pt x="6876589" y="2597639"/>
                  <a:pt x="7379677" y="3698631"/>
                  <a:pt x="7561385" y="3991708"/>
                </a:cubicBezTo>
                <a:cubicBezTo>
                  <a:pt x="7743093" y="4284785"/>
                  <a:pt x="7748954" y="4217377"/>
                  <a:pt x="7754816" y="4149970"/>
                </a:cubicBezTo>
              </a:path>
            </a:pathLst>
          </a:custGeom>
          <a:noFill/>
          <a:ln w="63500">
            <a:solidFill>
              <a:schemeClr val="accent4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14" name="橢圓 8"/>
          <p:cNvSpPr/>
          <p:nvPr/>
        </p:nvSpPr>
        <p:spPr>
          <a:xfrm>
            <a:off x="5652619" y="3607162"/>
            <a:ext cx="633046" cy="633046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cxnSp>
        <p:nvCxnSpPr>
          <p:cNvPr id="15" name="直線單箭頭接點 4"/>
          <p:cNvCxnSpPr/>
          <p:nvPr/>
        </p:nvCxnSpPr>
        <p:spPr>
          <a:xfrm>
            <a:off x="1837655" y="5589683"/>
            <a:ext cx="8428024" cy="0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單箭頭接點 13"/>
          <p:cNvCxnSpPr/>
          <p:nvPr/>
        </p:nvCxnSpPr>
        <p:spPr>
          <a:xfrm flipV="1">
            <a:off x="2255887" y="1436042"/>
            <a:ext cx="0" cy="4362809"/>
          </a:xfrm>
          <a:prstGeom prst="straightConnector1">
            <a:avLst/>
          </a:prstGeom>
          <a:ln w="571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字方塊 9"/>
              <p:cNvSpPr txBox="1"/>
              <p:nvPr/>
            </p:nvSpPr>
            <p:spPr>
              <a:xfrm>
                <a:off x="2207022" y="1346201"/>
                <a:ext cx="1055296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sz="2100" dirty="0"/>
                  <a:t>损失</a:t>
                </a:r>
                <a14:m>
                  <m:oMath xmlns:m="http://schemas.openxmlformats.org/officeDocument/2006/math">
                    <m:r>
                      <a:rPr lang="en-US" altLang="zh-CN" sz="2100" i="1">
                        <a:latin typeface="Cambria Math" panose="02040503050406030204" pitchFamily="18" charset="0"/>
                      </a:rPr>
                      <m:t>ℒ</m:t>
                    </m:r>
                  </m:oMath>
                </a14:m>
                <a:endParaRPr lang="zh-TW" altLang="en-US" sz="2100" dirty="0"/>
              </a:p>
            </p:txBody>
          </p:sp>
        </mc:Choice>
        <mc:Fallback xmlns="">
          <p:sp>
            <p:nvSpPr>
              <p:cNvPr id="17" name="文字方塊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7022" y="1346201"/>
                <a:ext cx="1055296" cy="415498"/>
              </a:xfrm>
              <a:prstGeom prst="rect">
                <a:avLst/>
              </a:prstGeom>
              <a:blipFill>
                <a:blip r:embed="rId2"/>
                <a:stretch>
                  <a:fillRect t="-9091" b="-2727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文字方塊 16"/>
              <p:cNvSpPr txBox="1"/>
              <p:nvPr/>
            </p:nvSpPr>
            <p:spPr>
              <a:xfrm>
                <a:off x="3625010" y="5762304"/>
                <a:ext cx="5195774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sz="2100" dirty="0"/>
                  <a:t>网络参数</a:t>
                </a:r>
                <a14:m>
                  <m:oMath xmlns:m="http://schemas.openxmlformats.org/officeDocument/2006/math">
                    <m:r>
                      <a:rPr lang="en-US" altLang="zh-CN" sz="2100" i="1" dirty="0">
                        <a:latin typeface="Cambria Math" panose="02040503050406030204" pitchFamily="18" charset="0"/>
                      </a:rPr>
                      <m:t>𝑤</m:t>
                    </m:r>
                  </m:oMath>
                </a14:m>
                <a:endParaRPr lang="zh-TW" altLang="en-US" sz="2100" dirty="0"/>
              </a:p>
            </p:txBody>
          </p:sp>
        </mc:Choice>
        <mc:Fallback xmlns="">
          <p:sp>
            <p:nvSpPr>
              <p:cNvPr id="18" name="文字方塊 1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5010" y="5762304"/>
                <a:ext cx="5195774" cy="415498"/>
              </a:xfrm>
              <a:prstGeom prst="rect">
                <a:avLst/>
              </a:prstGeom>
              <a:blipFill>
                <a:blip r:embed="rId3"/>
                <a:stretch>
                  <a:fillRect t="-8824" b="-2352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文字方塊 10"/>
          <p:cNvSpPr txBox="1"/>
          <p:nvPr/>
        </p:nvSpPr>
        <p:spPr>
          <a:xfrm>
            <a:off x="3639869" y="1760870"/>
            <a:ext cx="1934146" cy="41549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100" dirty="0">
                <a:solidFill>
                  <a:schemeClr val="tx1"/>
                </a:solidFill>
              </a:rPr>
              <a:t>梯度小</a:t>
            </a:r>
            <a:endParaRPr lang="zh-TW" altLang="en-US" sz="2100" dirty="0">
              <a:solidFill>
                <a:schemeClr val="tx1"/>
              </a:solidFill>
            </a:endParaRPr>
          </a:p>
        </p:txBody>
      </p:sp>
      <p:sp>
        <p:nvSpPr>
          <p:cNvPr id="20" name="文字方塊 21"/>
          <p:cNvSpPr txBox="1"/>
          <p:nvPr/>
        </p:nvSpPr>
        <p:spPr>
          <a:xfrm>
            <a:off x="7164715" y="3309420"/>
            <a:ext cx="2541611" cy="41549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28575"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100" dirty="0">
                <a:solidFill>
                  <a:schemeClr val="tx1"/>
                </a:solidFill>
              </a:rPr>
              <a:t>陷入局部最优</a:t>
            </a:r>
            <a:endParaRPr lang="zh-TW" altLang="en-US" sz="2100" dirty="0">
              <a:solidFill>
                <a:schemeClr val="tx1"/>
              </a:solidFill>
            </a:endParaRPr>
          </a:p>
        </p:txBody>
      </p:sp>
      <p:sp>
        <p:nvSpPr>
          <p:cNvPr id="21" name="橢圓 20"/>
          <p:cNvSpPr/>
          <p:nvPr/>
        </p:nvSpPr>
        <p:spPr>
          <a:xfrm>
            <a:off x="2435950" y="2282615"/>
            <a:ext cx="633046" cy="633046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文字方塊 27"/>
              <p:cNvSpPr txBox="1"/>
              <p:nvPr/>
            </p:nvSpPr>
            <p:spPr>
              <a:xfrm>
                <a:off x="8021990" y="4834717"/>
                <a:ext cx="1288691" cy="70686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TW" altLang="en-US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TW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TW" altLang="en-US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TW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den>
                      </m:f>
                      <m:r>
                        <a:rPr lang="en-US" altLang="zh-TW" sz="2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zh-TW" altLang="en-US" sz="2100" baseline="-25000" dirty="0"/>
              </a:p>
            </p:txBody>
          </p:sp>
        </mc:Choice>
        <mc:Fallback xmlns="">
          <p:sp>
            <p:nvSpPr>
              <p:cNvPr id="22" name="文字方塊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1990" y="4834717"/>
                <a:ext cx="1288691" cy="706860"/>
              </a:xfrm>
              <a:prstGeom prst="rect">
                <a:avLst/>
              </a:prstGeom>
              <a:blipFill>
                <a:blip r:embed="rId4"/>
                <a:stretch>
                  <a:fillRect b="-70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橢圓 29"/>
          <p:cNvSpPr/>
          <p:nvPr/>
        </p:nvSpPr>
        <p:spPr>
          <a:xfrm>
            <a:off x="3917750" y="3481965"/>
            <a:ext cx="633046" cy="633046"/>
          </a:xfrm>
          <a:prstGeom prst="ellipse">
            <a:avLst/>
          </a:prstGeom>
          <a:solidFill>
            <a:schemeClr val="accent3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24" name="文字方塊 32"/>
          <p:cNvSpPr txBox="1"/>
          <p:nvPr/>
        </p:nvSpPr>
        <p:spPr>
          <a:xfrm>
            <a:off x="5747402" y="2472715"/>
            <a:ext cx="2541611" cy="41549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100" dirty="0">
                <a:solidFill>
                  <a:schemeClr val="tx1"/>
                </a:solidFill>
              </a:rPr>
              <a:t>鞍点</a:t>
            </a:r>
            <a:endParaRPr lang="zh-TW" altLang="en-US" sz="2100" dirty="0">
              <a:solidFill>
                <a:schemeClr val="tx1"/>
              </a:solidFill>
            </a:endParaRPr>
          </a:p>
        </p:txBody>
      </p:sp>
      <p:cxnSp>
        <p:nvCxnSpPr>
          <p:cNvPr id="25" name="直線單箭頭接點 33"/>
          <p:cNvCxnSpPr>
            <a:stCxn id="8" idx="7"/>
          </p:cNvCxnSpPr>
          <p:nvPr/>
        </p:nvCxnSpPr>
        <p:spPr>
          <a:xfrm flipV="1">
            <a:off x="8113695" y="3765966"/>
            <a:ext cx="342234" cy="731096"/>
          </a:xfrm>
          <a:prstGeom prst="straightConnector1">
            <a:avLst/>
          </a:prstGeom>
          <a:ln w="3810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線單箭頭接點 35"/>
          <p:cNvCxnSpPr/>
          <p:nvPr/>
        </p:nvCxnSpPr>
        <p:spPr>
          <a:xfrm flipV="1">
            <a:off x="6130358" y="2915662"/>
            <a:ext cx="344940" cy="769697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單箭頭接點 36"/>
          <p:cNvCxnSpPr>
            <a:stCxn id="23" idx="0"/>
            <a:endCxn id="19" idx="2"/>
          </p:cNvCxnSpPr>
          <p:nvPr/>
        </p:nvCxnSpPr>
        <p:spPr>
          <a:xfrm flipV="1">
            <a:off x="4234274" y="2176369"/>
            <a:ext cx="372669" cy="1305597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文字方塊 25"/>
              <p:cNvSpPr txBox="1"/>
              <p:nvPr/>
            </p:nvSpPr>
            <p:spPr>
              <a:xfrm>
                <a:off x="6072771" y="4826981"/>
                <a:ext cx="1292685" cy="70686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TW" altLang="en-US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TW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TW" altLang="en-US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TW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den>
                      </m:f>
                      <m:r>
                        <a:rPr lang="en-US" altLang="zh-TW" sz="2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zh-TW" altLang="en-US" sz="2100" baseline="-25000" dirty="0"/>
              </a:p>
            </p:txBody>
          </p:sp>
        </mc:Choice>
        <mc:Fallback xmlns="">
          <p:sp>
            <p:nvSpPr>
              <p:cNvPr id="28" name="文字方塊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72771" y="4826981"/>
                <a:ext cx="1292685" cy="706860"/>
              </a:xfrm>
              <a:prstGeom prst="rect">
                <a:avLst/>
              </a:prstGeom>
              <a:blipFill>
                <a:blip r:embed="rId5"/>
                <a:stretch>
                  <a:fillRect b="-52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文字方塊 28"/>
              <p:cNvSpPr txBox="1"/>
              <p:nvPr/>
            </p:nvSpPr>
            <p:spPr>
              <a:xfrm>
                <a:off x="4299984" y="4834592"/>
                <a:ext cx="1303192" cy="706860"/>
              </a:xfrm>
              <a:prstGeom prst="rect">
                <a:avLst/>
              </a:prstGeom>
            </p:spPr>
            <p:style>
              <a:lnRef idx="1">
                <a:schemeClr val="accent4"/>
              </a:lnRef>
              <a:fillRef idx="2">
                <a:schemeClr val="accent4"/>
              </a:fillRef>
              <a:effectRef idx="1">
                <a:schemeClr val="accent4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>
                <a:defPPr>
                  <a:defRPr lang="zh-TW"/>
                </a:defPPr>
                <a:lvl1pPr marL="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dk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altLang="zh-TW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TW" altLang="en-US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TW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𝐿</m:t>
                          </m:r>
                        </m:num>
                        <m:den>
                          <m:r>
                            <a:rPr lang="zh-TW" altLang="en-US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altLang="zh-TW" sz="21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𝑤</m:t>
                          </m:r>
                        </m:den>
                      </m:f>
                      <m:r>
                        <a:rPr lang="en-US" altLang="zh-TW" sz="21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≈0</m:t>
                      </m:r>
                    </m:oMath>
                  </m:oMathPara>
                </a14:m>
                <a:endParaRPr lang="zh-TW" altLang="en-US" sz="2100" baseline="-25000" dirty="0"/>
              </a:p>
            </p:txBody>
          </p:sp>
        </mc:Choice>
        <mc:Fallback xmlns="">
          <p:sp>
            <p:nvSpPr>
              <p:cNvPr id="29" name="文字方塊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9984" y="4834592"/>
                <a:ext cx="1303192" cy="706860"/>
              </a:xfrm>
              <a:prstGeom prst="rect">
                <a:avLst/>
              </a:prstGeom>
              <a:blipFill>
                <a:blip r:embed="rId6"/>
                <a:stretch>
                  <a:fillRect b="-701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0" name="橢圓 34"/>
          <p:cNvSpPr/>
          <p:nvPr/>
        </p:nvSpPr>
        <p:spPr>
          <a:xfrm>
            <a:off x="2620690" y="5481625"/>
            <a:ext cx="216117" cy="21611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31" name="橢圓 37"/>
          <p:cNvSpPr/>
          <p:nvPr/>
        </p:nvSpPr>
        <p:spPr>
          <a:xfrm>
            <a:off x="4132618" y="5475926"/>
            <a:ext cx="216117" cy="21611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32" name="橢圓 38"/>
          <p:cNvSpPr/>
          <p:nvPr/>
        </p:nvSpPr>
        <p:spPr>
          <a:xfrm>
            <a:off x="5861084" y="5451478"/>
            <a:ext cx="216117" cy="21611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  <p:sp>
        <p:nvSpPr>
          <p:cNvPr id="33" name="橢圓 39"/>
          <p:cNvSpPr/>
          <p:nvPr/>
        </p:nvSpPr>
        <p:spPr>
          <a:xfrm>
            <a:off x="7802329" y="5459674"/>
            <a:ext cx="216117" cy="216117"/>
          </a:xfrm>
          <a:prstGeom prst="ellipse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1905671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优化算法的对比</a:t>
            </a:r>
          </a:p>
        </p:txBody>
      </p:sp>
      <p:pic>
        <p:nvPicPr>
          <p:cNvPr id="7" name="Picture 2" descr="https://cdn-images-1.medium.com/max/720/1*SjtKOauOXFVjWRR7iCtHiA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0252" y="2168496"/>
            <a:ext cx="4346576" cy="3365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https://cdn-images-1.medium.com/max/720/1*XVFmo9NxLnwDr3SxzKy-rA.gif"/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3848" y="2248621"/>
            <a:ext cx="4139588" cy="3204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62060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DC150D-60E0-65D8-8B8A-786297CAB5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: 形状 37">
            <a:extLst>
              <a:ext uri="{FF2B5EF4-FFF2-40B4-BE49-F238E27FC236}">
                <a16:creationId xmlns:a16="http://schemas.microsoft.com/office/drawing/2014/main" id="{3F7F5B6A-1A74-C718-08BE-3DB5138F1EF2}"/>
              </a:ext>
            </a:extLst>
          </p:cNvPr>
          <p:cNvSpPr/>
          <p:nvPr/>
        </p:nvSpPr>
        <p:spPr>
          <a:xfrm>
            <a:off x="0" y="0"/>
            <a:ext cx="1819275" cy="1819275"/>
          </a:xfrm>
          <a:custGeom>
            <a:avLst/>
            <a:gdLst>
              <a:gd name="connsiteX0" fmla="*/ 0 w 3638550"/>
              <a:gd name="connsiteY0" fmla="*/ 1819275 h 3638550"/>
              <a:gd name="connsiteX1" fmla="*/ 1819275 w 3638550"/>
              <a:gd name="connsiteY1" fmla="*/ 0 h 3638550"/>
              <a:gd name="connsiteX2" fmla="*/ 3638550 w 3638550"/>
              <a:gd name="connsiteY2" fmla="*/ 1819275 h 3638550"/>
              <a:gd name="connsiteX3" fmla="*/ 1819275 w 3638550"/>
              <a:gd name="connsiteY3" fmla="*/ 3638550 h 3638550"/>
              <a:gd name="connsiteX4" fmla="*/ 0 w 3638550"/>
              <a:gd name="connsiteY4" fmla="*/ 1819275 h 3638550"/>
              <a:gd name="connsiteX0" fmla="*/ 1819275 w 3638550"/>
              <a:gd name="connsiteY0" fmla="*/ 0 h 3638550"/>
              <a:gd name="connsiteX1" fmla="*/ 3638550 w 3638550"/>
              <a:gd name="connsiteY1" fmla="*/ 1819275 h 3638550"/>
              <a:gd name="connsiteX2" fmla="*/ 1819275 w 3638550"/>
              <a:gd name="connsiteY2" fmla="*/ 3638550 h 3638550"/>
              <a:gd name="connsiteX3" fmla="*/ 0 w 3638550"/>
              <a:gd name="connsiteY3" fmla="*/ 1819275 h 3638550"/>
              <a:gd name="connsiteX4" fmla="*/ 1910715 w 3638550"/>
              <a:gd name="connsiteY4" fmla="*/ 91440 h 3638550"/>
              <a:gd name="connsiteX0" fmla="*/ 1819275 w 3638550"/>
              <a:gd name="connsiteY0" fmla="*/ 0 h 3638550"/>
              <a:gd name="connsiteX1" fmla="*/ 3638550 w 3638550"/>
              <a:gd name="connsiteY1" fmla="*/ 1819275 h 3638550"/>
              <a:gd name="connsiteX2" fmla="*/ 1819275 w 3638550"/>
              <a:gd name="connsiteY2" fmla="*/ 3638550 h 3638550"/>
              <a:gd name="connsiteX3" fmla="*/ 0 w 3638550"/>
              <a:gd name="connsiteY3" fmla="*/ 1819275 h 3638550"/>
              <a:gd name="connsiteX0" fmla="*/ 3638550 w 3638550"/>
              <a:gd name="connsiteY0" fmla="*/ 0 h 1819275"/>
              <a:gd name="connsiteX1" fmla="*/ 1819275 w 3638550"/>
              <a:gd name="connsiteY1" fmla="*/ 1819275 h 1819275"/>
              <a:gd name="connsiteX2" fmla="*/ 0 w 3638550"/>
              <a:gd name="connsiteY2" fmla="*/ 0 h 1819275"/>
              <a:gd name="connsiteX0" fmla="*/ 1819275 w 1819275"/>
              <a:gd name="connsiteY0" fmla="*/ 0 h 1819275"/>
              <a:gd name="connsiteX1" fmla="*/ 0 w 1819275"/>
              <a:gd name="connsiteY1" fmla="*/ 1819275 h 181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19275" h="1819275">
                <a:moveTo>
                  <a:pt x="1819275" y="0"/>
                </a:moveTo>
                <a:cubicBezTo>
                  <a:pt x="1819275" y="1004758"/>
                  <a:pt x="1004758" y="1819275"/>
                  <a:pt x="0" y="1819275"/>
                </a:cubicBezTo>
              </a:path>
            </a:pathLst>
          </a:custGeom>
          <a:noFill/>
          <a:ln w="3810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E93376A1-A711-B321-9E27-09B19AE2D572}"/>
              </a:ext>
            </a:extLst>
          </p:cNvPr>
          <p:cNvGrpSpPr/>
          <p:nvPr/>
        </p:nvGrpSpPr>
        <p:grpSpPr>
          <a:xfrm>
            <a:off x="1728175" y="805753"/>
            <a:ext cx="5663945" cy="716782"/>
            <a:chOff x="1727455" y="1321568"/>
            <a:chExt cx="5663945" cy="716782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4C435738-BF25-24A2-49BA-A01126E0E43D}"/>
                </a:ext>
              </a:extLst>
            </p:cNvPr>
            <p:cNvSpPr txBox="1">
              <a:spLocks/>
            </p:cNvSpPr>
            <p:nvPr/>
          </p:nvSpPr>
          <p:spPr>
            <a:xfrm>
              <a:off x="2573268" y="1323975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梯度下降和随机梯度下降</a:t>
              </a:r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38EBADE0-0CA6-CDD4-6107-F74D1B6E5F41}"/>
                </a:ext>
              </a:extLst>
            </p:cNvPr>
            <p:cNvSpPr/>
            <p:nvPr/>
          </p:nvSpPr>
          <p:spPr>
            <a:xfrm>
              <a:off x="1727455" y="1321568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01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36C807F3-E5B0-1DEE-A071-0F5BB331DDC3}"/>
              </a:ext>
            </a:extLst>
          </p:cNvPr>
          <p:cNvGrpSpPr/>
          <p:nvPr/>
        </p:nvGrpSpPr>
        <p:grpSpPr>
          <a:xfrm>
            <a:off x="7540339" y="0"/>
            <a:ext cx="4651661" cy="6858000"/>
            <a:chOff x="7540339" y="0"/>
            <a:chExt cx="4651661" cy="6858000"/>
          </a:xfrm>
        </p:grpSpPr>
        <p:sp>
          <p:nvSpPr>
            <p:cNvPr id="15" name="任意多边形: 形状 59">
              <a:extLst>
                <a:ext uri="{FF2B5EF4-FFF2-40B4-BE49-F238E27FC236}">
                  <a16:creationId xmlns:a16="http://schemas.microsoft.com/office/drawing/2014/main" id="{8B08C82E-2AC4-9AFE-37A9-F9F81FFDDC98}"/>
                </a:ext>
              </a:extLst>
            </p:cNvPr>
            <p:cNvSpPr/>
            <p:nvPr/>
          </p:nvSpPr>
          <p:spPr>
            <a:xfrm>
              <a:off x="7779658" y="0"/>
              <a:ext cx="4412342" cy="6858000"/>
            </a:xfrm>
            <a:custGeom>
              <a:avLst/>
              <a:gdLst>
                <a:gd name="connsiteX0" fmla="*/ 1295690 w 4412342"/>
                <a:gd name="connsiteY0" fmla="*/ 0 h 6858000"/>
                <a:gd name="connsiteX1" fmla="*/ 4412342 w 4412342"/>
                <a:gd name="connsiteY1" fmla="*/ 0 h 6858000"/>
                <a:gd name="connsiteX2" fmla="*/ 4412342 w 4412342"/>
                <a:gd name="connsiteY2" fmla="*/ 1636729 h 6858000"/>
                <a:gd name="connsiteX3" fmla="*/ 4272563 w 4412342"/>
                <a:gd name="connsiteY3" fmla="*/ 1672670 h 6858000"/>
                <a:gd name="connsiteX4" fmla="*/ 3111228 w 4412342"/>
                <a:gd name="connsiteY4" fmla="*/ 3251199 h 6858000"/>
                <a:gd name="connsiteX5" fmla="*/ 4272563 w 4412342"/>
                <a:gd name="connsiteY5" fmla="*/ 4829728 h 6858000"/>
                <a:gd name="connsiteX6" fmla="*/ 4412342 w 4412342"/>
                <a:gd name="connsiteY6" fmla="*/ 4865669 h 6858000"/>
                <a:gd name="connsiteX7" fmla="*/ 4412342 w 4412342"/>
                <a:gd name="connsiteY7" fmla="*/ 6858000 h 6858000"/>
                <a:gd name="connsiteX8" fmla="*/ 1670654 w 4412342"/>
                <a:gd name="connsiteY8" fmla="*/ 6858000 h 6858000"/>
                <a:gd name="connsiteX9" fmla="*/ 1550198 w 4412342"/>
                <a:gd name="connsiteY9" fmla="*/ 6753659 h 6858000"/>
                <a:gd name="connsiteX10" fmla="*/ 0 w 4412342"/>
                <a:gd name="connsiteY10" fmla="*/ 3251200 h 6858000"/>
                <a:gd name="connsiteX11" fmla="*/ 1229199 w 4412342"/>
                <a:gd name="connsiteY11" fmla="*/ 6974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12342" h="6858000">
                  <a:moveTo>
                    <a:pt x="1295690" y="0"/>
                  </a:moveTo>
                  <a:lnTo>
                    <a:pt x="4412342" y="0"/>
                  </a:lnTo>
                  <a:lnTo>
                    <a:pt x="4412342" y="1636729"/>
                  </a:lnTo>
                  <a:lnTo>
                    <a:pt x="4272563" y="1672670"/>
                  </a:lnTo>
                  <a:cubicBezTo>
                    <a:pt x="3599745" y="1881938"/>
                    <a:pt x="3111228" y="2509519"/>
                    <a:pt x="3111228" y="3251199"/>
                  </a:cubicBezTo>
                  <a:cubicBezTo>
                    <a:pt x="3111228" y="3992879"/>
                    <a:pt x="3599745" y="4620460"/>
                    <a:pt x="4272563" y="4829728"/>
                  </a:cubicBezTo>
                  <a:lnTo>
                    <a:pt x="4412342" y="4865669"/>
                  </a:lnTo>
                  <a:lnTo>
                    <a:pt x="4412342" y="6858000"/>
                  </a:lnTo>
                  <a:lnTo>
                    <a:pt x="1670654" y="6858000"/>
                  </a:lnTo>
                  <a:lnTo>
                    <a:pt x="1550198" y="6753659"/>
                  </a:lnTo>
                  <a:cubicBezTo>
                    <a:pt x="597879" y="5888107"/>
                    <a:pt x="0" y="4639475"/>
                    <a:pt x="0" y="3251200"/>
                  </a:cubicBezTo>
                  <a:cubicBezTo>
                    <a:pt x="0" y="2026252"/>
                    <a:pt x="465477" y="910022"/>
                    <a:pt x="1229199" y="69741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CC0027BD-F41E-9C00-6DF6-3C40E905CFC0}"/>
                </a:ext>
              </a:extLst>
            </p:cNvPr>
            <p:cNvSpPr/>
            <p:nvPr/>
          </p:nvSpPr>
          <p:spPr>
            <a:xfrm>
              <a:off x="7540339" y="3124369"/>
              <a:ext cx="3592287" cy="10156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spAutoFit/>
            </a:bodyPr>
            <a:lstStyle/>
            <a:p>
              <a:r>
                <a:rPr kumimoji="1" lang="zh-CN" altLang="en-US" sz="60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目录</a:t>
              </a:r>
              <a:endParaRPr kumimoji="1" lang="en-US" altLang="zh-CN" sz="60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B9B12BB4-DFB5-6E73-5B2A-1F013EED9E52}"/>
              </a:ext>
            </a:extLst>
          </p:cNvPr>
          <p:cNvGrpSpPr/>
          <p:nvPr/>
        </p:nvGrpSpPr>
        <p:grpSpPr>
          <a:xfrm>
            <a:off x="1728175" y="1817790"/>
            <a:ext cx="5663945" cy="716782"/>
            <a:chOff x="1727455" y="2419283"/>
            <a:chExt cx="5663945" cy="716782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86F9B24B-C580-431E-2132-7D4C48D7AB4E}"/>
                </a:ext>
              </a:extLst>
            </p:cNvPr>
            <p:cNvSpPr txBox="1">
              <a:spLocks/>
            </p:cNvSpPr>
            <p:nvPr/>
          </p:nvSpPr>
          <p:spPr>
            <a:xfrm>
              <a:off x="2573268" y="2421690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反向传播算法</a:t>
              </a: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F8FBD3BA-7246-E3B2-0670-7F66F846B2F9}"/>
                </a:ext>
              </a:extLst>
            </p:cNvPr>
            <p:cNvSpPr/>
            <p:nvPr/>
          </p:nvSpPr>
          <p:spPr>
            <a:xfrm>
              <a:off x="1727455" y="2419283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02</a:t>
              </a: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8500818B-A836-A7B4-5019-62539A990C6E}"/>
              </a:ext>
            </a:extLst>
          </p:cNvPr>
          <p:cNvSpPr txBox="1">
            <a:spLocks/>
          </p:cNvSpPr>
          <p:nvPr/>
        </p:nvSpPr>
        <p:spPr>
          <a:xfrm>
            <a:off x="2573988" y="2891689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深度学习的三个步骤和快速入门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A15B468E-1020-A07D-9BE8-62FB9781AEBB}"/>
              </a:ext>
            </a:extLst>
          </p:cNvPr>
          <p:cNvSpPr/>
          <p:nvPr/>
        </p:nvSpPr>
        <p:spPr>
          <a:xfrm>
            <a:off x="1728175" y="2889282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B93F8FC-EB99-59AE-10AF-3D463E7FAFF7}"/>
              </a:ext>
            </a:extLst>
          </p:cNvPr>
          <p:cNvSpPr txBox="1">
            <a:spLocks/>
          </p:cNvSpPr>
          <p:nvPr/>
        </p:nvSpPr>
        <p:spPr>
          <a:xfrm>
            <a:off x="2573988" y="3963181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随机梯度下降可能存在的问题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5F59D051-DFB6-1B38-631B-DFE22055B53F}"/>
              </a:ext>
            </a:extLst>
          </p:cNvPr>
          <p:cNvSpPr/>
          <p:nvPr/>
        </p:nvSpPr>
        <p:spPr>
          <a:xfrm>
            <a:off x="1728175" y="3960774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04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A8D66EDE-807A-1C0B-1A7D-20452A249ACC}"/>
              </a:ext>
            </a:extLst>
          </p:cNvPr>
          <p:cNvSpPr txBox="1">
            <a:spLocks/>
          </p:cNvSpPr>
          <p:nvPr/>
        </p:nvSpPr>
        <p:spPr>
          <a:xfrm>
            <a:off x="2573988" y="5032266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神经网络训练优化要点与技巧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124219BC-3639-F66A-68E4-72C004A1E522}"/>
              </a:ext>
            </a:extLst>
          </p:cNvPr>
          <p:cNvSpPr/>
          <p:nvPr/>
        </p:nvSpPr>
        <p:spPr>
          <a:xfrm>
            <a:off x="1728175" y="5029859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05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634C0F0-4CD4-F767-41B8-67352888ED19}"/>
              </a:ext>
            </a:extLst>
          </p:cNvPr>
          <p:cNvSpPr txBox="1">
            <a:spLocks/>
          </p:cNvSpPr>
          <p:nvPr/>
        </p:nvSpPr>
        <p:spPr>
          <a:xfrm>
            <a:off x="2573988" y="6044303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参数初始化</a:t>
            </a: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CBE8470B-CB05-1543-9FC0-BA3F62BC8D34}"/>
              </a:ext>
            </a:extLst>
          </p:cNvPr>
          <p:cNvSpPr/>
          <p:nvPr/>
        </p:nvSpPr>
        <p:spPr>
          <a:xfrm>
            <a:off x="1728175" y="6041896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6693269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样本随机性的影响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在每次迭代时，随机选择</a:t>
            </a:r>
            <a:r>
              <a:rPr lang="en-US" altLang="zh-CN" dirty="0"/>
              <a:t>B</a:t>
            </a:r>
            <a:r>
              <a:rPr lang="zh-CN" altLang="en-US" dirty="0"/>
              <a:t>个样本，这里的随机性非常重要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但随机性在大规模数据情况下很难满足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实践中通常将样本顺序打乱一次，然后按照这个顺序存储起来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虽然偏离真实随机采样，但不会有严重的有害影响</a:t>
            </a:r>
            <a:endParaRPr lang="en-US" altLang="zh-CN" dirty="0"/>
          </a:p>
          <a:p>
            <a:endParaRPr lang="zh-CN" altLang="en-US" dirty="0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76677C4C-E10C-09A3-10EC-4B1F43487798}"/>
              </a:ext>
            </a:extLst>
          </p:cNvPr>
          <p:cNvSpPr txBox="1"/>
          <p:nvPr/>
        </p:nvSpPr>
        <p:spPr>
          <a:xfrm>
            <a:off x="1437894" y="4232603"/>
            <a:ext cx="8949690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altLang="zh-CN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train_loader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= </a:t>
            </a:r>
            <a:r>
              <a:rPr lang="en-US" altLang="zh-CN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torch.utils.data.DataLoader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(dataset=</a:t>
            </a:r>
            <a:r>
              <a:rPr lang="en-US" altLang="zh-CN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train_dataset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</a:t>
            </a:r>
          </a:p>
          <a:p>
            <a:pPr>
              <a:buNone/>
            </a:pPr>
            <a:r>
              <a:rPr lang="en-US" altLang="zh-CN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                                          </a:t>
            </a:r>
            <a:r>
              <a:rPr lang="en-US" altLang="zh-CN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batch_size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en-US" altLang="zh-CN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batch_size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</a:t>
            </a:r>
          </a:p>
          <a:p>
            <a:pPr>
              <a:buNone/>
            </a:pPr>
            <a:r>
              <a:rPr lang="en-US" altLang="zh-CN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                                          shuffle=</a:t>
            </a:r>
            <a:r>
              <a:rPr lang="en-US" altLang="zh-CN" b="0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True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</a:t>
            </a:r>
          </a:p>
          <a:p>
            <a:pPr>
              <a:buNone/>
            </a:pPr>
            <a:br>
              <a:rPr lang="en-US" altLang="zh-CN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</a:br>
            <a:r>
              <a:rPr lang="en-US" altLang="zh-CN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test_loader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 = </a:t>
            </a:r>
            <a:r>
              <a:rPr lang="en-US" altLang="zh-CN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torch.utils.data.DataLoader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(dataset=</a:t>
            </a:r>
            <a:r>
              <a:rPr lang="en-US" altLang="zh-CN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test_dataset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</a:t>
            </a:r>
          </a:p>
          <a:p>
            <a:pPr>
              <a:buNone/>
            </a:pPr>
            <a:r>
              <a:rPr lang="en-US" altLang="zh-CN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                                         </a:t>
            </a:r>
            <a:r>
              <a:rPr lang="en-US" altLang="zh-CN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batch_size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=</a:t>
            </a:r>
            <a:r>
              <a:rPr lang="en-US" altLang="zh-CN" b="0" dirty="0" err="1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batch_size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,</a:t>
            </a:r>
          </a:p>
          <a:p>
            <a:r>
              <a:rPr lang="en-US" altLang="zh-CN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                                          shuffle=</a:t>
            </a:r>
            <a:r>
              <a:rPr lang="en-US" altLang="zh-CN" b="0" dirty="0">
                <a:solidFill>
                  <a:srgbClr val="0000FF"/>
                </a:solidFill>
                <a:effectLst/>
                <a:latin typeface="Courier New" panose="02070309020205020404" pitchFamily="49" charset="0"/>
              </a:rPr>
              <a:t>False</a:t>
            </a:r>
            <a:r>
              <a:rPr lang="en-US" altLang="zh-CN" b="0" dirty="0">
                <a:solidFill>
                  <a:srgbClr val="000000"/>
                </a:solidFill>
                <a:effectLst/>
                <a:latin typeface="Courier New" panose="02070309020205020404" pitchFamily="49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004637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批量大小的影响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批量大小不影响梯度期望，但会影响梯度方差，一般为</a:t>
            </a:r>
            <a:r>
              <a:rPr lang="en-US" altLang="zh-CN" dirty="0"/>
              <a:t>2</a:t>
            </a:r>
            <a:r>
              <a:rPr lang="zh-CN" altLang="en-US" dirty="0"/>
              <a:t>的幂数</a:t>
            </a:r>
            <a:endParaRPr lang="en-US" altLang="zh-CN" dirty="0"/>
          </a:p>
          <a:p>
            <a:pPr lvl="1"/>
            <a:r>
              <a:rPr lang="zh-CN" altLang="en-US" dirty="0"/>
              <a:t>批量越大，随机梯度的方差越小，引入的噪声也越小，训练也越稳定，因此可以设置较大的学习率</a:t>
            </a:r>
          </a:p>
          <a:p>
            <a:pPr lvl="1"/>
            <a:r>
              <a:rPr lang="zh-CN" altLang="en-US" dirty="0"/>
              <a:t>批量较小时，需要设置较小的学习率，否则模型会不收敛</a:t>
            </a:r>
          </a:p>
          <a:p>
            <a:pPr lvl="1"/>
            <a:endParaRPr lang="en-US" altLang="zh-CN" dirty="0"/>
          </a:p>
          <a:p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BD035467-8095-4458-A9CD-05E002C543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900" y="2470000"/>
            <a:ext cx="4043675" cy="3384146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3033066" y="5951719"/>
            <a:ext cx="6858000" cy="36933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zh-CN" altLang="en-US" dirty="0"/>
              <a:t> 小批量梯度下降中，每次选取样本数量对损失下降的影响</a:t>
            </a:r>
          </a:p>
        </p:txBody>
      </p:sp>
    </p:spTree>
    <p:extLst>
      <p:ext uri="{BB962C8B-B14F-4D97-AF65-F5344CB8AC3E}">
        <p14:creationId xmlns:p14="http://schemas.microsoft.com/office/powerpoint/2010/main" val="3342891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学习率的影响</a:t>
            </a:r>
          </a:p>
        </p:txBody>
      </p:sp>
      <p:pic>
        <p:nvPicPr>
          <p:cNvPr id="7" name="Picture 2" descr="Goldilocks of learning rates">
            <a:extLst>
              <a:ext uri="{FF2B5EF4-FFF2-40B4-BE49-F238E27FC236}">
                <a16:creationId xmlns:a16="http://schemas.microsoft.com/office/drawing/2014/main" id="{7829B761-E8E8-473B-9375-8B6C49DA44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900" y="1788757"/>
            <a:ext cx="8458200" cy="3280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00267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学习率衰减</a:t>
            </a:r>
            <a:r>
              <a:rPr lang="en-US" altLang="zh-CN" dirty="0"/>
              <a:t> </a:t>
            </a:r>
            <a:endParaRPr lang="zh-CN" altLang="en-US" dirty="0"/>
          </a:p>
        </p:txBody>
      </p:sp>
      <p:pic>
        <p:nvPicPr>
          <p:cNvPr id="7" name="Picture 2" descr="å±å¹å¿«ç§ 2018-07-13 ä¸å10.48.28">
            <a:extLst>
              <a:ext uri="{FF2B5EF4-FFF2-40B4-BE49-F238E27FC236}">
                <a16:creationId xmlns:a16="http://schemas.microsoft.com/office/drawing/2014/main" id="{8FE29D6D-40D1-4542-B33D-C64174C4AF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2806" y="1515289"/>
            <a:ext cx="5715000" cy="4614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7228115" y="2968227"/>
            <a:ext cx="3135086" cy="17081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172800" indent="-172800">
              <a:buFont typeface="Arial" panose="020B0604020202020204" pitchFamily="34" charset="0"/>
              <a:buChar char="•"/>
            </a:pPr>
            <a:r>
              <a:rPr lang="zh-CN" altLang="en-US" sz="2100" dirty="0"/>
              <a:t>学习率一开始要保持大些保证收敛速度</a:t>
            </a:r>
            <a:endParaRPr lang="en-US" altLang="zh-CN" sz="2100" dirty="0"/>
          </a:p>
          <a:p>
            <a:pPr marL="172800" indent="-172800">
              <a:buFont typeface="Arial" panose="020B0604020202020204" pitchFamily="34" charset="0"/>
              <a:buChar char="•"/>
            </a:pPr>
            <a:endParaRPr lang="en-US" altLang="zh-CN" sz="2100" dirty="0"/>
          </a:p>
          <a:p>
            <a:pPr marL="172800" indent="-172800">
              <a:buFont typeface="Arial" panose="020B0604020202020204" pitchFamily="34" charset="0"/>
              <a:buChar char="•"/>
            </a:pPr>
            <a:r>
              <a:rPr lang="zh-CN" altLang="en-US" sz="2100" dirty="0"/>
              <a:t>在收敛到最优点附近时要小些以避免来回振荡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矩形 2"/>
              <p:cNvSpPr/>
              <p:nvPr/>
            </p:nvSpPr>
            <p:spPr>
              <a:xfrm>
                <a:off x="6579079" y="5305245"/>
                <a:ext cx="776378" cy="4572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1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𝜽</m:t>
                      </m:r>
                    </m:oMath>
                  </m:oMathPara>
                </a14:m>
                <a:endParaRPr lang="zh-CN" altLang="en-US" sz="21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矩形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9079" y="5305245"/>
                <a:ext cx="776378" cy="4572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矩形 8"/>
              <p:cNvSpPr/>
              <p:nvPr/>
            </p:nvSpPr>
            <p:spPr>
              <a:xfrm>
                <a:off x="3677041" y="1733006"/>
                <a:ext cx="776378" cy="4572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100" b="1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ℒ</m:t>
                      </m:r>
                      <m:d>
                        <m:dPr>
                          <m:ctrlPr>
                            <a:rPr lang="en-US" altLang="zh-CN" sz="21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1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d>
                    </m:oMath>
                  </m:oMathPara>
                </a14:m>
                <a:endParaRPr lang="zh-CN" altLang="en-US" sz="2100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矩形 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7041" y="1733006"/>
                <a:ext cx="776378" cy="457200"/>
              </a:xfrm>
              <a:prstGeom prst="rect">
                <a:avLst/>
              </a:prstGeom>
              <a:blipFill>
                <a:blip r:embed="rId4"/>
                <a:stretch>
                  <a:fillRect l="-1613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407600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学习率衰减</a:t>
            </a:r>
          </a:p>
        </p:txBody>
      </p:sp>
      <p:pic>
        <p:nvPicPr>
          <p:cNvPr id="7" name="Picture 2" descr="Decreasing learning rate by steps">
            <a:extLst>
              <a:ext uri="{FF2B5EF4-FFF2-40B4-BE49-F238E27FC236}">
                <a16:creationId xmlns:a16="http://schemas.microsoft.com/office/drawing/2014/main" id="{735DE34A-C714-43E8-90EB-7B6787F890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9687" y="2053006"/>
            <a:ext cx="2816501" cy="21239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42F5B8C3-EB51-4FCC-AD9F-B7EDA373337A}"/>
              </a:ext>
            </a:extLst>
          </p:cNvPr>
          <p:cNvSpPr/>
          <p:nvPr/>
        </p:nvSpPr>
        <p:spPr>
          <a:xfrm>
            <a:off x="2142024" y="4625645"/>
            <a:ext cx="25378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/>
              <a:t>梯级衰减（</a:t>
            </a:r>
            <a:r>
              <a:rPr lang="en-US" altLang="zh-CN" dirty="0"/>
              <a:t>step decay</a:t>
            </a:r>
            <a:r>
              <a:rPr lang="zh-CN" altLang="en-US" dirty="0"/>
              <a:t>）</a:t>
            </a:r>
          </a:p>
        </p:txBody>
      </p:sp>
      <p:pic>
        <p:nvPicPr>
          <p:cNvPr id="9" name="Picture 2" descr="Linearly decrease learning rate">
            <a:extLst>
              <a:ext uri="{FF2B5EF4-FFF2-40B4-BE49-F238E27FC236}">
                <a16:creationId xmlns:a16="http://schemas.microsoft.com/office/drawing/2014/main" id="{E88E3FA2-CDB6-47A3-904D-46C6FE141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6550" y="2053006"/>
            <a:ext cx="2879575" cy="21954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590BC217-9357-4B0C-8746-E1E3D5370B06}"/>
              </a:ext>
            </a:extLst>
          </p:cNvPr>
          <p:cNvSpPr/>
          <p:nvPr/>
        </p:nvSpPr>
        <p:spPr>
          <a:xfrm>
            <a:off x="4982239" y="4624079"/>
            <a:ext cx="29290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/>
              <a:t>线性衰减（</a:t>
            </a:r>
            <a:r>
              <a:rPr lang="en-US" altLang="zh-CN" dirty="0"/>
              <a:t>Linear Decay</a:t>
            </a:r>
            <a:r>
              <a:rPr lang="zh-CN" altLang="en-US" dirty="0"/>
              <a:t>）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3585" y="1998576"/>
            <a:ext cx="2991080" cy="2239999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590BC217-9357-4B0C-8746-E1E3D5370B06}"/>
              </a:ext>
            </a:extLst>
          </p:cNvPr>
          <p:cNvSpPr/>
          <p:nvPr/>
        </p:nvSpPr>
        <p:spPr>
          <a:xfrm>
            <a:off x="7913164" y="4624079"/>
            <a:ext cx="21916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1/t</a:t>
            </a:r>
            <a:r>
              <a:rPr lang="zh-CN" altLang="en-US" dirty="0"/>
              <a:t>衰减（</a:t>
            </a:r>
            <a:r>
              <a:rPr lang="en-US" altLang="zh-CN" dirty="0"/>
              <a:t>1/t decay</a:t>
            </a:r>
            <a:r>
              <a:rPr lang="zh-CN" altLang="en-US" dirty="0"/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59637547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正则化 </a:t>
            </a:r>
            <a:r>
              <a:rPr lang="en-US" altLang="zh-CN" dirty="0"/>
              <a:t>(Regularization)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新优化目标：不仅最小化损失，而且要让权重尽可能小</a:t>
            </a:r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/>
              <p:cNvSpPr/>
              <p:nvPr/>
            </p:nvSpPr>
            <p:spPr>
              <a:xfrm>
                <a:off x="2627696" y="2227420"/>
                <a:ext cx="3047116" cy="6973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ℒ</m:t>
                          </m:r>
                        </m:e>
                        <m:sup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100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d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ℒ</m:t>
                      </m:r>
                      <m:d>
                        <m:d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100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d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𝜆</m:t>
                      </m:r>
                      <m:sSubSup>
                        <m:sSubSup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100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</m:d>
                        </m:e>
                        <m:sub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zh-CN" altLang="en-US" sz="2100" dirty="0"/>
              </a:p>
            </p:txBody>
          </p:sp>
        </mc:Choice>
        <mc:Fallback xmlns="">
          <p:sp>
            <p:nvSpPr>
              <p:cNvPr id="7" name="矩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7696" y="2227420"/>
                <a:ext cx="3047116" cy="697370"/>
              </a:xfrm>
              <a:prstGeom prst="rect">
                <a:avLst/>
              </a:prstGeom>
              <a:blipFill>
                <a:blip r:embed="rId2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文字方塊 4"/>
          <p:cNvSpPr txBox="1"/>
          <p:nvPr/>
        </p:nvSpPr>
        <p:spPr>
          <a:xfrm>
            <a:off x="2662744" y="3976974"/>
            <a:ext cx="26376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/>
              <a:t>损失，比如平方损失，交叉熵损失等等</a:t>
            </a:r>
            <a:endParaRPr lang="en-US" altLang="zh-TW" sz="2100" dirty="0"/>
          </a:p>
        </p:txBody>
      </p:sp>
      <p:cxnSp>
        <p:nvCxnSpPr>
          <p:cNvPr id="9" name="直線單箭頭接點 6"/>
          <p:cNvCxnSpPr/>
          <p:nvPr/>
        </p:nvCxnSpPr>
        <p:spPr>
          <a:xfrm>
            <a:off x="3946495" y="2880330"/>
            <a:ext cx="0" cy="1005204"/>
          </a:xfrm>
          <a:prstGeom prst="straightConnector1">
            <a:avLst/>
          </a:prstGeom>
          <a:ln w="3810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線接點 16"/>
          <p:cNvCxnSpPr/>
          <p:nvPr/>
        </p:nvCxnSpPr>
        <p:spPr>
          <a:xfrm>
            <a:off x="3443776" y="2879905"/>
            <a:ext cx="918357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字方塊 13"/>
          <p:cNvSpPr txBox="1"/>
          <p:nvPr/>
        </p:nvSpPr>
        <p:spPr>
          <a:xfrm>
            <a:off x="6149858" y="2344868"/>
            <a:ext cx="1582918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/>
              <a:t>正则化项目</a:t>
            </a:r>
            <a:endParaRPr lang="zh-TW" altLang="en-US" sz="2100" dirty="0"/>
          </a:p>
        </p:txBody>
      </p:sp>
      <p:cxnSp>
        <p:nvCxnSpPr>
          <p:cNvPr id="12" name="直線接點 17"/>
          <p:cNvCxnSpPr/>
          <p:nvPr/>
        </p:nvCxnSpPr>
        <p:spPr>
          <a:xfrm>
            <a:off x="4944995" y="2868060"/>
            <a:ext cx="554679" cy="0"/>
          </a:xfrm>
          <a:prstGeom prst="line">
            <a:avLst/>
          </a:prstGeom>
          <a:ln w="3810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線單箭頭接點 19"/>
          <p:cNvCxnSpPr/>
          <p:nvPr/>
        </p:nvCxnSpPr>
        <p:spPr>
          <a:xfrm>
            <a:off x="5710748" y="2552618"/>
            <a:ext cx="392812" cy="1149"/>
          </a:xfrm>
          <a:prstGeom prst="straightConnector1">
            <a:avLst/>
          </a:prstGeom>
          <a:ln w="381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 13"/>
              <p:cNvSpPr/>
              <p:nvPr/>
            </p:nvSpPr>
            <p:spPr>
              <a:xfrm>
                <a:off x="5968156" y="3740623"/>
                <a:ext cx="2049535" cy="4154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100" b="1" i="1">
                          <a:latin typeface="Cambria Math" panose="02040503050406030204" pitchFamily="18" charset="0"/>
                        </a:rPr>
                        <m:t>𝜽</m:t>
                      </m:r>
                      <m:r>
                        <a:rPr lang="en-US" altLang="zh-CN" sz="2100" b="1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en-US" altLang="zh-CN" sz="21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altLang="zh-CN" sz="2100" b="1" i="1">
                              <a:latin typeface="Cambria Math" panose="02040503050406030204" pitchFamily="18" charset="0"/>
                            </a:rPr>
                            <m:t>,…</m:t>
                          </m:r>
                        </m:e>
                      </m:d>
                    </m:oMath>
                  </m:oMathPara>
                </a14:m>
                <a:endParaRPr lang="zh-CN" altLang="en-US" sz="2100" dirty="0"/>
              </a:p>
            </p:txBody>
          </p:sp>
        </mc:Choice>
        <mc:Fallback xmlns="">
          <p:sp>
            <p:nvSpPr>
              <p:cNvPr id="14" name="矩形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68156" y="3740623"/>
                <a:ext cx="2049535" cy="4154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 14"/>
              <p:cNvSpPr/>
              <p:nvPr/>
            </p:nvSpPr>
            <p:spPr>
              <a:xfrm>
                <a:off x="5902678" y="4715638"/>
                <a:ext cx="3379450" cy="4280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2100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100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</m:d>
                        </m:e>
                        <m:sub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altLang="zh-CN" sz="2100" b="1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+⋯</m:t>
                      </m:r>
                    </m:oMath>
                  </m:oMathPara>
                </a14:m>
                <a:endParaRPr lang="zh-CN" altLang="en-US" sz="2100" dirty="0"/>
              </a:p>
            </p:txBody>
          </p:sp>
        </mc:Choice>
        <mc:Fallback xmlns="">
          <p:sp>
            <p:nvSpPr>
              <p:cNvPr id="15" name="矩形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2678" y="4715638"/>
                <a:ext cx="3379450" cy="42806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文字方塊 14"/>
          <p:cNvSpPr txBox="1"/>
          <p:nvPr/>
        </p:nvSpPr>
        <p:spPr>
          <a:xfrm>
            <a:off x="5968155" y="4300140"/>
            <a:ext cx="12906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100" dirty="0">
                <a:solidFill>
                  <a:srgbClr val="0000FF"/>
                </a:solidFill>
              </a:rPr>
              <a:t>L2 </a:t>
            </a:r>
            <a:r>
              <a:rPr lang="zh-CN" altLang="en-US" sz="2100" dirty="0">
                <a:solidFill>
                  <a:srgbClr val="0000FF"/>
                </a:solidFill>
              </a:rPr>
              <a:t>正则</a:t>
            </a:r>
            <a:r>
              <a:rPr lang="en-US" altLang="zh-TW" sz="2100" dirty="0">
                <a:solidFill>
                  <a:srgbClr val="0000FF"/>
                </a:solidFill>
              </a:rPr>
              <a:t>:</a:t>
            </a:r>
            <a:endParaRPr lang="zh-TW" altLang="en-US" sz="2100" dirty="0">
              <a:solidFill>
                <a:srgbClr val="0000FF"/>
              </a:solidFill>
            </a:endParaRPr>
          </a:p>
        </p:txBody>
      </p:sp>
      <p:sp>
        <p:nvSpPr>
          <p:cNvPr id="17" name="文字方塊 14"/>
          <p:cNvSpPr txBox="1"/>
          <p:nvPr/>
        </p:nvSpPr>
        <p:spPr>
          <a:xfrm>
            <a:off x="3343412" y="5347374"/>
            <a:ext cx="224028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>
                <a:solidFill>
                  <a:srgbClr val="FF0000"/>
                </a:solidFill>
              </a:rPr>
              <a:t>一般不考虑</a:t>
            </a:r>
            <a:r>
              <a:rPr lang="en-US" altLang="zh-CN" sz="2100" dirty="0">
                <a:solidFill>
                  <a:srgbClr val="FF0000"/>
                </a:solidFill>
              </a:rPr>
              <a:t>bias</a:t>
            </a:r>
            <a:endParaRPr lang="zh-TW" altLang="en-US" sz="21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矩形 17"/>
              <p:cNvSpPr/>
              <p:nvPr/>
            </p:nvSpPr>
            <p:spPr>
              <a:xfrm>
                <a:off x="5902678" y="5923203"/>
                <a:ext cx="3013902" cy="4154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1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100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</m:d>
                        </m:e>
                        <m:sub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altLang="zh-CN" sz="2100" b="1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zh-CN" sz="2100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|"/>
                          <m:endChr m:val="|"/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+⋯</m:t>
                      </m:r>
                    </m:oMath>
                  </m:oMathPara>
                </a14:m>
                <a:endParaRPr lang="zh-CN" altLang="en-US" sz="2100" dirty="0"/>
              </a:p>
            </p:txBody>
          </p:sp>
        </mc:Choice>
        <mc:Fallback xmlns="">
          <p:sp>
            <p:nvSpPr>
              <p:cNvPr id="18" name="矩形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2678" y="5923203"/>
                <a:ext cx="3013902" cy="41549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文字方塊 14"/>
          <p:cNvSpPr txBox="1"/>
          <p:nvPr/>
        </p:nvSpPr>
        <p:spPr>
          <a:xfrm>
            <a:off x="5968155" y="5507705"/>
            <a:ext cx="12906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100" dirty="0">
                <a:solidFill>
                  <a:srgbClr val="0000FF"/>
                </a:solidFill>
              </a:rPr>
              <a:t>L1 </a:t>
            </a:r>
            <a:r>
              <a:rPr lang="zh-CN" altLang="en-US" sz="2100" dirty="0">
                <a:solidFill>
                  <a:srgbClr val="0000FF"/>
                </a:solidFill>
              </a:rPr>
              <a:t>正则</a:t>
            </a:r>
            <a:r>
              <a:rPr lang="en-US" altLang="zh-TW" sz="2100" dirty="0">
                <a:solidFill>
                  <a:srgbClr val="0000FF"/>
                </a:solidFill>
              </a:rPr>
              <a:t>:</a:t>
            </a:r>
            <a:endParaRPr lang="zh-TW" altLang="en-US" sz="21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137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正则化</a:t>
            </a:r>
            <a:r>
              <a:rPr lang="en-US" altLang="zh-CN" dirty="0"/>
              <a:t> (Regularization)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矩形 9"/>
              <p:cNvSpPr/>
              <p:nvPr/>
            </p:nvSpPr>
            <p:spPr>
              <a:xfrm>
                <a:off x="2426528" y="1761076"/>
                <a:ext cx="3047116" cy="6973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ℒ</m:t>
                          </m:r>
                        </m:e>
                        <m:sup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d>
                        <m:d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100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d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ℒ</m:t>
                      </m:r>
                      <m:d>
                        <m:d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100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</m:d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𝜆</m:t>
                      </m:r>
                      <m:sSubSup>
                        <m:sSubSup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100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</m:d>
                        </m:e>
                        <m:sub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zh-CN" altLang="en-US" sz="2100" dirty="0"/>
              </a:p>
            </p:txBody>
          </p:sp>
        </mc:Choice>
        <mc:Fallback xmlns="">
          <p:sp>
            <p:nvSpPr>
              <p:cNvPr id="10" name="矩形 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6528" y="1761076"/>
                <a:ext cx="3047116" cy="697370"/>
              </a:xfrm>
              <a:prstGeom prst="rect">
                <a:avLst/>
              </a:prstGeom>
              <a:blipFill>
                <a:blip r:embed="rId2"/>
                <a:stretch>
                  <a:fillRect b="-535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/>
              <p:cNvSpPr txBox="1"/>
              <p:nvPr/>
            </p:nvSpPr>
            <p:spPr>
              <a:xfrm>
                <a:off x="6114288" y="1902012"/>
                <a:ext cx="2999232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2100" dirty="0"/>
                  <a:t>梯度：</a:t>
                </a:r>
                <a14:m>
                  <m:oMath xmlns:m="http://schemas.openxmlformats.org/officeDocument/2006/math">
                    <m:r>
                      <a:rPr lang="en-US" altLang="zh-CN" sz="2100">
                        <a:latin typeface="Cambria Math" panose="02040503050406030204" pitchFamily="18" charset="0"/>
                      </a:rPr>
                      <m:t>𝛻</m:t>
                    </m:r>
                    <m:sSup>
                      <m:sSupPr>
                        <m:ctrlPr>
                          <a:rPr lang="en-US" altLang="zh-CN" sz="21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100" i="1">
                            <a:latin typeface="Cambria Math" panose="02040503050406030204" pitchFamily="18" charset="0"/>
                          </a:rPr>
                          <m:t>ℒ</m:t>
                        </m:r>
                      </m:e>
                      <m:sup>
                        <m:r>
                          <a:rPr lang="en-US" altLang="zh-CN" sz="2100" i="1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altLang="zh-CN" sz="21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zh-CN" sz="2100">
                        <a:latin typeface="Cambria Math" panose="02040503050406030204" pitchFamily="18" charset="0"/>
                      </a:rPr>
                      <m:t>𝛻</m:t>
                    </m:r>
                    <m:r>
                      <a:rPr lang="en-US" altLang="zh-CN" sz="2100" i="1">
                        <a:latin typeface="Cambria Math" panose="02040503050406030204" pitchFamily="18" charset="0"/>
                      </a:rPr>
                      <m:t>ℒ</m:t>
                    </m:r>
                    <m:r>
                      <a:rPr lang="en-US" altLang="zh-CN" sz="21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zh-CN" sz="2100" i="1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altLang="zh-CN" sz="21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zh-CN" sz="2100" b="1" i="1">
                        <a:latin typeface="Cambria Math" panose="02040503050406030204" pitchFamily="18" charset="0"/>
                      </a:rPr>
                      <m:t>𝜽</m:t>
                    </m:r>
                  </m:oMath>
                </a14:m>
                <a:endParaRPr lang="zh-CN" altLang="en-US" sz="2100" b="1" dirty="0"/>
              </a:p>
            </p:txBody>
          </p:sp>
        </mc:Choice>
        <mc:Fallback xmlns="">
          <p:sp>
            <p:nvSpPr>
              <p:cNvPr id="11" name="文本框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4288" y="1902012"/>
                <a:ext cx="2999232" cy="415498"/>
              </a:xfrm>
              <a:prstGeom prst="rect">
                <a:avLst/>
              </a:prstGeom>
              <a:blipFill>
                <a:blip r:embed="rId3"/>
                <a:stretch>
                  <a:fillRect l="-2532" t="-8824" b="-2647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文本框 11"/>
          <p:cNvSpPr txBox="1"/>
          <p:nvPr/>
        </p:nvSpPr>
        <p:spPr>
          <a:xfrm>
            <a:off x="2219295" y="2873321"/>
            <a:ext cx="189553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00" dirty="0"/>
              <a:t>梯度下降更新：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矩形 12"/>
              <p:cNvSpPr/>
              <p:nvPr/>
            </p:nvSpPr>
            <p:spPr>
              <a:xfrm>
                <a:off x="2875674" y="3552380"/>
                <a:ext cx="2338332" cy="41549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sz="21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100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sup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𝑡</m:t>
                          </m:r>
                        </m:sup>
                      </m:sSup>
                      <m:r>
                        <a:rPr lang="en-US" altLang="zh-CN" sz="2100" b="1" i="1">
                          <a:latin typeface="Cambria Math" panose="02040503050406030204" pitchFamily="18" charset="0"/>
                        </a:rPr>
                        <m:t>←</m:t>
                      </m:r>
                      <m:sSup>
                        <m:sSupPr>
                          <m:ctrlPr>
                            <a:rPr lang="en-US" altLang="zh-CN" sz="21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100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sup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altLang="zh-CN" sz="2100" b="1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US" altLang="zh-CN" sz="2100">
                          <a:latin typeface="Cambria Math" panose="02040503050406030204" pitchFamily="18" charset="0"/>
                        </a:rPr>
                        <m:t>𝛻</m:t>
                      </m:r>
                      <m:sSup>
                        <m:sSup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ℒ</m:t>
                          </m:r>
                        </m:e>
                        <m:sup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zh-CN" altLang="en-US" sz="2100" b="1" dirty="0"/>
              </a:p>
            </p:txBody>
          </p:sp>
        </mc:Choice>
        <mc:Fallback xmlns="">
          <p:sp>
            <p:nvSpPr>
              <p:cNvPr id="13" name="矩形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75674" y="3552380"/>
                <a:ext cx="2338332" cy="415498"/>
              </a:xfrm>
              <a:prstGeom prst="rect">
                <a:avLst/>
              </a:prstGeom>
              <a:blipFill>
                <a:blip r:embed="rId4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文本框 13"/>
              <p:cNvSpPr txBox="1"/>
              <p:nvPr/>
            </p:nvSpPr>
            <p:spPr>
              <a:xfrm>
                <a:off x="5134400" y="3552380"/>
                <a:ext cx="2967546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1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100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sup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altLang="zh-CN" sz="2100" b="1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US" altLang="zh-CN" sz="2100">
                          <a:latin typeface="Cambria Math" panose="02040503050406030204" pitchFamily="18" charset="0"/>
                        </a:rPr>
                        <m:t>𝛻</m:t>
                      </m:r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ℒ</m:t>
                      </m:r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𝜂𝜆</m:t>
                      </m:r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altLang="zh-CN" sz="21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100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sup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zh-CN" altLang="en-US" sz="2100" b="1" dirty="0"/>
              </a:p>
            </p:txBody>
          </p:sp>
        </mc:Choice>
        <mc:Fallback xmlns="">
          <p:sp>
            <p:nvSpPr>
              <p:cNvPr id="14" name="文本框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34400" y="3552380"/>
                <a:ext cx="2967546" cy="415498"/>
              </a:xfrm>
              <a:prstGeom prst="rect">
                <a:avLst/>
              </a:prstGeom>
              <a:blipFill>
                <a:blip r:embed="rId5"/>
                <a:stretch>
                  <a:fillRect b="-1764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文本框 14"/>
              <p:cNvSpPr txBox="1"/>
              <p:nvPr/>
            </p:nvSpPr>
            <p:spPr>
              <a:xfrm>
                <a:off x="5140134" y="4200816"/>
                <a:ext cx="2775522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𝜂𝜆</m:t>
                          </m:r>
                        </m:e>
                      </m:d>
                      <m:sSup>
                        <m:sSupPr>
                          <m:ctrlPr>
                            <a:rPr lang="en-US" altLang="zh-CN" sz="2100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sz="2100" b="1" i="1">
                              <a:latin typeface="Cambria Math" panose="02040503050406030204" pitchFamily="18" charset="0"/>
                            </a:rPr>
                            <m:t>𝜽</m:t>
                          </m:r>
                        </m:e>
                        <m:sup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altLang="zh-CN" sz="2100" b="1" i="1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US" altLang="zh-CN" sz="2100">
                          <a:latin typeface="Cambria Math" panose="02040503050406030204" pitchFamily="18" charset="0"/>
                        </a:rPr>
                        <m:t>𝛻</m:t>
                      </m:r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ℒ</m:t>
                      </m:r>
                    </m:oMath>
                  </m:oMathPara>
                </a14:m>
                <a:endParaRPr lang="zh-CN" altLang="en-US" sz="2100" b="1" dirty="0"/>
              </a:p>
            </p:txBody>
          </p:sp>
        </mc:Choice>
        <mc:Fallback xmlns="">
          <p:sp>
            <p:nvSpPr>
              <p:cNvPr id="15" name="文本框 1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0134" y="4200816"/>
                <a:ext cx="2775522" cy="415498"/>
              </a:xfrm>
              <a:prstGeom prst="rect">
                <a:avLst/>
              </a:prstGeom>
              <a:blipFill>
                <a:blip r:embed="rId6"/>
                <a:stretch>
                  <a:fillRect b="-1470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矩形 15"/>
              <p:cNvSpPr/>
              <p:nvPr/>
            </p:nvSpPr>
            <p:spPr>
              <a:xfrm>
                <a:off x="5991571" y="1274296"/>
                <a:ext cx="3379450" cy="4280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altLang="zh-CN" sz="2100" b="1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100" b="1" i="1">
                                  <a:latin typeface="Cambria Math" panose="02040503050406030204" pitchFamily="18" charset="0"/>
                                </a:rPr>
                                <m:t>𝜽</m:t>
                              </m:r>
                            </m:e>
                          </m:d>
                        </m:e>
                        <m:sub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  <m:sup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bSup>
                      <m:r>
                        <a:rPr lang="en-US" altLang="zh-CN" sz="2100" b="1" i="1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zh-CN" sz="21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altLang="zh-CN" sz="21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</m:d>
                        </m:e>
                        <m:sup>
                          <m:r>
                            <a:rPr lang="en-US" altLang="zh-CN" sz="21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+⋯</m:t>
                      </m:r>
                    </m:oMath>
                  </m:oMathPara>
                </a14:m>
                <a:endParaRPr lang="zh-CN" altLang="en-US" sz="2100" dirty="0"/>
              </a:p>
            </p:txBody>
          </p:sp>
        </mc:Choice>
        <mc:Fallback xmlns="">
          <p:sp>
            <p:nvSpPr>
              <p:cNvPr id="16" name="矩形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91571" y="1274296"/>
                <a:ext cx="3379450" cy="428066"/>
              </a:xfrm>
              <a:prstGeom prst="rect">
                <a:avLst/>
              </a:prstGeom>
              <a:blipFill>
                <a:blip r:embed="rId7"/>
                <a:stretch>
                  <a:fillRect b="-29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文字方塊 14"/>
          <p:cNvSpPr txBox="1"/>
          <p:nvPr/>
        </p:nvSpPr>
        <p:spPr>
          <a:xfrm>
            <a:off x="6057048" y="858798"/>
            <a:ext cx="129060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100" dirty="0">
                <a:solidFill>
                  <a:srgbClr val="0000FF"/>
                </a:solidFill>
              </a:rPr>
              <a:t>L2 </a:t>
            </a:r>
            <a:r>
              <a:rPr lang="zh-CN" altLang="en-US" sz="2100" dirty="0">
                <a:solidFill>
                  <a:srgbClr val="0000FF"/>
                </a:solidFill>
              </a:rPr>
              <a:t>正则</a:t>
            </a:r>
            <a:r>
              <a:rPr lang="en-US" altLang="zh-TW" sz="2100" dirty="0">
                <a:solidFill>
                  <a:srgbClr val="0000FF"/>
                </a:solidFill>
              </a:rPr>
              <a:t>:</a:t>
            </a:r>
            <a:endParaRPr lang="zh-TW" altLang="en-US" sz="2100" dirty="0">
              <a:solidFill>
                <a:srgbClr val="0000FF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5778609" y="5989391"/>
            <a:ext cx="38424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>
                <a:solidFill>
                  <a:srgbClr val="FF0000"/>
                </a:solidFill>
              </a:rPr>
              <a:t>L2</a:t>
            </a:r>
            <a:r>
              <a:rPr lang="zh-CN" altLang="en-US" b="1" dirty="0">
                <a:solidFill>
                  <a:srgbClr val="FF0000"/>
                </a:solidFill>
              </a:rPr>
              <a:t>正则也称权重衰减（</a:t>
            </a:r>
            <a:r>
              <a:rPr lang="en-US" altLang="zh-CN" b="1" dirty="0">
                <a:solidFill>
                  <a:srgbClr val="FF0000"/>
                </a:solidFill>
              </a:rPr>
              <a:t>weight decay</a:t>
            </a:r>
            <a:r>
              <a:rPr lang="zh-CN" altLang="en-US" b="1" dirty="0">
                <a:solidFill>
                  <a:srgbClr val="FF0000"/>
                </a:solidFill>
              </a:rPr>
              <a:t>）</a:t>
            </a:r>
          </a:p>
        </p:txBody>
      </p:sp>
      <p:cxnSp>
        <p:nvCxnSpPr>
          <p:cNvPr id="22" name="直接箭头连接符 21"/>
          <p:cNvCxnSpPr/>
          <p:nvPr/>
        </p:nvCxnSpPr>
        <p:spPr>
          <a:xfrm flipH="1">
            <a:off x="5675377" y="4616314"/>
            <a:ext cx="316195" cy="48603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>
            <a:off x="5167132" y="5148518"/>
            <a:ext cx="11433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越来越小</a:t>
            </a:r>
          </a:p>
        </p:txBody>
      </p:sp>
      <p:cxnSp>
        <p:nvCxnSpPr>
          <p:cNvPr id="25" name="直接连接符 24"/>
          <p:cNvCxnSpPr/>
          <p:nvPr/>
        </p:nvCxnSpPr>
        <p:spPr>
          <a:xfrm>
            <a:off x="5611368" y="4616314"/>
            <a:ext cx="10800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矩形 25"/>
              <p:cNvSpPr/>
              <p:nvPr/>
            </p:nvSpPr>
            <p:spPr>
              <a:xfrm>
                <a:off x="3324387" y="4246982"/>
                <a:ext cx="144090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𝜂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&lt;1,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altLang="zh-CN" i="1">
                          <a:latin typeface="Cambria Math" panose="02040503050406030204" pitchFamily="18" charset="0"/>
                        </a:rPr>
                        <m:t>&lt;1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26" name="矩形 2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4387" y="4246982"/>
                <a:ext cx="1440907" cy="369332"/>
              </a:xfrm>
              <a:prstGeom prst="rect">
                <a:avLst/>
              </a:prstGeom>
              <a:blipFill>
                <a:blip r:embed="rId8"/>
                <a:stretch>
                  <a:fillRect b="-6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矩形 26"/>
              <p:cNvSpPr/>
              <p:nvPr/>
            </p:nvSpPr>
            <p:spPr>
              <a:xfrm>
                <a:off x="6205764" y="5161535"/>
                <a:ext cx="4206204" cy="36933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dirty="0"/>
                  <a:t>，但由于</a:t>
                </a:r>
                <a14:m>
                  <m:oMath xmlns:m="http://schemas.openxmlformats.org/officeDocument/2006/math">
                    <m:r>
                      <a:rPr lang="en-US" altLang="zh-CN" b="1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𝜂</m:t>
                    </m:r>
                    <m:r>
                      <a:rPr lang="en-US" altLang="zh-CN">
                        <a:latin typeface="Cambria Math" panose="02040503050406030204" pitchFamily="18" charset="0"/>
                      </a:rPr>
                      <m:t>𝛻</m:t>
                    </m:r>
                    <m:r>
                      <a:rPr lang="en-US" altLang="zh-CN" i="1">
                        <a:latin typeface="Cambria Math" panose="02040503050406030204" pitchFamily="18" charset="0"/>
                      </a:rPr>
                      <m:t>𝐿</m:t>
                    </m:r>
                  </m:oMath>
                </a14:m>
                <a:r>
                  <a:rPr lang="zh-CN" altLang="en-US" b="1" dirty="0"/>
                  <a:t> </a:t>
                </a:r>
                <a:r>
                  <a:rPr lang="zh-CN" altLang="en-US" dirty="0"/>
                  <a:t>项，使得参数不会变为</a:t>
                </a:r>
                <a:r>
                  <a:rPr lang="en-US" altLang="zh-CN" dirty="0"/>
                  <a:t>0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27" name="矩形 2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5764" y="5161535"/>
                <a:ext cx="4206204" cy="369332"/>
              </a:xfrm>
              <a:prstGeom prst="rect">
                <a:avLst/>
              </a:prstGeom>
              <a:blipFill>
                <a:blip r:embed="rId9"/>
                <a:stretch>
                  <a:fillRect l="-1205" t="-6667" b="-2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8" name="Picture 11"/>
          <p:cNvPicPr>
            <a:picLocks noChangeAspect="1"/>
          </p:cNvPicPr>
          <p:nvPr/>
        </p:nvPicPr>
        <p:blipFill rotWithShape="1">
          <a:blip r:embed="rId10"/>
          <a:srcRect l="51212"/>
          <a:stretch/>
        </p:blipFill>
        <p:spPr>
          <a:xfrm>
            <a:off x="8101946" y="2535472"/>
            <a:ext cx="2436468" cy="2080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530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8" grpId="0"/>
      <p:bldP spid="23" grpId="0"/>
      <p:bldP spid="26" grpId="0"/>
      <p:bldP spid="27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神经网络示例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5774" y="1793155"/>
            <a:ext cx="8001000" cy="3025113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6278226" y="5096250"/>
            <a:ext cx="3828549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r>
              <a:rPr lang="zh-CN" altLang="en-US" sz="2000" dirty="0"/>
              <a:t>http://playground.tensorflow.org/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F4F3920-1D24-576B-BECF-DF41CBA96352}"/>
              </a:ext>
            </a:extLst>
          </p:cNvPr>
          <p:cNvSpPr txBox="1"/>
          <p:nvPr/>
        </p:nvSpPr>
        <p:spPr>
          <a:xfrm>
            <a:off x="2105773" y="1130157"/>
            <a:ext cx="44731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p"/>
            </a:pPr>
            <a:r>
              <a:rPr kumimoji="1" lang="zh-CN" altLang="en-US" b="1"/>
              <a:t>不同正则项权重对于分类性能的影响</a:t>
            </a:r>
          </a:p>
        </p:txBody>
      </p:sp>
    </p:spTree>
    <p:extLst>
      <p:ext uri="{BB962C8B-B14F-4D97-AF65-F5344CB8AC3E}">
        <p14:creationId xmlns:p14="http://schemas.microsoft.com/office/powerpoint/2010/main" val="46565147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提前终止</a:t>
            </a:r>
            <a:r>
              <a:rPr lang="en-US" altLang="zh-CN" dirty="0"/>
              <a:t> (Early Stop)</a:t>
            </a:r>
            <a:endParaRPr lang="zh-CN" altLang="en-US" dirty="0"/>
          </a:p>
        </p:txBody>
      </p:sp>
      <p:sp>
        <p:nvSpPr>
          <p:cNvPr id="16" name="Content Placeholder 2"/>
          <p:cNvSpPr>
            <a:spLocks noGrp="1"/>
          </p:cNvSpPr>
          <p:nvPr>
            <p:ph idx="1"/>
          </p:nvPr>
        </p:nvSpPr>
        <p:spPr>
          <a:xfrm>
            <a:off x="3110813" y="5651563"/>
            <a:ext cx="6288602" cy="790795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zh-CN" altLang="en-US" dirty="0"/>
              <a:t> 验证集上准确率下降（损失上升）的时候停止训练</a:t>
            </a:r>
            <a:endParaRPr lang="en-US" altLang="zh-CN" dirty="0"/>
          </a:p>
          <a:p>
            <a:pPr>
              <a:buFont typeface="Arial" panose="020B0604020202020204" pitchFamily="34" charset="0"/>
              <a:buChar char="•"/>
            </a:pPr>
            <a:r>
              <a:rPr lang="zh-CN" altLang="en-US" dirty="0"/>
              <a:t> 训练很长时间，保存在验证集上最优的模型</a:t>
            </a:r>
          </a:p>
        </p:txBody>
      </p:sp>
      <p:pic>
        <p:nvPicPr>
          <p:cNvPr id="7" name="圖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0703" y="1317685"/>
            <a:ext cx="5824192" cy="3782129"/>
          </a:xfrm>
          <a:prstGeom prst="rect">
            <a:avLst/>
          </a:prstGeom>
        </p:spPr>
      </p:pic>
      <p:sp>
        <p:nvSpPr>
          <p:cNvPr id="8" name="文字方塊 4"/>
          <p:cNvSpPr txBox="1"/>
          <p:nvPr/>
        </p:nvSpPr>
        <p:spPr>
          <a:xfrm>
            <a:off x="3962849" y="5023911"/>
            <a:ext cx="42799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TW" sz="2400" dirty="0"/>
              <a:t>Epochs</a:t>
            </a:r>
            <a:endParaRPr lang="zh-TW" altLang="en-US" sz="2400" dirty="0"/>
          </a:p>
        </p:txBody>
      </p:sp>
      <p:sp>
        <p:nvSpPr>
          <p:cNvPr id="9" name="文字方塊 5"/>
          <p:cNvSpPr txBox="1"/>
          <p:nvPr/>
        </p:nvSpPr>
        <p:spPr>
          <a:xfrm>
            <a:off x="1943100" y="1596559"/>
            <a:ext cx="17408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/>
              <a:t>Error</a:t>
            </a:r>
            <a:endParaRPr lang="en-US" altLang="zh-TW" sz="2400" dirty="0"/>
          </a:p>
        </p:txBody>
      </p:sp>
      <p:sp>
        <p:nvSpPr>
          <p:cNvPr id="10" name="文字方塊 6"/>
          <p:cNvSpPr txBox="1"/>
          <p:nvPr/>
        </p:nvSpPr>
        <p:spPr>
          <a:xfrm>
            <a:off x="7885734" y="4261419"/>
            <a:ext cx="1944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>
                <a:solidFill>
                  <a:srgbClr val="0000FF"/>
                </a:solidFill>
              </a:rPr>
              <a:t>Training set</a:t>
            </a:r>
            <a:endParaRPr lang="zh-TW" altLang="en-US" sz="2400" dirty="0">
              <a:solidFill>
                <a:srgbClr val="0000FF"/>
              </a:solidFill>
            </a:endParaRPr>
          </a:p>
        </p:txBody>
      </p:sp>
      <p:sp>
        <p:nvSpPr>
          <p:cNvPr id="11" name="文字方塊 7"/>
          <p:cNvSpPr txBox="1"/>
          <p:nvPr/>
        </p:nvSpPr>
        <p:spPr>
          <a:xfrm>
            <a:off x="7882214" y="2798678"/>
            <a:ext cx="1944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>
                <a:solidFill>
                  <a:srgbClr val="FF0000"/>
                </a:solidFill>
              </a:rPr>
              <a:t>Testing set</a:t>
            </a:r>
            <a:endParaRPr lang="zh-TW" altLang="en-US" sz="2400" dirty="0">
              <a:solidFill>
                <a:srgbClr val="FF0000"/>
              </a:solidFill>
            </a:endParaRPr>
          </a:p>
        </p:txBody>
      </p:sp>
      <p:sp>
        <p:nvSpPr>
          <p:cNvPr id="12" name="向下箭號 8"/>
          <p:cNvSpPr/>
          <p:nvPr/>
        </p:nvSpPr>
        <p:spPr>
          <a:xfrm>
            <a:off x="6382199" y="3208748"/>
            <a:ext cx="159716" cy="1700564"/>
          </a:xfrm>
          <a:prstGeom prst="down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3" name="文字方塊 9"/>
          <p:cNvSpPr txBox="1"/>
          <p:nvPr/>
        </p:nvSpPr>
        <p:spPr>
          <a:xfrm>
            <a:off x="5843985" y="2320453"/>
            <a:ext cx="1236145" cy="830997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altLang="zh-TW" sz="2400" dirty="0"/>
              <a:t>Stop at here</a:t>
            </a:r>
            <a:endParaRPr lang="zh-TW" altLang="en-US" sz="2400" dirty="0"/>
          </a:p>
        </p:txBody>
      </p:sp>
      <p:sp>
        <p:nvSpPr>
          <p:cNvPr id="14" name="文字方塊 10"/>
          <p:cNvSpPr txBox="1"/>
          <p:nvPr/>
        </p:nvSpPr>
        <p:spPr>
          <a:xfrm>
            <a:off x="7809490" y="2412916"/>
            <a:ext cx="19440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400" dirty="0">
                <a:solidFill>
                  <a:srgbClr val="00B050"/>
                </a:solidFill>
              </a:rPr>
              <a:t>Validation set</a:t>
            </a:r>
            <a:endParaRPr lang="zh-TW" altLang="en-US" sz="2400" dirty="0">
              <a:solidFill>
                <a:srgbClr val="00B050"/>
              </a:solidFill>
            </a:endParaRPr>
          </a:p>
        </p:txBody>
      </p:sp>
      <p:cxnSp>
        <p:nvCxnSpPr>
          <p:cNvPr id="15" name="直線接點 12"/>
          <p:cNvCxnSpPr/>
          <p:nvPr/>
        </p:nvCxnSpPr>
        <p:spPr>
          <a:xfrm>
            <a:off x="7882215" y="2874580"/>
            <a:ext cx="1517201" cy="33416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59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Dropout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在训练时，取得一个</a:t>
                </a:r>
                <a:r>
                  <a:rPr lang="en-US" altLang="zh-CN" dirty="0"/>
                  <a:t>batch</a:t>
                </a:r>
                <a:r>
                  <a:rPr lang="zh-CN" altLang="en-US" dirty="0"/>
                  <a:t>后，以概率</a:t>
                </a:r>
                <a14:m>
                  <m:oMath xmlns:m="http://schemas.openxmlformats.org/officeDocument/2006/math">
                    <m:r>
                      <a:rPr lang="en-US" altLang="zh-CN" i="1" dirty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zh-CN" altLang="en-US" dirty="0"/>
                  <a:t>设置一些神经元为</a:t>
                </a:r>
                <a:r>
                  <a:rPr lang="en-US" altLang="zh-CN" dirty="0"/>
                  <a:t>0</a:t>
                </a:r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73" t="-136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组合 22"/>
          <p:cNvGrpSpPr/>
          <p:nvPr/>
        </p:nvGrpSpPr>
        <p:grpSpPr>
          <a:xfrm>
            <a:off x="4425357" y="4948538"/>
            <a:ext cx="2152410" cy="364228"/>
            <a:chOff x="1138744" y="5230368"/>
            <a:chExt cx="2152410" cy="364228"/>
          </a:xfrm>
        </p:grpSpPr>
        <p:sp>
          <p:nvSpPr>
            <p:cNvPr id="9" name="矩形 8"/>
            <p:cNvSpPr/>
            <p:nvPr/>
          </p:nvSpPr>
          <p:spPr>
            <a:xfrm>
              <a:off x="1138744" y="5230368"/>
              <a:ext cx="333440" cy="364228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738318" y="5230368"/>
              <a:ext cx="333440" cy="364228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2339116" y="5230368"/>
              <a:ext cx="333440" cy="364228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2957714" y="5230368"/>
              <a:ext cx="333440" cy="364228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394077" y="4128495"/>
            <a:ext cx="2214970" cy="396000"/>
            <a:chOff x="1107464" y="4410325"/>
            <a:chExt cx="2214970" cy="396000"/>
          </a:xfrm>
        </p:grpSpPr>
        <p:sp>
          <p:nvSpPr>
            <p:cNvPr id="13" name="椭圆 12"/>
            <p:cNvSpPr/>
            <p:nvPr/>
          </p:nvSpPr>
          <p:spPr>
            <a:xfrm>
              <a:off x="1107464" y="4410325"/>
              <a:ext cx="396000" cy="396000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707038" y="4410325"/>
              <a:ext cx="396000" cy="396000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2307836" y="4410325"/>
              <a:ext cx="396000" cy="396000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2926434" y="4410325"/>
              <a:ext cx="396000" cy="396000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725852" y="3335813"/>
            <a:ext cx="1596372" cy="396000"/>
            <a:chOff x="1466671" y="3617643"/>
            <a:chExt cx="1596372" cy="396000"/>
          </a:xfrm>
        </p:grpSpPr>
        <p:sp>
          <p:nvSpPr>
            <p:cNvPr id="17" name="椭圆 16"/>
            <p:cNvSpPr/>
            <p:nvPr/>
          </p:nvSpPr>
          <p:spPr>
            <a:xfrm>
              <a:off x="1466671" y="3617643"/>
              <a:ext cx="396000" cy="396000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2066245" y="3617643"/>
              <a:ext cx="396000" cy="396000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2667043" y="3617643"/>
              <a:ext cx="396000" cy="396000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057059" y="2543131"/>
            <a:ext cx="996798" cy="396000"/>
            <a:chOff x="1825310" y="2824961"/>
            <a:chExt cx="996798" cy="396000"/>
          </a:xfrm>
        </p:grpSpPr>
        <p:sp>
          <p:nvSpPr>
            <p:cNvPr id="20" name="椭圆 19"/>
            <p:cNvSpPr/>
            <p:nvPr/>
          </p:nvSpPr>
          <p:spPr>
            <a:xfrm>
              <a:off x="1825310" y="2824961"/>
              <a:ext cx="396000" cy="396000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2426108" y="2824961"/>
              <a:ext cx="396000" cy="396000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27" name="直接箭头连接符 26"/>
          <p:cNvCxnSpPr>
            <a:stCxn id="9" idx="0"/>
          </p:cNvCxnSpPr>
          <p:nvPr/>
        </p:nvCxnSpPr>
        <p:spPr>
          <a:xfrm flipV="1">
            <a:off x="4592077" y="4524496"/>
            <a:ext cx="0" cy="424043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箭头连接符 30"/>
          <p:cNvCxnSpPr>
            <a:stCxn id="10" idx="0"/>
          </p:cNvCxnSpPr>
          <p:nvPr/>
        </p:nvCxnSpPr>
        <p:spPr>
          <a:xfrm flipH="1" flipV="1">
            <a:off x="4592077" y="4524496"/>
            <a:ext cx="599574" cy="424043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箭头连接符 32"/>
          <p:cNvCxnSpPr>
            <a:stCxn id="11" idx="0"/>
            <a:endCxn id="13" idx="4"/>
          </p:cNvCxnSpPr>
          <p:nvPr/>
        </p:nvCxnSpPr>
        <p:spPr>
          <a:xfrm flipH="1" flipV="1">
            <a:off x="4592077" y="4524496"/>
            <a:ext cx="1200372" cy="424043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箭头连接符 34"/>
          <p:cNvCxnSpPr>
            <a:stCxn id="12" idx="0"/>
            <a:endCxn id="13" idx="4"/>
          </p:cNvCxnSpPr>
          <p:nvPr/>
        </p:nvCxnSpPr>
        <p:spPr>
          <a:xfrm flipH="1" flipV="1">
            <a:off x="4592077" y="4524496"/>
            <a:ext cx="1818970" cy="424043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箭头连接符 36"/>
          <p:cNvCxnSpPr>
            <a:stCxn id="9" idx="0"/>
            <a:endCxn id="14" idx="4"/>
          </p:cNvCxnSpPr>
          <p:nvPr/>
        </p:nvCxnSpPr>
        <p:spPr>
          <a:xfrm flipV="1">
            <a:off x="4592077" y="4524496"/>
            <a:ext cx="599574" cy="424043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直接箭头连接符 38"/>
          <p:cNvCxnSpPr>
            <a:stCxn id="10" idx="0"/>
            <a:endCxn id="14" idx="4"/>
          </p:cNvCxnSpPr>
          <p:nvPr/>
        </p:nvCxnSpPr>
        <p:spPr>
          <a:xfrm flipV="1">
            <a:off x="5191651" y="4524496"/>
            <a:ext cx="0" cy="424043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箭头连接符 41"/>
          <p:cNvCxnSpPr>
            <a:stCxn id="10" idx="0"/>
            <a:endCxn id="15" idx="4"/>
          </p:cNvCxnSpPr>
          <p:nvPr/>
        </p:nvCxnSpPr>
        <p:spPr>
          <a:xfrm flipV="1">
            <a:off x="5191651" y="4524496"/>
            <a:ext cx="600798" cy="424043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箭头连接符 43"/>
          <p:cNvCxnSpPr>
            <a:stCxn id="11" idx="0"/>
            <a:endCxn id="15" idx="4"/>
          </p:cNvCxnSpPr>
          <p:nvPr/>
        </p:nvCxnSpPr>
        <p:spPr>
          <a:xfrm flipV="1">
            <a:off x="5792449" y="4524496"/>
            <a:ext cx="0" cy="424043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接箭头连接符 45"/>
          <p:cNvCxnSpPr>
            <a:stCxn id="10" idx="0"/>
            <a:endCxn id="16" idx="4"/>
          </p:cNvCxnSpPr>
          <p:nvPr/>
        </p:nvCxnSpPr>
        <p:spPr>
          <a:xfrm flipV="1">
            <a:off x="5191651" y="4524496"/>
            <a:ext cx="1219396" cy="424043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箭头连接符 47"/>
          <p:cNvCxnSpPr>
            <a:stCxn id="11" idx="0"/>
            <a:endCxn id="16" idx="4"/>
          </p:cNvCxnSpPr>
          <p:nvPr/>
        </p:nvCxnSpPr>
        <p:spPr>
          <a:xfrm flipV="1">
            <a:off x="5792449" y="4524496"/>
            <a:ext cx="618598" cy="424043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箭头连接符 49"/>
          <p:cNvCxnSpPr>
            <a:stCxn id="12" idx="0"/>
            <a:endCxn id="16" idx="4"/>
          </p:cNvCxnSpPr>
          <p:nvPr/>
        </p:nvCxnSpPr>
        <p:spPr>
          <a:xfrm flipV="1">
            <a:off x="6411047" y="4524496"/>
            <a:ext cx="0" cy="424043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箭头连接符 51"/>
          <p:cNvCxnSpPr>
            <a:stCxn id="12" idx="0"/>
            <a:endCxn id="15" idx="4"/>
          </p:cNvCxnSpPr>
          <p:nvPr/>
        </p:nvCxnSpPr>
        <p:spPr>
          <a:xfrm flipH="1" flipV="1">
            <a:off x="5792449" y="4524496"/>
            <a:ext cx="618598" cy="424043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箭头连接符 53"/>
          <p:cNvCxnSpPr>
            <a:stCxn id="12" idx="0"/>
            <a:endCxn id="14" idx="4"/>
          </p:cNvCxnSpPr>
          <p:nvPr/>
        </p:nvCxnSpPr>
        <p:spPr>
          <a:xfrm flipH="1" flipV="1">
            <a:off x="5191651" y="4524496"/>
            <a:ext cx="1219396" cy="424043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箭头连接符 55"/>
          <p:cNvCxnSpPr>
            <a:stCxn id="11" idx="0"/>
            <a:endCxn id="14" idx="4"/>
          </p:cNvCxnSpPr>
          <p:nvPr/>
        </p:nvCxnSpPr>
        <p:spPr>
          <a:xfrm flipH="1" flipV="1">
            <a:off x="5191651" y="4524496"/>
            <a:ext cx="600798" cy="424043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箭头连接符 57"/>
          <p:cNvCxnSpPr>
            <a:stCxn id="9" idx="0"/>
            <a:endCxn id="15" idx="4"/>
          </p:cNvCxnSpPr>
          <p:nvPr/>
        </p:nvCxnSpPr>
        <p:spPr>
          <a:xfrm flipV="1">
            <a:off x="4592077" y="4524496"/>
            <a:ext cx="1200372" cy="424043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箭头连接符 60"/>
          <p:cNvCxnSpPr>
            <a:stCxn id="9" idx="0"/>
            <a:endCxn id="16" idx="4"/>
          </p:cNvCxnSpPr>
          <p:nvPr/>
        </p:nvCxnSpPr>
        <p:spPr>
          <a:xfrm flipV="1">
            <a:off x="4592077" y="4524496"/>
            <a:ext cx="1818970" cy="424043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箭头连接符 61"/>
          <p:cNvCxnSpPr>
            <a:stCxn id="13" idx="0"/>
            <a:endCxn id="17" idx="4"/>
          </p:cNvCxnSpPr>
          <p:nvPr/>
        </p:nvCxnSpPr>
        <p:spPr>
          <a:xfrm flipV="1">
            <a:off x="4592078" y="3731813"/>
            <a:ext cx="331775" cy="396682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箭头连接符 64"/>
          <p:cNvCxnSpPr>
            <a:stCxn id="14" idx="0"/>
            <a:endCxn id="18" idx="4"/>
          </p:cNvCxnSpPr>
          <p:nvPr/>
        </p:nvCxnSpPr>
        <p:spPr>
          <a:xfrm flipV="1">
            <a:off x="5191652" y="3731813"/>
            <a:ext cx="331775" cy="396682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直接箭头连接符 67"/>
          <p:cNvCxnSpPr>
            <a:stCxn id="15" idx="0"/>
            <a:endCxn id="19" idx="4"/>
          </p:cNvCxnSpPr>
          <p:nvPr/>
        </p:nvCxnSpPr>
        <p:spPr>
          <a:xfrm flipV="1">
            <a:off x="5792450" y="3731813"/>
            <a:ext cx="331775" cy="396682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箭头连接符 70"/>
          <p:cNvCxnSpPr>
            <a:stCxn id="16" idx="0"/>
            <a:endCxn id="19" idx="4"/>
          </p:cNvCxnSpPr>
          <p:nvPr/>
        </p:nvCxnSpPr>
        <p:spPr>
          <a:xfrm flipH="1" flipV="1">
            <a:off x="6124225" y="3731813"/>
            <a:ext cx="286823" cy="396682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直接箭头连接符 73"/>
          <p:cNvCxnSpPr>
            <a:stCxn id="16" idx="0"/>
            <a:endCxn id="18" idx="4"/>
          </p:cNvCxnSpPr>
          <p:nvPr/>
        </p:nvCxnSpPr>
        <p:spPr>
          <a:xfrm flipH="1" flipV="1">
            <a:off x="5523427" y="3731813"/>
            <a:ext cx="887621" cy="396682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箭头连接符 76"/>
          <p:cNvCxnSpPr>
            <a:stCxn id="15" idx="0"/>
            <a:endCxn id="17" idx="4"/>
          </p:cNvCxnSpPr>
          <p:nvPr/>
        </p:nvCxnSpPr>
        <p:spPr>
          <a:xfrm flipH="1" flipV="1">
            <a:off x="4923853" y="3731813"/>
            <a:ext cx="868597" cy="396682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箭头连接符 79"/>
          <p:cNvCxnSpPr>
            <a:stCxn id="14" idx="0"/>
            <a:endCxn id="17" idx="4"/>
          </p:cNvCxnSpPr>
          <p:nvPr/>
        </p:nvCxnSpPr>
        <p:spPr>
          <a:xfrm flipH="1" flipV="1">
            <a:off x="4923853" y="3731813"/>
            <a:ext cx="267799" cy="396682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箭头连接符 82"/>
          <p:cNvCxnSpPr>
            <a:stCxn id="16" idx="0"/>
            <a:endCxn id="17" idx="4"/>
          </p:cNvCxnSpPr>
          <p:nvPr/>
        </p:nvCxnSpPr>
        <p:spPr>
          <a:xfrm flipH="1" flipV="1">
            <a:off x="4923853" y="3731813"/>
            <a:ext cx="1487195" cy="396682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箭头连接符 85"/>
          <p:cNvCxnSpPr>
            <a:stCxn id="15" idx="0"/>
            <a:endCxn id="18" idx="4"/>
          </p:cNvCxnSpPr>
          <p:nvPr/>
        </p:nvCxnSpPr>
        <p:spPr>
          <a:xfrm flipH="1" flipV="1">
            <a:off x="5523427" y="3731813"/>
            <a:ext cx="269023" cy="396682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箭头连接符 88"/>
          <p:cNvCxnSpPr>
            <a:stCxn id="14" idx="0"/>
            <a:endCxn id="19" idx="4"/>
          </p:cNvCxnSpPr>
          <p:nvPr/>
        </p:nvCxnSpPr>
        <p:spPr>
          <a:xfrm flipV="1">
            <a:off x="5191652" y="3731813"/>
            <a:ext cx="932573" cy="396682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箭头连接符 91"/>
          <p:cNvCxnSpPr>
            <a:stCxn id="13" idx="0"/>
            <a:endCxn id="19" idx="4"/>
          </p:cNvCxnSpPr>
          <p:nvPr/>
        </p:nvCxnSpPr>
        <p:spPr>
          <a:xfrm flipV="1">
            <a:off x="4592078" y="3731813"/>
            <a:ext cx="1532147" cy="396682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箭头连接符 94"/>
          <p:cNvCxnSpPr>
            <a:stCxn id="13" idx="0"/>
            <a:endCxn id="18" idx="4"/>
          </p:cNvCxnSpPr>
          <p:nvPr/>
        </p:nvCxnSpPr>
        <p:spPr>
          <a:xfrm flipV="1">
            <a:off x="4592078" y="3731813"/>
            <a:ext cx="931349" cy="396682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箭头连接符 97"/>
          <p:cNvCxnSpPr>
            <a:stCxn id="17" idx="0"/>
            <a:endCxn id="20" idx="4"/>
          </p:cNvCxnSpPr>
          <p:nvPr/>
        </p:nvCxnSpPr>
        <p:spPr>
          <a:xfrm flipV="1">
            <a:off x="4923853" y="2939131"/>
            <a:ext cx="331207" cy="396682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箭头连接符 100"/>
          <p:cNvCxnSpPr>
            <a:stCxn id="17" idx="0"/>
            <a:endCxn id="21" idx="4"/>
          </p:cNvCxnSpPr>
          <p:nvPr/>
        </p:nvCxnSpPr>
        <p:spPr>
          <a:xfrm flipV="1">
            <a:off x="4923853" y="2939131"/>
            <a:ext cx="932005" cy="396682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接箭头连接符 103"/>
          <p:cNvCxnSpPr>
            <a:stCxn id="18" idx="0"/>
            <a:endCxn id="20" idx="4"/>
          </p:cNvCxnSpPr>
          <p:nvPr/>
        </p:nvCxnSpPr>
        <p:spPr>
          <a:xfrm flipH="1" flipV="1">
            <a:off x="5255060" y="2939131"/>
            <a:ext cx="268367" cy="396682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直接箭头连接符 106"/>
          <p:cNvCxnSpPr>
            <a:stCxn id="19" idx="0"/>
            <a:endCxn id="20" idx="4"/>
          </p:cNvCxnSpPr>
          <p:nvPr/>
        </p:nvCxnSpPr>
        <p:spPr>
          <a:xfrm flipH="1" flipV="1">
            <a:off x="5255060" y="2939131"/>
            <a:ext cx="869165" cy="396682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0" name="直接箭头连接符 109"/>
          <p:cNvCxnSpPr>
            <a:stCxn id="18" idx="0"/>
            <a:endCxn id="21" idx="4"/>
          </p:cNvCxnSpPr>
          <p:nvPr/>
        </p:nvCxnSpPr>
        <p:spPr>
          <a:xfrm flipV="1">
            <a:off x="5523427" y="2939131"/>
            <a:ext cx="332431" cy="396682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直接箭头连接符 112"/>
          <p:cNvCxnSpPr>
            <a:stCxn id="19" idx="0"/>
            <a:endCxn id="21" idx="4"/>
          </p:cNvCxnSpPr>
          <p:nvPr/>
        </p:nvCxnSpPr>
        <p:spPr>
          <a:xfrm flipH="1" flipV="1">
            <a:off x="5855858" y="2939131"/>
            <a:ext cx="268367" cy="396682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直接箭头连接符 115"/>
          <p:cNvCxnSpPr>
            <a:stCxn id="20" idx="0"/>
          </p:cNvCxnSpPr>
          <p:nvPr/>
        </p:nvCxnSpPr>
        <p:spPr>
          <a:xfrm flipV="1">
            <a:off x="5255059" y="2303387"/>
            <a:ext cx="0" cy="239745"/>
          </a:xfrm>
          <a:prstGeom prst="straightConnector1">
            <a:avLst/>
          </a:prstGeom>
          <a:ln w="1905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接箭头连接符 118"/>
          <p:cNvCxnSpPr>
            <a:stCxn id="21" idx="0"/>
          </p:cNvCxnSpPr>
          <p:nvPr/>
        </p:nvCxnSpPr>
        <p:spPr>
          <a:xfrm flipH="1" flipV="1">
            <a:off x="5854379" y="2303387"/>
            <a:ext cx="1479" cy="239745"/>
          </a:xfrm>
          <a:prstGeom prst="straightConnector1">
            <a:avLst/>
          </a:prstGeom>
          <a:ln w="1905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文本框 122"/>
          <p:cNvSpPr txBox="1"/>
          <p:nvPr/>
        </p:nvSpPr>
        <p:spPr>
          <a:xfrm>
            <a:off x="4968459" y="4921581"/>
            <a:ext cx="34797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╳</a:t>
            </a:r>
            <a:endParaRPr lang="zh-CN" altLang="en-US" sz="2100" b="1" dirty="0">
              <a:solidFill>
                <a:srgbClr val="FF0000"/>
              </a:solidFill>
            </a:endParaRPr>
          </a:p>
        </p:txBody>
      </p:sp>
      <p:sp>
        <p:nvSpPr>
          <p:cNvPr id="124" name="文本框 123"/>
          <p:cNvSpPr txBox="1"/>
          <p:nvPr/>
        </p:nvSpPr>
        <p:spPr>
          <a:xfrm>
            <a:off x="4366757" y="4115347"/>
            <a:ext cx="34797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╳</a:t>
            </a:r>
            <a:endParaRPr lang="zh-CN" altLang="en-US" sz="2100" b="1" dirty="0">
              <a:solidFill>
                <a:srgbClr val="FF0000"/>
              </a:solidFill>
            </a:endParaRPr>
          </a:p>
        </p:txBody>
      </p:sp>
      <p:sp>
        <p:nvSpPr>
          <p:cNvPr id="125" name="文本框 124"/>
          <p:cNvSpPr txBox="1"/>
          <p:nvPr/>
        </p:nvSpPr>
        <p:spPr>
          <a:xfrm>
            <a:off x="5565714" y="4115347"/>
            <a:ext cx="34797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╳</a:t>
            </a:r>
            <a:endParaRPr lang="zh-CN" altLang="en-US" sz="2100" b="1" dirty="0">
              <a:solidFill>
                <a:srgbClr val="FF0000"/>
              </a:solidFill>
            </a:endParaRPr>
          </a:p>
        </p:txBody>
      </p:sp>
      <p:sp>
        <p:nvSpPr>
          <p:cNvPr id="126" name="文本框 125"/>
          <p:cNvSpPr txBox="1"/>
          <p:nvPr/>
        </p:nvSpPr>
        <p:spPr>
          <a:xfrm>
            <a:off x="5291635" y="3318769"/>
            <a:ext cx="34797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╳</a:t>
            </a:r>
            <a:endParaRPr lang="zh-CN" altLang="en-US" sz="2100" b="1" dirty="0">
              <a:solidFill>
                <a:srgbClr val="FF0000"/>
              </a:solidFill>
            </a:endParaRPr>
          </a:p>
        </p:txBody>
      </p:sp>
      <p:sp>
        <p:nvSpPr>
          <p:cNvPr id="127" name="文本框 126"/>
          <p:cNvSpPr txBox="1"/>
          <p:nvPr/>
        </p:nvSpPr>
        <p:spPr>
          <a:xfrm>
            <a:off x="5568032" y="4921581"/>
            <a:ext cx="34797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╳</a:t>
            </a:r>
            <a:endParaRPr lang="zh-CN" altLang="en-US" sz="21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1286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/>
      <p:bldP spid="124" grpId="0"/>
      <p:bldP spid="125" grpId="0"/>
      <p:bldP spid="126" grpId="0"/>
      <p:bldP spid="12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Dropout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zh-CN" altLang="en-US" dirty="0"/>
                  <a:t>在训练时，取得一个</a:t>
                </a:r>
                <a:r>
                  <a:rPr lang="en-US" altLang="zh-CN" dirty="0"/>
                  <a:t>batch</a:t>
                </a:r>
                <a:r>
                  <a:rPr lang="zh-CN" altLang="en-US" dirty="0"/>
                  <a:t>后，以概率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zh-CN" altLang="en-US" dirty="0"/>
                  <a:t>设置一些神经元为</a:t>
                </a:r>
                <a:r>
                  <a:rPr lang="en-US" altLang="zh-CN" dirty="0"/>
                  <a:t>0</a:t>
                </a:r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zh-CN" altLang="en-US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73" t="-136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3" name="组合 22"/>
          <p:cNvGrpSpPr/>
          <p:nvPr/>
        </p:nvGrpSpPr>
        <p:grpSpPr>
          <a:xfrm>
            <a:off x="4425357" y="4948538"/>
            <a:ext cx="2152410" cy="364228"/>
            <a:chOff x="1138744" y="5230368"/>
            <a:chExt cx="2152410" cy="364228"/>
          </a:xfrm>
        </p:grpSpPr>
        <p:sp>
          <p:nvSpPr>
            <p:cNvPr id="9" name="矩形 8"/>
            <p:cNvSpPr/>
            <p:nvPr/>
          </p:nvSpPr>
          <p:spPr>
            <a:xfrm>
              <a:off x="1138744" y="5230368"/>
              <a:ext cx="333440" cy="364228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>
              <a:off x="1738318" y="5230368"/>
              <a:ext cx="333440" cy="364228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2339116" y="5230368"/>
              <a:ext cx="333440" cy="364228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2957714" y="5230368"/>
              <a:ext cx="333440" cy="364228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394077" y="4128495"/>
            <a:ext cx="2214970" cy="396000"/>
            <a:chOff x="1107464" y="4410325"/>
            <a:chExt cx="2214970" cy="396000"/>
          </a:xfrm>
        </p:grpSpPr>
        <p:sp>
          <p:nvSpPr>
            <p:cNvPr id="13" name="椭圆 12"/>
            <p:cNvSpPr/>
            <p:nvPr/>
          </p:nvSpPr>
          <p:spPr>
            <a:xfrm>
              <a:off x="1107464" y="4410325"/>
              <a:ext cx="396000" cy="396000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椭圆 13"/>
            <p:cNvSpPr/>
            <p:nvPr/>
          </p:nvSpPr>
          <p:spPr>
            <a:xfrm>
              <a:off x="1707038" y="4410325"/>
              <a:ext cx="396000" cy="396000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椭圆 14"/>
            <p:cNvSpPr/>
            <p:nvPr/>
          </p:nvSpPr>
          <p:spPr>
            <a:xfrm>
              <a:off x="2307836" y="4410325"/>
              <a:ext cx="396000" cy="396000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椭圆 15"/>
            <p:cNvSpPr/>
            <p:nvPr/>
          </p:nvSpPr>
          <p:spPr>
            <a:xfrm>
              <a:off x="2926434" y="4410325"/>
              <a:ext cx="396000" cy="396000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725852" y="3335813"/>
            <a:ext cx="1596372" cy="396000"/>
            <a:chOff x="1466671" y="3617643"/>
            <a:chExt cx="1596372" cy="396000"/>
          </a:xfrm>
        </p:grpSpPr>
        <p:sp>
          <p:nvSpPr>
            <p:cNvPr id="17" name="椭圆 16"/>
            <p:cNvSpPr/>
            <p:nvPr/>
          </p:nvSpPr>
          <p:spPr>
            <a:xfrm>
              <a:off x="1466671" y="3617643"/>
              <a:ext cx="396000" cy="396000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椭圆 17"/>
            <p:cNvSpPr/>
            <p:nvPr/>
          </p:nvSpPr>
          <p:spPr>
            <a:xfrm>
              <a:off x="2066245" y="3617643"/>
              <a:ext cx="396000" cy="396000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椭圆 18"/>
            <p:cNvSpPr/>
            <p:nvPr/>
          </p:nvSpPr>
          <p:spPr>
            <a:xfrm>
              <a:off x="2667043" y="3617643"/>
              <a:ext cx="396000" cy="396000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5057059" y="2543131"/>
            <a:ext cx="996798" cy="396000"/>
            <a:chOff x="1825310" y="2824961"/>
            <a:chExt cx="996798" cy="396000"/>
          </a:xfrm>
        </p:grpSpPr>
        <p:sp>
          <p:nvSpPr>
            <p:cNvPr id="20" name="椭圆 19"/>
            <p:cNvSpPr/>
            <p:nvPr/>
          </p:nvSpPr>
          <p:spPr>
            <a:xfrm>
              <a:off x="1825310" y="2824961"/>
              <a:ext cx="396000" cy="396000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椭圆 20"/>
            <p:cNvSpPr/>
            <p:nvPr/>
          </p:nvSpPr>
          <p:spPr>
            <a:xfrm>
              <a:off x="2426108" y="2824961"/>
              <a:ext cx="396000" cy="396000"/>
            </a:xfrm>
            <a:prstGeom prst="ellipse">
              <a:avLst/>
            </a:prstGeom>
            <a:ln w="28575"/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7" name="直接箭头连接符 36"/>
          <p:cNvCxnSpPr>
            <a:stCxn id="9" idx="0"/>
            <a:endCxn id="14" idx="4"/>
          </p:cNvCxnSpPr>
          <p:nvPr/>
        </p:nvCxnSpPr>
        <p:spPr>
          <a:xfrm flipV="1">
            <a:off x="4592077" y="4524496"/>
            <a:ext cx="599574" cy="424043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箭头连接符 49"/>
          <p:cNvCxnSpPr>
            <a:stCxn id="12" idx="0"/>
            <a:endCxn id="16" idx="4"/>
          </p:cNvCxnSpPr>
          <p:nvPr/>
        </p:nvCxnSpPr>
        <p:spPr>
          <a:xfrm flipV="1">
            <a:off x="6411047" y="4524496"/>
            <a:ext cx="0" cy="424043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箭头连接符 53"/>
          <p:cNvCxnSpPr>
            <a:stCxn id="12" idx="0"/>
            <a:endCxn id="14" idx="4"/>
          </p:cNvCxnSpPr>
          <p:nvPr/>
        </p:nvCxnSpPr>
        <p:spPr>
          <a:xfrm flipH="1" flipV="1">
            <a:off x="5191651" y="4524496"/>
            <a:ext cx="1219396" cy="424043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箭头连接符 60"/>
          <p:cNvCxnSpPr>
            <a:stCxn id="9" idx="0"/>
            <a:endCxn id="16" idx="4"/>
          </p:cNvCxnSpPr>
          <p:nvPr/>
        </p:nvCxnSpPr>
        <p:spPr>
          <a:xfrm flipV="1">
            <a:off x="4592077" y="4524496"/>
            <a:ext cx="1818970" cy="424043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箭头连接符 70"/>
          <p:cNvCxnSpPr>
            <a:stCxn id="16" idx="0"/>
            <a:endCxn id="19" idx="4"/>
          </p:cNvCxnSpPr>
          <p:nvPr/>
        </p:nvCxnSpPr>
        <p:spPr>
          <a:xfrm flipH="1" flipV="1">
            <a:off x="6124225" y="3731813"/>
            <a:ext cx="286823" cy="396682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直接箭头连接符 79"/>
          <p:cNvCxnSpPr>
            <a:stCxn id="14" idx="0"/>
            <a:endCxn id="17" idx="4"/>
          </p:cNvCxnSpPr>
          <p:nvPr/>
        </p:nvCxnSpPr>
        <p:spPr>
          <a:xfrm flipH="1" flipV="1">
            <a:off x="4923853" y="3731813"/>
            <a:ext cx="267799" cy="396682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直接箭头连接符 82"/>
          <p:cNvCxnSpPr>
            <a:stCxn id="16" idx="0"/>
            <a:endCxn id="17" idx="4"/>
          </p:cNvCxnSpPr>
          <p:nvPr/>
        </p:nvCxnSpPr>
        <p:spPr>
          <a:xfrm flipH="1" flipV="1">
            <a:off x="4923853" y="3731813"/>
            <a:ext cx="1487195" cy="396682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箭头连接符 88"/>
          <p:cNvCxnSpPr>
            <a:stCxn id="14" idx="0"/>
            <a:endCxn id="19" idx="4"/>
          </p:cNvCxnSpPr>
          <p:nvPr/>
        </p:nvCxnSpPr>
        <p:spPr>
          <a:xfrm flipV="1">
            <a:off x="5191652" y="3731813"/>
            <a:ext cx="932573" cy="396682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箭头连接符 97"/>
          <p:cNvCxnSpPr>
            <a:stCxn id="17" idx="0"/>
            <a:endCxn id="20" idx="4"/>
          </p:cNvCxnSpPr>
          <p:nvPr/>
        </p:nvCxnSpPr>
        <p:spPr>
          <a:xfrm flipV="1">
            <a:off x="4923853" y="2939131"/>
            <a:ext cx="331207" cy="396682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箭头连接符 100"/>
          <p:cNvCxnSpPr>
            <a:stCxn id="17" idx="0"/>
            <a:endCxn id="21" idx="4"/>
          </p:cNvCxnSpPr>
          <p:nvPr/>
        </p:nvCxnSpPr>
        <p:spPr>
          <a:xfrm flipV="1">
            <a:off x="4923853" y="2939131"/>
            <a:ext cx="932005" cy="396682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直接箭头连接符 106"/>
          <p:cNvCxnSpPr>
            <a:stCxn id="19" idx="0"/>
            <a:endCxn id="20" idx="4"/>
          </p:cNvCxnSpPr>
          <p:nvPr/>
        </p:nvCxnSpPr>
        <p:spPr>
          <a:xfrm flipH="1" flipV="1">
            <a:off x="5255060" y="2939131"/>
            <a:ext cx="869165" cy="396682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3" name="直接箭头连接符 112"/>
          <p:cNvCxnSpPr>
            <a:stCxn id="19" idx="0"/>
            <a:endCxn id="21" idx="4"/>
          </p:cNvCxnSpPr>
          <p:nvPr/>
        </p:nvCxnSpPr>
        <p:spPr>
          <a:xfrm flipH="1" flipV="1">
            <a:off x="5855858" y="2939131"/>
            <a:ext cx="268367" cy="396682"/>
          </a:xfrm>
          <a:prstGeom prst="straightConnector1">
            <a:avLst/>
          </a:prstGeom>
          <a:ln w="1270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直接箭头连接符 115"/>
          <p:cNvCxnSpPr>
            <a:stCxn id="20" idx="0"/>
          </p:cNvCxnSpPr>
          <p:nvPr/>
        </p:nvCxnSpPr>
        <p:spPr>
          <a:xfrm flipV="1">
            <a:off x="5255059" y="2303387"/>
            <a:ext cx="0" cy="239745"/>
          </a:xfrm>
          <a:prstGeom prst="straightConnector1">
            <a:avLst/>
          </a:prstGeom>
          <a:ln w="1905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直接箭头连接符 118"/>
          <p:cNvCxnSpPr>
            <a:stCxn id="21" idx="0"/>
          </p:cNvCxnSpPr>
          <p:nvPr/>
        </p:nvCxnSpPr>
        <p:spPr>
          <a:xfrm flipH="1" flipV="1">
            <a:off x="5854379" y="2303387"/>
            <a:ext cx="1479" cy="239745"/>
          </a:xfrm>
          <a:prstGeom prst="straightConnector1">
            <a:avLst/>
          </a:prstGeom>
          <a:ln w="19050">
            <a:tailEnd type="triangle" w="sm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文本框 122"/>
          <p:cNvSpPr txBox="1"/>
          <p:nvPr/>
        </p:nvSpPr>
        <p:spPr>
          <a:xfrm>
            <a:off x="4968459" y="4921581"/>
            <a:ext cx="34797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╳</a:t>
            </a:r>
            <a:endParaRPr lang="zh-CN" altLang="en-US" sz="2100" b="1" dirty="0">
              <a:solidFill>
                <a:srgbClr val="FF0000"/>
              </a:solidFill>
            </a:endParaRPr>
          </a:p>
        </p:txBody>
      </p:sp>
      <p:sp>
        <p:nvSpPr>
          <p:cNvPr id="124" name="文本框 123"/>
          <p:cNvSpPr txBox="1"/>
          <p:nvPr/>
        </p:nvSpPr>
        <p:spPr>
          <a:xfrm>
            <a:off x="4366757" y="4115347"/>
            <a:ext cx="34797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╳</a:t>
            </a:r>
            <a:endParaRPr lang="zh-CN" altLang="en-US" sz="2100" b="1" dirty="0">
              <a:solidFill>
                <a:srgbClr val="FF0000"/>
              </a:solidFill>
            </a:endParaRPr>
          </a:p>
        </p:txBody>
      </p:sp>
      <p:sp>
        <p:nvSpPr>
          <p:cNvPr id="125" name="文本框 124"/>
          <p:cNvSpPr txBox="1"/>
          <p:nvPr/>
        </p:nvSpPr>
        <p:spPr>
          <a:xfrm>
            <a:off x="5565714" y="4115347"/>
            <a:ext cx="34797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╳</a:t>
            </a:r>
            <a:endParaRPr lang="zh-CN" altLang="en-US" sz="2100" b="1" dirty="0">
              <a:solidFill>
                <a:srgbClr val="FF0000"/>
              </a:solidFill>
            </a:endParaRPr>
          </a:p>
        </p:txBody>
      </p:sp>
      <p:sp>
        <p:nvSpPr>
          <p:cNvPr id="126" name="文本框 125"/>
          <p:cNvSpPr txBox="1"/>
          <p:nvPr/>
        </p:nvSpPr>
        <p:spPr>
          <a:xfrm>
            <a:off x="5291635" y="3318769"/>
            <a:ext cx="34797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╳</a:t>
            </a:r>
            <a:endParaRPr lang="zh-CN" altLang="en-US" sz="2100" b="1" dirty="0">
              <a:solidFill>
                <a:srgbClr val="FF0000"/>
              </a:solidFill>
            </a:endParaRPr>
          </a:p>
        </p:txBody>
      </p:sp>
      <p:sp>
        <p:nvSpPr>
          <p:cNvPr id="127" name="文本框 126"/>
          <p:cNvSpPr txBox="1"/>
          <p:nvPr/>
        </p:nvSpPr>
        <p:spPr>
          <a:xfrm>
            <a:off x="5568032" y="4921581"/>
            <a:ext cx="34797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╳</a:t>
            </a:r>
            <a:endParaRPr lang="zh-CN" altLang="en-US" sz="2100" b="1" dirty="0">
              <a:solidFill>
                <a:srgbClr val="FF0000"/>
              </a:solidFill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088829" y="3137472"/>
            <a:ext cx="325092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网络结构发生了变化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用新网络在</a:t>
            </a:r>
            <a:r>
              <a:rPr lang="en-US" altLang="zh-CN" dirty="0"/>
              <a:t>batch</a:t>
            </a:r>
            <a:r>
              <a:rPr lang="zh-CN" altLang="en-US" dirty="0"/>
              <a:t>上计算梯度</a:t>
            </a: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zh-CN" altLang="en-US" dirty="0"/>
              <a:t>在新网络上进行参数更新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3366152" y="5911387"/>
            <a:ext cx="51860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每次取新</a:t>
            </a:r>
            <a:r>
              <a:rPr lang="en-US" altLang="zh-CN" dirty="0">
                <a:solidFill>
                  <a:srgbClr val="FF0000"/>
                </a:solidFill>
              </a:rPr>
              <a:t>batch</a:t>
            </a:r>
            <a:r>
              <a:rPr lang="zh-CN" altLang="en-US" dirty="0">
                <a:solidFill>
                  <a:srgbClr val="FF0000"/>
                </a:solidFill>
              </a:rPr>
              <a:t>时，都需要重新随机对神经元置为</a:t>
            </a:r>
            <a:r>
              <a:rPr lang="en-US" altLang="zh-CN" dirty="0">
                <a:solidFill>
                  <a:srgbClr val="FF0000"/>
                </a:solidFill>
              </a:rPr>
              <a:t>0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5316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Dropout—</a:t>
            </a:r>
            <a:r>
              <a:rPr lang="zh-CN" altLang="en-US" dirty="0"/>
              <a:t>训练时的实现</a:t>
            </a:r>
          </a:p>
        </p:txBody>
      </p:sp>
      <p:pic>
        <p:nvPicPr>
          <p:cNvPr id="7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942" y="1346202"/>
            <a:ext cx="7743125" cy="4503655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3421857" y="6061718"/>
            <a:ext cx="5348287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100" dirty="0"/>
              <a:t>输入单元被包括概率为</a:t>
            </a:r>
            <a:r>
              <a:rPr lang="en-US" altLang="zh-CN" sz="2100" dirty="0"/>
              <a:t>0</a:t>
            </a:r>
            <a:r>
              <a:rPr lang="en-US" altLang="zh-CN" sz="2100" i="1" dirty="0"/>
              <a:t>.</a:t>
            </a:r>
            <a:r>
              <a:rPr lang="en-US" altLang="zh-CN" sz="2100" dirty="0"/>
              <a:t>8</a:t>
            </a:r>
            <a:r>
              <a:rPr lang="zh-CN" altLang="en-US" sz="2100" dirty="0"/>
              <a:t>，隐藏单元为</a:t>
            </a:r>
            <a:r>
              <a:rPr lang="en-US" altLang="zh-CN" sz="2100" dirty="0"/>
              <a:t>0</a:t>
            </a:r>
            <a:r>
              <a:rPr lang="en-US" altLang="zh-CN" sz="2100" i="1" dirty="0"/>
              <a:t>.</a:t>
            </a:r>
            <a:r>
              <a:rPr lang="en-US" altLang="zh-CN" sz="2100" dirty="0"/>
              <a:t>5</a:t>
            </a:r>
            <a:endParaRPr lang="zh-CN" altLang="en-US" sz="2100" dirty="0"/>
          </a:p>
        </p:txBody>
      </p:sp>
    </p:spTree>
    <p:extLst>
      <p:ext uri="{BB962C8B-B14F-4D97-AF65-F5344CB8AC3E}">
        <p14:creationId xmlns:p14="http://schemas.microsoft.com/office/powerpoint/2010/main" val="61973849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Dropout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测试时，没有</a:t>
            </a:r>
            <a:r>
              <a:rPr lang="en-US" altLang="zh-CN" dirty="0"/>
              <a:t>dropout</a:t>
            </a:r>
            <a:r>
              <a:rPr lang="zh-CN" altLang="en-US" dirty="0"/>
              <a:t>，即所有的神经员都处于激活状态</a:t>
            </a:r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缩放激活函数的输出，使得每个神经元测试时输出等于训练时的期望输出</a:t>
            </a:r>
          </a:p>
          <a:p>
            <a:endParaRPr lang="en-US" altLang="zh-CN" dirty="0"/>
          </a:p>
          <a:p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矩形 6"/>
              <p:cNvSpPr/>
              <p:nvPr/>
            </p:nvSpPr>
            <p:spPr>
              <a:xfrm>
                <a:off x="2536671" y="4178963"/>
                <a:ext cx="7339431" cy="415498"/>
              </a:xfrm>
              <a:prstGeom prst="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</p:spPr>
            <p:txBody>
              <a:bodyPr wrap="square" anchor="ctr">
                <a:spAutoFit/>
              </a:bodyPr>
              <a:lstStyle/>
              <a:p>
                <a:pPr marL="0" lvl="1"/>
                <a:r>
                  <a:rPr lang="zh-CN" altLang="en-US" sz="2100" dirty="0"/>
                  <a:t>如果训练时</a:t>
                </a:r>
                <a:r>
                  <a:rPr lang="en-US" altLang="zh-CN" sz="2100" dirty="0"/>
                  <a:t>dropout </a:t>
                </a:r>
                <a:r>
                  <a:rPr lang="zh-CN" altLang="en-US" sz="2100" dirty="0"/>
                  <a:t>的概率为</a:t>
                </a:r>
                <a:r>
                  <a:rPr lang="en-US" altLang="zh-CN" sz="2100" dirty="0"/>
                  <a:t> </a:t>
                </a:r>
                <a14:m>
                  <m:oMath xmlns:m="http://schemas.openxmlformats.org/officeDocument/2006/math">
                    <m:r>
                      <a:rPr lang="en-US" altLang="zh-CN" sz="2100" i="1" dirty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zh-CN" altLang="en-US" sz="2100" dirty="0"/>
                  <a:t>，那么所有的权重要</a:t>
                </a:r>
                <a:r>
                  <a:rPr lang="zh-CN" altLang="en-US" sz="2100" dirty="0">
                    <a:solidFill>
                      <a:srgbClr val="FF0000"/>
                    </a:solidFill>
                  </a:rPr>
                  <a:t>乘以 </a:t>
                </a:r>
                <a14:m>
                  <m:oMath xmlns:m="http://schemas.openxmlformats.org/officeDocument/2006/math">
                    <m:r>
                      <a:rPr lang="en-US" altLang="zh-CN" sz="21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1−</m:t>
                    </m:r>
                    <m:r>
                      <a:rPr lang="en-US" altLang="zh-CN" sz="21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altLang="zh-CN" sz="21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矩形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36671" y="4178963"/>
                <a:ext cx="7339431" cy="415498"/>
              </a:xfrm>
              <a:prstGeom prst="rect">
                <a:avLst/>
              </a:prstGeom>
              <a:blipFill>
                <a:blip r:embed="rId2"/>
                <a:stretch>
                  <a:fillRect l="-864" t="-9091" b="-2727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矩形 7"/>
          <p:cNvSpPr/>
          <p:nvPr/>
        </p:nvSpPr>
        <p:spPr>
          <a:xfrm>
            <a:off x="2536671" y="3426009"/>
            <a:ext cx="7339431" cy="415498"/>
          </a:xfrm>
          <a:prstGeom prst="rect">
            <a:avLst/>
          </a:prstGeom>
          <a:solidFill>
            <a:schemeClr val="accent2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100" dirty="0"/>
              <a:t>权重比例推断规则</a:t>
            </a:r>
          </a:p>
        </p:txBody>
      </p:sp>
    </p:spTree>
    <p:extLst>
      <p:ext uri="{BB962C8B-B14F-4D97-AF65-F5344CB8AC3E}">
        <p14:creationId xmlns:p14="http://schemas.microsoft.com/office/powerpoint/2010/main" val="346646531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Dropout—</a:t>
            </a:r>
            <a:r>
              <a:rPr lang="zh-CN" altLang="en-US" dirty="0"/>
              <a:t>训练和测试时实现</a:t>
            </a:r>
          </a:p>
        </p:txBody>
      </p:sp>
      <p:pic>
        <p:nvPicPr>
          <p:cNvPr id="8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7942" y="1317864"/>
            <a:ext cx="7506659" cy="4366119"/>
          </a:xfrm>
          <a:prstGeom prst="rect">
            <a:avLst/>
          </a:prstGeom>
        </p:spPr>
      </p:pic>
      <p:pic>
        <p:nvPicPr>
          <p:cNvPr id="7" name="Picture 4"/>
          <p:cNvPicPr>
            <a:picLocks noChangeAspect="1"/>
          </p:cNvPicPr>
          <p:nvPr/>
        </p:nvPicPr>
        <p:blipFill rotWithShape="1">
          <a:blip r:embed="rId3"/>
          <a:srcRect l="686" t="4390" r="373" b="4066"/>
          <a:stretch/>
        </p:blipFill>
        <p:spPr>
          <a:xfrm>
            <a:off x="2153183" y="5091734"/>
            <a:ext cx="7496175" cy="1252785"/>
          </a:xfrm>
          <a:prstGeom prst="rect">
            <a:avLst/>
          </a:prstGeom>
        </p:spPr>
      </p:pic>
      <p:sp>
        <p:nvSpPr>
          <p:cNvPr id="9" name="矩形标注 8"/>
          <p:cNvSpPr/>
          <p:nvPr/>
        </p:nvSpPr>
        <p:spPr>
          <a:xfrm>
            <a:off x="3262319" y="1099314"/>
            <a:ext cx="2196259" cy="493775"/>
          </a:xfrm>
          <a:prstGeom prst="wedgeRectCallout">
            <a:avLst>
              <a:gd name="adj1" fmla="val -63376"/>
              <a:gd name="adj2" fmla="val 358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/>
              <a:t>该概率为保留概率</a:t>
            </a:r>
          </a:p>
        </p:txBody>
      </p:sp>
    </p:spTree>
    <p:extLst>
      <p:ext uri="{BB962C8B-B14F-4D97-AF65-F5344CB8AC3E}">
        <p14:creationId xmlns:p14="http://schemas.microsoft.com/office/powerpoint/2010/main" val="346352871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Dropout—</a:t>
            </a:r>
            <a:r>
              <a:rPr lang="zh-CN" altLang="en-US" dirty="0"/>
              <a:t>直观解释</a:t>
            </a:r>
          </a:p>
        </p:txBody>
      </p:sp>
      <p:sp>
        <p:nvSpPr>
          <p:cNvPr id="64" name="椭圆 63"/>
          <p:cNvSpPr/>
          <p:nvPr/>
        </p:nvSpPr>
        <p:spPr>
          <a:xfrm>
            <a:off x="3034664" y="2490648"/>
            <a:ext cx="468000" cy="46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3034664" y="3128686"/>
            <a:ext cx="468000" cy="46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3034664" y="3766724"/>
            <a:ext cx="468000" cy="46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>
            <a:off x="3034664" y="4404762"/>
            <a:ext cx="468000" cy="46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/>
          <p:nvPr/>
        </p:nvSpPr>
        <p:spPr>
          <a:xfrm>
            <a:off x="4249118" y="3490860"/>
            <a:ext cx="468000" cy="46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0" name="直接箭头连接符 69"/>
          <p:cNvCxnSpPr>
            <a:stCxn id="64" idx="6"/>
            <a:endCxn id="68" idx="2"/>
          </p:cNvCxnSpPr>
          <p:nvPr/>
        </p:nvCxnSpPr>
        <p:spPr>
          <a:xfrm>
            <a:off x="3502664" y="2724648"/>
            <a:ext cx="746454" cy="100021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箭头连接符 70"/>
          <p:cNvCxnSpPr>
            <a:stCxn id="65" idx="6"/>
            <a:endCxn id="68" idx="2"/>
          </p:cNvCxnSpPr>
          <p:nvPr/>
        </p:nvCxnSpPr>
        <p:spPr>
          <a:xfrm>
            <a:off x="3502664" y="3362686"/>
            <a:ext cx="746454" cy="36217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接箭头连接符 75"/>
          <p:cNvCxnSpPr>
            <a:stCxn id="66" idx="6"/>
            <a:endCxn id="68" idx="2"/>
          </p:cNvCxnSpPr>
          <p:nvPr/>
        </p:nvCxnSpPr>
        <p:spPr>
          <a:xfrm flipV="1">
            <a:off x="3502664" y="3724860"/>
            <a:ext cx="746454" cy="27586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箭头连接符 78"/>
          <p:cNvCxnSpPr>
            <a:stCxn id="67" idx="6"/>
            <a:endCxn id="68" idx="2"/>
          </p:cNvCxnSpPr>
          <p:nvPr/>
        </p:nvCxnSpPr>
        <p:spPr>
          <a:xfrm flipV="1">
            <a:off x="3502664" y="3724860"/>
            <a:ext cx="746454" cy="91390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文本框 81"/>
          <p:cNvSpPr txBox="1"/>
          <p:nvPr/>
        </p:nvSpPr>
        <p:spPr>
          <a:xfrm>
            <a:off x="3034664" y="3152370"/>
            <a:ext cx="34797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╳</a:t>
            </a:r>
            <a:endParaRPr lang="zh-CN" altLang="en-US" sz="2100" b="1" dirty="0">
              <a:solidFill>
                <a:srgbClr val="FF0000"/>
              </a:solidFill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3054745" y="4451976"/>
            <a:ext cx="34797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b="1" dirty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╳</a:t>
            </a:r>
            <a:endParaRPr lang="zh-CN" altLang="en-US" sz="21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文本框 83"/>
              <p:cNvSpPr txBox="1"/>
              <p:nvPr/>
            </p:nvSpPr>
            <p:spPr>
              <a:xfrm>
                <a:off x="4367990" y="3128686"/>
                <a:ext cx="3491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dirty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84" name="文本框 8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7990" y="3128686"/>
                <a:ext cx="349128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文本框 84"/>
              <p:cNvSpPr txBox="1"/>
              <p:nvPr/>
            </p:nvSpPr>
            <p:spPr>
              <a:xfrm>
                <a:off x="3562100" y="2812267"/>
                <a:ext cx="3491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 dirty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zh-CN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85" name="文本框 8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2100" y="2812267"/>
                <a:ext cx="349128" cy="369332"/>
              </a:xfrm>
              <a:prstGeom prst="rect">
                <a:avLst/>
              </a:prstGeom>
              <a:blipFill>
                <a:blip r:embed="rId3"/>
                <a:stretch>
                  <a:fillRect r="-1034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6" name="文本框 85"/>
              <p:cNvSpPr txBox="1"/>
              <p:nvPr/>
            </p:nvSpPr>
            <p:spPr>
              <a:xfrm>
                <a:off x="3562100" y="3208419"/>
                <a:ext cx="3491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 dirty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zh-CN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86" name="文本框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2100" y="3208419"/>
                <a:ext cx="349128" cy="369332"/>
              </a:xfrm>
              <a:prstGeom prst="rect">
                <a:avLst/>
              </a:prstGeom>
              <a:blipFill>
                <a:blip r:embed="rId4"/>
                <a:stretch>
                  <a:fillRect r="-1034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7" name="文本框 86"/>
              <p:cNvSpPr txBox="1"/>
              <p:nvPr/>
            </p:nvSpPr>
            <p:spPr>
              <a:xfrm>
                <a:off x="3562100" y="3604571"/>
                <a:ext cx="3491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 dirty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zh-CN" i="1" dirty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87" name="文本框 8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2100" y="3604571"/>
                <a:ext cx="349128" cy="369332"/>
              </a:xfrm>
              <a:prstGeom prst="rect">
                <a:avLst/>
              </a:prstGeom>
              <a:blipFill>
                <a:blip r:embed="rId5"/>
                <a:stretch>
                  <a:fillRect r="-1034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文本框 87"/>
              <p:cNvSpPr txBox="1"/>
              <p:nvPr/>
            </p:nvSpPr>
            <p:spPr>
              <a:xfrm>
                <a:off x="3562100" y="4000724"/>
                <a:ext cx="3491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 dirty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zh-CN" i="1" dirty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88" name="文本框 8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62100" y="4000724"/>
                <a:ext cx="349128" cy="369332"/>
              </a:xfrm>
              <a:prstGeom prst="rect">
                <a:avLst/>
              </a:prstGeom>
              <a:blipFill>
                <a:blip r:embed="rId6"/>
                <a:stretch>
                  <a:fillRect r="-1034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9" name="椭圆 88"/>
          <p:cNvSpPr/>
          <p:nvPr/>
        </p:nvSpPr>
        <p:spPr>
          <a:xfrm>
            <a:off x="6987539" y="2490648"/>
            <a:ext cx="468000" cy="46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椭圆 89"/>
          <p:cNvSpPr/>
          <p:nvPr/>
        </p:nvSpPr>
        <p:spPr>
          <a:xfrm>
            <a:off x="6987539" y="3128686"/>
            <a:ext cx="468000" cy="46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椭圆 90"/>
          <p:cNvSpPr/>
          <p:nvPr/>
        </p:nvSpPr>
        <p:spPr>
          <a:xfrm>
            <a:off x="6987539" y="3766724"/>
            <a:ext cx="468000" cy="46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椭圆 91"/>
          <p:cNvSpPr/>
          <p:nvPr/>
        </p:nvSpPr>
        <p:spPr>
          <a:xfrm>
            <a:off x="6987539" y="4404762"/>
            <a:ext cx="468000" cy="46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椭圆 92"/>
          <p:cNvSpPr/>
          <p:nvPr/>
        </p:nvSpPr>
        <p:spPr>
          <a:xfrm>
            <a:off x="8201993" y="3490860"/>
            <a:ext cx="468000" cy="468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4" name="直接箭头连接符 93"/>
          <p:cNvCxnSpPr>
            <a:stCxn id="89" idx="6"/>
            <a:endCxn id="93" idx="2"/>
          </p:cNvCxnSpPr>
          <p:nvPr/>
        </p:nvCxnSpPr>
        <p:spPr>
          <a:xfrm>
            <a:off x="7455539" y="2724648"/>
            <a:ext cx="746454" cy="100021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箭头连接符 94"/>
          <p:cNvCxnSpPr>
            <a:stCxn id="90" idx="6"/>
            <a:endCxn id="93" idx="2"/>
          </p:cNvCxnSpPr>
          <p:nvPr/>
        </p:nvCxnSpPr>
        <p:spPr>
          <a:xfrm>
            <a:off x="7455539" y="3362686"/>
            <a:ext cx="746454" cy="36217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箭头连接符 95"/>
          <p:cNvCxnSpPr>
            <a:stCxn id="91" idx="6"/>
            <a:endCxn id="93" idx="2"/>
          </p:cNvCxnSpPr>
          <p:nvPr/>
        </p:nvCxnSpPr>
        <p:spPr>
          <a:xfrm flipV="1">
            <a:off x="7455539" y="3724860"/>
            <a:ext cx="746454" cy="27586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箭头连接符 96"/>
          <p:cNvCxnSpPr>
            <a:stCxn id="92" idx="6"/>
            <a:endCxn id="93" idx="2"/>
          </p:cNvCxnSpPr>
          <p:nvPr/>
        </p:nvCxnSpPr>
        <p:spPr>
          <a:xfrm flipV="1">
            <a:off x="7455539" y="3724860"/>
            <a:ext cx="746454" cy="913902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0" name="文本框 99"/>
              <p:cNvSpPr txBox="1"/>
              <p:nvPr/>
            </p:nvSpPr>
            <p:spPr>
              <a:xfrm>
                <a:off x="8320865" y="3128686"/>
                <a:ext cx="3491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i="1" dirty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altLang="zh-CN" i="1" dirty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00" name="文本框 9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20865" y="3128686"/>
                <a:ext cx="349128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文本框 100"/>
              <p:cNvSpPr txBox="1"/>
              <p:nvPr/>
            </p:nvSpPr>
            <p:spPr>
              <a:xfrm>
                <a:off x="7514975" y="2812267"/>
                <a:ext cx="3491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 dirty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zh-CN" i="1" dirty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01" name="文本框 10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4975" y="2812267"/>
                <a:ext cx="349128" cy="369332"/>
              </a:xfrm>
              <a:prstGeom prst="rect">
                <a:avLst/>
              </a:prstGeom>
              <a:blipFill>
                <a:blip r:embed="rId8"/>
                <a:stretch>
                  <a:fillRect r="-1379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文本框 101"/>
              <p:cNvSpPr txBox="1"/>
              <p:nvPr/>
            </p:nvSpPr>
            <p:spPr>
              <a:xfrm>
                <a:off x="7514975" y="3208419"/>
                <a:ext cx="3491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 dirty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zh-CN" i="1" dirty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02" name="文本框 10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4975" y="3208419"/>
                <a:ext cx="349128" cy="369332"/>
              </a:xfrm>
              <a:prstGeom prst="rect">
                <a:avLst/>
              </a:prstGeom>
              <a:blipFill>
                <a:blip r:embed="rId9"/>
                <a:stretch>
                  <a:fillRect r="-1379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文本框 102"/>
              <p:cNvSpPr txBox="1"/>
              <p:nvPr/>
            </p:nvSpPr>
            <p:spPr>
              <a:xfrm>
                <a:off x="7514975" y="3604571"/>
                <a:ext cx="3491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 dirty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zh-CN" i="1" dirty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03" name="文本框 10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4975" y="3604571"/>
                <a:ext cx="349128" cy="369332"/>
              </a:xfrm>
              <a:prstGeom prst="rect">
                <a:avLst/>
              </a:prstGeom>
              <a:blipFill>
                <a:blip r:embed="rId10"/>
                <a:stretch>
                  <a:fillRect r="-1379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文本框 103"/>
              <p:cNvSpPr txBox="1"/>
              <p:nvPr/>
            </p:nvSpPr>
            <p:spPr>
              <a:xfrm>
                <a:off x="7514975" y="4000724"/>
                <a:ext cx="34912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 dirty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i="1" dirty="0">
                              <a:latin typeface="Cambria Math" panose="02040503050406030204" pitchFamily="18" charset="0"/>
                            </a:rPr>
                            <m:t>𝑤</m:t>
                          </m:r>
                        </m:e>
                        <m:sub>
                          <m:r>
                            <a:rPr lang="en-US" altLang="zh-CN" i="1" dirty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04" name="文本框 10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14975" y="4000724"/>
                <a:ext cx="349128" cy="369332"/>
              </a:xfrm>
              <a:prstGeom prst="rect">
                <a:avLst/>
              </a:prstGeom>
              <a:blipFill>
                <a:blip r:embed="rId11"/>
                <a:stretch>
                  <a:fillRect r="-1379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5" name="文本框 104"/>
          <p:cNvSpPr txBox="1"/>
          <p:nvPr/>
        </p:nvSpPr>
        <p:spPr>
          <a:xfrm>
            <a:off x="7828767" y="2295172"/>
            <a:ext cx="23741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/>
              <a:t>直接用训练后的权重</a:t>
            </a:r>
          </a:p>
        </p:txBody>
      </p:sp>
      <p:sp>
        <p:nvSpPr>
          <p:cNvPr id="106" name="右箭头 105"/>
          <p:cNvSpPr/>
          <p:nvPr/>
        </p:nvSpPr>
        <p:spPr>
          <a:xfrm>
            <a:off x="8683862" y="2741696"/>
            <a:ext cx="407332" cy="3056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文本框 106"/>
              <p:cNvSpPr txBox="1"/>
              <p:nvPr/>
            </p:nvSpPr>
            <p:spPr>
              <a:xfrm>
                <a:off x="9091194" y="2709835"/>
                <a:ext cx="10169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i="1" dirty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altLang="zh-CN" i="1" dirty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altLang="zh-CN" i="1" dirty="0">
                          <a:latin typeface="Cambria Math" panose="02040503050406030204" pitchFamily="18" charset="0"/>
                        </a:rPr>
                        <m:t>≈2</m:t>
                      </m:r>
                      <m:r>
                        <a:rPr lang="en-US" altLang="zh-CN" i="1" dirty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07" name="文本框 10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1194" y="2709835"/>
                <a:ext cx="1016968" cy="3693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矩形 107"/>
              <p:cNvSpPr/>
              <p:nvPr/>
            </p:nvSpPr>
            <p:spPr>
              <a:xfrm>
                <a:off x="6906575" y="2673251"/>
                <a:ext cx="608400" cy="354232"/>
              </a:xfrm>
              <a:prstGeom prst="rect">
                <a:avLst/>
              </a:prstGeom>
              <a:solidFill>
                <a:srgbClr val="FBE5D6">
                  <a:alpha val="69804"/>
                </a:srgb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0.5×</m:t>
                      </m:r>
                    </m:oMath>
                  </m:oMathPara>
                </a14:m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8" name="矩形 10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6575" y="2673251"/>
                <a:ext cx="608400" cy="354232"/>
              </a:xfrm>
              <a:prstGeom prst="rect">
                <a:avLst/>
              </a:prstGeom>
              <a:blipFill>
                <a:blip r:embed="rId13"/>
                <a:stretch>
                  <a:fillRect l="-6000"/>
                </a:stretch>
              </a:blipFill>
              <a:ln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矩形 108"/>
              <p:cNvSpPr/>
              <p:nvPr/>
            </p:nvSpPr>
            <p:spPr>
              <a:xfrm>
                <a:off x="6906575" y="3188933"/>
                <a:ext cx="608400" cy="354232"/>
              </a:xfrm>
              <a:prstGeom prst="rect">
                <a:avLst/>
              </a:prstGeom>
              <a:solidFill>
                <a:srgbClr val="FBE5D6">
                  <a:alpha val="69804"/>
                </a:srgb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0.5×</m:t>
                      </m:r>
                    </m:oMath>
                  </m:oMathPara>
                </a14:m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9" name="矩形 10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6575" y="3188933"/>
                <a:ext cx="608400" cy="354232"/>
              </a:xfrm>
              <a:prstGeom prst="rect">
                <a:avLst/>
              </a:prstGeom>
              <a:blipFill>
                <a:blip r:embed="rId14"/>
                <a:stretch>
                  <a:fillRect l="-6000"/>
                </a:stretch>
              </a:blipFill>
              <a:ln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矩形 109"/>
              <p:cNvSpPr/>
              <p:nvPr/>
            </p:nvSpPr>
            <p:spPr>
              <a:xfrm>
                <a:off x="6906575" y="3797534"/>
                <a:ext cx="608400" cy="354232"/>
              </a:xfrm>
              <a:prstGeom prst="rect">
                <a:avLst/>
              </a:prstGeom>
              <a:solidFill>
                <a:srgbClr val="FBE5D6">
                  <a:alpha val="69804"/>
                </a:srgb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0.5×</m:t>
                      </m:r>
                    </m:oMath>
                  </m:oMathPara>
                </a14:m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0" name="矩形 109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6575" y="3797534"/>
                <a:ext cx="608400" cy="354232"/>
              </a:xfrm>
              <a:prstGeom prst="rect">
                <a:avLst/>
              </a:prstGeom>
              <a:blipFill>
                <a:blip r:embed="rId14"/>
                <a:stretch>
                  <a:fillRect l="-6000"/>
                </a:stretch>
              </a:blipFill>
              <a:ln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1" name="矩形 110"/>
              <p:cNvSpPr/>
              <p:nvPr/>
            </p:nvSpPr>
            <p:spPr>
              <a:xfrm>
                <a:off x="6906575" y="4454568"/>
                <a:ext cx="608400" cy="354232"/>
              </a:xfrm>
              <a:prstGeom prst="rect">
                <a:avLst/>
              </a:prstGeom>
              <a:solidFill>
                <a:srgbClr val="FBE5D6">
                  <a:alpha val="69804"/>
                </a:srgbClr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0.5×</m:t>
                      </m:r>
                    </m:oMath>
                  </m:oMathPara>
                </a14:m>
                <a:endParaRPr lang="zh-CN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11" name="矩形 1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6575" y="4454568"/>
                <a:ext cx="608400" cy="354232"/>
              </a:xfrm>
              <a:prstGeom prst="rect">
                <a:avLst/>
              </a:prstGeom>
              <a:blipFill>
                <a:blip r:embed="rId15"/>
                <a:stretch>
                  <a:fillRect l="-6000"/>
                </a:stretch>
              </a:blipFill>
              <a:ln>
                <a:solidFill>
                  <a:schemeClr val="accent2"/>
                </a:solidFill>
              </a:ln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2" name="文本框 111"/>
              <p:cNvSpPr txBox="1"/>
              <p:nvPr/>
            </p:nvSpPr>
            <p:spPr>
              <a:xfrm>
                <a:off x="7923540" y="4502907"/>
                <a:ext cx="237416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dirty="0"/>
                  <a:t>权重乘以</a:t>
                </a:r>
                <a14:m>
                  <m:oMath xmlns:m="http://schemas.openxmlformats.org/officeDocument/2006/math">
                    <m:r>
                      <a:rPr lang="en-US" altLang="zh-CN" i="1" dirty="0">
                        <a:latin typeface="Cambria Math" panose="02040503050406030204" pitchFamily="18" charset="0"/>
                      </a:rPr>
                      <m:t>1−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12" name="文本框 1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23540" y="4502907"/>
                <a:ext cx="2374169" cy="369332"/>
              </a:xfrm>
              <a:prstGeom prst="rect">
                <a:avLst/>
              </a:prstGeom>
              <a:blipFill>
                <a:blip r:embed="rId16"/>
                <a:stretch>
                  <a:fillRect l="-2674" t="-6667" b="-2333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3" name="右箭头 112"/>
          <p:cNvSpPr/>
          <p:nvPr/>
        </p:nvSpPr>
        <p:spPr>
          <a:xfrm>
            <a:off x="8669993" y="4984786"/>
            <a:ext cx="407332" cy="30561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文本框 113"/>
              <p:cNvSpPr txBox="1"/>
              <p:nvPr/>
            </p:nvSpPr>
            <p:spPr>
              <a:xfrm>
                <a:off x="9077325" y="4952925"/>
                <a:ext cx="101696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altLang="zh-CN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altLang="zh-CN" i="1" dirty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altLang="zh-CN" i="1" dirty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altLang="zh-CN" i="1" dirty="0">
                          <a:latin typeface="Cambria Math" panose="02040503050406030204" pitchFamily="18" charset="0"/>
                        </a:rPr>
                        <m:t>≈</m:t>
                      </m:r>
                      <m:r>
                        <a:rPr lang="en-US" altLang="zh-CN" i="1" dirty="0">
                          <a:latin typeface="Cambria Math" panose="02040503050406030204" pitchFamily="18" charset="0"/>
                        </a:rPr>
                        <m:t>𝑧</m:t>
                      </m:r>
                    </m:oMath>
                  </m:oMathPara>
                </a14:m>
                <a:endParaRPr lang="zh-CN" altLang="en-US" dirty="0"/>
              </a:p>
            </p:txBody>
          </p:sp>
        </mc:Choice>
        <mc:Fallback xmlns="">
          <p:sp>
            <p:nvSpPr>
              <p:cNvPr id="114" name="文本框 1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77325" y="4952925"/>
                <a:ext cx="1016968" cy="369332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5" name="文本框 114"/>
          <p:cNvSpPr txBox="1"/>
          <p:nvPr/>
        </p:nvSpPr>
        <p:spPr>
          <a:xfrm>
            <a:off x="2835700" y="1551630"/>
            <a:ext cx="19804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100" b="1" u="sng" dirty="0"/>
              <a:t>训练时</a:t>
            </a:r>
            <a:r>
              <a:rPr lang="en-US" altLang="zh-CN" sz="2100" b="1" u="sng" dirty="0"/>
              <a:t>dropout</a:t>
            </a:r>
            <a:endParaRPr lang="zh-CN" altLang="en-US" sz="2100" b="1" u="sng" dirty="0"/>
          </a:p>
        </p:txBody>
      </p:sp>
      <p:sp>
        <p:nvSpPr>
          <p:cNvPr id="116" name="文本框 115"/>
          <p:cNvSpPr txBox="1"/>
          <p:nvPr/>
        </p:nvSpPr>
        <p:spPr>
          <a:xfrm>
            <a:off x="6703394" y="1551630"/>
            <a:ext cx="198046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100" b="1" u="sng" dirty="0"/>
              <a:t>测试时</a:t>
            </a:r>
            <a:r>
              <a:rPr lang="en-US" altLang="zh-CN" sz="2100" b="1" u="sng" dirty="0"/>
              <a:t>dropout</a:t>
            </a:r>
            <a:endParaRPr lang="zh-CN" altLang="en-US" sz="2100" b="1" u="sng" dirty="0"/>
          </a:p>
        </p:txBody>
      </p:sp>
      <p:sp>
        <p:nvSpPr>
          <p:cNvPr id="117" name="文本框 116"/>
          <p:cNvSpPr txBox="1"/>
          <p:nvPr/>
        </p:nvSpPr>
        <p:spPr>
          <a:xfrm>
            <a:off x="2871004" y="1987891"/>
            <a:ext cx="2009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/>
              <a:t>dropout </a:t>
            </a:r>
            <a:r>
              <a:rPr lang="zh-CN" altLang="en-US" dirty="0"/>
              <a:t>概率为</a:t>
            </a:r>
            <a:r>
              <a:rPr lang="en-US" altLang="zh-CN" dirty="0"/>
              <a:t>0.5</a:t>
            </a:r>
            <a:endParaRPr lang="zh-CN" altLang="en-US" dirty="0"/>
          </a:p>
        </p:txBody>
      </p:sp>
      <p:sp>
        <p:nvSpPr>
          <p:cNvPr id="118" name="矩形 117"/>
          <p:cNvSpPr/>
          <p:nvPr/>
        </p:nvSpPr>
        <p:spPr>
          <a:xfrm>
            <a:off x="6834215" y="2015339"/>
            <a:ext cx="12426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/>
              <a:t>No dropout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866449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  <p:bldP spid="85" grpId="0"/>
      <p:bldP spid="86" grpId="0"/>
      <p:bldP spid="87" grpId="0"/>
      <p:bldP spid="88" grpId="0"/>
      <p:bldP spid="89" grpId="0" animBg="1"/>
      <p:bldP spid="90" grpId="0" animBg="1"/>
      <p:bldP spid="91" grpId="0" animBg="1"/>
      <p:bldP spid="92" grpId="0" animBg="1"/>
      <p:bldP spid="93" grpId="0" animBg="1"/>
      <p:bldP spid="100" grpId="0"/>
      <p:bldP spid="101" grpId="0"/>
      <p:bldP spid="102" grpId="0"/>
      <p:bldP spid="103" grpId="0"/>
      <p:bldP spid="104" grpId="0"/>
      <p:bldP spid="105" grpId="0"/>
      <p:bldP spid="106" grpId="0" animBg="1"/>
      <p:bldP spid="107" grpId="0"/>
      <p:bldP spid="108" grpId="0" animBg="1"/>
      <p:bldP spid="109" grpId="0" animBg="1"/>
      <p:bldP spid="110" grpId="0" animBg="1"/>
      <p:bldP spid="111" grpId="0" animBg="1"/>
      <p:bldP spid="112" grpId="0"/>
      <p:bldP spid="113" grpId="0" animBg="1"/>
      <p:bldP spid="114" grpId="0"/>
      <p:bldP spid="116" grpId="0"/>
      <p:bldP spid="11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Dropout</a:t>
            </a:r>
            <a:r>
              <a:rPr lang="zh-CN" altLang="en-US" dirty="0"/>
              <a:t>动机</a:t>
            </a:r>
          </a:p>
        </p:txBody>
      </p:sp>
      <p:grpSp>
        <p:nvGrpSpPr>
          <p:cNvPr id="7" name="Group 14"/>
          <p:cNvGrpSpPr/>
          <p:nvPr/>
        </p:nvGrpSpPr>
        <p:grpSpPr>
          <a:xfrm>
            <a:off x="3262319" y="3187346"/>
            <a:ext cx="5672511" cy="2891723"/>
            <a:chOff x="5909888" y="2399945"/>
            <a:chExt cx="5672511" cy="2891723"/>
          </a:xfrm>
        </p:grpSpPr>
        <p:pic>
          <p:nvPicPr>
            <p:cNvPr id="8" name="Picture 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09888" y="2399945"/>
              <a:ext cx="1810676" cy="2866321"/>
            </a:xfrm>
            <a:prstGeom prst="rect">
              <a:avLst/>
            </a:prstGeom>
          </p:spPr>
        </p:pic>
        <p:pic>
          <p:nvPicPr>
            <p:cNvPr id="9" name="Picture 7"/>
            <p:cNvPicPr>
              <a:picLocks noChangeAspect="1"/>
            </p:cNvPicPr>
            <p:nvPr/>
          </p:nvPicPr>
          <p:blipFill rotWithShape="1">
            <a:blip r:embed="rId3"/>
            <a:srcRect r="24949"/>
            <a:stretch/>
          </p:blipFill>
          <p:spPr>
            <a:xfrm>
              <a:off x="8477911" y="2425347"/>
              <a:ext cx="2308622" cy="2866321"/>
            </a:xfrm>
            <a:prstGeom prst="rect">
              <a:avLst/>
            </a:prstGeom>
          </p:spPr>
        </p:pic>
        <p:sp>
          <p:nvSpPr>
            <p:cNvPr id="10" name="TextBox 8"/>
            <p:cNvSpPr txBox="1"/>
            <p:nvPr/>
          </p:nvSpPr>
          <p:spPr>
            <a:xfrm>
              <a:off x="7636932" y="2540000"/>
              <a:ext cx="9341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/>
                <a:t>有耳朵</a:t>
              </a:r>
            </a:p>
          </p:txBody>
        </p:sp>
        <p:sp>
          <p:nvSpPr>
            <p:cNvPr id="11" name="TextBox 9"/>
            <p:cNvSpPr txBox="1"/>
            <p:nvPr/>
          </p:nvSpPr>
          <p:spPr>
            <a:xfrm>
              <a:off x="7636932" y="3115733"/>
              <a:ext cx="9341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/>
                <a:t>有尾巴</a:t>
              </a:r>
            </a:p>
          </p:txBody>
        </p:sp>
        <p:sp>
          <p:nvSpPr>
            <p:cNvPr id="12" name="TextBox 10"/>
            <p:cNvSpPr txBox="1"/>
            <p:nvPr/>
          </p:nvSpPr>
          <p:spPr>
            <a:xfrm>
              <a:off x="7636932" y="3648439"/>
              <a:ext cx="9341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/>
                <a:t>毛茸茸</a:t>
              </a:r>
            </a:p>
          </p:txBody>
        </p:sp>
        <p:sp>
          <p:nvSpPr>
            <p:cNvPr id="13" name="TextBox 11"/>
            <p:cNvSpPr txBox="1"/>
            <p:nvPr/>
          </p:nvSpPr>
          <p:spPr>
            <a:xfrm>
              <a:off x="7636932" y="4224172"/>
              <a:ext cx="9341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/>
                <a:t>有爪子</a:t>
              </a:r>
            </a:p>
          </p:txBody>
        </p:sp>
        <p:sp>
          <p:nvSpPr>
            <p:cNvPr id="14" name="TextBox 12"/>
            <p:cNvSpPr txBox="1"/>
            <p:nvPr/>
          </p:nvSpPr>
          <p:spPr>
            <a:xfrm>
              <a:off x="7636932" y="4778382"/>
              <a:ext cx="9341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/>
                <a:t>可爱样</a:t>
              </a:r>
            </a:p>
          </p:txBody>
        </p:sp>
        <p:sp>
          <p:nvSpPr>
            <p:cNvPr id="15" name="TextBox 13"/>
            <p:cNvSpPr txBox="1"/>
            <p:nvPr/>
          </p:nvSpPr>
          <p:spPr>
            <a:xfrm>
              <a:off x="10871199" y="3648439"/>
              <a:ext cx="711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/>
                <a:t>猫的概率</a:t>
              </a:r>
            </a:p>
          </p:txBody>
        </p:sp>
      </p:grpSp>
      <p:sp>
        <p:nvSpPr>
          <p:cNvPr id="16" name="矩形 15"/>
          <p:cNvSpPr/>
          <p:nvPr/>
        </p:nvSpPr>
        <p:spPr>
          <a:xfrm>
            <a:off x="2736585" y="1783037"/>
            <a:ext cx="2723823" cy="369332"/>
          </a:xfrm>
          <a:prstGeom prst="rect">
            <a:avLst/>
          </a:prstGeom>
          <a:solidFill>
            <a:schemeClr val="accent6"/>
          </a:solidFill>
        </p:spPr>
        <p:txBody>
          <a:bodyPr wrap="none">
            <a:spAutoFit/>
          </a:bodyPr>
          <a:lstStyle/>
          <a:p>
            <a:r>
              <a:rPr lang="zh-CN" altLang="en-US" dirty="0"/>
              <a:t>强制网络有冗余特征表示</a:t>
            </a:r>
            <a:endParaRPr lang="en-US" altLang="zh-CN" dirty="0"/>
          </a:p>
        </p:txBody>
      </p:sp>
      <p:sp>
        <p:nvSpPr>
          <p:cNvPr id="17" name="矩形 16"/>
          <p:cNvSpPr/>
          <p:nvPr/>
        </p:nvSpPr>
        <p:spPr>
          <a:xfrm>
            <a:off x="6420933" y="2152369"/>
            <a:ext cx="3628188" cy="9233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en-US" altLang="zh-CN" dirty="0"/>
              <a:t>co-adaptation: </a:t>
            </a:r>
            <a:r>
              <a:rPr lang="en-US" altLang="zh-CN" dirty="0">
                <a:solidFill>
                  <a:srgbClr val="2F2F2F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feature detectors</a:t>
            </a:r>
            <a:r>
              <a:rPr lang="zh-CN" altLang="en-US" dirty="0">
                <a:solidFill>
                  <a:srgbClr val="2F2F2F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只有在一些其它特定的</a:t>
            </a:r>
            <a:r>
              <a:rPr lang="en-US" altLang="zh-CN" dirty="0">
                <a:solidFill>
                  <a:srgbClr val="2F2F2F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feature detectors</a:t>
            </a:r>
            <a:r>
              <a:rPr lang="zh-CN" altLang="en-US" dirty="0">
                <a:solidFill>
                  <a:srgbClr val="2F2F2F"/>
                </a:solidFill>
                <a:latin typeface="Times New Roman" panose="02020603050405020304" pitchFamily="18" charset="0"/>
                <a:ea typeface="微软雅黑" panose="020B0503020204020204" pitchFamily="34" charset="-122"/>
              </a:rPr>
              <a:t>存在时才能发挥作用的情况</a:t>
            </a:r>
            <a:endParaRPr lang="zh-CN" altLang="en-US" dirty="0">
              <a:latin typeface="Times New Roman" panose="02020603050405020304" pitchFamily="18" charset="0"/>
              <a:ea typeface="微软雅黑" panose="020B0503020204020204" pitchFamily="34" charset="-122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420933" y="1773893"/>
            <a:ext cx="3618417" cy="369332"/>
          </a:xfrm>
          <a:prstGeom prst="rect">
            <a:avLst/>
          </a:prstGeom>
          <a:solidFill>
            <a:schemeClr val="accent6"/>
          </a:solidFill>
        </p:spPr>
        <p:txBody>
          <a:bodyPr wrap="square">
            <a:spAutoFit/>
          </a:bodyPr>
          <a:lstStyle/>
          <a:p>
            <a:r>
              <a:rPr lang="zh-CN" altLang="en-US" dirty="0"/>
              <a:t>防止特征的</a:t>
            </a:r>
            <a:r>
              <a:rPr lang="en-US" altLang="zh-CN" dirty="0"/>
              <a:t>co-adaptation</a:t>
            </a:r>
            <a:endParaRPr lang="zh-CN" altLang="en-US" dirty="0"/>
          </a:p>
        </p:txBody>
      </p:sp>
      <p:sp>
        <p:nvSpPr>
          <p:cNvPr id="19" name="椭圆 18"/>
          <p:cNvSpPr/>
          <p:nvPr/>
        </p:nvSpPr>
        <p:spPr>
          <a:xfrm>
            <a:off x="2264664" y="1766825"/>
            <a:ext cx="396000" cy="39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0" name="椭圆 19"/>
          <p:cNvSpPr/>
          <p:nvPr/>
        </p:nvSpPr>
        <p:spPr>
          <a:xfrm>
            <a:off x="5923477" y="1740846"/>
            <a:ext cx="396000" cy="396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/>
              <a:t>2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422165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Dropout</a:t>
            </a:r>
            <a:r>
              <a:rPr lang="zh-CN" altLang="en-US" dirty="0"/>
              <a:t>动机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/>
              <a:t>人脸识别情形下的动机：</a:t>
            </a:r>
            <a:endParaRPr lang="en-US" altLang="zh-CN" dirty="0"/>
          </a:p>
          <a:p>
            <a:endParaRPr lang="en-US" altLang="zh-CN" dirty="0"/>
          </a:p>
          <a:p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矩形 13"/>
              <p:cNvSpPr/>
              <p:nvPr/>
            </p:nvSpPr>
            <p:spPr>
              <a:xfrm>
                <a:off x="3961144" y="2524073"/>
                <a:ext cx="4106051" cy="106182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anchor="ctr">
                <a:spAutoFit/>
              </a:bodyPr>
              <a:lstStyle/>
              <a:p>
                <a:pPr lvl="0"/>
                <a:r>
                  <a:rPr lang="zh-CN" altLang="en-US" sz="2100" dirty="0"/>
                  <a:t>模型学得通过鼻检测脸的隐藏单元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100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100" i="1" dirty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altLang="zh-CN" sz="2100" i="1" dirty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2100" dirty="0"/>
                  <a:t>，丢失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1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1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altLang="zh-CN" sz="21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altLang="zh-CN" sz="2100" dirty="0"/>
                  <a:t> </a:t>
                </a:r>
                <a:r>
                  <a:rPr lang="zh-CN" altLang="en-US" sz="2100" dirty="0"/>
                  <a:t>对应于擦除图像中有鼻子的信息</a:t>
                </a:r>
              </a:p>
            </p:txBody>
          </p:sp>
        </mc:Choice>
        <mc:Fallback xmlns="">
          <p:sp>
            <p:nvSpPr>
              <p:cNvPr id="14" name="矩形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1144" y="2524073"/>
                <a:ext cx="4106051" cy="1061829"/>
              </a:xfrm>
              <a:prstGeom prst="rect">
                <a:avLst/>
              </a:prstGeom>
              <a:blipFill>
                <a:blip r:embed="rId3"/>
                <a:stretch>
                  <a:fillRect l="-1852" t="-2353" b="-1058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矩形 14"/>
              <p:cNvSpPr/>
              <p:nvPr/>
            </p:nvSpPr>
            <p:spPr>
              <a:xfrm>
                <a:off x="3951349" y="4350002"/>
                <a:ext cx="4106051" cy="1061829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 anchor="ctr">
                <a:spAutoFit/>
              </a:bodyPr>
              <a:lstStyle/>
              <a:p>
                <a:pPr lvl="0"/>
                <a:r>
                  <a:rPr lang="zh-CN" altLang="en-US" sz="2100" dirty="0"/>
                  <a:t>模型必须学习另一种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1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100" i="1">
                            <a:latin typeface="Cambria Math" panose="02040503050406030204" pitchFamily="18" charset="0"/>
                          </a:rPr>
                          <m:t>h</m:t>
                        </m:r>
                      </m:e>
                      <m:sub>
                        <m:r>
                          <a:rPr lang="en-US" altLang="zh-CN" sz="2100" i="1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2100" dirty="0"/>
                  <a:t>，要么是鼻子存在的冗余编码，要么是像嘴这样的脸部的另一特征</a:t>
                </a:r>
                <a:endParaRPr lang="en-US" altLang="zh-CN" sz="2100" dirty="0"/>
              </a:p>
            </p:txBody>
          </p:sp>
        </mc:Choice>
        <mc:Fallback xmlns="">
          <p:sp>
            <p:nvSpPr>
              <p:cNvPr id="15" name="矩形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1349" y="4350002"/>
                <a:ext cx="4106051" cy="1061829"/>
              </a:xfrm>
              <a:prstGeom prst="rect">
                <a:avLst/>
              </a:prstGeom>
              <a:blipFill>
                <a:blip r:embed="rId4"/>
                <a:stretch>
                  <a:fillRect l="-1852" t="-3529" b="-1058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椭圆 15"/>
          <p:cNvSpPr/>
          <p:nvPr/>
        </p:nvSpPr>
        <p:spPr>
          <a:xfrm>
            <a:off x="3167063" y="2681950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100" b="1" dirty="0"/>
              <a:t>1</a:t>
            </a:r>
            <a:endParaRPr lang="zh-CN" altLang="en-US" sz="2100" b="1" dirty="0"/>
          </a:p>
        </p:txBody>
      </p:sp>
      <p:sp>
        <p:nvSpPr>
          <p:cNvPr id="17" name="椭圆 16"/>
          <p:cNvSpPr/>
          <p:nvPr/>
        </p:nvSpPr>
        <p:spPr>
          <a:xfrm>
            <a:off x="3167063" y="4488873"/>
            <a:ext cx="720000" cy="7200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100" b="1" dirty="0"/>
              <a:t>2</a:t>
            </a:r>
            <a:endParaRPr lang="zh-CN" altLang="en-US" sz="2100" b="1" dirty="0"/>
          </a:p>
        </p:txBody>
      </p:sp>
    </p:spTree>
    <p:extLst>
      <p:ext uri="{BB962C8B-B14F-4D97-AF65-F5344CB8AC3E}">
        <p14:creationId xmlns:p14="http://schemas.microsoft.com/office/powerpoint/2010/main" val="394836702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DropConnect</a:t>
            </a:r>
            <a:endParaRPr lang="zh-CN" altLang="en-US" dirty="0"/>
          </a:p>
        </p:txBody>
      </p:sp>
      <p:pic>
        <p:nvPicPr>
          <p:cNvPr id="7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8070" y="1872607"/>
            <a:ext cx="6981825" cy="2876550"/>
          </a:xfrm>
          <a:prstGeom prst="rect">
            <a:avLst/>
          </a:prstGeom>
        </p:spPr>
      </p:pic>
      <p:sp>
        <p:nvSpPr>
          <p:cNvPr id="8" name="Rectangle 6"/>
          <p:cNvSpPr/>
          <p:nvPr/>
        </p:nvSpPr>
        <p:spPr>
          <a:xfrm>
            <a:off x="2152650" y="5101730"/>
            <a:ext cx="8255000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100" dirty="0" err="1"/>
              <a:t>DropConnect</a:t>
            </a:r>
            <a:r>
              <a:rPr lang="zh-CN" altLang="en-US" sz="2100" dirty="0"/>
              <a:t>：将节点中的每个与其相连的输入权值以</a:t>
            </a:r>
            <a:r>
              <a:rPr lang="en-US" altLang="zh-CN" sz="2100" dirty="0"/>
              <a:t>1-p</a:t>
            </a:r>
            <a:r>
              <a:rPr lang="zh-CN" altLang="en-US" sz="2100" dirty="0"/>
              <a:t>的概率变成</a:t>
            </a:r>
            <a:r>
              <a:rPr lang="en-US" altLang="zh-CN" sz="2100" dirty="0"/>
              <a:t>0</a:t>
            </a:r>
          </a:p>
          <a:p>
            <a:endParaRPr lang="en-US" altLang="zh-CN" sz="2100" dirty="0"/>
          </a:p>
          <a:p>
            <a:r>
              <a:rPr lang="en-US" altLang="zh-CN" sz="2100" dirty="0"/>
              <a:t>Dropout</a:t>
            </a:r>
            <a:r>
              <a:rPr lang="zh-CN" altLang="en-US" sz="2100" dirty="0"/>
              <a:t>：随机的将隐层节点的输出变成</a:t>
            </a:r>
            <a:r>
              <a:rPr lang="en-US" altLang="zh-CN" sz="2100" dirty="0"/>
              <a:t>0</a:t>
            </a:r>
            <a:r>
              <a:rPr lang="zh-CN" altLang="en-US" sz="2100" dirty="0"/>
              <a:t> </a:t>
            </a:r>
            <a:endParaRPr lang="en-US" altLang="zh-CN" sz="2100" dirty="0"/>
          </a:p>
        </p:txBody>
      </p:sp>
    </p:spTree>
    <p:extLst>
      <p:ext uri="{BB962C8B-B14F-4D97-AF65-F5344CB8AC3E}">
        <p14:creationId xmlns:p14="http://schemas.microsoft.com/office/powerpoint/2010/main" val="69217184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F64FC4-BB57-EC79-F4D3-9DECDBC36D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: 形状 37">
            <a:extLst>
              <a:ext uri="{FF2B5EF4-FFF2-40B4-BE49-F238E27FC236}">
                <a16:creationId xmlns:a16="http://schemas.microsoft.com/office/drawing/2014/main" id="{7DC4038B-325D-D56A-58F1-2A8EFFBAA8AC}"/>
              </a:ext>
            </a:extLst>
          </p:cNvPr>
          <p:cNvSpPr/>
          <p:nvPr/>
        </p:nvSpPr>
        <p:spPr>
          <a:xfrm>
            <a:off x="0" y="0"/>
            <a:ext cx="1819275" cy="1819275"/>
          </a:xfrm>
          <a:custGeom>
            <a:avLst/>
            <a:gdLst>
              <a:gd name="connsiteX0" fmla="*/ 0 w 3638550"/>
              <a:gd name="connsiteY0" fmla="*/ 1819275 h 3638550"/>
              <a:gd name="connsiteX1" fmla="*/ 1819275 w 3638550"/>
              <a:gd name="connsiteY1" fmla="*/ 0 h 3638550"/>
              <a:gd name="connsiteX2" fmla="*/ 3638550 w 3638550"/>
              <a:gd name="connsiteY2" fmla="*/ 1819275 h 3638550"/>
              <a:gd name="connsiteX3" fmla="*/ 1819275 w 3638550"/>
              <a:gd name="connsiteY3" fmla="*/ 3638550 h 3638550"/>
              <a:gd name="connsiteX4" fmla="*/ 0 w 3638550"/>
              <a:gd name="connsiteY4" fmla="*/ 1819275 h 3638550"/>
              <a:gd name="connsiteX0" fmla="*/ 1819275 w 3638550"/>
              <a:gd name="connsiteY0" fmla="*/ 0 h 3638550"/>
              <a:gd name="connsiteX1" fmla="*/ 3638550 w 3638550"/>
              <a:gd name="connsiteY1" fmla="*/ 1819275 h 3638550"/>
              <a:gd name="connsiteX2" fmla="*/ 1819275 w 3638550"/>
              <a:gd name="connsiteY2" fmla="*/ 3638550 h 3638550"/>
              <a:gd name="connsiteX3" fmla="*/ 0 w 3638550"/>
              <a:gd name="connsiteY3" fmla="*/ 1819275 h 3638550"/>
              <a:gd name="connsiteX4" fmla="*/ 1910715 w 3638550"/>
              <a:gd name="connsiteY4" fmla="*/ 91440 h 3638550"/>
              <a:gd name="connsiteX0" fmla="*/ 1819275 w 3638550"/>
              <a:gd name="connsiteY0" fmla="*/ 0 h 3638550"/>
              <a:gd name="connsiteX1" fmla="*/ 3638550 w 3638550"/>
              <a:gd name="connsiteY1" fmla="*/ 1819275 h 3638550"/>
              <a:gd name="connsiteX2" fmla="*/ 1819275 w 3638550"/>
              <a:gd name="connsiteY2" fmla="*/ 3638550 h 3638550"/>
              <a:gd name="connsiteX3" fmla="*/ 0 w 3638550"/>
              <a:gd name="connsiteY3" fmla="*/ 1819275 h 3638550"/>
              <a:gd name="connsiteX0" fmla="*/ 3638550 w 3638550"/>
              <a:gd name="connsiteY0" fmla="*/ 0 h 1819275"/>
              <a:gd name="connsiteX1" fmla="*/ 1819275 w 3638550"/>
              <a:gd name="connsiteY1" fmla="*/ 1819275 h 1819275"/>
              <a:gd name="connsiteX2" fmla="*/ 0 w 3638550"/>
              <a:gd name="connsiteY2" fmla="*/ 0 h 1819275"/>
              <a:gd name="connsiteX0" fmla="*/ 1819275 w 1819275"/>
              <a:gd name="connsiteY0" fmla="*/ 0 h 1819275"/>
              <a:gd name="connsiteX1" fmla="*/ 0 w 1819275"/>
              <a:gd name="connsiteY1" fmla="*/ 1819275 h 1819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819275" h="1819275">
                <a:moveTo>
                  <a:pt x="1819275" y="0"/>
                </a:moveTo>
                <a:cubicBezTo>
                  <a:pt x="1819275" y="1004758"/>
                  <a:pt x="1004758" y="1819275"/>
                  <a:pt x="0" y="1819275"/>
                </a:cubicBezTo>
              </a:path>
            </a:pathLst>
          </a:custGeom>
          <a:noFill/>
          <a:ln w="381000">
            <a:solidFill>
              <a:schemeClr val="accent1">
                <a:alpha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E655DE03-D5C2-3CDC-8B67-C234293271D6}"/>
              </a:ext>
            </a:extLst>
          </p:cNvPr>
          <p:cNvGrpSpPr/>
          <p:nvPr/>
        </p:nvGrpSpPr>
        <p:grpSpPr>
          <a:xfrm>
            <a:off x="1728175" y="805753"/>
            <a:ext cx="5663945" cy="716782"/>
            <a:chOff x="1727455" y="1321568"/>
            <a:chExt cx="5663945" cy="716782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7A1D6430-5590-8FCA-72B3-1B06B52F1963}"/>
                </a:ext>
              </a:extLst>
            </p:cNvPr>
            <p:cNvSpPr txBox="1">
              <a:spLocks/>
            </p:cNvSpPr>
            <p:nvPr/>
          </p:nvSpPr>
          <p:spPr>
            <a:xfrm>
              <a:off x="2573268" y="1323975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梯度下降和随机梯度下降</a:t>
              </a:r>
            </a:p>
          </p:txBody>
        </p:sp>
        <p:sp>
          <p:nvSpPr>
            <p:cNvPr id="18" name="椭圆 17">
              <a:extLst>
                <a:ext uri="{FF2B5EF4-FFF2-40B4-BE49-F238E27FC236}">
                  <a16:creationId xmlns:a16="http://schemas.microsoft.com/office/drawing/2014/main" id="{558A06A3-7785-9C21-8B57-B703592B2DAD}"/>
                </a:ext>
              </a:extLst>
            </p:cNvPr>
            <p:cNvSpPr/>
            <p:nvPr/>
          </p:nvSpPr>
          <p:spPr>
            <a:xfrm>
              <a:off x="1727455" y="1321568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accent1">
                      <a:alpha val="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chemeClr val="accent1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01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0C170CC5-42EC-C22A-9D17-AF62B48DBC06}"/>
              </a:ext>
            </a:extLst>
          </p:cNvPr>
          <p:cNvGrpSpPr/>
          <p:nvPr/>
        </p:nvGrpSpPr>
        <p:grpSpPr>
          <a:xfrm>
            <a:off x="7540339" y="0"/>
            <a:ext cx="4651661" cy="6858000"/>
            <a:chOff x="7540339" y="0"/>
            <a:chExt cx="4651661" cy="6858000"/>
          </a:xfrm>
        </p:grpSpPr>
        <p:sp>
          <p:nvSpPr>
            <p:cNvPr id="15" name="任意多边形: 形状 59">
              <a:extLst>
                <a:ext uri="{FF2B5EF4-FFF2-40B4-BE49-F238E27FC236}">
                  <a16:creationId xmlns:a16="http://schemas.microsoft.com/office/drawing/2014/main" id="{42C5E588-BBCF-0A26-80FD-075629756FA4}"/>
                </a:ext>
              </a:extLst>
            </p:cNvPr>
            <p:cNvSpPr/>
            <p:nvPr/>
          </p:nvSpPr>
          <p:spPr>
            <a:xfrm>
              <a:off x="7779658" y="0"/>
              <a:ext cx="4412342" cy="6858000"/>
            </a:xfrm>
            <a:custGeom>
              <a:avLst/>
              <a:gdLst>
                <a:gd name="connsiteX0" fmla="*/ 1295690 w 4412342"/>
                <a:gd name="connsiteY0" fmla="*/ 0 h 6858000"/>
                <a:gd name="connsiteX1" fmla="*/ 4412342 w 4412342"/>
                <a:gd name="connsiteY1" fmla="*/ 0 h 6858000"/>
                <a:gd name="connsiteX2" fmla="*/ 4412342 w 4412342"/>
                <a:gd name="connsiteY2" fmla="*/ 1636729 h 6858000"/>
                <a:gd name="connsiteX3" fmla="*/ 4272563 w 4412342"/>
                <a:gd name="connsiteY3" fmla="*/ 1672670 h 6858000"/>
                <a:gd name="connsiteX4" fmla="*/ 3111228 w 4412342"/>
                <a:gd name="connsiteY4" fmla="*/ 3251199 h 6858000"/>
                <a:gd name="connsiteX5" fmla="*/ 4272563 w 4412342"/>
                <a:gd name="connsiteY5" fmla="*/ 4829728 h 6858000"/>
                <a:gd name="connsiteX6" fmla="*/ 4412342 w 4412342"/>
                <a:gd name="connsiteY6" fmla="*/ 4865669 h 6858000"/>
                <a:gd name="connsiteX7" fmla="*/ 4412342 w 4412342"/>
                <a:gd name="connsiteY7" fmla="*/ 6858000 h 6858000"/>
                <a:gd name="connsiteX8" fmla="*/ 1670654 w 4412342"/>
                <a:gd name="connsiteY8" fmla="*/ 6858000 h 6858000"/>
                <a:gd name="connsiteX9" fmla="*/ 1550198 w 4412342"/>
                <a:gd name="connsiteY9" fmla="*/ 6753659 h 6858000"/>
                <a:gd name="connsiteX10" fmla="*/ 0 w 4412342"/>
                <a:gd name="connsiteY10" fmla="*/ 3251200 h 6858000"/>
                <a:gd name="connsiteX11" fmla="*/ 1229199 w 4412342"/>
                <a:gd name="connsiteY11" fmla="*/ 69741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412342" h="6858000">
                  <a:moveTo>
                    <a:pt x="1295690" y="0"/>
                  </a:moveTo>
                  <a:lnTo>
                    <a:pt x="4412342" y="0"/>
                  </a:lnTo>
                  <a:lnTo>
                    <a:pt x="4412342" y="1636729"/>
                  </a:lnTo>
                  <a:lnTo>
                    <a:pt x="4272563" y="1672670"/>
                  </a:lnTo>
                  <a:cubicBezTo>
                    <a:pt x="3599745" y="1881938"/>
                    <a:pt x="3111228" y="2509519"/>
                    <a:pt x="3111228" y="3251199"/>
                  </a:cubicBezTo>
                  <a:cubicBezTo>
                    <a:pt x="3111228" y="3992879"/>
                    <a:pt x="3599745" y="4620460"/>
                    <a:pt x="4272563" y="4829728"/>
                  </a:cubicBezTo>
                  <a:lnTo>
                    <a:pt x="4412342" y="4865669"/>
                  </a:lnTo>
                  <a:lnTo>
                    <a:pt x="4412342" y="6858000"/>
                  </a:lnTo>
                  <a:lnTo>
                    <a:pt x="1670654" y="6858000"/>
                  </a:lnTo>
                  <a:lnTo>
                    <a:pt x="1550198" y="6753659"/>
                  </a:lnTo>
                  <a:cubicBezTo>
                    <a:pt x="597879" y="5888107"/>
                    <a:pt x="0" y="4639475"/>
                    <a:pt x="0" y="3251200"/>
                  </a:cubicBezTo>
                  <a:cubicBezTo>
                    <a:pt x="0" y="2026252"/>
                    <a:pt x="465477" y="910022"/>
                    <a:pt x="1229199" y="69741"/>
                  </a:cubicBezTo>
                  <a:close/>
                </a:path>
              </a:pathLst>
            </a:custGeom>
            <a:solidFill>
              <a:schemeClr val="accent1">
                <a:alpha val="50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0D4511C7-5CDF-1E1C-C088-06B052EDDD45}"/>
                </a:ext>
              </a:extLst>
            </p:cNvPr>
            <p:cNvSpPr/>
            <p:nvPr/>
          </p:nvSpPr>
          <p:spPr>
            <a:xfrm>
              <a:off x="7540339" y="3124369"/>
              <a:ext cx="3592287" cy="101566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91440" tIns="45720" rIns="91440" bIns="45720" rtlCol="0" anchor="t" anchorCtr="0">
              <a:spAutoFit/>
            </a:bodyPr>
            <a:lstStyle/>
            <a:p>
              <a:r>
                <a:rPr kumimoji="1" lang="zh-CN" altLang="en-US" sz="60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目录</a:t>
              </a:r>
              <a:endParaRPr kumimoji="1" lang="en-US" altLang="zh-CN" sz="60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>
            <a:extLst>
              <a:ext uri="{FF2B5EF4-FFF2-40B4-BE49-F238E27FC236}">
                <a16:creationId xmlns:a16="http://schemas.microsoft.com/office/drawing/2014/main" id="{F3D990E8-CD51-2739-84BB-39FF94C95C28}"/>
              </a:ext>
            </a:extLst>
          </p:cNvPr>
          <p:cNvGrpSpPr/>
          <p:nvPr/>
        </p:nvGrpSpPr>
        <p:grpSpPr>
          <a:xfrm>
            <a:off x="1728175" y="1817790"/>
            <a:ext cx="5663945" cy="716782"/>
            <a:chOff x="1727455" y="2419283"/>
            <a:chExt cx="5663945" cy="716782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4BF99BA4-92AB-0C95-347D-3E58033A5813}"/>
                </a:ext>
              </a:extLst>
            </p:cNvPr>
            <p:cNvSpPr txBox="1">
              <a:spLocks/>
            </p:cNvSpPr>
            <p:nvPr/>
          </p:nvSpPr>
          <p:spPr>
            <a:xfrm>
              <a:off x="2573268" y="2421690"/>
              <a:ext cx="4818132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SzPct val="25000"/>
              </a:pPr>
              <a:r>
                <a:rPr lang="zh-CN" altLang="en-US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反向传播算法</a:t>
              </a:r>
            </a:p>
          </p:txBody>
        </p:sp>
        <p:sp>
          <p:nvSpPr>
            <p:cNvPr id="14" name="椭圆 13">
              <a:extLst>
                <a:ext uri="{FF2B5EF4-FFF2-40B4-BE49-F238E27FC236}">
                  <a16:creationId xmlns:a16="http://schemas.microsoft.com/office/drawing/2014/main" id="{D5A395EA-16EB-47AA-E8C6-2D1BE7CF3917}"/>
                </a:ext>
              </a:extLst>
            </p:cNvPr>
            <p:cNvSpPr/>
            <p:nvPr/>
          </p:nvSpPr>
          <p:spPr>
            <a:xfrm>
              <a:off x="1727455" y="2419283"/>
              <a:ext cx="716782" cy="716782"/>
            </a:xfrm>
            <a:prstGeom prst="ellipse">
              <a:avLst/>
            </a:prstGeom>
            <a:noFill/>
            <a:ln w="25400">
              <a:gradFill>
                <a:gsLst>
                  <a:gs pos="76000">
                    <a:schemeClr val="tx2">
                      <a:alpha val="0"/>
                    </a:schemeClr>
                  </a:gs>
                  <a:gs pos="100000">
                    <a:schemeClr val="tx2"/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 anchorCtr="0"/>
            <a:lstStyle/>
            <a:p>
              <a:pPr algn="ctr"/>
              <a:r>
                <a:rPr lang="en-US" altLang="zh-CN" sz="2800" b="1" dirty="0">
                  <a:solidFill>
                    <a:srgbClr val="4472C4"/>
                  </a:solidFill>
                  <a:latin typeface="Arial" panose="020B0604020202020204" pitchFamily="34" charset="0"/>
                  <a:ea typeface="微软雅黑" panose="020B0503020204020204" pitchFamily="34" charset="-122"/>
                </a:rPr>
                <a:t>02</a:t>
              </a:r>
            </a:p>
          </p:txBody>
        </p:sp>
      </p:grpSp>
      <p:sp>
        <p:nvSpPr>
          <p:cNvPr id="7" name="文本框 6">
            <a:extLst>
              <a:ext uri="{FF2B5EF4-FFF2-40B4-BE49-F238E27FC236}">
                <a16:creationId xmlns:a16="http://schemas.microsoft.com/office/drawing/2014/main" id="{735D9990-B2BD-08B9-A59D-82488430C3CA}"/>
              </a:ext>
            </a:extLst>
          </p:cNvPr>
          <p:cNvSpPr txBox="1">
            <a:spLocks/>
          </p:cNvSpPr>
          <p:nvPr/>
        </p:nvSpPr>
        <p:spPr>
          <a:xfrm>
            <a:off x="2573988" y="2891689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深度学习的三个步骤和快速入门</a:t>
            </a: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AD34C054-D61D-6D1A-6093-AEDAE48347F1}"/>
              </a:ext>
            </a:extLst>
          </p:cNvPr>
          <p:cNvSpPr/>
          <p:nvPr/>
        </p:nvSpPr>
        <p:spPr>
          <a:xfrm>
            <a:off x="1728175" y="2889282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EBA99B5-3CD7-7B11-F84D-74D89C01D4A8}"/>
              </a:ext>
            </a:extLst>
          </p:cNvPr>
          <p:cNvSpPr txBox="1">
            <a:spLocks/>
          </p:cNvSpPr>
          <p:nvPr/>
        </p:nvSpPr>
        <p:spPr>
          <a:xfrm>
            <a:off x="2573988" y="3963181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随机梯度下降可能存在的问题</a:t>
            </a: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5A6A4726-C295-C667-A739-4A2FFF50B707}"/>
              </a:ext>
            </a:extLst>
          </p:cNvPr>
          <p:cNvSpPr/>
          <p:nvPr/>
        </p:nvSpPr>
        <p:spPr>
          <a:xfrm>
            <a:off x="1728175" y="3960774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04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DF75DEE-96CD-D893-5989-21EB60B23288}"/>
              </a:ext>
            </a:extLst>
          </p:cNvPr>
          <p:cNvSpPr txBox="1">
            <a:spLocks/>
          </p:cNvSpPr>
          <p:nvPr/>
        </p:nvSpPr>
        <p:spPr>
          <a:xfrm>
            <a:off x="2573988" y="5032266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神经网络训练优化要点与技巧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0F63A7BE-83A9-AE3F-3503-ED4AA7794382}"/>
              </a:ext>
            </a:extLst>
          </p:cNvPr>
          <p:cNvSpPr/>
          <p:nvPr/>
        </p:nvSpPr>
        <p:spPr>
          <a:xfrm>
            <a:off x="1728175" y="5029859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accent1">
                    <a:alpha val="0"/>
                  </a:schemeClr>
                </a:gs>
                <a:gs pos="100000">
                  <a:schemeClr val="accent1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05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2D2956FD-31F0-3E24-2122-325806727AC2}"/>
              </a:ext>
            </a:extLst>
          </p:cNvPr>
          <p:cNvSpPr txBox="1">
            <a:spLocks/>
          </p:cNvSpPr>
          <p:nvPr/>
        </p:nvSpPr>
        <p:spPr>
          <a:xfrm>
            <a:off x="2573988" y="6044303"/>
            <a:ext cx="48181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25000"/>
            </a:pPr>
            <a:r>
              <a:rPr lang="zh-CN" altLang="en-US" sz="2000" b="1" dirty="0">
                <a:latin typeface="Arial" panose="020B0604020202020204" pitchFamily="34" charset="0"/>
                <a:ea typeface="微软雅黑" panose="020B0503020204020204" pitchFamily="34" charset="-122"/>
              </a:rPr>
              <a:t>参数初始化</a:t>
            </a: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01131464-0B58-3721-49D1-F10F34ABFBEB}"/>
              </a:ext>
            </a:extLst>
          </p:cNvPr>
          <p:cNvSpPr/>
          <p:nvPr/>
        </p:nvSpPr>
        <p:spPr>
          <a:xfrm>
            <a:off x="1728175" y="6041896"/>
            <a:ext cx="716782" cy="716782"/>
          </a:xfrm>
          <a:prstGeom prst="ellipse">
            <a:avLst/>
          </a:prstGeom>
          <a:noFill/>
          <a:ln w="25400">
            <a:gradFill>
              <a:gsLst>
                <a:gs pos="76000">
                  <a:schemeClr val="tx2">
                    <a:alpha val="0"/>
                  </a:schemeClr>
                </a:gs>
                <a:gs pos="100000">
                  <a:schemeClr val="tx2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0"/>
          <a:lstStyle/>
          <a:p>
            <a:pPr algn="ctr"/>
            <a:r>
              <a:rPr lang="en-US" altLang="zh-CN" sz="2800" b="1" dirty="0">
                <a:solidFill>
                  <a:srgbClr val="4472C4"/>
                </a:solidFill>
                <a:latin typeface="Arial" panose="020B0604020202020204" pitchFamily="34" charset="0"/>
                <a:ea typeface="微软雅黑" panose="020B0503020204020204" pitchFamily="34" charset="-122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308473449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参数初始化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3463" y="1142382"/>
            <a:ext cx="10515600" cy="5245166"/>
          </a:xfrm>
        </p:spPr>
        <p:txBody>
          <a:bodyPr>
            <a:normAutofit/>
          </a:bodyPr>
          <a:lstStyle/>
          <a:p>
            <a:r>
              <a:rPr lang="zh-CN" altLang="en-US" dirty="0"/>
              <a:t>参数不能全部初始化为</a:t>
            </a:r>
            <a:r>
              <a:rPr lang="en-US" altLang="zh-CN" dirty="0"/>
              <a:t>0</a:t>
            </a:r>
            <a:r>
              <a:rPr lang="zh-CN" altLang="en-US" dirty="0"/>
              <a:t>！为什么？</a:t>
            </a:r>
            <a:endParaRPr lang="en-US" altLang="zh-CN" dirty="0"/>
          </a:p>
          <a:p>
            <a:pPr lvl="1"/>
            <a:r>
              <a:rPr lang="zh-CN" altLang="en-US" dirty="0"/>
              <a:t>对称权重问题：前馈神经网络中同一层权重初始化为相同值。</a:t>
            </a:r>
            <a:endParaRPr lang="en-US" altLang="zh-CN" dirty="0"/>
          </a:p>
          <a:p>
            <a:pPr lvl="1"/>
            <a:r>
              <a:rPr lang="zh-CN" altLang="en-US" dirty="0"/>
              <a:t>前向传播中得到的每一层中的不同神经元激活值相同。</a:t>
            </a:r>
            <a:endParaRPr lang="en-US" altLang="zh-CN" dirty="0"/>
          </a:p>
          <a:p>
            <a:pPr lvl="1"/>
            <a:r>
              <a:rPr lang="zh-CN" altLang="en-US" dirty="0"/>
              <a:t>反向传播中得到的同一层的各个权重参数的梯度值相同。</a:t>
            </a:r>
            <a:endParaRPr lang="en-US" altLang="zh-CN" dirty="0"/>
          </a:p>
          <a:p>
            <a:pPr lvl="1"/>
            <a:r>
              <a:rPr lang="zh-CN" altLang="en-US" dirty="0"/>
              <a:t>使得隐层神经元没有区分性，神经网络无法有效学习数据中的特征。</a:t>
            </a:r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zh-CN" altLang="en-US" dirty="0"/>
              <a:t>初始化方法</a:t>
            </a:r>
            <a:endParaRPr lang="en-US" altLang="zh-CN" dirty="0"/>
          </a:p>
          <a:p>
            <a:pPr lvl="1"/>
            <a:r>
              <a:rPr lang="zh-CN" altLang="en-US" dirty="0"/>
              <a:t>预训练初始化</a:t>
            </a:r>
            <a:endParaRPr lang="en-US" altLang="zh-CN" dirty="0"/>
          </a:p>
          <a:p>
            <a:pPr lvl="1"/>
            <a:r>
              <a:rPr lang="zh-CN" altLang="en-US" dirty="0"/>
              <a:t>随机初始化</a:t>
            </a:r>
            <a:endParaRPr lang="en-US" altLang="zh-CN" dirty="0"/>
          </a:p>
          <a:p>
            <a:pPr lvl="1"/>
            <a:r>
              <a:rPr lang="zh-CN" altLang="en-US" dirty="0"/>
              <a:t>固定值初始化 （例如：偏置（ </a:t>
            </a:r>
            <a:r>
              <a:rPr lang="en-US" altLang="zh-CN" dirty="0"/>
              <a:t>Bias </a:t>
            </a:r>
            <a:r>
              <a:rPr lang="zh-CN" altLang="en-US" dirty="0"/>
              <a:t>）通常用 </a:t>
            </a:r>
            <a:r>
              <a:rPr lang="en-US" altLang="zh-CN" dirty="0"/>
              <a:t>0 </a:t>
            </a:r>
            <a:r>
              <a:rPr lang="zh-CN" altLang="en-US" dirty="0"/>
              <a:t>来初始化）</a:t>
            </a:r>
            <a:endParaRPr lang="en-US" altLang="zh-CN" dirty="0"/>
          </a:p>
          <a:p>
            <a:endParaRPr lang="zh-CN" altLang="en-US" dirty="0"/>
          </a:p>
        </p:txBody>
      </p:sp>
      <p:grpSp>
        <p:nvGrpSpPr>
          <p:cNvPr id="76" name="组合 75">
            <a:extLst>
              <a:ext uri="{FF2B5EF4-FFF2-40B4-BE49-F238E27FC236}">
                <a16:creationId xmlns:a16="http://schemas.microsoft.com/office/drawing/2014/main" id="{0034DF30-F8A9-6F10-425F-649308F3BF0C}"/>
              </a:ext>
            </a:extLst>
          </p:cNvPr>
          <p:cNvGrpSpPr/>
          <p:nvPr/>
        </p:nvGrpSpPr>
        <p:grpSpPr>
          <a:xfrm>
            <a:off x="1512233" y="3039741"/>
            <a:ext cx="2265153" cy="1450448"/>
            <a:chOff x="1383650" y="2763817"/>
            <a:chExt cx="2265153" cy="1450448"/>
          </a:xfrm>
        </p:grpSpPr>
        <p:sp>
          <p:nvSpPr>
            <p:cNvPr id="42" name="椭圆 41">
              <a:extLst>
                <a:ext uri="{FF2B5EF4-FFF2-40B4-BE49-F238E27FC236}">
                  <a16:creationId xmlns:a16="http://schemas.microsoft.com/office/drawing/2014/main" id="{681CC2BA-53E9-1B19-DAD2-42733D2B9F03}"/>
                </a:ext>
              </a:extLst>
            </p:cNvPr>
            <p:cNvSpPr/>
            <p:nvPr/>
          </p:nvSpPr>
          <p:spPr>
            <a:xfrm>
              <a:off x="1404730" y="2928730"/>
              <a:ext cx="360000" cy="36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3" name="椭圆 42">
              <a:extLst>
                <a:ext uri="{FF2B5EF4-FFF2-40B4-BE49-F238E27FC236}">
                  <a16:creationId xmlns:a16="http://schemas.microsoft.com/office/drawing/2014/main" id="{0B218F4F-9380-CCC1-71C7-99167AF6743D}"/>
                </a:ext>
              </a:extLst>
            </p:cNvPr>
            <p:cNvSpPr/>
            <p:nvPr/>
          </p:nvSpPr>
          <p:spPr>
            <a:xfrm>
              <a:off x="1404730" y="3804471"/>
              <a:ext cx="360000" cy="36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4" name="椭圆 43">
              <a:extLst>
                <a:ext uri="{FF2B5EF4-FFF2-40B4-BE49-F238E27FC236}">
                  <a16:creationId xmlns:a16="http://schemas.microsoft.com/office/drawing/2014/main" id="{30498CFD-56DC-E1F4-9A23-7630DC818D67}"/>
                </a:ext>
              </a:extLst>
            </p:cNvPr>
            <p:cNvSpPr/>
            <p:nvPr/>
          </p:nvSpPr>
          <p:spPr>
            <a:xfrm>
              <a:off x="2335997" y="3804471"/>
              <a:ext cx="360000" cy="36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5" name="椭圆 44">
              <a:extLst>
                <a:ext uri="{FF2B5EF4-FFF2-40B4-BE49-F238E27FC236}">
                  <a16:creationId xmlns:a16="http://schemas.microsoft.com/office/drawing/2014/main" id="{C03B26AE-3E3A-3EF2-9B27-7B518A4BC481}"/>
                </a:ext>
              </a:extLst>
            </p:cNvPr>
            <p:cNvSpPr/>
            <p:nvPr/>
          </p:nvSpPr>
          <p:spPr>
            <a:xfrm>
              <a:off x="2335997" y="2928730"/>
              <a:ext cx="360000" cy="36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46" name="椭圆 45">
              <a:extLst>
                <a:ext uri="{FF2B5EF4-FFF2-40B4-BE49-F238E27FC236}">
                  <a16:creationId xmlns:a16="http://schemas.microsoft.com/office/drawing/2014/main" id="{18697AD0-BD61-5B33-AC16-481E27942847}"/>
                </a:ext>
              </a:extLst>
            </p:cNvPr>
            <p:cNvSpPr/>
            <p:nvPr/>
          </p:nvSpPr>
          <p:spPr>
            <a:xfrm>
              <a:off x="3246565" y="3375148"/>
              <a:ext cx="360000" cy="360000"/>
            </a:xfrm>
            <a:prstGeom prst="ellipse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文本框 46">
                  <a:extLst>
                    <a:ext uri="{FF2B5EF4-FFF2-40B4-BE49-F238E27FC236}">
                      <a16:creationId xmlns:a16="http://schemas.microsoft.com/office/drawing/2014/main" id="{D08A1D41-538B-84C0-D6E9-7CC190F72111}"/>
                    </a:ext>
                  </a:extLst>
                </p:cNvPr>
                <p:cNvSpPr txBox="1"/>
                <p:nvPr/>
              </p:nvSpPr>
              <p:spPr>
                <a:xfrm>
                  <a:off x="1383650" y="2901160"/>
                  <a:ext cx="444476" cy="3702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zh-CN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b="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1" lang="en-US" altLang="zh-CN" b="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kumimoji="1" lang="zh-CN" altLang="en-US"/>
                </a:p>
              </p:txBody>
            </p:sp>
          </mc:Choice>
          <mc:Fallback xmlns="">
            <p:sp>
              <p:nvSpPr>
                <p:cNvPr id="47" name="文本框 46">
                  <a:extLst>
                    <a:ext uri="{FF2B5EF4-FFF2-40B4-BE49-F238E27FC236}">
                      <a16:creationId xmlns:a16="http://schemas.microsoft.com/office/drawing/2014/main" id="{D08A1D41-538B-84C0-D6E9-7CC190F7211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83650" y="2901160"/>
                  <a:ext cx="444476" cy="370294"/>
                </a:xfrm>
                <a:prstGeom prst="rect">
                  <a:avLst/>
                </a:prstGeom>
                <a:blipFill>
                  <a:blip r:embed="rId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文本框 47">
                  <a:extLst>
                    <a:ext uri="{FF2B5EF4-FFF2-40B4-BE49-F238E27FC236}">
                      <a16:creationId xmlns:a16="http://schemas.microsoft.com/office/drawing/2014/main" id="{3D5E202C-DBB1-359B-D664-1CEECEBB2146}"/>
                    </a:ext>
                  </a:extLst>
                </p:cNvPr>
                <p:cNvSpPr txBox="1"/>
                <p:nvPr/>
              </p:nvSpPr>
              <p:spPr>
                <a:xfrm>
                  <a:off x="1383650" y="3782223"/>
                  <a:ext cx="444476" cy="3702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zh-CN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b="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kumimoji="1" lang="en-US" altLang="zh-CN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kumimoji="1" lang="zh-CN" altLang="en-US"/>
                </a:p>
              </p:txBody>
            </p:sp>
          </mc:Choice>
          <mc:Fallback xmlns="">
            <p:sp>
              <p:nvSpPr>
                <p:cNvPr id="48" name="文本框 47">
                  <a:extLst>
                    <a:ext uri="{FF2B5EF4-FFF2-40B4-BE49-F238E27FC236}">
                      <a16:creationId xmlns:a16="http://schemas.microsoft.com/office/drawing/2014/main" id="{3D5E202C-DBB1-359B-D664-1CEECEBB214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83650" y="3782223"/>
                  <a:ext cx="444476" cy="370294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文本框 48">
                  <a:extLst>
                    <a:ext uri="{FF2B5EF4-FFF2-40B4-BE49-F238E27FC236}">
                      <a16:creationId xmlns:a16="http://schemas.microsoft.com/office/drawing/2014/main" id="{57365E1B-53FC-10B4-82DB-B2FE35E515B7}"/>
                    </a:ext>
                  </a:extLst>
                </p:cNvPr>
                <p:cNvSpPr txBox="1"/>
                <p:nvPr/>
              </p:nvSpPr>
              <p:spPr>
                <a:xfrm>
                  <a:off x="2314917" y="3791803"/>
                  <a:ext cx="444476" cy="3702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zh-CN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b="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kumimoji="1" lang="en-US" altLang="zh-CN" b="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kumimoji="1" lang="zh-CN" altLang="en-US"/>
                </a:p>
              </p:txBody>
            </p:sp>
          </mc:Choice>
          <mc:Fallback xmlns="">
            <p:sp>
              <p:nvSpPr>
                <p:cNvPr id="49" name="文本框 48">
                  <a:extLst>
                    <a:ext uri="{FF2B5EF4-FFF2-40B4-BE49-F238E27FC236}">
                      <a16:creationId xmlns:a16="http://schemas.microsoft.com/office/drawing/2014/main" id="{57365E1B-53FC-10B4-82DB-B2FE35E515B7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14917" y="3791803"/>
                  <a:ext cx="444476" cy="370294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文本框 49">
                  <a:extLst>
                    <a:ext uri="{FF2B5EF4-FFF2-40B4-BE49-F238E27FC236}">
                      <a16:creationId xmlns:a16="http://schemas.microsoft.com/office/drawing/2014/main" id="{187223AA-435D-7FF8-D67D-85DF563F32A4}"/>
                    </a:ext>
                  </a:extLst>
                </p:cNvPr>
                <p:cNvSpPr txBox="1"/>
                <p:nvPr/>
              </p:nvSpPr>
              <p:spPr>
                <a:xfrm>
                  <a:off x="2293759" y="2909707"/>
                  <a:ext cx="444476" cy="3702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zh-CN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b="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kumimoji="1" lang="en-US" altLang="zh-CN" b="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kumimoji="1" lang="zh-CN" altLang="en-US"/>
                </a:p>
              </p:txBody>
            </p:sp>
          </mc:Choice>
          <mc:Fallback xmlns="">
            <p:sp>
              <p:nvSpPr>
                <p:cNvPr id="50" name="文本框 49">
                  <a:extLst>
                    <a:ext uri="{FF2B5EF4-FFF2-40B4-BE49-F238E27FC236}">
                      <a16:creationId xmlns:a16="http://schemas.microsoft.com/office/drawing/2014/main" id="{187223AA-435D-7FF8-D67D-85DF563F32A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93759" y="2909707"/>
                  <a:ext cx="444476" cy="370294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1" name="文本框 50">
                  <a:extLst>
                    <a:ext uri="{FF2B5EF4-FFF2-40B4-BE49-F238E27FC236}">
                      <a16:creationId xmlns:a16="http://schemas.microsoft.com/office/drawing/2014/main" id="{3B918B97-7C3A-7B60-2D47-C58C5B118102}"/>
                    </a:ext>
                  </a:extLst>
                </p:cNvPr>
                <p:cNvSpPr txBox="1"/>
                <p:nvPr/>
              </p:nvSpPr>
              <p:spPr>
                <a:xfrm>
                  <a:off x="3204327" y="3336177"/>
                  <a:ext cx="444476" cy="3702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zh-CN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b="0" i="1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kumimoji="1" lang="en-US" altLang="zh-CN" b="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kumimoji="1" lang="zh-CN" altLang="en-US"/>
                </a:p>
              </p:txBody>
            </p:sp>
          </mc:Choice>
          <mc:Fallback xmlns="">
            <p:sp>
              <p:nvSpPr>
                <p:cNvPr id="51" name="文本框 50">
                  <a:extLst>
                    <a:ext uri="{FF2B5EF4-FFF2-40B4-BE49-F238E27FC236}">
                      <a16:creationId xmlns:a16="http://schemas.microsoft.com/office/drawing/2014/main" id="{3B918B97-7C3A-7B60-2D47-C58C5B11810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04327" y="3336177"/>
                  <a:ext cx="444476" cy="37029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2" name="文本框 51">
                  <a:extLst>
                    <a:ext uri="{FF2B5EF4-FFF2-40B4-BE49-F238E27FC236}">
                      <a16:creationId xmlns:a16="http://schemas.microsoft.com/office/drawing/2014/main" id="{B06436C5-22A2-A42A-A274-14A120C28180}"/>
                    </a:ext>
                  </a:extLst>
                </p:cNvPr>
                <p:cNvSpPr txBox="1"/>
                <p:nvPr/>
              </p:nvSpPr>
              <p:spPr>
                <a:xfrm>
                  <a:off x="1785887" y="2763817"/>
                  <a:ext cx="444476" cy="3702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zh-CN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b="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kumimoji="1" lang="en-US" altLang="zh-CN" b="0" i="1">
                                <a:latin typeface="Cambria Math" panose="02040503050406030204" pitchFamily="18" charset="0"/>
                              </a:rPr>
                              <m:t>11</m:t>
                            </m:r>
                          </m:sub>
                        </m:sSub>
                      </m:oMath>
                    </m:oMathPara>
                  </a14:m>
                  <a:endParaRPr kumimoji="1" lang="zh-CN" altLang="en-US"/>
                </a:p>
              </p:txBody>
            </p:sp>
          </mc:Choice>
          <mc:Fallback xmlns="">
            <p:sp>
              <p:nvSpPr>
                <p:cNvPr id="52" name="文本框 51">
                  <a:extLst>
                    <a:ext uri="{FF2B5EF4-FFF2-40B4-BE49-F238E27FC236}">
                      <a16:creationId xmlns:a16="http://schemas.microsoft.com/office/drawing/2014/main" id="{B06436C5-22A2-A42A-A274-14A120C2818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5887" y="2763817"/>
                  <a:ext cx="444476" cy="370294"/>
                </a:xfrm>
                <a:prstGeom prst="rect">
                  <a:avLst/>
                </a:prstGeom>
                <a:blipFill>
                  <a:blip r:embed="rId7"/>
                  <a:stretch>
                    <a:fillRect r="-1111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文本框 52">
                  <a:extLst>
                    <a:ext uri="{FF2B5EF4-FFF2-40B4-BE49-F238E27FC236}">
                      <a16:creationId xmlns:a16="http://schemas.microsoft.com/office/drawing/2014/main" id="{9A3D50AB-9B14-EECB-FB94-A48FC51DBAAC}"/>
                    </a:ext>
                  </a:extLst>
                </p:cNvPr>
                <p:cNvSpPr txBox="1"/>
                <p:nvPr/>
              </p:nvSpPr>
              <p:spPr>
                <a:xfrm>
                  <a:off x="2071560" y="3477140"/>
                  <a:ext cx="444476" cy="3702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zh-CN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b="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kumimoji="1" lang="en-US" altLang="zh-CN" b="0" i="1">
                                <a:latin typeface="Cambria Math" panose="02040503050406030204" pitchFamily="18" charset="0"/>
                              </a:rPr>
                              <m:t>12</m:t>
                            </m:r>
                          </m:sub>
                        </m:sSub>
                      </m:oMath>
                    </m:oMathPara>
                  </a14:m>
                  <a:endParaRPr kumimoji="1" lang="zh-CN" altLang="en-US"/>
                </a:p>
              </p:txBody>
            </p:sp>
          </mc:Choice>
          <mc:Fallback xmlns="">
            <p:sp>
              <p:nvSpPr>
                <p:cNvPr id="53" name="文本框 52">
                  <a:extLst>
                    <a:ext uri="{FF2B5EF4-FFF2-40B4-BE49-F238E27FC236}">
                      <a16:creationId xmlns:a16="http://schemas.microsoft.com/office/drawing/2014/main" id="{9A3D50AB-9B14-EECB-FB94-A48FC51DBAAC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1560" y="3477140"/>
                  <a:ext cx="444476" cy="370294"/>
                </a:xfrm>
                <a:prstGeom prst="rect">
                  <a:avLst/>
                </a:prstGeom>
                <a:blipFill>
                  <a:blip r:embed="rId8"/>
                  <a:stretch>
                    <a:fillRect r="-1111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文本框 53">
                  <a:extLst>
                    <a:ext uri="{FF2B5EF4-FFF2-40B4-BE49-F238E27FC236}">
                      <a16:creationId xmlns:a16="http://schemas.microsoft.com/office/drawing/2014/main" id="{A1406DB6-24C6-E9AE-BF2A-2246960AEA91}"/>
                    </a:ext>
                  </a:extLst>
                </p:cNvPr>
                <p:cNvSpPr txBox="1"/>
                <p:nvPr/>
              </p:nvSpPr>
              <p:spPr>
                <a:xfrm>
                  <a:off x="1976237" y="3110188"/>
                  <a:ext cx="444476" cy="3702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zh-CN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b="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kumimoji="1" lang="en-US" altLang="zh-CN" b="0" i="1">
                                <a:latin typeface="Cambria Math" panose="02040503050406030204" pitchFamily="18" charset="0"/>
                              </a:rPr>
                              <m:t>21</m:t>
                            </m:r>
                          </m:sub>
                        </m:sSub>
                      </m:oMath>
                    </m:oMathPara>
                  </a14:m>
                  <a:endParaRPr kumimoji="1" lang="zh-CN" altLang="en-US"/>
                </a:p>
              </p:txBody>
            </p:sp>
          </mc:Choice>
          <mc:Fallback xmlns="">
            <p:sp>
              <p:nvSpPr>
                <p:cNvPr id="54" name="文本框 53">
                  <a:extLst>
                    <a:ext uri="{FF2B5EF4-FFF2-40B4-BE49-F238E27FC236}">
                      <a16:creationId xmlns:a16="http://schemas.microsoft.com/office/drawing/2014/main" id="{A1406DB6-24C6-E9AE-BF2A-2246960AEA9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6237" y="3110188"/>
                  <a:ext cx="444476" cy="370294"/>
                </a:xfrm>
                <a:prstGeom prst="rect">
                  <a:avLst/>
                </a:prstGeom>
                <a:blipFill>
                  <a:blip r:embed="rId9"/>
                  <a:stretch>
                    <a:fillRect r="-1111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文本框 54">
                  <a:extLst>
                    <a:ext uri="{FF2B5EF4-FFF2-40B4-BE49-F238E27FC236}">
                      <a16:creationId xmlns:a16="http://schemas.microsoft.com/office/drawing/2014/main" id="{99DFB42C-1A39-D31B-6A33-A97CA0B4EA61}"/>
                    </a:ext>
                  </a:extLst>
                </p:cNvPr>
                <p:cNvSpPr txBox="1"/>
                <p:nvPr/>
              </p:nvSpPr>
              <p:spPr>
                <a:xfrm>
                  <a:off x="1764730" y="3843971"/>
                  <a:ext cx="444476" cy="3702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zh-CN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b="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kumimoji="1" lang="en-US" altLang="zh-CN" b="0" i="1">
                                <a:latin typeface="Cambria Math" panose="02040503050406030204" pitchFamily="18" charset="0"/>
                              </a:rPr>
                              <m:t>22</m:t>
                            </m:r>
                          </m:sub>
                        </m:sSub>
                      </m:oMath>
                    </m:oMathPara>
                  </a14:m>
                  <a:endParaRPr kumimoji="1" lang="zh-CN" altLang="en-US"/>
                </a:p>
              </p:txBody>
            </p:sp>
          </mc:Choice>
          <mc:Fallback xmlns="">
            <p:sp>
              <p:nvSpPr>
                <p:cNvPr id="55" name="文本框 54">
                  <a:extLst>
                    <a:ext uri="{FF2B5EF4-FFF2-40B4-BE49-F238E27FC236}">
                      <a16:creationId xmlns:a16="http://schemas.microsoft.com/office/drawing/2014/main" id="{99DFB42C-1A39-D31B-6A33-A97CA0B4EA6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64730" y="3843971"/>
                  <a:ext cx="444476" cy="370294"/>
                </a:xfrm>
                <a:prstGeom prst="rect">
                  <a:avLst/>
                </a:prstGeom>
                <a:blipFill>
                  <a:blip r:embed="rId10"/>
                  <a:stretch>
                    <a:fillRect r="-14286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文本框 55">
                  <a:extLst>
                    <a:ext uri="{FF2B5EF4-FFF2-40B4-BE49-F238E27FC236}">
                      <a16:creationId xmlns:a16="http://schemas.microsoft.com/office/drawing/2014/main" id="{517E54F2-DF44-AD01-93BB-2179627C0210}"/>
                    </a:ext>
                  </a:extLst>
                </p:cNvPr>
                <p:cNvSpPr txBox="1"/>
                <p:nvPr/>
              </p:nvSpPr>
              <p:spPr>
                <a:xfrm>
                  <a:off x="2833519" y="3014046"/>
                  <a:ext cx="444476" cy="3702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zh-CN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b="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kumimoji="1" lang="en-US" altLang="zh-CN" b="0" i="1">
                                <a:latin typeface="Cambria Math" panose="02040503050406030204" pitchFamily="18" charset="0"/>
                              </a:rPr>
                              <m:t>13</m:t>
                            </m:r>
                          </m:sub>
                        </m:sSub>
                      </m:oMath>
                    </m:oMathPara>
                  </a14:m>
                  <a:endParaRPr kumimoji="1" lang="zh-CN" altLang="en-US"/>
                </a:p>
              </p:txBody>
            </p:sp>
          </mc:Choice>
          <mc:Fallback xmlns="">
            <p:sp>
              <p:nvSpPr>
                <p:cNvPr id="56" name="文本框 55">
                  <a:extLst>
                    <a:ext uri="{FF2B5EF4-FFF2-40B4-BE49-F238E27FC236}">
                      <a16:creationId xmlns:a16="http://schemas.microsoft.com/office/drawing/2014/main" id="{517E54F2-DF44-AD01-93BB-2179627C021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33519" y="3014046"/>
                  <a:ext cx="444476" cy="370294"/>
                </a:xfrm>
                <a:prstGeom prst="rect">
                  <a:avLst/>
                </a:prstGeom>
                <a:blipFill>
                  <a:blip r:embed="rId11"/>
                  <a:stretch>
                    <a:fillRect r="-1111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文本框 56">
                  <a:extLst>
                    <a:ext uri="{FF2B5EF4-FFF2-40B4-BE49-F238E27FC236}">
                      <a16:creationId xmlns:a16="http://schemas.microsoft.com/office/drawing/2014/main" id="{C64DA136-4FA7-C8A5-D6AF-DC2CFA7C3962}"/>
                    </a:ext>
                  </a:extLst>
                </p:cNvPr>
                <p:cNvSpPr txBox="1"/>
                <p:nvPr/>
              </p:nvSpPr>
              <p:spPr>
                <a:xfrm>
                  <a:off x="2822788" y="3674663"/>
                  <a:ext cx="444476" cy="37029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1" lang="en-US" altLang="zh-CN" b="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b="0" i="1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kumimoji="1" lang="en-US" altLang="zh-CN" b="0" i="1">
                                <a:latin typeface="Cambria Math" panose="02040503050406030204" pitchFamily="18" charset="0"/>
                              </a:rPr>
                              <m:t>23</m:t>
                            </m:r>
                          </m:sub>
                        </m:sSub>
                      </m:oMath>
                    </m:oMathPara>
                  </a14:m>
                  <a:endParaRPr kumimoji="1" lang="zh-CN" altLang="en-US"/>
                </a:p>
              </p:txBody>
            </p:sp>
          </mc:Choice>
          <mc:Fallback xmlns="">
            <p:sp>
              <p:nvSpPr>
                <p:cNvPr id="57" name="文本框 56">
                  <a:extLst>
                    <a:ext uri="{FF2B5EF4-FFF2-40B4-BE49-F238E27FC236}">
                      <a16:creationId xmlns:a16="http://schemas.microsoft.com/office/drawing/2014/main" id="{C64DA136-4FA7-C8A5-D6AF-DC2CFA7C396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22788" y="3674663"/>
                  <a:ext cx="444476" cy="370294"/>
                </a:xfrm>
                <a:prstGeom prst="rect">
                  <a:avLst/>
                </a:prstGeom>
                <a:blipFill>
                  <a:blip r:embed="rId12"/>
                  <a:stretch>
                    <a:fillRect r="-1111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9" name="直线箭头连接符 58">
              <a:extLst>
                <a:ext uri="{FF2B5EF4-FFF2-40B4-BE49-F238E27FC236}">
                  <a16:creationId xmlns:a16="http://schemas.microsoft.com/office/drawing/2014/main" id="{EB472C47-898C-F72A-A872-248FE4CD02FC}"/>
                </a:ext>
              </a:extLst>
            </p:cNvPr>
            <p:cNvCxnSpPr>
              <a:stCxn id="42" idx="6"/>
              <a:endCxn id="45" idx="2"/>
            </p:cNvCxnSpPr>
            <p:nvPr/>
          </p:nvCxnSpPr>
          <p:spPr>
            <a:xfrm>
              <a:off x="1764730" y="3108730"/>
              <a:ext cx="57126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线箭头连接符 59">
              <a:extLst>
                <a:ext uri="{FF2B5EF4-FFF2-40B4-BE49-F238E27FC236}">
                  <a16:creationId xmlns:a16="http://schemas.microsoft.com/office/drawing/2014/main" id="{B44A537C-910F-D6B9-5483-F5E854A04D26}"/>
                </a:ext>
              </a:extLst>
            </p:cNvPr>
            <p:cNvCxnSpPr>
              <a:cxnSpLocks/>
              <a:stCxn id="43" idx="6"/>
              <a:endCxn id="44" idx="2"/>
            </p:cNvCxnSpPr>
            <p:nvPr/>
          </p:nvCxnSpPr>
          <p:spPr>
            <a:xfrm>
              <a:off x="1764730" y="3984471"/>
              <a:ext cx="571267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线箭头连接符 62">
              <a:extLst>
                <a:ext uri="{FF2B5EF4-FFF2-40B4-BE49-F238E27FC236}">
                  <a16:creationId xmlns:a16="http://schemas.microsoft.com/office/drawing/2014/main" id="{4FCCFCDE-20D0-A5B8-5EB2-16DEAA4FFCD4}"/>
                </a:ext>
              </a:extLst>
            </p:cNvPr>
            <p:cNvCxnSpPr>
              <a:cxnSpLocks/>
              <a:stCxn id="42" idx="6"/>
              <a:endCxn id="44" idx="2"/>
            </p:cNvCxnSpPr>
            <p:nvPr/>
          </p:nvCxnSpPr>
          <p:spPr>
            <a:xfrm>
              <a:off x="1764730" y="3108730"/>
              <a:ext cx="571267" cy="87574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线箭头连接符 65">
              <a:extLst>
                <a:ext uri="{FF2B5EF4-FFF2-40B4-BE49-F238E27FC236}">
                  <a16:creationId xmlns:a16="http://schemas.microsoft.com/office/drawing/2014/main" id="{DAC3D0B9-463E-4A2D-0D72-3371F6D37DAA}"/>
                </a:ext>
              </a:extLst>
            </p:cNvPr>
            <p:cNvCxnSpPr>
              <a:cxnSpLocks/>
              <a:stCxn id="43" idx="6"/>
              <a:endCxn id="45" idx="2"/>
            </p:cNvCxnSpPr>
            <p:nvPr/>
          </p:nvCxnSpPr>
          <p:spPr>
            <a:xfrm flipV="1">
              <a:off x="1764730" y="3108730"/>
              <a:ext cx="571267" cy="875741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线箭头连接符 69">
              <a:extLst>
                <a:ext uri="{FF2B5EF4-FFF2-40B4-BE49-F238E27FC236}">
                  <a16:creationId xmlns:a16="http://schemas.microsoft.com/office/drawing/2014/main" id="{CE0D9050-43F8-C65D-913A-CB90A27EB54F}"/>
                </a:ext>
              </a:extLst>
            </p:cNvPr>
            <p:cNvCxnSpPr>
              <a:cxnSpLocks/>
              <a:stCxn id="44" idx="6"/>
              <a:endCxn id="46" idx="2"/>
            </p:cNvCxnSpPr>
            <p:nvPr/>
          </p:nvCxnSpPr>
          <p:spPr>
            <a:xfrm flipV="1">
              <a:off x="2695997" y="3555148"/>
              <a:ext cx="550568" cy="429323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直线箭头连接符 72">
              <a:extLst>
                <a:ext uri="{FF2B5EF4-FFF2-40B4-BE49-F238E27FC236}">
                  <a16:creationId xmlns:a16="http://schemas.microsoft.com/office/drawing/2014/main" id="{AB2DBDB0-66E9-85DA-AE7B-5FB0F2EBA0C8}"/>
                </a:ext>
              </a:extLst>
            </p:cNvPr>
            <p:cNvCxnSpPr>
              <a:cxnSpLocks/>
              <a:stCxn id="45" idx="6"/>
              <a:endCxn id="46" idx="2"/>
            </p:cNvCxnSpPr>
            <p:nvPr/>
          </p:nvCxnSpPr>
          <p:spPr>
            <a:xfrm>
              <a:off x="2695997" y="3108730"/>
              <a:ext cx="550568" cy="44641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7" name="文本框 76">
                <a:extLst>
                  <a:ext uri="{FF2B5EF4-FFF2-40B4-BE49-F238E27FC236}">
                    <a16:creationId xmlns:a16="http://schemas.microsoft.com/office/drawing/2014/main" id="{8BA89A49-DAD0-9F7E-79C2-A23029FB090D}"/>
                  </a:ext>
                </a:extLst>
              </p:cNvPr>
              <p:cNvSpPr txBox="1"/>
              <p:nvPr/>
            </p:nvSpPr>
            <p:spPr>
              <a:xfrm>
                <a:off x="3989656" y="2790210"/>
                <a:ext cx="7740487" cy="20817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kumimoji="1" lang="en-US" altLang="zh-CN" b="0" i="1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kumimoji="1" lang="en-US" altLang="zh-CN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CN" b="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kumimoji="1" lang="en-US" altLang="zh-CN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1" lang="en-US" altLang="zh-CN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kumimoji="1" lang="en-US" altLang="zh-CN" b="0" i="1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1" lang="en-US" altLang="zh-CN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1" lang="en-US" altLang="zh-CN" b="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kumimoji="1" lang="en-US" altLang="zh-CN" b="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zh-CN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kumimoji="1" lang="en-US" altLang="zh-CN" b="0" i="1">
                                  <a:latin typeface="Cambria Math" panose="02040503050406030204" pitchFamily="18" charset="0"/>
                                </a:rPr>
                                <m:t>21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1" lang="en-US" altLang="zh-CN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1" lang="en-US" altLang="zh-CN" b="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kumimoji="1" lang="en-US" altLang="zh-CN" b="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zh-CN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kumimoji="1" lang="en-US" altLang="zh-CN" b="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kumimoji="1" lang="en-US" altLang="zh-CN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CN" b="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kumimoji="1" lang="en-US" altLang="zh-CN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zh-CN" b="0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kumimoji="1" lang="en-US" altLang="zh-CN" b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kumimoji="1" lang="en-US" altLang="zh-CN" b="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kumimoji="1" lang="en-US" altLang="zh-CN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CN" b="0" i="1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kumimoji="1" lang="en-US" altLang="zh-CN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kumimoji="1" lang="en-US" altLang="zh-CN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kumimoji="1" lang="en-US" altLang="zh-CN" b="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1" lang="en-US" altLang="zh-CN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kumimoji="1" lang="en-US" altLang="zh-CN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kumimoji="1" lang="en-US" altLang="zh-CN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kumimoji="1" lang="en-US" altLang="zh-CN" b="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1" lang="en-US" altLang="zh-CN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kumimoji="1" lang="en-US" altLang="zh-CN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zh-CN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kumimoji="1" lang="en-US" altLang="zh-CN" b="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kumimoji="1" lang="en-US" altLang="zh-CN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CN" b="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kumimoji="1" lang="en-US" altLang="zh-CN" b="0" i="1">
                          <a:latin typeface="Cambria Math" panose="02040503050406030204" pitchFamily="18" charset="0"/>
                        </a:rPr>
                        <m:t>(0)</m:t>
                      </m:r>
                    </m:oMath>
                  </m:oMathPara>
                </a14:m>
                <a:endParaRPr kumimoji="1" lang="en-US" altLang="zh-CN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zh-CN" b="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1" lang="en-US" altLang="zh-CN" b="0" i="1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kumimoji="1" lang="en-US" altLang="zh-CN" b="0" i="1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kumimoji="1" lang="en-US" altLang="zh-CN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CN" b="0" i="1">
                          <a:latin typeface="Cambria Math" panose="02040503050406030204" pitchFamily="18" charset="0"/>
                        </a:rPr>
                        <m:t>𝑠𝑖𝑔𝑚𝑜𝑖𝑑</m:t>
                      </m:r>
                      <m:d>
                        <m:dPr>
                          <m:ctrlPr>
                            <a:rPr kumimoji="1" lang="en-US" altLang="zh-CN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1" lang="en-US" altLang="zh-CN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kumimoji="1" lang="en-US" altLang="zh-CN" b="0" i="1">
                                  <a:latin typeface="Cambria Math" panose="02040503050406030204" pitchFamily="18" charset="0"/>
                                </a:rPr>
                                <m:t>13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1" lang="en-US" altLang="zh-CN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kumimoji="1" lang="en-US" altLang="zh-CN" b="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kumimoji="1" lang="en-US" altLang="zh-CN" b="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zh-CN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kumimoji="1" lang="en-US" altLang="zh-CN" b="0" i="1">
                                  <a:latin typeface="Cambria Math" panose="02040503050406030204" pitchFamily="18" charset="0"/>
                                </a:rPr>
                                <m:t>23</m:t>
                              </m:r>
                            </m:sub>
                          </m:sSub>
                          <m:sSub>
                            <m:sSubPr>
                              <m:ctrlPr>
                                <a:rPr kumimoji="1" lang="en-US" altLang="zh-CN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kumimoji="1" lang="en-US" altLang="zh-CN" b="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kumimoji="1" lang="en-US" altLang="zh-CN" b="0" i="1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kumimoji="1" lang="en-US" altLang="zh-CN" b="0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kumimoji="1" lang="en-US" altLang="zh-CN" b="0" i="1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kumimoji="1" lang="en-US" altLang="zh-CN" b="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kumimoji="1" lang="en-US" altLang="zh-CN" b="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1" lang="en-US" altLang="zh-CN" b="0" i="1">
                          <a:latin typeface="Cambria Math" panose="02040503050406030204" pitchFamily="18" charset="0"/>
                        </a:rPr>
                        <m:t>𝑠𝑖𝑔𝑚𝑜𝑖𝑑</m:t>
                      </m:r>
                      <m:d>
                        <m:dPr>
                          <m:ctrlPr>
                            <a:rPr kumimoji="1" lang="en-US" altLang="zh-CN" b="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kumimoji="1" lang="en-US" altLang="zh-CN" b="0" i="1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</m:oMath>
                  </m:oMathPara>
                </a14:m>
                <a:endParaRPr kumimoji="1" lang="en-US" altLang="zh-CN" b="0"/>
              </a:p>
              <a:p>
                <a:r>
                  <a:rPr kumimoji="1" lang="zh-CN" altLang="en-US" b="0"/>
                  <a:t>第一次更新：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kumimoji="1" lang="en-US" altLang="zh-CN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kumimoji="1" lang="en-US" altLang="zh-CN" b="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kumimoji="1" lang="en-US" altLang="zh-CN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kumimoji="1" lang="en-US" altLang="zh-CN" b="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kumimoji="1" lang="en-US" altLang="zh-CN" b="0" i="1">
                        <a:latin typeface="Cambria Math" panose="02040503050406030204" pitchFamily="18" charset="0"/>
                      </a:rPr>
                      <m:t>⇒ </m:t>
                    </m:r>
                    <m:f>
                      <m:fPr>
                        <m:ctrlPr>
                          <a:rPr kumimoji="1" lang="en-US" altLang="zh-CN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zh-CN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kumimoji="1" lang="en-US" altLang="zh-CN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kumimoji="1" lang="en-US" altLang="zh-CN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kumimoji="1" lang="en-US" altLang="zh-CN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kumimoji="1" lang="en-US" altLang="zh-CN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13</m:t>
                            </m:r>
                          </m:sub>
                        </m:sSub>
                      </m:den>
                    </m:f>
                    <m:r>
                      <a:rPr kumimoji="1" lang="en-US" altLang="zh-CN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kumimoji="1"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kumimoji="1"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kumimoji="1" lang="en-US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kumimoji="1" lang="en-US" altLang="zh-CN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kumimoji="1" lang="en-US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den>
                    </m:f>
                    <m:r>
                      <a:rPr kumimoji="1" lang="en-US" altLang="zh-CN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⇒</m:t>
                    </m:r>
                    <m:sSub>
                      <m:sSubPr>
                        <m:ctrlPr>
                          <a:rPr kumimoji="1" lang="en-US" altLang="zh-CN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kumimoji="1" lang="en-US" altLang="zh-CN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13</m:t>
                        </m:r>
                      </m:sub>
                    </m:sSub>
                    <m:r>
                      <a:rPr kumimoji="1" lang="en-US" altLang="zh-CN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kumimoji="1" lang="en-US" altLang="zh-CN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𝜂</m:t>
                    </m:r>
                    <m:f>
                      <m:f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kumimoji="1"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kumimoji="1"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kumimoji="1" lang="en-US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kumimoji="1" lang="en-US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13</m:t>
                            </m:r>
                          </m:sub>
                        </m:sSub>
                      </m:den>
                    </m:f>
                    <m:r>
                      <a:rPr kumimoji="1" lang="en-US" altLang="zh-CN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kumimoji="1" lang="en-US" altLang="zh-CN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kumimoji="1" lang="en-US" altLang="zh-CN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23</m:t>
                        </m:r>
                      </m:sub>
                    </m:sSub>
                    <m:r>
                      <a:rPr kumimoji="1" lang="en-US" altLang="zh-CN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kumimoji="1" lang="en-US" altLang="zh-CN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𝜂</m:t>
                    </m:r>
                    <m:f>
                      <m:f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kumimoji="1"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kumimoji="1"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kumimoji="1" lang="en-US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kumimoji="1" lang="en-US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23</m:t>
                            </m:r>
                          </m:sub>
                        </m:sSub>
                      </m:den>
                    </m:f>
                  </m:oMath>
                </a14:m>
                <a:endParaRPr kumimoji="1" lang="en-US" altLang="zh-CN"/>
              </a:p>
              <a:p>
                <a:r>
                  <a:rPr kumimoji="1" lang="zh-CN" altLang="en-US"/>
                  <a:t>第一次更新：</a:t>
                </a:r>
                <a:r>
                  <a:rPr kumimoji="1" lang="en-US" altLang="zh-CN" b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kumimoji="1" lang="en-US" altLang="zh-CN" b="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zh-CN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kumimoji="1" lang="en-US" altLang="zh-CN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kumimoji="1" lang="en-US" altLang="zh-CN" b="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kumimoji="1" lang="en-US" altLang="zh-CN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kumimoji="1" lang="en-US" altLang="zh-CN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11</m:t>
                            </m:r>
                          </m:sub>
                        </m:sSub>
                      </m:den>
                    </m:f>
                    <m:r>
                      <a:rPr kumimoji="1" lang="en-US" altLang="zh-CN" b="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kumimoji="1"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kumimoji="1"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kumimoji="1" lang="en-US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kumimoji="1" lang="en-US" altLang="zh-CN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12</m:t>
                            </m:r>
                          </m:sub>
                        </m:sSub>
                      </m:den>
                    </m:f>
                    <m:r>
                      <a:rPr kumimoji="1" lang="en-US" altLang="zh-CN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kumimoji="1"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kumimoji="1"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kumimoji="1" lang="en-US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kumimoji="1" lang="en-US" altLang="zh-CN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21</m:t>
                            </m:r>
                          </m:sub>
                        </m:sSub>
                      </m:den>
                    </m:f>
                    <m:r>
                      <a:rPr kumimoji="1" lang="en-US" altLang="zh-CN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kumimoji="1" lang="en-US" altLang="zh-CN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1"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r>
                          <a:rPr kumimoji="1"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𝐿</m:t>
                        </m:r>
                      </m:num>
                      <m:den>
                        <m:r>
                          <a:rPr kumimoji="1" lang="en-US" altLang="zh-CN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kumimoji="1" lang="en-US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kumimoji="1" lang="en-US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kumimoji="1" lang="en-US" altLang="zh-CN" b="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  <m:r>
                              <a:rPr kumimoji="1" lang="en-US" altLang="zh-CN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den>
                    </m:f>
                    <m:r>
                      <a:rPr kumimoji="1" lang="en-US" altLang="zh-CN" b="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=0</m:t>
                    </m:r>
                  </m:oMath>
                </a14:m>
                <a:endParaRPr kumimoji="1" lang="en-US" altLang="zh-CN"/>
              </a:p>
              <a:p>
                <a:r>
                  <a:rPr kumimoji="1" lang="zh-CN" altLang="en-US"/>
                  <a:t>随后更新：由于对称性，保持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zh-CN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kumimoji="1" lang="en-US" altLang="zh-CN" b="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kumimoji="1" lang="en-US" altLang="zh-CN" b="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kumimoji="1" lang="en-US" altLang="zh-CN" b="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kumimoji="1" lang="en-US" altLang="zh-CN" b="0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kumimoji="1" lang="en-US" altLang="zh-CN" b="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kumimoji="1" lang="en-US" altLang="zh-CN"/>
                  <a:t>  </a:t>
                </a:r>
                <a14:m>
                  <m:oMath xmlns:m="http://schemas.openxmlformats.org/officeDocument/2006/math">
                    <m:r>
                      <a:rPr kumimoji="1" lang="en-US" altLang="zh-CN" b="0" i="1">
                        <a:latin typeface="Cambria Math" panose="02040503050406030204" pitchFamily="18" charset="0"/>
                      </a:rPr>
                      <m:t>⇒</m:t>
                    </m:r>
                  </m:oMath>
                </a14:m>
                <a:r>
                  <a:rPr kumimoji="1" lang="en-US" altLang="zh-CN"/>
                  <a:t> </a:t>
                </a:r>
                <a:r>
                  <a:rPr kumimoji="1" lang="zh-CN" altLang="en-US"/>
                  <a:t>神经元输出没有区分性</a:t>
                </a:r>
              </a:p>
            </p:txBody>
          </p:sp>
        </mc:Choice>
        <mc:Fallback xmlns="">
          <p:sp>
            <p:nvSpPr>
              <p:cNvPr id="77" name="文本框 76">
                <a:extLst>
                  <a:ext uri="{FF2B5EF4-FFF2-40B4-BE49-F238E27FC236}">
                    <a16:creationId xmlns:a16="http://schemas.microsoft.com/office/drawing/2014/main" id="{8BA89A49-DAD0-9F7E-79C2-A23029FB09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89656" y="2790210"/>
                <a:ext cx="7740487" cy="2081724"/>
              </a:xfrm>
              <a:prstGeom prst="rect">
                <a:avLst/>
              </a:prstGeom>
              <a:blipFill>
                <a:blip r:embed="rId13"/>
                <a:stretch>
                  <a:fillRect l="-491" b="-3636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25374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随机初始化：基于固定方差的初始化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altLang="zh-CN" dirty="0"/>
                  <a:t>Gaussian</a:t>
                </a:r>
                <a:r>
                  <a:rPr lang="zh-CN" altLang="en-US" dirty="0"/>
                  <a:t>分布初始化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参数从一个固定均值（比如</a:t>
                </a:r>
                <a:r>
                  <a:rPr lang="en-US" altLang="zh-CN" dirty="0"/>
                  <a:t>0</a:t>
                </a:r>
                <a:r>
                  <a:rPr lang="zh-CN" altLang="en-US" dirty="0"/>
                  <a:t>）和固定方差（比如</a:t>
                </a:r>
                <a:r>
                  <a:rPr lang="en-US" altLang="zh-CN" dirty="0"/>
                  <a:t>0.01</a:t>
                </a:r>
                <a:r>
                  <a:rPr lang="zh-CN" altLang="en-US" dirty="0"/>
                  <a:t>）的</a:t>
                </a:r>
                <a:r>
                  <a:rPr lang="en-US" altLang="zh-CN" dirty="0"/>
                  <a:t>Gaussian</a:t>
                </a:r>
                <a:r>
                  <a:rPr lang="zh-CN" altLang="en-US" dirty="0"/>
                  <a:t>分布进行随机初始化。</a:t>
                </a:r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endParaRPr lang="en-US" altLang="zh-CN" dirty="0"/>
              </a:p>
              <a:p>
                <a:r>
                  <a:rPr lang="zh-CN" altLang="en-US" dirty="0"/>
                  <a:t>均匀分布初始化</a:t>
                </a:r>
                <a:endParaRPr lang="en-US" altLang="zh-CN" dirty="0"/>
              </a:p>
              <a:p>
                <a:pPr lvl="1"/>
                <a:r>
                  <a:rPr lang="zh-CN" altLang="en-US" dirty="0"/>
                  <a:t>参数可以在区间</a:t>
                </a:r>
                <a14:m>
                  <m:oMath xmlns:m="http://schemas.openxmlformats.org/officeDocument/2006/math">
                    <m:r>
                      <a:rPr lang="en-US" altLang="zh-CN" i="1" dirty="0" smtClean="0">
                        <a:latin typeface="Cambria Math" panose="02040503050406030204" pitchFamily="18" charset="0"/>
                      </a:rPr>
                      <m:t>[−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zh-CN" b="0" i="1" dirty="0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altLang="zh-CN" i="1" dirty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zh-CN" altLang="en-US" dirty="0"/>
                  <a:t>内采用均匀分布进行初始化</a:t>
                </a:r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73" t="-136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5"/>
              <p:cNvSpPr txBox="1"/>
              <p:nvPr/>
            </p:nvSpPr>
            <p:spPr>
              <a:xfrm>
                <a:off x="2662745" y="2695324"/>
                <a:ext cx="6716275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100" b="1" i="1">
                          <a:latin typeface="Cambria Math" panose="02040503050406030204" pitchFamily="18" charset="0"/>
                        </a:rPr>
                        <m:t>𝑾</m:t>
                      </m:r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∗</m:t>
                      </m:r>
                      <m:r>
                        <m:rPr>
                          <m:sty m:val="p"/>
                        </m:rPr>
                        <a:rPr lang="en-US" altLang="zh-CN" sz="2100">
                          <a:latin typeface="Cambria Math" panose="02040503050406030204" pitchFamily="18" charset="0"/>
                        </a:rPr>
                        <m:t>np</m:t>
                      </m:r>
                      <m:r>
                        <a:rPr lang="en-US" altLang="zh-CN" sz="210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altLang="zh-CN" sz="2100">
                          <a:latin typeface="Cambria Math" panose="02040503050406030204" pitchFamily="18" charset="0"/>
                        </a:rPr>
                        <m:t>random</m:t>
                      </m:r>
                      <m:r>
                        <a:rPr lang="en-US" altLang="zh-CN" sz="210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altLang="zh-CN" sz="2100">
                          <a:latin typeface="Cambria Math" panose="02040503050406030204" pitchFamily="18" charset="0"/>
                        </a:rPr>
                        <m:t>randn</m:t>
                      </m:r>
                      <m:d>
                        <m:d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zh-CN" sz="2100">
                              <a:latin typeface="Cambria Math" panose="02040503050406030204" pitchFamily="18" charset="0"/>
                            </a:rPr>
                            <m:t>fan</m:t>
                          </m:r>
                          <m:r>
                            <a:rPr lang="en-US" altLang="zh-CN" sz="2100">
                              <a:latin typeface="Cambria Math" panose="02040503050406030204" pitchFamily="18" charset="0"/>
                            </a:rPr>
                            <m:t>_</m:t>
                          </m:r>
                          <m:r>
                            <m:rPr>
                              <m:sty m:val="p"/>
                            </m:rPr>
                            <a:rPr lang="en-US" altLang="zh-CN" sz="2100">
                              <a:latin typeface="Cambria Math" panose="02040503050406030204" pitchFamily="18" charset="0"/>
                            </a:rPr>
                            <m:t>in</m:t>
                          </m:r>
                          <m:r>
                            <a:rPr lang="en-US" altLang="zh-CN" sz="210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en-US" altLang="zh-CN" sz="2100">
                              <a:latin typeface="Cambria Math" panose="02040503050406030204" pitchFamily="18" charset="0"/>
                            </a:rPr>
                            <m:t>fan</m:t>
                          </m:r>
                          <m:r>
                            <a:rPr lang="en-US" altLang="zh-CN" sz="2100">
                              <a:latin typeface="Cambria Math" panose="02040503050406030204" pitchFamily="18" charset="0"/>
                            </a:rPr>
                            <m:t>_</m:t>
                          </m:r>
                          <m:r>
                            <m:rPr>
                              <m:sty m:val="p"/>
                            </m:rPr>
                            <a:rPr lang="en-US" altLang="zh-CN" sz="2100">
                              <a:latin typeface="Cambria Math" panose="02040503050406030204" pitchFamily="18" charset="0"/>
                            </a:rPr>
                            <m:t>out</m:t>
                          </m:r>
                        </m:e>
                      </m:d>
                    </m:oMath>
                  </m:oMathPara>
                </a14:m>
                <a:endParaRPr lang="zh-CN" altLang="en-US" sz="2100" dirty="0"/>
              </a:p>
            </p:txBody>
          </p:sp>
        </mc:Choice>
        <mc:Fallback xmlns="">
          <p:sp>
            <p:nvSpPr>
              <p:cNvPr id="7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2745" y="2695324"/>
                <a:ext cx="6716275" cy="415498"/>
              </a:xfrm>
              <a:prstGeom prst="rect">
                <a:avLst/>
              </a:prstGeom>
              <a:blipFill>
                <a:blip r:embed="rId3"/>
                <a:stretch>
                  <a:fillRect b="-909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5"/>
              <p:cNvSpPr txBox="1"/>
              <p:nvPr/>
            </p:nvSpPr>
            <p:spPr>
              <a:xfrm>
                <a:off x="2662744" y="4665638"/>
                <a:ext cx="6716275" cy="4154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100" b="1" i="1">
                          <a:latin typeface="Cambria Math" panose="02040503050406030204" pitchFamily="18" charset="0"/>
                        </a:rPr>
                        <m:t>𝑾</m:t>
                      </m:r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zh-CN" sz="2100" i="1">
                          <a:latin typeface="Cambria Math" panose="02040503050406030204" pitchFamily="18" charset="0"/>
                        </a:rPr>
                        <m:t>r</m:t>
                      </m:r>
                      <m:r>
                        <a:rPr lang="en-US" altLang="zh-CN" sz="2100" i="1">
                          <a:latin typeface="Cambria Math" panose="02040503050406030204" pitchFamily="18" charset="0"/>
                        </a:rPr>
                        <m:t>∗</m:t>
                      </m:r>
                      <m:r>
                        <m:rPr>
                          <m:sty m:val="p"/>
                        </m:rPr>
                        <a:rPr lang="en-US" altLang="zh-CN" sz="2100">
                          <a:latin typeface="Cambria Math" panose="02040503050406030204" pitchFamily="18" charset="0"/>
                        </a:rPr>
                        <m:t>np</m:t>
                      </m:r>
                      <m:r>
                        <a:rPr lang="en-US" altLang="zh-CN" sz="210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altLang="zh-CN" sz="2100">
                          <a:latin typeface="Cambria Math" panose="02040503050406030204" pitchFamily="18" charset="0"/>
                        </a:rPr>
                        <m:t>random</m:t>
                      </m:r>
                      <m:r>
                        <a:rPr lang="en-US" altLang="zh-CN" sz="2100">
                          <a:latin typeface="Cambria Math" panose="02040503050406030204" pitchFamily="18" charset="0"/>
                        </a:rPr>
                        <m:t>.</m:t>
                      </m:r>
                      <m:r>
                        <m:rPr>
                          <m:sty m:val="p"/>
                        </m:rPr>
                        <a:rPr lang="en-US" altLang="zh-CN" sz="2100">
                          <a:latin typeface="Cambria Math" panose="02040503050406030204" pitchFamily="18" charset="0"/>
                        </a:rPr>
                        <m:t>rand</m:t>
                      </m:r>
                      <m:d>
                        <m:dPr>
                          <m:ctrlPr>
                            <a:rPr lang="en-US" altLang="zh-CN" sz="21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 altLang="zh-CN" sz="2100">
                              <a:latin typeface="Cambria Math" panose="02040503050406030204" pitchFamily="18" charset="0"/>
                            </a:rPr>
                            <m:t>fan</m:t>
                          </m:r>
                          <m:r>
                            <a:rPr lang="en-US" altLang="zh-CN" sz="2100">
                              <a:latin typeface="Cambria Math" panose="02040503050406030204" pitchFamily="18" charset="0"/>
                            </a:rPr>
                            <m:t>_</m:t>
                          </m:r>
                          <m:r>
                            <m:rPr>
                              <m:sty m:val="p"/>
                            </m:rPr>
                            <a:rPr lang="en-US" altLang="zh-CN" sz="2100">
                              <a:latin typeface="Cambria Math" panose="02040503050406030204" pitchFamily="18" charset="0"/>
                            </a:rPr>
                            <m:t>in</m:t>
                          </m:r>
                          <m:r>
                            <a:rPr lang="en-US" altLang="zh-CN" sz="2100">
                              <a:latin typeface="Cambria Math" panose="02040503050406030204" pitchFamily="18" charset="0"/>
                            </a:rPr>
                            <m:t>, </m:t>
                          </m:r>
                          <m:r>
                            <m:rPr>
                              <m:sty m:val="p"/>
                            </m:rPr>
                            <a:rPr lang="en-US" altLang="zh-CN" sz="2100">
                              <a:latin typeface="Cambria Math" panose="02040503050406030204" pitchFamily="18" charset="0"/>
                            </a:rPr>
                            <m:t>fan</m:t>
                          </m:r>
                          <m:r>
                            <a:rPr lang="en-US" altLang="zh-CN" sz="2100">
                              <a:latin typeface="Cambria Math" panose="02040503050406030204" pitchFamily="18" charset="0"/>
                            </a:rPr>
                            <m:t>_</m:t>
                          </m:r>
                          <m:r>
                            <m:rPr>
                              <m:sty m:val="p"/>
                            </m:rPr>
                            <a:rPr lang="en-US" altLang="zh-CN" sz="2100">
                              <a:latin typeface="Cambria Math" panose="02040503050406030204" pitchFamily="18" charset="0"/>
                            </a:rPr>
                            <m:t>out</m:t>
                          </m:r>
                        </m:e>
                      </m:d>
                    </m:oMath>
                  </m:oMathPara>
                </a14:m>
                <a:endParaRPr lang="zh-CN" altLang="en-US" sz="2100" dirty="0"/>
              </a:p>
            </p:txBody>
          </p:sp>
        </mc:Choice>
        <mc:Fallback xmlns="">
          <p:sp>
            <p:nvSpPr>
              <p:cNvPr id="10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2744" y="4665638"/>
                <a:ext cx="6716275" cy="415498"/>
              </a:xfrm>
              <a:prstGeom prst="rect">
                <a:avLst/>
              </a:prstGeom>
              <a:blipFill>
                <a:blip r:embed="rId4"/>
                <a:stretch>
                  <a:fillRect b="-588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矩形 10"/>
              <p:cNvSpPr/>
              <p:nvPr/>
            </p:nvSpPr>
            <p:spPr>
              <a:xfrm>
                <a:off x="8202419" y="3604447"/>
                <a:ext cx="1998505" cy="925286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CN" altLang="en-US" sz="2100" dirty="0"/>
                  <a:t>若方差为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1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100" i="1">
                            <a:latin typeface="Cambria Math" panose="02040503050406030204" pitchFamily="18" charset="0"/>
                          </a:rPr>
                          <m:t>𝜎</m:t>
                        </m:r>
                      </m:e>
                      <m:sup>
                        <m:r>
                          <a:rPr lang="en-US" altLang="zh-CN" sz="21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en-US" sz="2100" dirty="0"/>
                  <a:t>，那么</a:t>
                </a:r>
                <a14:m>
                  <m:oMath xmlns:m="http://schemas.openxmlformats.org/officeDocument/2006/math">
                    <m:r>
                      <a:rPr lang="en-US" altLang="zh-CN" sz="2100" i="1" dirty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altLang="zh-CN" sz="2100" i="1" dirty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altLang="zh-CN" sz="2100" i="1" dirty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zh-CN" sz="2100" i="1" dirty="0">
                            <a:latin typeface="Cambria Math" panose="02040503050406030204" pitchFamily="18" charset="0"/>
                          </a:rPr>
                          <m:t>3</m:t>
                        </m:r>
                        <m:sSup>
                          <m:sSupPr>
                            <m:ctrlPr>
                              <a:rPr lang="en-US" altLang="zh-CN" sz="21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100" i="1" dirty="0">
                                <a:latin typeface="Cambria Math" panose="02040503050406030204" pitchFamily="18" charset="0"/>
                              </a:rPr>
                              <m:t>𝜎</m:t>
                            </m:r>
                          </m:e>
                          <m:sup>
                            <m:r>
                              <a:rPr lang="en-US" altLang="zh-CN" sz="2100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zh-CN" altLang="en-US" sz="2100" dirty="0"/>
              </a:p>
            </p:txBody>
          </p:sp>
        </mc:Choice>
        <mc:Fallback xmlns="">
          <p:sp>
            <p:nvSpPr>
              <p:cNvPr id="11" name="矩形 1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02419" y="3604447"/>
                <a:ext cx="1998505" cy="925286"/>
              </a:xfrm>
              <a:prstGeom prst="rect">
                <a:avLst/>
              </a:prstGeom>
              <a:blipFill>
                <a:blip r:embed="rId5"/>
                <a:stretch>
                  <a:fillRect b="-266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1383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  <p:bldP spid="11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6658CF-D19F-894E-2BC0-A10B9E773B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3B8A1E-FF7C-9ABE-CE8F-9FC2AFCFC8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CN" altLang="en-US" dirty="0"/>
              <a:t>作业习题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E86F2A32-AB51-50DE-6442-A036BDDBA660}"/>
                  </a:ext>
                </a:extLst>
              </p:cNvPr>
              <p:cNvSpPr txBox="1"/>
              <p:nvPr/>
            </p:nvSpPr>
            <p:spPr>
              <a:xfrm>
                <a:off x="1201293" y="937058"/>
                <a:ext cx="9817989" cy="10374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zh-CN" altLang="en-US" sz="1800" dirty="0">
                    <a:effectLst/>
                    <a:latin typeface="Calibri" panose="020F0502020204030204" pitchFamily="34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（</a:t>
                </a:r>
                <a:r>
                  <a:rPr lang="en-US" altLang="zh-CN" sz="1800" dirty="0">
                    <a:effectLst/>
                    <a:latin typeface="Calibri" panose="020F0502020204030204" pitchFamily="34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en-US" sz="1800" dirty="0">
                    <a:effectLst/>
                    <a:latin typeface="Calibri" panose="020F0502020204030204" pitchFamily="34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）在</a:t>
                </a:r>
                <a:r>
                  <a:rPr lang="zh-CN" altLang="zh-CN" sz="1800" dirty="0">
                    <a:effectLst/>
                    <a:latin typeface="Calibri" panose="020F0502020204030204" pitchFamily="34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如下</a:t>
                </a:r>
                <a:r>
                  <a:rPr lang="zh-CN" altLang="en-US" sz="1800" dirty="0">
                    <a:effectLst/>
                    <a:latin typeface="Calibri" panose="020F0502020204030204" pitchFamily="34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神经</a:t>
                </a:r>
                <a:r>
                  <a:rPr lang="zh-CN" altLang="zh-CN" sz="1800" dirty="0">
                    <a:effectLst/>
                    <a:latin typeface="Calibri" panose="020F0502020204030204" pitchFamily="34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网络，假设激活函数为</a:t>
                </a:r>
                <a:r>
                  <a:rPr lang="en-US" altLang="zh-CN" sz="1800" dirty="0" err="1">
                    <a:effectLst/>
                    <a:latin typeface="Calibri" panose="020F0502020204030204" pitchFamily="34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ReLU</a:t>
                </a:r>
                <a:r>
                  <a:rPr lang="zh-CN" altLang="zh-CN" sz="1800" dirty="0">
                    <a:effectLst/>
                    <a:latin typeface="Calibri" panose="020F0502020204030204" pitchFamily="34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，用平方损失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zh-CN" altLang="zh-CN" sz="1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1800">
                            <a:effectLst/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>
                          <a:rPr lang="en-US" altLang="zh-CN" sz="1800">
                            <a:effectLst/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Times New Roman" panose="020206030504050203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zh-CN" altLang="zh-CN" sz="1800" i="1">
                            <a:effectLst/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zh-CN" altLang="zh-CN" sz="1800" i="1">
                                <a:effectLst/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1800" i="1">
                                <a:effectLst/>
                                <a:latin typeface="Cambria Math" panose="02040503050406030204" pitchFamily="18" charset="0"/>
                                <a:ea typeface="楷体" panose="02010609060101010101" pitchFamily="49" charset="-122"/>
                                <a:cs typeface="Times New Roman" panose="02020603050405020304" pitchFamily="18" charset="0"/>
                              </a:rPr>
                              <m:t>𝑦</m:t>
                            </m:r>
                            <m:r>
                              <a:rPr lang="zh-CN" altLang="en-US" sz="1800" i="1">
                                <a:effectLst/>
                                <a:latin typeface="Cambria Math" panose="02040503050406030204" pitchFamily="18" charset="0"/>
                                <a:ea typeface="微软雅黑" panose="020B0503020204020204" pitchFamily="34" charset="-122"/>
                                <a:cs typeface="微软雅黑" panose="020B0503020204020204" pitchFamily="34" charset="-122"/>
                              </a:rPr>
                              <m:t>−</m:t>
                            </m:r>
                            <m:acc>
                              <m:accPr>
                                <m:chr m:val="̂"/>
                                <m:ctrlPr>
                                  <a:rPr lang="zh-CN" altLang="zh-CN" sz="1800" i="1">
                                    <a:effectLst/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altLang="zh-CN" sz="1800" i="1">
                                    <a:effectLst/>
                                    <a:latin typeface="Cambria Math" panose="02040503050406030204" pitchFamily="18" charset="0"/>
                                    <a:ea typeface="楷体" panose="02010609060101010101" pitchFamily="49" charset="-122"/>
                                    <a:cs typeface="Times New Roman" panose="02020603050405020304" pitchFamily="18" charset="0"/>
                                  </a:rPr>
                                  <m:t>𝑦</m:t>
                                </m:r>
                              </m:e>
                            </m:acc>
                          </m:e>
                        </m:d>
                      </m:e>
                      <m:sup>
                        <m:r>
                          <a:rPr lang="en-US" altLang="zh-CN" sz="1800" i="1">
                            <a:effectLst/>
                            <a:latin typeface="Cambria Math" panose="02040503050406030204" pitchFamily="18" charset="0"/>
                            <a:ea typeface="楷体" panose="02010609060101010101" pitchFamily="49" charset="-122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zh-CN" altLang="zh-CN" sz="1800" dirty="0">
                    <a:effectLst/>
                    <a:latin typeface="Calibri" panose="020F0502020204030204" pitchFamily="34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计算误差，请用</a:t>
                </a:r>
                <a:r>
                  <a:rPr lang="en-US" altLang="zh-CN" sz="1800" dirty="0">
                    <a:effectLst/>
                    <a:latin typeface="Calibri" panose="020F0502020204030204" pitchFamily="34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BP</a:t>
                </a:r>
                <a:r>
                  <a:rPr lang="zh-CN" altLang="zh-CN" sz="1800" dirty="0">
                    <a:effectLst/>
                    <a:latin typeface="Calibri" panose="020F0502020204030204" pitchFamily="34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算法更新一次所有参数（学习率为</a:t>
                </a:r>
                <a:r>
                  <a:rPr lang="en-US" altLang="zh-CN" sz="1800" dirty="0">
                    <a:effectLst/>
                    <a:latin typeface="Calibri" panose="020F0502020204030204" pitchFamily="34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1</a:t>
                </a:r>
                <a:r>
                  <a:rPr lang="zh-CN" altLang="zh-CN" sz="1800" dirty="0">
                    <a:effectLst/>
                    <a:latin typeface="Calibri" panose="020F0502020204030204" pitchFamily="34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），给出更新后的参数值，并计算给定输入值</a:t>
                </a:r>
                <a:r>
                  <a:rPr lang="en-US" altLang="zh-CN" sz="1800" dirty="0">
                    <a:effectLst/>
                    <a:latin typeface="Calibri" panose="020F0502020204030204" pitchFamily="34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x=(0.2,0.3)</a:t>
                </a:r>
                <a:r>
                  <a:rPr lang="zh-CN" altLang="zh-CN" sz="1800" dirty="0">
                    <a:effectLst/>
                    <a:latin typeface="Calibri" panose="020F0502020204030204" pitchFamily="34" charset="0"/>
                    <a:ea typeface="楷体" panose="02010609060101010101" pitchFamily="49" charset="-122"/>
                    <a:cs typeface="Times New Roman" panose="02020603050405020304" pitchFamily="18" charset="0"/>
                  </a:rPr>
                  <a:t>时初始时和更新后的输出值，检查参数更新是否降低了平方损失值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4" name="文本框 3">
                <a:extLst>
                  <a:ext uri="{FF2B5EF4-FFF2-40B4-BE49-F238E27FC236}">
                    <a16:creationId xmlns:a16="http://schemas.microsoft.com/office/drawing/2014/main" id="{E86F2A32-AB51-50DE-6442-A036BDDBA6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01293" y="937058"/>
                <a:ext cx="9817989" cy="1037463"/>
              </a:xfrm>
              <a:prstGeom prst="rect">
                <a:avLst/>
              </a:prstGeom>
              <a:blipFill>
                <a:blip r:embed="rId2"/>
                <a:stretch>
                  <a:fillRect l="-497" r="-62" b="-705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图片 5">
            <a:extLst>
              <a:ext uri="{FF2B5EF4-FFF2-40B4-BE49-F238E27FC236}">
                <a16:creationId xmlns:a16="http://schemas.microsoft.com/office/drawing/2014/main" id="{F90FB3BE-1D1A-402B-26B1-A38823646C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1795" y="2131946"/>
            <a:ext cx="6518532" cy="235235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0778967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19864</TotalTime>
  <Words>3513</Words>
  <Application>Microsoft Macintosh PowerPoint</Application>
  <PresentationFormat>Widescreen</PresentationFormat>
  <Paragraphs>722</Paragraphs>
  <Slides>52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52</vt:i4>
      </vt:variant>
    </vt:vector>
  </HeadingPairs>
  <TitlesOfParts>
    <vt:vector size="68" baseType="lpstr">
      <vt:lpstr>等线</vt:lpstr>
      <vt:lpstr>等线 Light</vt:lpstr>
      <vt:lpstr>微软雅黑</vt:lpstr>
      <vt:lpstr>微软雅黑</vt:lpstr>
      <vt:lpstr>宋体</vt:lpstr>
      <vt:lpstr>Arial</vt:lpstr>
      <vt:lpstr>Calibri</vt:lpstr>
      <vt:lpstr>Cambria Math</vt:lpstr>
      <vt:lpstr>Courier New</vt:lpstr>
      <vt:lpstr>STIX Two Math</vt:lpstr>
      <vt:lpstr>Times New Roman</vt:lpstr>
      <vt:lpstr>Wingdings</vt:lpstr>
      <vt:lpstr>1_Office 主题​​</vt:lpstr>
      <vt:lpstr>自定义设计方案</vt:lpstr>
      <vt:lpstr>1_自定义设计方案</vt:lpstr>
      <vt:lpstr>2_自定义设计方案</vt:lpstr>
      <vt:lpstr>PowerPoint Presentation</vt:lpstr>
      <vt:lpstr>PowerPoint Presentation</vt:lpstr>
      <vt:lpstr>PowerPoint Presentation</vt:lpstr>
      <vt:lpstr>前馈神经网络（多层感知机）</vt:lpstr>
      <vt:lpstr>梯度下降（Gradient Descent）</vt:lpstr>
      <vt:lpstr>梯度下降</vt:lpstr>
      <vt:lpstr>随机梯度下降 (SGD)</vt:lpstr>
      <vt:lpstr>随机梯度下降 vs. 梯度下降</vt:lpstr>
      <vt:lpstr>神经网络随机梯度下降的终止条件</vt:lpstr>
      <vt:lpstr>PowerPoint Presentation</vt:lpstr>
      <vt:lpstr>如何计算梯度？</vt:lpstr>
      <vt:lpstr>如何计算梯度？</vt:lpstr>
      <vt:lpstr>反向传播算法</vt:lpstr>
      <vt:lpstr>反向传播算法—前向</vt:lpstr>
      <vt:lpstr>反向传播算法—后向</vt:lpstr>
      <vt:lpstr>反向传播算法—后向</vt:lpstr>
      <vt:lpstr>反向传播算法：简单例子</vt:lpstr>
      <vt:lpstr>后向传播算法 — 一般情形</vt:lpstr>
      <vt:lpstr>后向传播算法 — 一般情形</vt:lpstr>
      <vt:lpstr>后向传播算法 — 一般情形</vt:lpstr>
      <vt:lpstr>反向传播算法</vt:lpstr>
      <vt:lpstr>PowerPoint Presentation</vt:lpstr>
      <vt:lpstr>深度学习的三个步骤</vt:lpstr>
      <vt:lpstr>Keras快速入门</vt:lpstr>
      <vt:lpstr>Pytorch快速入门</vt:lpstr>
      <vt:lpstr>PowerPoint Presentation</vt:lpstr>
      <vt:lpstr>随机梯度下降的问题</vt:lpstr>
      <vt:lpstr>随机梯度下降的问题</vt:lpstr>
      <vt:lpstr>优化算法的对比</vt:lpstr>
      <vt:lpstr>PowerPoint Presentation</vt:lpstr>
      <vt:lpstr>样本随机性的影响</vt:lpstr>
      <vt:lpstr>批量大小的影响</vt:lpstr>
      <vt:lpstr>学习率的影响</vt:lpstr>
      <vt:lpstr>学习率衰减 </vt:lpstr>
      <vt:lpstr>学习率衰减</vt:lpstr>
      <vt:lpstr>正则化 (Regularization)</vt:lpstr>
      <vt:lpstr>正则化 (Regularization)</vt:lpstr>
      <vt:lpstr>神经网络示例</vt:lpstr>
      <vt:lpstr>提前终止 (Early Stop)</vt:lpstr>
      <vt:lpstr>Dropout</vt:lpstr>
      <vt:lpstr>Dropout</vt:lpstr>
      <vt:lpstr>Dropout—训练时的实现</vt:lpstr>
      <vt:lpstr>Dropout</vt:lpstr>
      <vt:lpstr>Dropout—训练和测试时实现</vt:lpstr>
      <vt:lpstr>Dropout—直观解释</vt:lpstr>
      <vt:lpstr>Dropout动机</vt:lpstr>
      <vt:lpstr>Dropout动机</vt:lpstr>
      <vt:lpstr>DropConnect</vt:lpstr>
      <vt:lpstr>PowerPoint Presentation</vt:lpstr>
      <vt:lpstr>参数初始化</vt:lpstr>
      <vt:lpstr>随机初始化：基于固定方差的初始化</vt:lpstr>
      <vt:lpstr>作业习题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第一章：简介</dc:title>
  <dc:creator>Dove Lian</dc:creator>
  <cp:lastModifiedBy>Qiyu Kang</cp:lastModifiedBy>
  <cp:revision>1234</cp:revision>
  <cp:lastPrinted>2025-03-27T03:33:53Z</cp:lastPrinted>
  <dcterms:created xsi:type="dcterms:W3CDTF">2020-09-10T02:05:53Z</dcterms:created>
  <dcterms:modified xsi:type="dcterms:W3CDTF">2026-09-21T07:32:45Z</dcterms:modified>
</cp:coreProperties>
</file>