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tmp" ContentType="image/p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800" r:id="rId2"/>
    <p:sldMasterId id="2147483803" r:id="rId3"/>
    <p:sldMasterId id="2147483815" r:id="rId4"/>
  </p:sldMasterIdLst>
  <p:notesMasterIdLst>
    <p:notesMasterId r:id="rId75"/>
  </p:notesMasterIdLst>
  <p:sldIdLst>
    <p:sldId id="356" r:id="rId5"/>
    <p:sldId id="360" r:id="rId6"/>
    <p:sldId id="4842" r:id="rId7"/>
    <p:sldId id="4866" r:id="rId8"/>
    <p:sldId id="4848" r:id="rId9"/>
    <p:sldId id="4849" r:id="rId10"/>
    <p:sldId id="4850" r:id="rId11"/>
    <p:sldId id="4851" r:id="rId12"/>
    <p:sldId id="4852" r:id="rId13"/>
    <p:sldId id="4837" r:id="rId14"/>
    <p:sldId id="4853" r:id="rId15"/>
    <p:sldId id="4854" r:id="rId16"/>
    <p:sldId id="4870" r:id="rId17"/>
    <p:sldId id="4855" r:id="rId18"/>
    <p:sldId id="4856" r:id="rId19"/>
    <p:sldId id="4857" r:id="rId20"/>
    <p:sldId id="4864" r:id="rId21"/>
    <p:sldId id="4843" r:id="rId22"/>
    <p:sldId id="263" r:id="rId23"/>
    <p:sldId id="268" r:id="rId24"/>
    <p:sldId id="314" r:id="rId25"/>
    <p:sldId id="4865" r:id="rId26"/>
    <p:sldId id="315" r:id="rId27"/>
    <p:sldId id="269" r:id="rId28"/>
    <p:sldId id="270" r:id="rId29"/>
    <p:sldId id="4844" r:id="rId30"/>
    <p:sldId id="319" r:id="rId31"/>
    <p:sldId id="321" r:id="rId32"/>
    <p:sldId id="320" r:id="rId33"/>
    <p:sldId id="353" r:id="rId34"/>
    <p:sldId id="4845" r:id="rId35"/>
    <p:sldId id="325" r:id="rId36"/>
    <p:sldId id="4846" r:id="rId37"/>
    <p:sldId id="4840" r:id="rId38"/>
    <p:sldId id="4859" r:id="rId39"/>
    <p:sldId id="4872" r:id="rId40"/>
    <p:sldId id="256" r:id="rId41"/>
    <p:sldId id="257" r:id="rId42"/>
    <p:sldId id="341" r:id="rId43"/>
    <p:sldId id="318" r:id="rId44"/>
    <p:sldId id="342" r:id="rId45"/>
    <p:sldId id="343" r:id="rId46"/>
    <p:sldId id="344" r:id="rId47"/>
    <p:sldId id="4860" r:id="rId48"/>
    <p:sldId id="4861" r:id="rId49"/>
    <p:sldId id="311" r:id="rId50"/>
    <p:sldId id="312" r:id="rId51"/>
    <p:sldId id="313" r:id="rId52"/>
    <p:sldId id="258" r:id="rId53"/>
    <p:sldId id="4873" r:id="rId54"/>
    <p:sldId id="345" r:id="rId55"/>
    <p:sldId id="347" r:id="rId56"/>
    <p:sldId id="317" r:id="rId57"/>
    <p:sldId id="322" r:id="rId58"/>
    <p:sldId id="324" r:id="rId59"/>
    <p:sldId id="323" r:id="rId60"/>
    <p:sldId id="348" r:id="rId61"/>
    <p:sldId id="4862" r:id="rId62"/>
    <p:sldId id="349" r:id="rId63"/>
    <p:sldId id="326" r:id="rId64"/>
    <p:sldId id="4863" r:id="rId65"/>
    <p:sldId id="329" r:id="rId66"/>
    <p:sldId id="333" r:id="rId67"/>
    <p:sldId id="332" r:id="rId68"/>
    <p:sldId id="334" r:id="rId69"/>
    <p:sldId id="351" r:id="rId70"/>
    <p:sldId id="339" r:id="rId71"/>
    <p:sldId id="4858" r:id="rId72"/>
    <p:sldId id="4847" r:id="rId73"/>
    <p:sldId id="359" r:id="rId7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9DAF8"/>
    <a:srgbClr val="F4CCCB"/>
    <a:srgbClr val="C9DAF9"/>
    <a:srgbClr val="173867"/>
    <a:srgbClr val="D8EAD3"/>
    <a:srgbClr val="F5CDC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135E951-FD7E-4750-A839-F5CE463D46A6}" v="346" dt="2025-03-24T06:24:42.56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775" autoAdjust="0"/>
    <p:restoredTop sz="85972"/>
  </p:normalViewPr>
  <p:slideViewPr>
    <p:cSldViewPr snapToGrid="0">
      <p:cViewPr varScale="1">
        <p:scale>
          <a:sx n="147" d="100"/>
          <a:sy n="147" d="100"/>
        </p:scale>
        <p:origin x="240" y="19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tableStyles" Target="tableStyle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microsoft.com/office/2016/11/relationships/changesInfo" Target="changesInfos/changesInfo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theme" Target="theme/theme1.xml"/><Relationship Id="rId81" Type="http://schemas.microsoft.com/office/2015/10/relationships/revisionInfo" Target="revisionInfo.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ove Lian" userId="74fe9eade95ceb19" providerId="LiveId" clId="{6135E951-FD7E-4750-A839-F5CE463D46A6}"/>
    <pc:docChg chg="undo custSel addSld delSld modSld sldOrd">
      <pc:chgData name="Dove Lian" userId="74fe9eade95ceb19" providerId="LiveId" clId="{6135E951-FD7E-4750-A839-F5CE463D46A6}" dt="2025-03-24T06:24:42.563" v="1128"/>
      <pc:docMkLst>
        <pc:docMk/>
      </pc:docMkLst>
      <pc:sldChg chg="del">
        <pc:chgData name="Dove Lian" userId="74fe9eade95ceb19" providerId="LiveId" clId="{6135E951-FD7E-4750-A839-F5CE463D46A6}" dt="2025-03-24T05:29:29.685" v="11" actId="47"/>
        <pc:sldMkLst>
          <pc:docMk/>
          <pc:sldMk cId="2718211713" sldId="262"/>
        </pc:sldMkLst>
      </pc:sldChg>
      <pc:sldChg chg="addSp delSp modSp add del mod delAnim modAnim">
        <pc:chgData name="Dove Lian" userId="74fe9eade95ceb19" providerId="LiveId" clId="{6135E951-FD7E-4750-A839-F5CE463D46A6}" dt="2025-03-24T06:21:48.109" v="1081" actId="478"/>
        <pc:sldMkLst>
          <pc:docMk/>
          <pc:sldMk cId="687770249" sldId="263"/>
        </pc:sldMkLst>
        <pc:spChg chg="add del mod">
          <ac:chgData name="Dove Lian" userId="74fe9eade95ceb19" providerId="LiveId" clId="{6135E951-FD7E-4750-A839-F5CE463D46A6}" dt="2025-03-24T06:12:34.928" v="784" actId="478"/>
          <ac:spMkLst>
            <pc:docMk/>
            <pc:sldMk cId="687770249" sldId="263"/>
            <ac:spMk id="4" creationId="{74D55825-AF5F-1262-E2CF-9B6A86D8820D}"/>
          </ac:spMkLst>
        </pc:spChg>
        <pc:spChg chg="add del mod">
          <ac:chgData name="Dove Lian" userId="74fe9eade95ceb19" providerId="LiveId" clId="{6135E951-FD7E-4750-A839-F5CE463D46A6}" dt="2025-03-24T06:12:34.197" v="783" actId="478"/>
          <ac:spMkLst>
            <pc:docMk/>
            <pc:sldMk cId="687770249" sldId="263"/>
            <ac:spMk id="5" creationId="{EAD53E3B-5A7B-22CE-F1AA-EF77D97DD671}"/>
          </ac:spMkLst>
        </pc:spChg>
        <pc:spChg chg="add del mod">
          <ac:chgData name="Dove Lian" userId="74fe9eade95ceb19" providerId="LiveId" clId="{6135E951-FD7E-4750-A839-F5CE463D46A6}" dt="2025-03-24T06:12:33.285" v="782" actId="478"/>
          <ac:spMkLst>
            <pc:docMk/>
            <pc:sldMk cId="687770249" sldId="263"/>
            <ac:spMk id="6" creationId="{6119A127-6F1D-1B90-7A7D-C8394E123851}"/>
          </ac:spMkLst>
        </pc:spChg>
        <pc:spChg chg="add del mod">
          <ac:chgData name="Dove Lian" userId="74fe9eade95ceb19" providerId="LiveId" clId="{6135E951-FD7E-4750-A839-F5CE463D46A6}" dt="2025-03-24T06:12:32.465" v="781" actId="478"/>
          <ac:spMkLst>
            <pc:docMk/>
            <pc:sldMk cId="687770249" sldId="263"/>
            <ac:spMk id="7" creationId="{2D43CE2F-1978-C792-4CF8-5B4DFF59C11D}"/>
          </ac:spMkLst>
        </pc:spChg>
        <pc:spChg chg="add del mod">
          <ac:chgData name="Dove Lian" userId="74fe9eade95ceb19" providerId="LiveId" clId="{6135E951-FD7E-4750-A839-F5CE463D46A6}" dt="2025-03-24T06:12:31.621" v="780" actId="478"/>
          <ac:spMkLst>
            <pc:docMk/>
            <pc:sldMk cId="687770249" sldId="263"/>
            <ac:spMk id="8" creationId="{598C6424-E7E5-C4E2-8A7C-9C3E5680CDFE}"/>
          </ac:spMkLst>
        </pc:spChg>
        <pc:spChg chg="mod">
          <ac:chgData name="Dove Lian" userId="74fe9eade95ceb19" providerId="LiveId" clId="{6135E951-FD7E-4750-A839-F5CE463D46A6}" dt="2025-03-24T06:20:30.860" v="996" actId="1037"/>
          <ac:spMkLst>
            <pc:docMk/>
            <pc:sldMk cId="687770249" sldId="263"/>
            <ac:spMk id="10" creationId="{00000000-0000-0000-0000-000000000000}"/>
          </ac:spMkLst>
        </pc:spChg>
        <pc:spChg chg="del">
          <ac:chgData name="Dove Lian" userId="74fe9eade95ceb19" providerId="LiveId" clId="{6135E951-FD7E-4750-A839-F5CE463D46A6}" dt="2025-03-24T06:12:30.527" v="779" actId="478"/>
          <ac:spMkLst>
            <pc:docMk/>
            <pc:sldMk cId="687770249" sldId="263"/>
            <ac:spMk id="11" creationId="{9B68CB38-D0E2-5CA5-B170-75173B04C103}"/>
          </ac:spMkLst>
        </pc:spChg>
        <pc:spChg chg="add mod">
          <ac:chgData name="Dove Lian" userId="74fe9eade95ceb19" providerId="LiveId" clId="{6135E951-FD7E-4750-A839-F5CE463D46A6}" dt="2025-03-24T06:12:24.757" v="778"/>
          <ac:spMkLst>
            <pc:docMk/>
            <pc:sldMk cId="687770249" sldId="263"/>
            <ac:spMk id="12" creationId="{588B599F-9A5B-A14F-7F87-D9568E64DD9A}"/>
          </ac:spMkLst>
        </pc:spChg>
        <pc:spChg chg="mod">
          <ac:chgData name="Dove Lian" userId="74fe9eade95ceb19" providerId="LiveId" clId="{6135E951-FD7E-4750-A839-F5CE463D46A6}" dt="2025-03-24T06:18:57.918" v="928" actId="1076"/>
          <ac:spMkLst>
            <pc:docMk/>
            <pc:sldMk cId="687770249" sldId="263"/>
            <ac:spMk id="13" creationId="{E23F2A85-7B8D-F14B-6A5B-82DD3CE507C3}"/>
          </ac:spMkLst>
        </pc:spChg>
        <pc:spChg chg="add mod">
          <ac:chgData name="Dove Lian" userId="74fe9eade95ceb19" providerId="LiveId" clId="{6135E951-FD7E-4750-A839-F5CE463D46A6}" dt="2025-03-24T06:12:24.757" v="778"/>
          <ac:spMkLst>
            <pc:docMk/>
            <pc:sldMk cId="687770249" sldId="263"/>
            <ac:spMk id="17" creationId="{ECC8F198-C202-80D9-6D60-909943477EC2}"/>
          </ac:spMkLst>
        </pc:spChg>
        <pc:spChg chg="add mod">
          <ac:chgData name="Dove Lian" userId="74fe9eade95ceb19" providerId="LiveId" clId="{6135E951-FD7E-4750-A839-F5CE463D46A6}" dt="2025-03-24T06:12:24.757" v="778"/>
          <ac:spMkLst>
            <pc:docMk/>
            <pc:sldMk cId="687770249" sldId="263"/>
            <ac:spMk id="21" creationId="{A2983BBC-D536-3FFF-6215-C1225000A168}"/>
          </ac:spMkLst>
        </pc:spChg>
        <pc:spChg chg="mod">
          <ac:chgData name="Dove Lian" userId="74fe9eade95ceb19" providerId="LiveId" clId="{6135E951-FD7E-4750-A839-F5CE463D46A6}" dt="2025-03-24T06:18:57.918" v="928" actId="1076"/>
          <ac:spMkLst>
            <pc:docMk/>
            <pc:sldMk cId="687770249" sldId="263"/>
            <ac:spMk id="22" creationId="{BB85245A-16FF-E5E6-A5B2-0CCC53B76F38}"/>
          </ac:spMkLst>
        </pc:spChg>
        <pc:spChg chg="mod">
          <ac:chgData name="Dove Lian" userId="74fe9eade95ceb19" providerId="LiveId" clId="{6135E951-FD7E-4750-A839-F5CE463D46A6}" dt="2025-03-24T06:19:28.956" v="937" actId="20577"/>
          <ac:spMkLst>
            <pc:docMk/>
            <pc:sldMk cId="687770249" sldId="263"/>
            <ac:spMk id="24" creationId="{00000000-0000-0000-0000-000000000000}"/>
          </ac:spMkLst>
        </pc:spChg>
        <pc:spChg chg="mod">
          <ac:chgData name="Dove Lian" userId="74fe9eade95ceb19" providerId="LiveId" clId="{6135E951-FD7E-4750-A839-F5CE463D46A6}" dt="2025-03-24T06:19:28.956" v="937" actId="20577"/>
          <ac:spMkLst>
            <pc:docMk/>
            <pc:sldMk cId="687770249" sldId="263"/>
            <ac:spMk id="25" creationId="{00000000-0000-0000-0000-000000000000}"/>
          </ac:spMkLst>
        </pc:spChg>
        <pc:spChg chg="mod">
          <ac:chgData name="Dove Lian" userId="74fe9eade95ceb19" providerId="LiveId" clId="{6135E951-FD7E-4750-A839-F5CE463D46A6}" dt="2025-03-24T06:20:30.860" v="996" actId="1037"/>
          <ac:spMkLst>
            <pc:docMk/>
            <pc:sldMk cId="687770249" sldId="263"/>
            <ac:spMk id="26" creationId="{00000000-0000-0000-0000-000000000000}"/>
          </ac:spMkLst>
        </pc:spChg>
        <pc:spChg chg="mod">
          <ac:chgData name="Dove Lian" userId="74fe9eade95ceb19" providerId="LiveId" clId="{6135E951-FD7E-4750-A839-F5CE463D46A6}" dt="2025-03-24T06:19:44.626" v="964" actId="1036"/>
          <ac:spMkLst>
            <pc:docMk/>
            <pc:sldMk cId="687770249" sldId="263"/>
            <ac:spMk id="27" creationId="{00000000-0000-0000-0000-000000000000}"/>
          </ac:spMkLst>
        </pc:spChg>
        <pc:spChg chg="mod">
          <ac:chgData name="Dove Lian" userId="74fe9eade95ceb19" providerId="LiveId" clId="{6135E951-FD7E-4750-A839-F5CE463D46A6}" dt="2025-03-24T06:12:24.757" v="778"/>
          <ac:spMkLst>
            <pc:docMk/>
            <pc:sldMk cId="687770249" sldId="263"/>
            <ac:spMk id="29" creationId="{05F2046D-431C-7F12-0E11-8FFE7A44DCE3}"/>
          </ac:spMkLst>
        </pc:spChg>
        <pc:spChg chg="mod topLvl">
          <ac:chgData name="Dove Lian" userId="74fe9eade95ceb19" providerId="LiveId" clId="{6135E951-FD7E-4750-A839-F5CE463D46A6}" dt="2025-03-24T06:13:05.020" v="802" actId="1036"/>
          <ac:spMkLst>
            <pc:docMk/>
            <pc:sldMk cId="687770249" sldId="263"/>
            <ac:spMk id="37" creationId="{280C4C8F-281A-003B-C1DA-960E037DADFB}"/>
          </ac:spMkLst>
        </pc:spChg>
        <pc:spChg chg="mod">
          <ac:chgData name="Dove Lian" userId="74fe9eade95ceb19" providerId="LiveId" clId="{6135E951-FD7E-4750-A839-F5CE463D46A6}" dt="2025-03-24T06:12:24.757" v="778"/>
          <ac:spMkLst>
            <pc:docMk/>
            <pc:sldMk cId="687770249" sldId="263"/>
            <ac:spMk id="70" creationId="{3A71623F-7EC5-F3EF-0202-5DAC5355672F}"/>
          </ac:spMkLst>
        </pc:spChg>
        <pc:spChg chg="mod">
          <ac:chgData name="Dove Lian" userId="74fe9eade95ceb19" providerId="LiveId" clId="{6135E951-FD7E-4750-A839-F5CE463D46A6}" dt="2025-03-24T06:18:57.918" v="928" actId="1076"/>
          <ac:spMkLst>
            <pc:docMk/>
            <pc:sldMk cId="687770249" sldId="263"/>
            <ac:spMk id="77" creationId="{CC09D7C7-6934-2A6E-D4EF-A5BA2C093DE2}"/>
          </ac:spMkLst>
        </pc:spChg>
        <pc:spChg chg="add mod">
          <ac:chgData name="Dove Lian" userId="74fe9eade95ceb19" providerId="LiveId" clId="{6135E951-FD7E-4750-A839-F5CE463D46A6}" dt="2025-03-24T06:18:57.918" v="928" actId="1076"/>
          <ac:spMkLst>
            <pc:docMk/>
            <pc:sldMk cId="687770249" sldId="263"/>
            <ac:spMk id="82" creationId="{6AD4EC18-2D51-B3DD-61A2-5A5F812094C6}"/>
          </ac:spMkLst>
        </pc:spChg>
        <pc:spChg chg="add mod">
          <ac:chgData name="Dove Lian" userId="74fe9eade95ceb19" providerId="LiveId" clId="{6135E951-FD7E-4750-A839-F5CE463D46A6}" dt="2025-03-24T06:18:57.918" v="928" actId="1076"/>
          <ac:spMkLst>
            <pc:docMk/>
            <pc:sldMk cId="687770249" sldId="263"/>
            <ac:spMk id="84" creationId="{B1601B6E-6A7F-FB72-E25C-BBA7DC0CFCEC}"/>
          </ac:spMkLst>
        </pc:spChg>
        <pc:spChg chg="add mod">
          <ac:chgData name="Dove Lian" userId="74fe9eade95ceb19" providerId="LiveId" clId="{6135E951-FD7E-4750-A839-F5CE463D46A6}" dt="2025-03-24T06:15:06.060" v="839" actId="1076"/>
          <ac:spMkLst>
            <pc:docMk/>
            <pc:sldMk cId="687770249" sldId="263"/>
            <ac:spMk id="86" creationId="{FFCB9A67-0EF6-EC95-FA7A-7C515F25F6DD}"/>
          </ac:spMkLst>
        </pc:spChg>
        <pc:spChg chg="add mod">
          <ac:chgData name="Dove Lian" userId="74fe9eade95ceb19" providerId="LiveId" clId="{6135E951-FD7E-4750-A839-F5CE463D46A6}" dt="2025-03-24T06:18:57.918" v="928" actId="1076"/>
          <ac:spMkLst>
            <pc:docMk/>
            <pc:sldMk cId="687770249" sldId="263"/>
            <ac:spMk id="87" creationId="{379F3847-4489-D289-8D74-A81D15A7A6D7}"/>
          </ac:spMkLst>
        </pc:spChg>
        <pc:spChg chg="add mod">
          <ac:chgData name="Dove Lian" userId="74fe9eade95ceb19" providerId="LiveId" clId="{6135E951-FD7E-4750-A839-F5CE463D46A6}" dt="2025-03-24T06:15:49.127" v="851" actId="1076"/>
          <ac:spMkLst>
            <pc:docMk/>
            <pc:sldMk cId="687770249" sldId="263"/>
            <ac:spMk id="88" creationId="{325936CA-1D23-8C5E-F7A8-B89CD38F197D}"/>
          </ac:spMkLst>
        </pc:spChg>
        <pc:spChg chg="add mod">
          <ac:chgData name="Dove Lian" userId="74fe9eade95ceb19" providerId="LiveId" clId="{6135E951-FD7E-4750-A839-F5CE463D46A6}" dt="2025-03-24T06:16:10.021" v="858" actId="1076"/>
          <ac:spMkLst>
            <pc:docMk/>
            <pc:sldMk cId="687770249" sldId="263"/>
            <ac:spMk id="89" creationId="{FCE417F1-ABE3-D924-20DE-5E495DE18EA6}"/>
          </ac:spMkLst>
        </pc:spChg>
        <pc:spChg chg="add mod">
          <ac:chgData name="Dove Lian" userId="74fe9eade95ceb19" providerId="LiveId" clId="{6135E951-FD7E-4750-A839-F5CE463D46A6}" dt="2025-03-24T06:18:57.918" v="928" actId="1076"/>
          <ac:spMkLst>
            <pc:docMk/>
            <pc:sldMk cId="687770249" sldId="263"/>
            <ac:spMk id="90" creationId="{32A2372A-BF90-694C-2C6B-9FF04D585566}"/>
          </ac:spMkLst>
        </pc:spChg>
        <pc:spChg chg="add mod">
          <ac:chgData name="Dove Lian" userId="74fe9eade95ceb19" providerId="LiveId" clId="{6135E951-FD7E-4750-A839-F5CE463D46A6}" dt="2025-03-24T06:18:57.918" v="928" actId="1076"/>
          <ac:spMkLst>
            <pc:docMk/>
            <pc:sldMk cId="687770249" sldId="263"/>
            <ac:spMk id="91" creationId="{6BE94CB1-6C8C-A33A-BA53-F2178F2FA863}"/>
          </ac:spMkLst>
        </pc:spChg>
        <pc:spChg chg="add mod">
          <ac:chgData name="Dove Lian" userId="74fe9eade95ceb19" providerId="LiveId" clId="{6135E951-FD7E-4750-A839-F5CE463D46A6}" dt="2025-03-24T06:21:31.853" v="1049" actId="1038"/>
          <ac:spMkLst>
            <pc:docMk/>
            <pc:sldMk cId="687770249" sldId="263"/>
            <ac:spMk id="92" creationId="{3A7F4B1C-4E64-938A-B115-FDD3DB29201A}"/>
          </ac:spMkLst>
        </pc:spChg>
        <pc:spChg chg="add mod">
          <ac:chgData name="Dove Lian" userId="74fe9eade95ceb19" providerId="LiveId" clId="{6135E951-FD7E-4750-A839-F5CE463D46A6}" dt="2025-03-24T06:21:38.290" v="1080" actId="1036"/>
          <ac:spMkLst>
            <pc:docMk/>
            <pc:sldMk cId="687770249" sldId="263"/>
            <ac:spMk id="93" creationId="{B3638A82-9FAD-0C9F-7F53-BCAA174619AD}"/>
          </ac:spMkLst>
        </pc:spChg>
        <pc:spChg chg="add mod">
          <ac:chgData name="Dove Lian" userId="74fe9eade95ceb19" providerId="LiveId" clId="{6135E951-FD7E-4750-A839-F5CE463D46A6}" dt="2025-03-24T06:21:38.290" v="1080" actId="1036"/>
          <ac:spMkLst>
            <pc:docMk/>
            <pc:sldMk cId="687770249" sldId="263"/>
            <ac:spMk id="94" creationId="{74ED138B-19E9-57E9-E9C1-4F4C89D2C21F}"/>
          </ac:spMkLst>
        </pc:spChg>
        <pc:spChg chg="add mod">
          <ac:chgData name="Dove Lian" userId="74fe9eade95ceb19" providerId="LiveId" clId="{6135E951-FD7E-4750-A839-F5CE463D46A6}" dt="2025-03-24T06:21:38.290" v="1080" actId="1036"/>
          <ac:spMkLst>
            <pc:docMk/>
            <pc:sldMk cId="687770249" sldId="263"/>
            <ac:spMk id="95" creationId="{05B08FD2-9DCA-CC97-E1C8-1D4925EAE0B1}"/>
          </ac:spMkLst>
        </pc:spChg>
        <pc:spChg chg="add mod">
          <ac:chgData name="Dove Lian" userId="74fe9eade95ceb19" providerId="LiveId" clId="{6135E951-FD7E-4750-A839-F5CE463D46A6}" dt="2025-03-24T06:21:38.290" v="1080" actId="1036"/>
          <ac:spMkLst>
            <pc:docMk/>
            <pc:sldMk cId="687770249" sldId="263"/>
            <ac:spMk id="96" creationId="{61D74C54-A97D-3B55-0285-C03F9145AD4B}"/>
          </ac:spMkLst>
        </pc:spChg>
        <pc:spChg chg="add mod">
          <ac:chgData name="Dove Lian" userId="74fe9eade95ceb19" providerId="LiveId" clId="{6135E951-FD7E-4750-A839-F5CE463D46A6}" dt="2025-03-24T06:21:38.290" v="1080" actId="1036"/>
          <ac:spMkLst>
            <pc:docMk/>
            <pc:sldMk cId="687770249" sldId="263"/>
            <ac:spMk id="97" creationId="{79DB0B9A-65D6-D4D9-A4D3-A472FBBB46BC}"/>
          </ac:spMkLst>
        </pc:spChg>
        <pc:spChg chg="add mod">
          <ac:chgData name="Dove Lian" userId="74fe9eade95ceb19" providerId="LiveId" clId="{6135E951-FD7E-4750-A839-F5CE463D46A6}" dt="2025-03-24T06:21:38.290" v="1080" actId="1036"/>
          <ac:spMkLst>
            <pc:docMk/>
            <pc:sldMk cId="687770249" sldId="263"/>
            <ac:spMk id="98" creationId="{D293DC17-E5E1-5D6D-9205-2AB57D5FFEA9}"/>
          </ac:spMkLst>
        </pc:spChg>
        <pc:spChg chg="add mod">
          <ac:chgData name="Dove Lian" userId="74fe9eade95ceb19" providerId="LiveId" clId="{6135E951-FD7E-4750-A839-F5CE463D46A6}" dt="2025-03-24T06:19:16.205" v="929" actId="571"/>
          <ac:spMkLst>
            <pc:docMk/>
            <pc:sldMk cId="687770249" sldId="263"/>
            <ac:spMk id="99" creationId="{51C2E884-6365-AA90-00BD-95FB84EB3B48}"/>
          </ac:spMkLst>
        </pc:spChg>
        <pc:spChg chg="add mod">
          <ac:chgData name="Dove Lian" userId="74fe9eade95ceb19" providerId="LiveId" clId="{6135E951-FD7E-4750-A839-F5CE463D46A6}" dt="2025-03-24T06:19:48.144" v="965" actId="1076"/>
          <ac:spMkLst>
            <pc:docMk/>
            <pc:sldMk cId="687770249" sldId="263"/>
            <ac:spMk id="100" creationId="{C503AE54-B49A-8AC4-2E61-D48101784E61}"/>
          </ac:spMkLst>
        </pc:spChg>
        <pc:spChg chg="add mod">
          <ac:chgData name="Dove Lian" userId="74fe9eade95ceb19" providerId="LiveId" clId="{6135E951-FD7E-4750-A839-F5CE463D46A6}" dt="2025-03-24T06:20:07.894" v="967" actId="1076"/>
          <ac:spMkLst>
            <pc:docMk/>
            <pc:sldMk cId="687770249" sldId="263"/>
            <ac:spMk id="101" creationId="{435F442F-DD4F-8E52-5CFA-22CA153D682A}"/>
          </ac:spMkLst>
        </pc:spChg>
        <pc:spChg chg="add mod">
          <ac:chgData name="Dove Lian" userId="74fe9eade95ceb19" providerId="LiveId" clId="{6135E951-FD7E-4750-A839-F5CE463D46A6}" dt="2025-03-24T06:20:15.055" v="987"/>
          <ac:spMkLst>
            <pc:docMk/>
            <pc:sldMk cId="687770249" sldId="263"/>
            <ac:spMk id="102" creationId="{182932E2-7D52-6ADC-A301-3D3AB6BB502A}"/>
          </ac:spMkLst>
        </pc:spChg>
        <pc:grpChg chg="del">
          <ac:chgData name="Dove Lian" userId="74fe9eade95ceb19" providerId="LiveId" clId="{6135E951-FD7E-4750-A839-F5CE463D46A6}" dt="2025-03-24T06:12:36.213" v="785" actId="478"/>
          <ac:grpSpMkLst>
            <pc:docMk/>
            <pc:sldMk cId="687770249" sldId="263"/>
            <ac:grpSpMk id="23" creationId="{74D299C8-C25C-606E-50F7-78941019EFDE}"/>
          </ac:grpSpMkLst>
        </pc:grpChg>
        <pc:grpChg chg="mod">
          <ac:chgData name="Dove Lian" userId="74fe9eade95ceb19" providerId="LiveId" clId="{6135E951-FD7E-4750-A839-F5CE463D46A6}" dt="2025-03-24T06:19:44.626" v="964" actId="1036"/>
          <ac:grpSpMkLst>
            <pc:docMk/>
            <pc:sldMk cId="687770249" sldId="263"/>
            <ac:grpSpMk id="28" creationId="{00000000-0000-0000-0000-000000000000}"/>
          </ac:grpSpMkLst>
        </pc:grpChg>
        <pc:grpChg chg="del">
          <ac:chgData name="Dove Lian" userId="74fe9eade95ceb19" providerId="LiveId" clId="{6135E951-FD7E-4750-A839-F5CE463D46A6}" dt="2025-03-24T06:13:01.983" v="791" actId="165"/>
          <ac:grpSpMkLst>
            <pc:docMk/>
            <pc:sldMk cId="687770249" sldId="263"/>
            <ac:grpSpMk id="36" creationId="{3F4AAFC3-CE23-7126-60FC-5BAB78F9F284}"/>
          </ac:grpSpMkLst>
        </pc:grpChg>
        <pc:grpChg chg="del">
          <ac:chgData name="Dove Lian" userId="74fe9eade95ceb19" providerId="LiveId" clId="{6135E951-FD7E-4750-A839-F5CE463D46A6}" dt="2025-03-24T06:12:50.616" v="789" actId="478"/>
          <ac:grpSpMkLst>
            <pc:docMk/>
            <pc:sldMk cId="687770249" sldId="263"/>
            <ac:grpSpMk id="44" creationId="{1E292E89-14E0-73F0-5F92-4EE1F1EDF237}"/>
          </ac:grpSpMkLst>
        </pc:grpChg>
        <pc:grpChg chg="del">
          <ac:chgData name="Dove Lian" userId="74fe9eade95ceb19" providerId="LiveId" clId="{6135E951-FD7E-4750-A839-F5CE463D46A6}" dt="2025-03-24T06:12:49.297" v="788" actId="478"/>
          <ac:grpSpMkLst>
            <pc:docMk/>
            <pc:sldMk cId="687770249" sldId="263"/>
            <ac:grpSpMk id="52" creationId="{56B059AF-523C-5C0C-0DBE-73F3DF4B9CF1}"/>
          </ac:grpSpMkLst>
        </pc:grpChg>
        <pc:grpChg chg="del">
          <ac:chgData name="Dove Lian" userId="74fe9eade95ceb19" providerId="LiveId" clId="{6135E951-FD7E-4750-A839-F5CE463D46A6}" dt="2025-03-24T06:12:45.536" v="787" actId="478"/>
          <ac:grpSpMkLst>
            <pc:docMk/>
            <pc:sldMk cId="687770249" sldId="263"/>
            <ac:grpSpMk id="60" creationId="{F9F9AEC5-10B6-4C98-AE1A-AE4BBF3266AE}"/>
          </ac:grpSpMkLst>
        </pc:grpChg>
        <pc:grpChg chg="del">
          <ac:chgData name="Dove Lian" userId="74fe9eade95ceb19" providerId="LiveId" clId="{6135E951-FD7E-4750-A839-F5CE463D46A6}" dt="2025-03-24T06:12:37.290" v="786" actId="478"/>
          <ac:grpSpMkLst>
            <pc:docMk/>
            <pc:sldMk cId="687770249" sldId="263"/>
            <ac:grpSpMk id="69" creationId="{D55319A2-E727-D5DE-D1F5-08734F94B8E0}"/>
          </ac:grpSpMkLst>
        </pc:grpChg>
        <pc:picChg chg="del mod">
          <ac:chgData name="Dove Lian" userId="74fe9eade95ceb19" providerId="LiveId" clId="{6135E951-FD7E-4750-A839-F5CE463D46A6}" dt="2025-03-24T06:21:48.109" v="1081" actId="478"/>
          <ac:picMkLst>
            <pc:docMk/>
            <pc:sldMk cId="687770249" sldId="263"/>
            <ac:picMk id="9" creationId="{00000000-0000-0000-0000-000000000000}"/>
          </ac:picMkLst>
        </pc:picChg>
        <pc:cxnChg chg="mod">
          <ac:chgData name="Dove Lian" userId="74fe9eade95ceb19" providerId="LiveId" clId="{6135E951-FD7E-4750-A839-F5CE463D46A6}" dt="2025-03-24T06:19:28.956" v="937" actId="20577"/>
          <ac:cxnSpMkLst>
            <pc:docMk/>
            <pc:sldMk cId="687770249" sldId="263"/>
            <ac:cxnSpMk id="14" creationId="{00000000-0000-0000-0000-000000000000}"/>
          </ac:cxnSpMkLst>
        </pc:cxnChg>
        <pc:cxnChg chg="mod">
          <ac:chgData name="Dove Lian" userId="74fe9eade95ceb19" providerId="LiveId" clId="{6135E951-FD7E-4750-A839-F5CE463D46A6}" dt="2025-03-24T06:19:28.956" v="937" actId="20577"/>
          <ac:cxnSpMkLst>
            <pc:docMk/>
            <pc:sldMk cId="687770249" sldId="263"/>
            <ac:cxnSpMk id="16" creationId="{00000000-0000-0000-0000-000000000000}"/>
          </ac:cxnSpMkLst>
        </pc:cxnChg>
        <pc:cxnChg chg="mod">
          <ac:chgData name="Dove Lian" userId="74fe9eade95ceb19" providerId="LiveId" clId="{6135E951-FD7E-4750-A839-F5CE463D46A6}" dt="2025-03-24T06:19:28.956" v="937" actId="20577"/>
          <ac:cxnSpMkLst>
            <pc:docMk/>
            <pc:sldMk cId="687770249" sldId="263"/>
            <ac:cxnSpMk id="18" creationId="{00000000-0000-0000-0000-000000000000}"/>
          </ac:cxnSpMkLst>
        </pc:cxnChg>
        <pc:cxnChg chg="mod">
          <ac:chgData name="Dove Lian" userId="74fe9eade95ceb19" providerId="LiveId" clId="{6135E951-FD7E-4750-A839-F5CE463D46A6}" dt="2025-03-24T06:19:28.956" v="937" actId="20577"/>
          <ac:cxnSpMkLst>
            <pc:docMk/>
            <pc:sldMk cId="687770249" sldId="263"/>
            <ac:cxnSpMk id="19" creationId="{00000000-0000-0000-0000-000000000000}"/>
          </ac:cxnSpMkLst>
        </pc:cxnChg>
        <pc:cxnChg chg="mod">
          <ac:chgData name="Dove Lian" userId="74fe9eade95ceb19" providerId="LiveId" clId="{6135E951-FD7E-4750-A839-F5CE463D46A6}" dt="2025-03-24T06:12:36.213" v="785" actId="478"/>
          <ac:cxnSpMkLst>
            <pc:docMk/>
            <pc:sldMk cId="687770249" sldId="263"/>
            <ac:cxnSpMk id="30" creationId="{58FBB60E-06BE-EA12-0F9D-575D60E90FC6}"/>
          </ac:cxnSpMkLst>
        </pc:cxnChg>
        <pc:cxnChg chg="mod">
          <ac:chgData name="Dove Lian" userId="74fe9eade95ceb19" providerId="LiveId" clId="{6135E951-FD7E-4750-A839-F5CE463D46A6}" dt="2025-03-24T06:12:36.213" v="785" actId="478"/>
          <ac:cxnSpMkLst>
            <pc:docMk/>
            <pc:sldMk cId="687770249" sldId="263"/>
            <ac:cxnSpMk id="31" creationId="{1A102641-D0DE-4901-3F8F-25542C1A8040}"/>
          </ac:cxnSpMkLst>
        </pc:cxnChg>
        <pc:cxnChg chg="mod">
          <ac:chgData name="Dove Lian" userId="74fe9eade95ceb19" providerId="LiveId" clId="{6135E951-FD7E-4750-A839-F5CE463D46A6}" dt="2025-03-24T06:12:36.213" v="785" actId="478"/>
          <ac:cxnSpMkLst>
            <pc:docMk/>
            <pc:sldMk cId="687770249" sldId="263"/>
            <ac:cxnSpMk id="32" creationId="{9F669532-B2AD-E1E5-52E2-468625758B2E}"/>
          </ac:cxnSpMkLst>
        </pc:cxnChg>
        <pc:cxnChg chg="mod">
          <ac:chgData name="Dove Lian" userId="74fe9eade95ceb19" providerId="LiveId" clId="{6135E951-FD7E-4750-A839-F5CE463D46A6}" dt="2025-03-24T06:12:36.213" v="785" actId="478"/>
          <ac:cxnSpMkLst>
            <pc:docMk/>
            <pc:sldMk cId="687770249" sldId="263"/>
            <ac:cxnSpMk id="33" creationId="{DE246CC7-F1A3-2C68-155E-6967A56E154D}"/>
          </ac:cxnSpMkLst>
        </pc:cxnChg>
        <pc:cxnChg chg="mod">
          <ac:chgData name="Dove Lian" userId="74fe9eade95ceb19" providerId="LiveId" clId="{6135E951-FD7E-4750-A839-F5CE463D46A6}" dt="2025-03-24T06:12:36.213" v="785" actId="478"/>
          <ac:cxnSpMkLst>
            <pc:docMk/>
            <pc:sldMk cId="687770249" sldId="263"/>
            <ac:cxnSpMk id="34" creationId="{B5BF35DB-101E-6320-5605-653FA8E72E56}"/>
          </ac:cxnSpMkLst>
        </pc:cxnChg>
        <pc:cxnChg chg="mod">
          <ac:chgData name="Dove Lian" userId="74fe9eade95ceb19" providerId="LiveId" clId="{6135E951-FD7E-4750-A839-F5CE463D46A6}" dt="2025-03-24T06:12:36.213" v="785" actId="478"/>
          <ac:cxnSpMkLst>
            <pc:docMk/>
            <pc:sldMk cId="687770249" sldId="263"/>
            <ac:cxnSpMk id="35" creationId="{4BE99139-88D7-50F3-27D2-C75975A48EBF}"/>
          </ac:cxnSpMkLst>
        </pc:cxnChg>
        <pc:cxnChg chg="mod topLvl">
          <ac:chgData name="Dove Lian" userId="74fe9eade95ceb19" providerId="LiveId" clId="{6135E951-FD7E-4750-A839-F5CE463D46A6}" dt="2025-03-24T06:13:05.020" v="802" actId="1036"/>
          <ac:cxnSpMkLst>
            <pc:docMk/>
            <pc:sldMk cId="687770249" sldId="263"/>
            <ac:cxnSpMk id="38" creationId="{93682CB4-0F03-3D3B-59B9-796DF1E95AD4}"/>
          </ac:cxnSpMkLst>
        </pc:cxnChg>
        <pc:cxnChg chg="mod topLvl">
          <ac:chgData name="Dove Lian" userId="74fe9eade95ceb19" providerId="LiveId" clId="{6135E951-FD7E-4750-A839-F5CE463D46A6}" dt="2025-03-24T06:13:05.020" v="802" actId="1036"/>
          <ac:cxnSpMkLst>
            <pc:docMk/>
            <pc:sldMk cId="687770249" sldId="263"/>
            <ac:cxnSpMk id="39" creationId="{35599EB7-300B-31B1-79F1-77742DE6CE42}"/>
          </ac:cxnSpMkLst>
        </pc:cxnChg>
        <pc:cxnChg chg="mod topLvl">
          <ac:chgData name="Dove Lian" userId="74fe9eade95ceb19" providerId="LiveId" clId="{6135E951-FD7E-4750-A839-F5CE463D46A6}" dt="2025-03-24T06:13:05.020" v="802" actId="1036"/>
          <ac:cxnSpMkLst>
            <pc:docMk/>
            <pc:sldMk cId="687770249" sldId="263"/>
            <ac:cxnSpMk id="40" creationId="{7C16AE6E-CCF2-9816-DC3A-CCECAB3558F3}"/>
          </ac:cxnSpMkLst>
        </pc:cxnChg>
        <pc:cxnChg chg="mod topLvl">
          <ac:chgData name="Dove Lian" userId="74fe9eade95ceb19" providerId="LiveId" clId="{6135E951-FD7E-4750-A839-F5CE463D46A6}" dt="2025-03-24T06:13:05.020" v="802" actId="1036"/>
          <ac:cxnSpMkLst>
            <pc:docMk/>
            <pc:sldMk cId="687770249" sldId="263"/>
            <ac:cxnSpMk id="41" creationId="{791045F5-1790-7EB4-D4BE-225DC52247C4}"/>
          </ac:cxnSpMkLst>
        </pc:cxnChg>
        <pc:cxnChg chg="mod topLvl">
          <ac:chgData name="Dove Lian" userId="74fe9eade95ceb19" providerId="LiveId" clId="{6135E951-FD7E-4750-A839-F5CE463D46A6}" dt="2025-03-24T06:13:05.020" v="802" actId="1036"/>
          <ac:cxnSpMkLst>
            <pc:docMk/>
            <pc:sldMk cId="687770249" sldId="263"/>
            <ac:cxnSpMk id="42" creationId="{8FAB1972-0892-8EC6-BF14-A1C8304EBDC6}"/>
          </ac:cxnSpMkLst>
        </pc:cxnChg>
        <pc:cxnChg chg="mod topLvl">
          <ac:chgData name="Dove Lian" userId="74fe9eade95ceb19" providerId="LiveId" clId="{6135E951-FD7E-4750-A839-F5CE463D46A6}" dt="2025-03-24T06:13:05.020" v="802" actId="1036"/>
          <ac:cxnSpMkLst>
            <pc:docMk/>
            <pc:sldMk cId="687770249" sldId="263"/>
            <ac:cxnSpMk id="43" creationId="{80C9F3F2-D81C-A8AE-2C09-67BF8886B833}"/>
          </ac:cxnSpMkLst>
        </pc:cxnChg>
        <pc:cxnChg chg="mod">
          <ac:chgData name="Dove Lian" userId="74fe9eade95ceb19" providerId="LiveId" clId="{6135E951-FD7E-4750-A839-F5CE463D46A6}" dt="2025-03-24T06:12:50.616" v="789" actId="478"/>
          <ac:cxnSpMkLst>
            <pc:docMk/>
            <pc:sldMk cId="687770249" sldId="263"/>
            <ac:cxnSpMk id="46" creationId="{31D77BCF-9EBE-EB25-75AF-08174B39B73B}"/>
          </ac:cxnSpMkLst>
        </pc:cxnChg>
        <pc:cxnChg chg="mod">
          <ac:chgData name="Dove Lian" userId="74fe9eade95ceb19" providerId="LiveId" clId="{6135E951-FD7E-4750-A839-F5CE463D46A6}" dt="2025-03-24T06:12:50.616" v="789" actId="478"/>
          <ac:cxnSpMkLst>
            <pc:docMk/>
            <pc:sldMk cId="687770249" sldId="263"/>
            <ac:cxnSpMk id="47" creationId="{72AD867F-D3D6-D919-FC77-B7BA8BB404BE}"/>
          </ac:cxnSpMkLst>
        </pc:cxnChg>
        <pc:cxnChg chg="mod">
          <ac:chgData name="Dove Lian" userId="74fe9eade95ceb19" providerId="LiveId" clId="{6135E951-FD7E-4750-A839-F5CE463D46A6}" dt="2025-03-24T06:12:50.616" v="789" actId="478"/>
          <ac:cxnSpMkLst>
            <pc:docMk/>
            <pc:sldMk cId="687770249" sldId="263"/>
            <ac:cxnSpMk id="48" creationId="{96F56D8F-5BD7-BEBA-D71A-A65A7E2EFE77}"/>
          </ac:cxnSpMkLst>
        </pc:cxnChg>
        <pc:cxnChg chg="mod">
          <ac:chgData name="Dove Lian" userId="74fe9eade95ceb19" providerId="LiveId" clId="{6135E951-FD7E-4750-A839-F5CE463D46A6}" dt="2025-03-24T06:12:50.616" v="789" actId="478"/>
          <ac:cxnSpMkLst>
            <pc:docMk/>
            <pc:sldMk cId="687770249" sldId="263"/>
            <ac:cxnSpMk id="49" creationId="{4D3F30BA-2AD1-EE53-CDA9-065226E665B9}"/>
          </ac:cxnSpMkLst>
        </pc:cxnChg>
        <pc:cxnChg chg="mod">
          <ac:chgData name="Dove Lian" userId="74fe9eade95ceb19" providerId="LiveId" clId="{6135E951-FD7E-4750-A839-F5CE463D46A6}" dt="2025-03-24T06:12:50.616" v="789" actId="478"/>
          <ac:cxnSpMkLst>
            <pc:docMk/>
            <pc:sldMk cId="687770249" sldId="263"/>
            <ac:cxnSpMk id="50" creationId="{B5B94C29-2199-6B8C-8125-277BFAD3CC6B}"/>
          </ac:cxnSpMkLst>
        </pc:cxnChg>
        <pc:cxnChg chg="mod">
          <ac:chgData name="Dove Lian" userId="74fe9eade95ceb19" providerId="LiveId" clId="{6135E951-FD7E-4750-A839-F5CE463D46A6}" dt="2025-03-24T06:12:50.616" v="789" actId="478"/>
          <ac:cxnSpMkLst>
            <pc:docMk/>
            <pc:sldMk cId="687770249" sldId="263"/>
            <ac:cxnSpMk id="51" creationId="{F9B7D122-5345-91CD-C8F9-A81E802CF7D4}"/>
          </ac:cxnSpMkLst>
        </pc:cxnChg>
        <pc:cxnChg chg="mod">
          <ac:chgData name="Dove Lian" userId="74fe9eade95ceb19" providerId="LiveId" clId="{6135E951-FD7E-4750-A839-F5CE463D46A6}" dt="2025-03-24T06:12:49.297" v="788" actId="478"/>
          <ac:cxnSpMkLst>
            <pc:docMk/>
            <pc:sldMk cId="687770249" sldId="263"/>
            <ac:cxnSpMk id="54" creationId="{1FDB4C35-A3C1-9159-EF4A-D2BB275F7DDE}"/>
          </ac:cxnSpMkLst>
        </pc:cxnChg>
        <pc:cxnChg chg="mod">
          <ac:chgData name="Dove Lian" userId="74fe9eade95ceb19" providerId="LiveId" clId="{6135E951-FD7E-4750-A839-F5CE463D46A6}" dt="2025-03-24T06:12:49.297" v="788" actId="478"/>
          <ac:cxnSpMkLst>
            <pc:docMk/>
            <pc:sldMk cId="687770249" sldId="263"/>
            <ac:cxnSpMk id="55" creationId="{4B20B957-021D-62C3-55F2-58C0CD170D4D}"/>
          </ac:cxnSpMkLst>
        </pc:cxnChg>
        <pc:cxnChg chg="mod">
          <ac:chgData name="Dove Lian" userId="74fe9eade95ceb19" providerId="LiveId" clId="{6135E951-FD7E-4750-A839-F5CE463D46A6}" dt="2025-03-24T06:12:49.297" v="788" actId="478"/>
          <ac:cxnSpMkLst>
            <pc:docMk/>
            <pc:sldMk cId="687770249" sldId="263"/>
            <ac:cxnSpMk id="56" creationId="{6573201F-E32E-5288-99DB-9C76ABE869F4}"/>
          </ac:cxnSpMkLst>
        </pc:cxnChg>
        <pc:cxnChg chg="mod">
          <ac:chgData name="Dove Lian" userId="74fe9eade95ceb19" providerId="LiveId" clId="{6135E951-FD7E-4750-A839-F5CE463D46A6}" dt="2025-03-24T06:12:49.297" v="788" actId="478"/>
          <ac:cxnSpMkLst>
            <pc:docMk/>
            <pc:sldMk cId="687770249" sldId="263"/>
            <ac:cxnSpMk id="57" creationId="{2FBF694F-ADBC-A2F9-9A72-AAB5B5AED95B}"/>
          </ac:cxnSpMkLst>
        </pc:cxnChg>
        <pc:cxnChg chg="mod">
          <ac:chgData name="Dove Lian" userId="74fe9eade95ceb19" providerId="LiveId" clId="{6135E951-FD7E-4750-A839-F5CE463D46A6}" dt="2025-03-24T06:12:49.297" v="788" actId="478"/>
          <ac:cxnSpMkLst>
            <pc:docMk/>
            <pc:sldMk cId="687770249" sldId="263"/>
            <ac:cxnSpMk id="58" creationId="{03861444-FA53-E996-4C7F-66BA16F5DDCE}"/>
          </ac:cxnSpMkLst>
        </pc:cxnChg>
        <pc:cxnChg chg="mod">
          <ac:chgData name="Dove Lian" userId="74fe9eade95ceb19" providerId="LiveId" clId="{6135E951-FD7E-4750-A839-F5CE463D46A6}" dt="2025-03-24T06:12:49.297" v="788" actId="478"/>
          <ac:cxnSpMkLst>
            <pc:docMk/>
            <pc:sldMk cId="687770249" sldId="263"/>
            <ac:cxnSpMk id="59" creationId="{5F9B27FE-FE13-04C9-F2B5-D45299BD2528}"/>
          </ac:cxnSpMkLst>
        </pc:cxnChg>
        <pc:cxnChg chg="mod">
          <ac:chgData name="Dove Lian" userId="74fe9eade95ceb19" providerId="LiveId" clId="{6135E951-FD7E-4750-A839-F5CE463D46A6}" dt="2025-03-24T06:12:45.536" v="787" actId="478"/>
          <ac:cxnSpMkLst>
            <pc:docMk/>
            <pc:sldMk cId="687770249" sldId="263"/>
            <ac:cxnSpMk id="63" creationId="{243F4ABF-8B9F-82B3-7D2D-A330560E8B5D}"/>
          </ac:cxnSpMkLst>
        </pc:cxnChg>
        <pc:cxnChg chg="mod">
          <ac:chgData name="Dove Lian" userId="74fe9eade95ceb19" providerId="LiveId" clId="{6135E951-FD7E-4750-A839-F5CE463D46A6}" dt="2025-03-24T06:12:45.536" v="787" actId="478"/>
          <ac:cxnSpMkLst>
            <pc:docMk/>
            <pc:sldMk cId="687770249" sldId="263"/>
            <ac:cxnSpMk id="64" creationId="{663C8203-4D7A-CFC6-0CDE-E0C800E47845}"/>
          </ac:cxnSpMkLst>
        </pc:cxnChg>
        <pc:cxnChg chg="mod">
          <ac:chgData name="Dove Lian" userId="74fe9eade95ceb19" providerId="LiveId" clId="{6135E951-FD7E-4750-A839-F5CE463D46A6}" dt="2025-03-24T06:12:45.536" v="787" actId="478"/>
          <ac:cxnSpMkLst>
            <pc:docMk/>
            <pc:sldMk cId="687770249" sldId="263"/>
            <ac:cxnSpMk id="65" creationId="{46F2A217-580C-F066-637F-A74FAD228F72}"/>
          </ac:cxnSpMkLst>
        </pc:cxnChg>
        <pc:cxnChg chg="mod">
          <ac:chgData name="Dove Lian" userId="74fe9eade95ceb19" providerId="LiveId" clId="{6135E951-FD7E-4750-A839-F5CE463D46A6}" dt="2025-03-24T06:12:45.536" v="787" actId="478"/>
          <ac:cxnSpMkLst>
            <pc:docMk/>
            <pc:sldMk cId="687770249" sldId="263"/>
            <ac:cxnSpMk id="66" creationId="{FBDE9B80-AF4F-C7E7-9B3A-A37C22A53D23}"/>
          </ac:cxnSpMkLst>
        </pc:cxnChg>
        <pc:cxnChg chg="mod">
          <ac:chgData name="Dove Lian" userId="74fe9eade95ceb19" providerId="LiveId" clId="{6135E951-FD7E-4750-A839-F5CE463D46A6}" dt="2025-03-24T06:12:45.536" v="787" actId="478"/>
          <ac:cxnSpMkLst>
            <pc:docMk/>
            <pc:sldMk cId="687770249" sldId="263"/>
            <ac:cxnSpMk id="67" creationId="{FBB88C6D-9284-A151-F1F7-DBAC9405B261}"/>
          </ac:cxnSpMkLst>
        </pc:cxnChg>
        <pc:cxnChg chg="mod">
          <ac:chgData name="Dove Lian" userId="74fe9eade95ceb19" providerId="LiveId" clId="{6135E951-FD7E-4750-A839-F5CE463D46A6}" dt="2025-03-24T06:12:45.536" v="787" actId="478"/>
          <ac:cxnSpMkLst>
            <pc:docMk/>
            <pc:sldMk cId="687770249" sldId="263"/>
            <ac:cxnSpMk id="68" creationId="{9861FF4F-003A-F115-108A-29E998513DA6}"/>
          </ac:cxnSpMkLst>
        </pc:cxnChg>
        <pc:cxnChg chg="mod">
          <ac:chgData name="Dove Lian" userId="74fe9eade95ceb19" providerId="LiveId" clId="{6135E951-FD7E-4750-A839-F5CE463D46A6}" dt="2025-03-24T06:12:37.290" v="786" actId="478"/>
          <ac:cxnSpMkLst>
            <pc:docMk/>
            <pc:sldMk cId="687770249" sldId="263"/>
            <ac:cxnSpMk id="71" creationId="{ABBC5C96-4D26-78EF-DB8D-39A9A59A5D36}"/>
          </ac:cxnSpMkLst>
        </pc:cxnChg>
        <pc:cxnChg chg="mod">
          <ac:chgData name="Dove Lian" userId="74fe9eade95ceb19" providerId="LiveId" clId="{6135E951-FD7E-4750-A839-F5CE463D46A6}" dt="2025-03-24T06:12:37.290" v="786" actId="478"/>
          <ac:cxnSpMkLst>
            <pc:docMk/>
            <pc:sldMk cId="687770249" sldId="263"/>
            <ac:cxnSpMk id="72" creationId="{E555F6E7-70C7-3A73-5B5B-A57656B29085}"/>
          </ac:cxnSpMkLst>
        </pc:cxnChg>
        <pc:cxnChg chg="mod">
          <ac:chgData name="Dove Lian" userId="74fe9eade95ceb19" providerId="LiveId" clId="{6135E951-FD7E-4750-A839-F5CE463D46A6}" dt="2025-03-24T06:12:37.290" v="786" actId="478"/>
          <ac:cxnSpMkLst>
            <pc:docMk/>
            <pc:sldMk cId="687770249" sldId="263"/>
            <ac:cxnSpMk id="73" creationId="{FF0E53E6-F046-78BF-54AE-7B54E6553C4D}"/>
          </ac:cxnSpMkLst>
        </pc:cxnChg>
        <pc:cxnChg chg="mod">
          <ac:chgData name="Dove Lian" userId="74fe9eade95ceb19" providerId="LiveId" clId="{6135E951-FD7E-4750-A839-F5CE463D46A6}" dt="2025-03-24T06:12:37.290" v="786" actId="478"/>
          <ac:cxnSpMkLst>
            <pc:docMk/>
            <pc:sldMk cId="687770249" sldId="263"/>
            <ac:cxnSpMk id="74" creationId="{1244E3E4-F47D-C162-B0D2-8C3C1B4D299E}"/>
          </ac:cxnSpMkLst>
        </pc:cxnChg>
        <pc:cxnChg chg="mod">
          <ac:chgData name="Dove Lian" userId="74fe9eade95ceb19" providerId="LiveId" clId="{6135E951-FD7E-4750-A839-F5CE463D46A6}" dt="2025-03-24T06:12:37.290" v="786" actId="478"/>
          <ac:cxnSpMkLst>
            <pc:docMk/>
            <pc:sldMk cId="687770249" sldId="263"/>
            <ac:cxnSpMk id="75" creationId="{2F49F14C-EC2E-EAB6-3D7A-A66871515313}"/>
          </ac:cxnSpMkLst>
        </pc:cxnChg>
        <pc:cxnChg chg="mod">
          <ac:chgData name="Dove Lian" userId="74fe9eade95ceb19" providerId="LiveId" clId="{6135E951-FD7E-4750-A839-F5CE463D46A6}" dt="2025-03-24T06:12:37.290" v="786" actId="478"/>
          <ac:cxnSpMkLst>
            <pc:docMk/>
            <pc:sldMk cId="687770249" sldId="263"/>
            <ac:cxnSpMk id="76" creationId="{B6CE8F07-1C4B-6935-3F73-063F64BE7F53}"/>
          </ac:cxnSpMkLst>
        </pc:cxnChg>
        <pc:cxnChg chg="add mod">
          <ac:chgData name="Dove Lian" userId="74fe9eade95ceb19" providerId="LiveId" clId="{6135E951-FD7E-4750-A839-F5CE463D46A6}" dt="2025-03-24T06:14:17.668" v="827" actId="14100"/>
          <ac:cxnSpMkLst>
            <pc:docMk/>
            <pc:sldMk cId="687770249" sldId="263"/>
            <ac:cxnSpMk id="78" creationId="{001DC49D-F596-F8A3-55E7-F4688C05CFFF}"/>
          </ac:cxnSpMkLst>
        </pc:cxnChg>
      </pc:sldChg>
      <pc:sldChg chg="add del">
        <pc:chgData name="Dove Lian" userId="74fe9eade95ceb19" providerId="LiveId" clId="{6135E951-FD7E-4750-A839-F5CE463D46A6}" dt="2025-03-24T05:36:59.908" v="63"/>
        <pc:sldMkLst>
          <pc:docMk/>
          <pc:sldMk cId="4113143045" sldId="268"/>
        </pc:sldMkLst>
      </pc:sldChg>
      <pc:sldChg chg="add del">
        <pc:chgData name="Dove Lian" userId="74fe9eade95ceb19" providerId="LiveId" clId="{6135E951-FD7E-4750-A839-F5CE463D46A6}" dt="2025-03-24T05:36:59.908" v="63"/>
        <pc:sldMkLst>
          <pc:docMk/>
          <pc:sldMk cId="1287550263" sldId="269"/>
        </pc:sldMkLst>
      </pc:sldChg>
      <pc:sldChg chg="add del">
        <pc:chgData name="Dove Lian" userId="74fe9eade95ceb19" providerId="LiveId" clId="{6135E951-FD7E-4750-A839-F5CE463D46A6}" dt="2025-03-24T05:36:59.908" v="63"/>
        <pc:sldMkLst>
          <pc:docMk/>
          <pc:sldMk cId="3859895847" sldId="270"/>
        </pc:sldMkLst>
      </pc:sldChg>
      <pc:sldChg chg="del">
        <pc:chgData name="Dove Lian" userId="74fe9eade95ceb19" providerId="LiveId" clId="{6135E951-FD7E-4750-A839-F5CE463D46A6}" dt="2025-03-24T05:29:37.840" v="12" actId="47"/>
        <pc:sldMkLst>
          <pc:docMk/>
          <pc:sldMk cId="1733031498" sldId="300"/>
        </pc:sldMkLst>
      </pc:sldChg>
      <pc:sldChg chg="addSp delSp modSp del mod">
        <pc:chgData name="Dove Lian" userId="74fe9eade95ceb19" providerId="LiveId" clId="{6135E951-FD7E-4750-A839-F5CE463D46A6}" dt="2025-03-24T05:29:37.840" v="12" actId="47"/>
        <pc:sldMkLst>
          <pc:docMk/>
          <pc:sldMk cId="3163137965" sldId="301"/>
        </pc:sldMkLst>
        <pc:spChg chg="add del mod">
          <ac:chgData name="Dove Lian" userId="74fe9eade95ceb19" providerId="LiveId" clId="{6135E951-FD7E-4750-A839-F5CE463D46A6}" dt="2025-03-24T05:28:20.846" v="8" actId="478"/>
          <ac:spMkLst>
            <pc:docMk/>
            <pc:sldMk cId="3163137965" sldId="301"/>
            <ac:spMk id="7" creationId="{12478CB4-85AF-80FE-0A5D-B087BD9F0F1D}"/>
          </ac:spMkLst>
        </pc:spChg>
        <pc:picChg chg="add mod">
          <ac:chgData name="Dove Lian" userId="74fe9eade95ceb19" providerId="LiveId" clId="{6135E951-FD7E-4750-A839-F5CE463D46A6}" dt="2025-03-24T05:28:16.191" v="6"/>
          <ac:picMkLst>
            <pc:docMk/>
            <pc:sldMk cId="3163137965" sldId="301"/>
            <ac:picMk id="4" creationId="{A9C1BDEA-29A0-1A0C-4741-4126AD05D82D}"/>
          </ac:picMkLst>
        </pc:picChg>
        <pc:picChg chg="del">
          <ac:chgData name="Dove Lian" userId="74fe9eade95ceb19" providerId="LiveId" clId="{6135E951-FD7E-4750-A839-F5CE463D46A6}" dt="2025-03-24T05:28:17.916" v="7" actId="478"/>
          <ac:picMkLst>
            <pc:docMk/>
            <pc:sldMk cId="3163137965" sldId="301"/>
            <ac:picMk id="42" creationId="{E2DF7530-7173-F629-158D-D848941D8B7D}"/>
          </ac:picMkLst>
        </pc:picChg>
      </pc:sldChg>
      <pc:sldChg chg="del">
        <pc:chgData name="Dove Lian" userId="74fe9eade95ceb19" providerId="LiveId" clId="{6135E951-FD7E-4750-A839-F5CE463D46A6}" dt="2025-03-24T05:29:37.840" v="12" actId="47"/>
        <pc:sldMkLst>
          <pc:docMk/>
          <pc:sldMk cId="615483553" sldId="302"/>
        </pc:sldMkLst>
      </pc:sldChg>
      <pc:sldChg chg="del">
        <pc:chgData name="Dove Lian" userId="74fe9eade95ceb19" providerId="LiveId" clId="{6135E951-FD7E-4750-A839-F5CE463D46A6}" dt="2025-03-24T05:29:37.840" v="12" actId="47"/>
        <pc:sldMkLst>
          <pc:docMk/>
          <pc:sldMk cId="764468395" sldId="303"/>
        </pc:sldMkLst>
      </pc:sldChg>
      <pc:sldChg chg="del">
        <pc:chgData name="Dove Lian" userId="74fe9eade95ceb19" providerId="LiveId" clId="{6135E951-FD7E-4750-A839-F5CE463D46A6}" dt="2025-03-24T05:29:29.685" v="11" actId="47"/>
        <pc:sldMkLst>
          <pc:docMk/>
          <pc:sldMk cId="3820277427" sldId="306"/>
        </pc:sldMkLst>
      </pc:sldChg>
      <pc:sldChg chg="del">
        <pc:chgData name="Dove Lian" userId="74fe9eade95ceb19" providerId="LiveId" clId="{6135E951-FD7E-4750-A839-F5CE463D46A6}" dt="2025-03-24T05:29:29.685" v="11" actId="47"/>
        <pc:sldMkLst>
          <pc:docMk/>
          <pc:sldMk cId="724304953" sldId="309"/>
        </pc:sldMkLst>
      </pc:sldChg>
      <pc:sldChg chg="del">
        <pc:chgData name="Dove Lian" userId="74fe9eade95ceb19" providerId="LiveId" clId="{6135E951-FD7E-4750-A839-F5CE463D46A6}" dt="2025-03-24T05:29:29.685" v="11" actId="47"/>
        <pc:sldMkLst>
          <pc:docMk/>
          <pc:sldMk cId="1928215665" sldId="310"/>
        </pc:sldMkLst>
      </pc:sldChg>
      <pc:sldChg chg="add del">
        <pc:chgData name="Dove Lian" userId="74fe9eade95ceb19" providerId="LiveId" clId="{6135E951-FD7E-4750-A839-F5CE463D46A6}" dt="2025-03-24T05:39:19.246" v="67"/>
        <pc:sldMkLst>
          <pc:docMk/>
          <pc:sldMk cId="2109639857" sldId="311"/>
        </pc:sldMkLst>
      </pc:sldChg>
      <pc:sldChg chg="add del">
        <pc:chgData name="Dove Lian" userId="74fe9eade95ceb19" providerId="LiveId" clId="{6135E951-FD7E-4750-A839-F5CE463D46A6}" dt="2025-03-24T05:39:19.246" v="67"/>
        <pc:sldMkLst>
          <pc:docMk/>
          <pc:sldMk cId="1222645435" sldId="312"/>
        </pc:sldMkLst>
      </pc:sldChg>
      <pc:sldChg chg="add del">
        <pc:chgData name="Dove Lian" userId="74fe9eade95ceb19" providerId="LiveId" clId="{6135E951-FD7E-4750-A839-F5CE463D46A6}" dt="2025-03-24T05:39:19.246" v="67"/>
        <pc:sldMkLst>
          <pc:docMk/>
          <pc:sldMk cId="1170417021" sldId="313"/>
        </pc:sldMkLst>
      </pc:sldChg>
      <pc:sldChg chg="modSp add del mod">
        <pc:chgData name="Dove Lian" userId="74fe9eade95ceb19" providerId="LiveId" clId="{6135E951-FD7E-4750-A839-F5CE463D46A6}" dt="2025-03-24T06:22:31.696" v="1094" actId="1036"/>
        <pc:sldMkLst>
          <pc:docMk/>
          <pc:sldMk cId="3287480397" sldId="314"/>
        </pc:sldMkLst>
        <pc:spChg chg="mod">
          <ac:chgData name="Dove Lian" userId="74fe9eade95ceb19" providerId="LiveId" clId="{6135E951-FD7E-4750-A839-F5CE463D46A6}" dt="2025-03-24T06:22:28.600" v="1083" actId="1076"/>
          <ac:spMkLst>
            <pc:docMk/>
            <pc:sldMk cId="3287480397" sldId="314"/>
            <ac:spMk id="3" creationId="{00000000-0000-0000-0000-000000000000}"/>
          </ac:spMkLst>
        </pc:spChg>
        <pc:spChg chg="mod">
          <ac:chgData name="Dove Lian" userId="74fe9eade95ceb19" providerId="LiveId" clId="{6135E951-FD7E-4750-A839-F5CE463D46A6}" dt="2025-03-24T06:22:31.696" v="1094" actId="1036"/>
          <ac:spMkLst>
            <pc:docMk/>
            <pc:sldMk cId="3287480397" sldId="314"/>
            <ac:spMk id="7" creationId="{00000000-0000-0000-0000-000000000000}"/>
          </ac:spMkLst>
        </pc:spChg>
        <pc:spChg chg="mod">
          <ac:chgData name="Dove Lian" userId="74fe9eade95ceb19" providerId="LiveId" clId="{6135E951-FD7E-4750-A839-F5CE463D46A6}" dt="2025-03-24T06:22:31.696" v="1094" actId="1036"/>
          <ac:spMkLst>
            <pc:docMk/>
            <pc:sldMk cId="3287480397" sldId="314"/>
            <ac:spMk id="8" creationId="{00000000-0000-0000-0000-000000000000}"/>
          </ac:spMkLst>
        </pc:spChg>
      </pc:sldChg>
      <pc:sldChg chg="add del">
        <pc:chgData name="Dove Lian" userId="74fe9eade95ceb19" providerId="LiveId" clId="{6135E951-FD7E-4750-A839-F5CE463D46A6}" dt="2025-03-24T05:36:59.908" v="63"/>
        <pc:sldMkLst>
          <pc:docMk/>
          <pc:sldMk cId="3595724768" sldId="315"/>
        </pc:sldMkLst>
      </pc:sldChg>
      <pc:sldChg chg="add del">
        <pc:chgData name="Dove Lian" userId="74fe9eade95ceb19" providerId="LiveId" clId="{6135E951-FD7E-4750-A839-F5CE463D46A6}" dt="2025-03-24T05:39:19.246" v="67"/>
        <pc:sldMkLst>
          <pc:docMk/>
          <pc:sldMk cId="1470739320" sldId="317"/>
        </pc:sldMkLst>
      </pc:sldChg>
      <pc:sldChg chg="add del">
        <pc:chgData name="Dove Lian" userId="74fe9eade95ceb19" providerId="LiveId" clId="{6135E951-FD7E-4750-A839-F5CE463D46A6}" dt="2025-03-24T05:39:19.246" v="67"/>
        <pc:sldMkLst>
          <pc:docMk/>
          <pc:sldMk cId="1636340857" sldId="318"/>
        </pc:sldMkLst>
      </pc:sldChg>
      <pc:sldChg chg="modSp add del mod">
        <pc:chgData name="Dove Lian" userId="74fe9eade95ceb19" providerId="LiveId" clId="{6135E951-FD7E-4750-A839-F5CE463D46A6}" dt="2025-03-24T06:24:42.563" v="1128"/>
        <pc:sldMkLst>
          <pc:docMk/>
          <pc:sldMk cId="2102290389" sldId="319"/>
        </pc:sldMkLst>
        <pc:spChg chg="mod">
          <ac:chgData name="Dove Lian" userId="74fe9eade95ceb19" providerId="LiveId" clId="{6135E951-FD7E-4750-A839-F5CE463D46A6}" dt="2025-03-24T06:24:42.563" v="1128"/>
          <ac:spMkLst>
            <pc:docMk/>
            <pc:sldMk cId="2102290389" sldId="319"/>
            <ac:spMk id="6" creationId="{BF237728-9B58-7444-407E-ADCA8F58FD11}"/>
          </ac:spMkLst>
        </pc:spChg>
      </pc:sldChg>
      <pc:sldChg chg="add del">
        <pc:chgData name="Dove Lian" userId="74fe9eade95ceb19" providerId="LiveId" clId="{6135E951-FD7E-4750-A839-F5CE463D46A6}" dt="2025-03-24T05:37:29.031" v="65"/>
        <pc:sldMkLst>
          <pc:docMk/>
          <pc:sldMk cId="3612051941" sldId="320"/>
        </pc:sldMkLst>
      </pc:sldChg>
      <pc:sldChg chg="add del">
        <pc:chgData name="Dove Lian" userId="74fe9eade95ceb19" providerId="LiveId" clId="{6135E951-FD7E-4750-A839-F5CE463D46A6}" dt="2025-03-24T05:37:29.031" v="65"/>
        <pc:sldMkLst>
          <pc:docMk/>
          <pc:sldMk cId="2792154430" sldId="321"/>
        </pc:sldMkLst>
      </pc:sldChg>
      <pc:sldChg chg="add del">
        <pc:chgData name="Dove Lian" userId="74fe9eade95ceb19" providerId="LiveId" clId="{6135E951-FD7E-4750-A839-F5CE463D46A6}" dt="2025-03-24T05:39:19.246" v="67"/>
        <pc:sldMkLst>
          <pc:docMk/>
          <pc:sldMk cId="3894501443" sldId="322"/>
        </pc:sldMkLst>
      </pc:sldChg>
      <pc:sldChg chg="add del">
        <pc:chgData name="Dove Lian" userId="74fe9eade95ceb19" providerId="LiveId" clId="{6135E951-FD7E-4750-A839-F5CE463D46A6}" dt="2025-03-24T05:39:19.246" v="67"/>
        <pc:sldMkLst>
          <pc:docMk/>
          <pc:sldMk cId="3872281680" sldId="323"/>
        </pc:sldMkLst>
      </pc:sldChg>
      <pc:sldChg chg="add del">
        <pc:chgData name="Dove Lian" userId="74fe9eade95ceb19" providerId="LiveId" clId="{6135E951-FD7E-4750-A839-F5CE463D46A6}" dt="2025-03-24T05:39:19.246" v="67"/>
        <pc:sldMkLst>
          <pc:docMk/>
          <pc:sldMk cId="2170273781" sldId="324"/>
        </pc:sldMkLst>
      </pc:sldChg>
      <pc:sldChg chg="add del">
        <pc:chgData name="Dove Lian" userId="74fe9eade95ceb19" providerId="LiveId" clId="{6135E951-FD7E-4750-A839-F5CE463D46A6}" dt="2025-03-24T05:39:19.246" v="67"/>
        <pc:sldMkLst>
          <pc:docMk/>
          <pc:sldMk cId="2995829369" sldId="326"/>
        </pc:sldMkLst>
      </pc:sldChg>
      <pc:sldChg chg="del">
        <pc:chgData name="Dove Lian" userId="74fe9eade95ceb19" providerId="LiveId" clId="{6135E951-FD7E-4750-A839-F5CE463D46A6}" dt="2025-03-24T05:39:15.883" v="66" actId="47"/>
        <pc:sldMkLst>
          <pc:docMk/>
          <pc:sldMk cId="1247875259" sldId="328"/>
        </pc:sldMkLst>
      </pc:sldChg>
      <pc:sldChg chg="add del">
        <pc:chgData name="Dove Lian" userId="74fe9eade95ceb19" providerId="LiveId" clId="{6135E951-FD7E-4750-A839-F5CE463D46A6}" dt="2025-03-24T05:39:19.246" v="67"/>
        <pc:sldMkLst>
          <pc:docMk/>
          <pc:sldMk cId="3595595223" sldId="329"/>
        </pc:sldMkLst>
      </pc:sldChg>
      <pc:sldChg chg="del">
        <pc:chgData name="Dove Lian" userId="74fe9eade95ceb19" providerId="LiveId" clId="{6135E951-FD7E-4750-A839-F5CE463D46A6}" dt="2025-03-24T05:29:29.685" v="11" actId="47"/>
        <pc:sldMkLst>
          <pc:docMk/>
          <pc:sldMk cId="3684708623" sldId="331"/>
        </pc:sldMkLst>
      </pc:sldChg>
      <pc:sldChg chg="add del">
        <pc:chgData name="Dove Lian" userId="74fe9eade95ceb19" providerId="LiveId" clId="{6135E951-FD7E-4750-A839-F5CE463D46A6}" dt="2025-03-24T05:39:19.246" v="67"/>
        <pc:sldMkLst>
          <pc:docMk/>
          <pc:sldMk cId="3092080689" sldId="332"/>
        </pc:sldMkLst>
      </pc:sldChg>
      <pc:sldChg chg="add del">
        <pc:chgData name="Dove Lian" userId="74fe9eade95ceb19" providerId="LiveId" clId="{6135E951-FD7E-4750-A839-F5CE463D46A6}" dt="2025-03-24T05:39:19.246" v="67"/>
        <pc:sldMkLst>
          <pc:docMk/>
          <pc:sldMk cId="561027707" sldId="333"/>
        </pc:sldMkLst>
      </pc:sldChg>
      <pc:sldChg chg="add del">
        <pc:chgData name="Dove Lian" userId="74fe9eade95ceb19" providerId="LiveId" clId="{6135E951-FD7E-4750-A839-F5CE463D46A6}" dt="2025-03-24T05:39:19.246" v="67"/>
        <pc:sldMkLst>
          <pc:docMk/>
          <pc:sldMk cId="2998078055" sldId="334"/>
        </pc:sldMkLst>
      </pc:sldChg>
      <pc:sldChg chg="add del">
        <pc:chgData name="Dove Lian" userId="74fe9eade95ceb19" providerId="LiveId" clId="{6135E951-FD7E-4750-A839-F5CE463D46A6}" dt="2025-03-24T05:39:19.246" v="67"/>
        <pc:sldMkLst>
          <pc:docMk/>
          <pc:sldMk cId="1578376936" sldId="339"/>
        </pc:sldMkLst>
      </pc:sldChg>
      <pc:sldChg chg="add del">
        <pc:chgData name="Dove Lian" userId="74fe9eade95ceb19" providerId="LiveId" clId="{6135E951-FD7E-4750-A839-F5CE463D46A6}" dt="2025-03-24T05:39:19.246" v="67"/>
        <pc:sldMkLst>
          <pc:docMk/>
          <pc:sldMk cId="2902265940" sldId="341"/>
        </pc:sldMkLst>
      </pc:sldChg>
      <pc:sldChg chg="add del">
        <pc:chgData name="Dove Lian" userId="74fe9eade95ceb19" providerId="LiveId" clId="{6135E951-FD7E-4750-A839-F5CE463D46A6}" dt="2025-03-24T05:39:19.246" v="67"/>
        <pc:sldMkLst>
          <pc:docMk/>
          <pc:sldMk cId="2549853862" sldId="342"/>
        </pc:sldMkLst>
      </pc:sldChg>
      <pc:sldChg chg="add del">
        <pc:chgData name="Dove Lian" userId="74fe9eade95ceb19" providerId="LiveId" clId="{6135E951-FD7E-4750-A839-F5CE463D46A6}" dt="2025-03-24T05:39:19.246" v="67"/>
        <pc:sldMkLst>
          <pc:docMk/>
          <pc:sldMk cId="4164768948" sldId="343"/>
        </pc:sldMkLst>
      </pc:sldChg>
      <pc:sldChg chg="add del">
        <pc:chgData name="Dove Lian" userId="74fe9eade95ceb19" providerId="LiveId" clId="{6135E951-FD7E-4750-A839-F5CE463D46A6}" dt="2025-03-24T05:39:19.246" v="67"/>
        <pc:sldMkLst>
          <pc:docMk/>
          <pc:sldMk cId="305786326" sldId="344"/>
        </pc:sldMkLst>
      </pc:sldChg>
      <pc:sldChg chg="add del">
        <pc:chgData name="Dove Lian" userId="74fe9eade95ceb19" providerId="LiveId" clId="{6135E951-FD7E-4750-A839-F5CE463D46A6}" dt="2025-03-24T05:39:19.246" v="67"/>
        <pc:sldMkLst>
          <pc:docMk/>
          <pc:sldMk cId="484663396" sldId="345"/>
        </pc:sldMkLst>
      </pc:sldChg>
      <pc:sldChg chg="add del">
        <pc:chgData name="Dove Lian" userId="74fe9eade95ceb19" providerId="LiveId" clId="{6135E951-FD7E-4750-A839-F5CE463D46A6}" dt="2025-03-24T05:39:19.246" v="67"/>
        <pc:sldMkLst>
          <pc:docMk/>
          <pc:sldMk cId="778165116" sldId="347"/>
        </pc:sldMkLst>
      </pc:sldChg>
      <pc:sldChg chg="add del">
        <pc:chgData name="Dove Lian" userId="74fe9eade95ceb19" providerId="LiveId" clId="{6135E951-FD7E-4750-A839-F5CE463D46A6}" dt="2025-03-24T05:39:19.246" v="67"/>
        <pc:sldMkLst>
          <pc:docMk/>
          <pc:sldMk cId="4244177856" sldId="348"/>
        </pc:sldMkLst>
      </pc:sldChg>
      <pc:sldChg chg="add del">
        <pc:chgData name="Dove Lian" userId="74fe9eade95ceb19" providerId="LiveId" clId="{6135E951-FD7E-4750-A839-F5CE463D46A6}" dt="2025-03-24T05:39:19.246" v="67"/>
        <pc:sldMkLst>
          <pc:docMk/>
          <pc:sldMk cId="3689656095" sldId="349"/>
        </pc:sldMkLst>
      </pc:sldChg>
      <pc:sldChg chg="add del">
        <pc:chgData name="Dove Lian" userId="74fe9eade95ceb19" providerId="LiveId" clId="{6135E951-FD7E-4750-A839-F5CE463D46A6}" dt="2025-03-24T05:39:19.246" v="67"/>
        <pc:sldMkLst>
          <pc:docMk/>
          <pc:sldMk cId="3776612286" sldId="351"/>
        </pc:sldMkLst>
      </pc:sldChg>
      <pc:sldChg chg="del">
        <pc:chgData name="Dove Lian" userId="74fe9eade95ceb19" providerId="LiveId" clId="{6135E951-FD7E-4750-A839-F5CE463D46A6}" dt="2025-03-24T05:29:37.840" v="12" actId="47"/>
        <pc:sldMkLst>
          <pc:docMk/>
          <pc:sldMk cId="3962739097" sldId="352"/>
        </pc:sldMkLst>
      </pc:sldChg>
      <pc:sldChg chg="add del">
        <pc:chgData name="Dove Lian" userId="74fe9eade95ceb19" providerId="LiveId" clId="{6135E951-FD7E-4750-A839-F5CE463D46A6}" dt="2025-03-24T05:37:29.031" v="65"/>
        <pc:sldMkLst>
          <pc:docMk/>
          <pc:sldMk cId="3244982765" sldId="353"/>
        </pc:sldMkLst>
      </pc:sldChg>
      <pc:sldChg chg="ord">
        <pc:chgData name="Dove Lian" userId="74fe9eade95ceb19" providerId="LiveId" clId="{6135E951-FD7E-4750-A839-F5CE463D46A6}" dt="2025-03-24T05:34:52.674" v="59"/>
        <pc:sldMkLst>
          <pc:docMk/>
          <pc:sldMk cId="833833240" sldId="4837"/>
        </pc:sldMkLst>
      </pc:sldChg>
      <pc:sldChg chg="add">
        <pc:chgData name="Dove Lian" userId="74fe9eade95ceb19" providerId="LiveId" clId="{6135E951-FD7E-4750-A839-F5CE463D46A6}" dt="2025-03-24T05:29:16.036" v="9"/>
        <pc:sldMkLst>
          <pc:docMk/>
          <pc:sldMk cId="1559596271" sldId="4848"/>
        </pc:sldMkLst>
      </pc:sldChg>
      <pc:sldChg chg="addSp delSp modSp add mod ord">
        <pc:chgData name="Dove Lian" userId="74fe9eade95ceb19" providerId="LiveId" clId="{6135E951-FD7E-4750-A839-F5CE463D46A6}" dt="2025-03-24T05:34:27.997" v="57" actId="1076"/>
        <pc:sldMkLst>
          <pc:docMk/>
          <pc:sldMk cId="2656811025" sldId="4849"/>
        </pc:sldMkLst>
        <pc:spChg chg="mod">
          <ac:chgData name="Dove Lian" userId="74fe9eade95ceb19" providerId="LiveId" clId="{6135E951-FD7E-4750-A839-F5CE463D46A6}" dt="2025-03-24T05:34:25.613" v="56" actId="1076"/>
          <ac:spMkLst>
            <pc:docMk/>
            <pc:sldMk cId="2656811025" sldId="4849"/>
            <ac:spMk id="10" creationId="{00000000-0000-0000-0000-000000000000}"/>
          </ac:spMkLst>
        </pc:spChg>
        <pc:spChg chg="mod">
          <ac:chgData name="Dove Lian" userId="74fe9eade95ceb19" providerId="LiveId" clId="{6135E951-FD7E-4750-A839-F5CE463D46A6}" dt="2025-03-24T05:34:27.997" v="57" actId="1076"/>
          <ac:spMkLst>
            <pc:docMk/>
            <pc:sldMk cId="2656811025" sldId="4849"/>
            <ac:spMk id="12" creationId="{00000000-0000-0000-0000-000000000000}"/>
          </ac:spMkLst>
        </pc:spChg>
        <pc:spChg chg="del">
          <ac:chgData name="Dove Lian" userId="74fe9eade95ceb19" providerId="LiveId" clId="{6135E951-FD7E-4750-A839-F5CE463D46A6}" dt="2025-03-24T05:31:25.221" v="24" actId="478"/>
          <ac:spMkLst>
            <pc:docMk/>
            <pc:sldMk cId="2656811025" sldId="4849"/>
            <ac:spMk id="14" creationId="{00000000-0000-0000-0000-000000000000}"/>
          </ac:spMkLst>
        </pc:spChg>
        <pc:picChg chg="add mod">
          <ac:chgData name="Dove Lian" userId="74fe9eade95ceb19" providerId="LiveId" clId="{6135E951-FD7E-4750-A839-F5CE463D46A6}" dt="2025-03-24T05:34:21.131" v="55" actId="1076"/>
          <ac:picMkLst>
            <pc:docMk/>
            <pc:sldMk cId="2656811025" sldId="4849"/>
            <ac:picMk id="3" creationId="{3E8ABC74-3148-675C-5DEF-C82A398BC54F}"/>
          </ac:picMkLst>
        </pc:picChg>
        <pc:picChg chg="del">
          <ac:chgData name="Dove Lian" userId="74fe9eade95ceb19" providerId="LiveId" clId="{6135E951-FD7E-4750-A839-F5CE463D46A6}" dt="2025-03-24T05:31:22.936" v="22" actId="478"/>
          <ac:picMkLst>
            <pc:docMk/>
            <pc:sldMk cId="2656811025" sldId="4849"/>
            <ac:picMk id="11" creationId="{00000000-0000-0000-0000-000000000000}"/>
          </ac:picMkLst>
        </pc:picChg>
        <pc:picChg chg="del">
          <ac:chgData name="Dove Lian" userId="74fe9eade95ceb19" providerId="LiveId" clId="{6135E951-FD7E-4750-A839-F5CE463D46A6}" dt="2025-03-24T05:31:23.634" v="23" actId="478"/>
          <ac:picMkLst>
            <pc:docMk/>
            <pc:sldMk cId="2656811025" sldId="4849"/>
            <ac:picMk id="13" creationId="{00000000-0000-0000-0000-000000000000}"/>
          </ac:picMkLst>
        </pc:picChg>
        <pc:picChg chg="add mod">
          <ac:chgData name="Dove Lian" userId="74fe9eade95ceb19" providerId="LiveId" clId="{6135E951-FD7E-4750-A839-F5CE463D46A6}" dt="2025-03-24T05:34:21.131" v="55" actId="1076"/>
          <ac:picMkLst>
            <pc:docMk/>
            <pc:sldMk cId="2656811025" sldId="4849"/>
            <ac:picMk id="1026" creationId="{7661D24B-DF82-3ED8-BA90-36A185246AD7}"/>
          </ac:picMkLst>
        </pc:picChg>
      </pc:sldChg>
      <pc:sldChg chg="add">
        <pc:chgData name="Dove Lian" userId="74fe9eade95ceb19" providerId="LiveId" clId="{6135E951-FD7E-4750-A839-F5CE463D46A6}" dt="2025-03-24T05:29:16.036" v="9"/>
        <pc:sldMkLst>
          <pc:docMk/>
          <pc:sldMk cId="3015127186" sldId="4850"/>
        </pc:sldMkLst>
      </pc:sldChg>
      <pc:sldChg chg="add">
        <pc:chgData name="Dove Lian" userId="74fe9eade95ceb19" providerId="LiveId" clId="{6135E951-FD7E-4750-A839-F5CE463D46A6}" dt="2025-03-24T05:29:16.036" v="9"/>
        <pc:sldMkLst>
          <pc:docMk/>
          <pc:sldMk cId="1010752651" sldId="4851"/>
        </pc:sldMkLst>
      </pc:sldChg>
      <pc:sldChg chg="add">
        <pc:chgData name="Dove Lian" userId="74fe9eade95ceb19" providerId="LiveId" clId="{6135E951-FD7E-4750-A839-F5CE463D46A6}" dt="2025-03-24T05:29:16.036" v="9"/>
        <pc:sldMkLst>
          <pc:docMk/>
          <pc:sldMk cId="1928362615" sldId="4852"/>
        </pc:sldMkLst>
      </pc:sldChg>
      <pc:sldChg chg="add">
        <pc:chgData name="Dove Lian" userId="74fe9eade95ceb19" providerId="LiveId" clId="{6135E951-FD7E-4750-A839-F5CE463D46A6}" dt="2025-03-24T05:29:16.036" v="9"/>
        <pc:sldMkLst>
          <pc:docMk/>
          <pc:sldMk cId="3646498795" sldId="4853"/>
        </pc:sldMkLst>
      </pc:sldChg>
      <pc:sldChg chg="addSp modSp add mod modAnim">
        <pc:chgData name="Dove Lian" userId="74fe9eade95ceb19" providerId="LiveId" clId="{6135E951-FD7E-4750-A839-F5CE463D46A6}" dt="2025-03-24T06:11:38.382" v="772"/>
        <pc:sldMkLst>
          <pc:docMk/>
          <pc:sldMk cId="3266965985" sldId="4854"/>
        </pc:sldMkLst>
        <pc:spChg chg="mod">
          <ac:chgData name="Dove Lian" userId="74fe9eade95ceb19" providerId="LiveId" clId="{6135E951-FD7E-4750-A839-F5CE463D46A6}" dt="2025-03-24T05:51:18.605" v="212" actId="1037"/>
          <ac:spMkLst>
            <pc:docMk/>
            <pc:sldMk cId="3266965985" sldId="4854"/>
            <ac:spMk id="3" creationId="{00000000-0000-0000-0000-000000000000}"/>
          </ac:spMkLst>
        </pc:spChg>
        <pc:spChg chg="add mod">
          <ac:chgData name="Dove Lian" userId="74fe9eade95ceb19" providerId="LiveId" clId="{6135E951-FD7E-4750-A839-F5CE463D46A6}" dt="2025-03-24T05:52:09.121" v="247" actId="403"/>
          <ac:spMkLst>
            <pc:docMk/>
            <pc:sldMk cId="3266965985" sldId="4854"/>
            <ac:spMk id="5" creationId="{82C993F3-1BE5-6DE2-EA35-145E168CD277}"/>
          </ac:spMkLst>
        </pc:spChg>
      </pc:sldChg>
      <pc:sldChg chg="add">
        <pc:chgData name="Dove Lian" userId="74fe9eade95ceb19" providerId="LiveId" clId="{6135E951-FD7E-4750-A839-F5CE463D46A6}" dt="2025-03-24T05:29:16.036" v="9"/>
        <pc:sldMkLst>
          <pc:docMk/>
          <pc:sldMk cId="3693036922" sldId="4855"/>
        </pc:sldMkLst>
      </pc:sldChg>
      <pc:sldChg chg="add">
        <pc:chgData name="Dove Lian" userId="74fe9eade95ceb19" providerId="LiveId" clId="{6135E951-FD7E-4750-A839-F5CE463D46A6}" dt="2025-03-24T05:29:16.036" v="9"/>
        <pc:sldMkLst>
          <pc:docMk/>
          <pc:sldMk cId="1548566712" sldId="4856"/>
        </pc:sldMkLst>
      </pc:sldChg>
      <pc:sldChg chg="add">
        <pc:chgData name="Dove Lian" userId="74fe9eade95ceb19" providerId="LiveId" clId="{6135E951-FD7E-4750-A839-F5CE463D46A6}" dt="2025-03-24T05:29:16.036" v="9"/>
        <pc:sldMkLst>
          <pc:docMk/>
          <pc:sldMk cId="746517709" sldId="4857"/>
        </pc:sldMkLst>
      </pc:sldChg>
      <pc:sldChg chg="add">
        <pc:chgData name="Dove Lian" userId="74fe9eade95ceb19" providerId="LiveId" clId="{6135E951-FD7E-4750-A839-F5CE463D46A6}" dt="2025-03-24T05:30:24.892" v="19" actId="2890"/>
        <pc:sldMkLst>
          <pc:docMk/>
          <pc:sldMk cId="1307331340" sldId="4858"/>
        </pc:sldMkLst>
      </pc:sldChg>
      <pc:sldChg chg="add">
        <pc:chgData name="Dove Lian" userId="74fe9eade95ceb19" providerId="LiveId" clId="{6135E951-FD7E-4750-A839-F5CE463D46A6}" dt="2025-03-24T05:39:19.246" v="67"/>
        <pc:sldMkLst>
          <pc:docMk/>
          <pc:sldMk cId="2582229588" sldId="4859"/>
        </pc:sldMkLst>
      </pc:sldChg>
      <pc:sldChg chg="add del">
        <pc:chgData name="Dove Lian" userId="74fe9eade95ceb19" providerId="LiveId" clId="{6135E951-FD7E-4750-A839-F5CE463D46A6}" dt="2025-03-24T05:36:09.270" v="61"/>
        <pc:sldMkLst>
          <pc:docMk/>
          <pc:sldMk cId="3300669257" sldId="4859"/>
        </pc:sldMkLst>
      </pc:sldChg>
      <pc:sldChg chg="add">
        <pc:chgData name="Dove Lian" userId="74fe9eade95ceb19" providerId="LiveId" clId="{6135E951-FD7E-4750-A839-F5CE463D46A6}" dt="2025-03-24T05:39:19.246" v="67"/>
        <pc:sldMkLst>
          <pc:docMk/>
          <pc:sldMk cId="3332159527" sldId="4860"/>
        </pc:sldMkLst>
      </pc:sldChg>
      <pc:sldChg chg="add del">
        <pc:chgData name="Dove Lian" userId="74fe9eade95ceb19" providerId="LiveId" clId="{6135E951-FD7E-4750-A839-F5CE463D46A6}" dt="2025-03-24T05:36:09.270" v="61"/>
        <pc:sldMkLst>
          <pc:docMk/>
          <pc:sldMk cId="4053585263" sldId="4860"/>
        </pc:sldMkLst>
      </pc:sldChg>
      <pc:sldChg chg="add">
        <pc:chgData name="Dove Lian" userId="74fe9eade95ceb19" providerId="LiveId" clId="{6135E951-FD7E-4750-A839-F5CE463D46A6}" dt="2025-03-24T05:39:19.246" v="67"/>
        <pc:sldMkLst>
          <pc:docMk/>
          <pc:sldMk cId="1664324940" sldId="4861"/>
        </pc:sldMkLst>
      </pc:sldChg>
      <pc:sldChg chg="add del">
        <pc:chgData name="Dove Lian" userId="74fe9eade95ceb19" providerId="LiveId" clId="{6135E951-FD7E-4750-A839-F5CE463D46A6}" dt="2025-03-24T05:36:09.270" v="61"/>
        <pc:sldMkLst>
          <pc:docMk/>
          <pc:sldMk cId="3331281418" sldId="4861"/>
        </pc:sldMkLst>
      </pc:sldChg>
      <pc:sldChg chg="add">
        <pc:chgData name="Dove Lian" userId="74fe9eade95ceb19" providerId="LiveId" clId="{6135E951-FD7E-4750-A839-F5CE463D46A6}" dt="2025-03-24T05:39:19.246" v="67"/>
        <pc:sldMkLst>
          <pc:docMk/>
          <pc:sldMk cId="610288589" sldId="4862"/>
        </pc:sldMkLst>
      </pc:sldChg>
      <pc:sldChg chg="add del">
        <pc:chgData name="Dove Lian" userId="74fe9eade95ceb19" providerId="LiveId" clId="{6135E951-FD7E-4750-A839-F5CE463D46A6}" dt="2025-03-24T05:36:09.270" v="61"/>
        <pc:sldMkLst>
          <pc:docMk/>
          <pc:sldMk cId="986851902" sldId="4862"/>
        </pc:sldMkLst>
      </pc:sldChg>
      <pc:sldChg chg="add del">
        <pc:chgData name="Dove Lian" userId="74fe9eade95ceb19" providerId="LiveId" clId="{6135E951-FD7E-4750-A839-F5CE463D46A6}" dt="2025-03-24T05:36:09.270" v="61"/>
        <pc:sldMkLst>
          <pc:docMk/>
          <pc:sldMk cId="1002398620" sldId="4863"/>
        </pc:sldMkLst>
      </pc:sldChg>
      <pc:sldChg chg="add">
        <pc:chgData name="Dove Lian" userId="74fe9eade95ceb19" providerId="LiveId" clId="{6135E951-FD7E-4750-A839-F5CE463D46A6}" dt="2025-03-24T05:39:19.246" v="67"/>
        <pc:sldMkLst>
          <pc:docMk/>
          <pc:sldMk cId="1769594623" sldId="4863"/>
        </pc:sldMkLst>
      </pc:sldChg>
      <pc:sldChg chg="addSp delSp modSp add mod modAnim">
        <pc:chgData name="Dove Lian" userId="74fe9eade95ceb19" providerId="LiveId" clId="{6135E951-FD7E-4750-A839-F5CE463D46A6}" dt="2025-03-24T06:12:07.266" v="777"/>
        <pc:sldMkLst>
          <pc:docMk/>
          <pc:sldMk cId="3806867705" sldId="4864"/>
        </pc:sldMkLst>
        <pc:spChg chg="del">
          <ac:chgData name="Dove Lian" userId="74fe9eade95ceb19" providerId="LiveId" clId="{6135E951-FD7E-4750-A839-F5CE463D46A6}" dt="2025-03-24T05:41:28.350" v="69" actId="478"/>
          <ac:spMkLst>
            <pc:docMk/>
            <pc:sldMk cId="3806867705" sldId="4864"/>
            <ac:spMk id="3" creationId="{44E8128E-76FB-F9C5-F4C8-5546907E8C5B}"/>
          </ac:spMkLst>
        </pc:spChg>
        <pc:spChg chg="add del mod">
          <ac:chgData name="Dove Lian" userId="74fe9eade95ceb19" providerId="LiveId" clId="{6135E951-FD7E-4750-A839-F5CE463D46A6}" dt="2025-03-24T05:41:31.390" v="70" actId="478"/>
          <ac:spMkLst>
            <pc:docMk/>
            <pc:sldMk cId="3806867705" sldId="4864"/>
            <ac:spMk id="5" creationId="{5E47324B-1E26-DE5F-2F11-7BA9C42D41FC}"/>
          </ac:spMkLst>
        </pc:spChg>
        <pc:spChg chg="del">
          <ac:chgData name="Dove Lian" userId="74fe9eade95ceb19" providerId="LiveId" clId="{6135E951-FD7E-4750-A839-F5CE463D46A6}" dt="2025-03-24T05:41:28.350" v="69" actId="478"/>
          <ac:spMkLst>
            <pc:docMk/>
            <pc:sldMk cId="3806867705" sldId="4864"/>
            <ac:spMk id="8" creationId="{A0EBF192-F998-FFF5-8ABC-168B96FEA460}"/>
          </ac:spMkLst>
        </pc:spChg>
        <pc:spChg chg="del">
          <ac:chgData name="Dove Lian" userId="74fe9eade95ceb19" providerId="LiveId" clId="{6135E951-FD7E-4750-A839-F5CE463D46A6}" dt="2025-03-24T05:41:28.350" v="69" actId="478"/>
          <ac:spMkLst>
            <pc:docMk/>
            <pc:sldMk cId="3806867705" sldId="4864"/>
            <ac:spMk id="9" creationId="{1C847848-8C20-6161-F75A-188CF2A9CAA7}"/>
          </ac:spMkLst>
        </pc:spChg>
        <pc:spChg chg="add mod">
          <ac:chgData name="Dove Lian" userId="74fe9eade95ceb19" providerId="LiveId" clId="{6135E951-FD7E-4750-A839-F5CE463D46A6}" dt="2025-03-24T06:08:50.205" v="672" actId="207"/>
          <ac:spMkLst>
            <pc:docMk/>
            <pc:sldMk cId="3806867705" sldId="4864"/>
            <ac:spMk id="10" creationId="{1F27D4D6-BE22-A046-CACF-AE4EB521DDAE}"/>
          </ac:spMkLst>
        </pc:spChg>
        <pc:spChg chg="add mod">
          <ac:chgData name="Dove Lian" userId="74fe9eade95ceb19" providerId="LiveId" clId="{6135E951-FD7E-4750-A839-F5CE463D46A6}" dt="2025-03-24T06:08:50.205" v="672" actId="207"/>
          <ac:spMkLst>
            <pc:docMk/>
            <pc:sldMk cId="3806867705" sldId="4864"/>
            <ac:spMk id="12" creationId="{97D9A9D9-831F-0614-222E-6E973F003704}"/>
          </ac:spMkLst>
        </pc:spChg>
        <pc:spChg chg="del">
          <ac:chgData name="Dove Lian" userId="74fe9eade95ceb19" providerId="LiveId" clId="{6135E951-FD7E-4750-A839-F5CE463D46A6}" dt="2025-03-24T05:41:28.350" v="69" actId="478"/>
          <ac:spMkLst>
            <pc:docMk/>
            <pc:sldMk cId="3806867705" sldId="4864"/>
            <ac:spMk id="14" creationId="{8747FA31-32DF-F2B4-2F81-737E543713F9}"/>
          </ac:spMkLst>
        </pc:spChg>
        <pc:spChg chg="add mod">
          <ac:chgData name="Dove Lian" userId="74fe9eade95ceb19" providerId="LiveId" clId="{6135E951-FD7E-4750-A839-F5CE463D46A6}" dt="2025-03-24T06:08:50.205" v="672" actId="207"/>
          <ac:spMkLst>
            <pc:docMk/>
            <pc:sldMk cId="3806867705" sldId="4864"/>
            <ac:spMk id="15" creationId="{18536534-E41A-166A-0888-4F52FABCC665}"/>
          </ac:spMkLst>
        </pc:spChg>
        <pc:spChg chg="del">
          <ac:chgData name="Dove Lian" userId="74fe9eade95ceb19" providerId="LiveId" clId="{6135E951-FD7E-4750-A839-F5CE463D46A6}" dt="2025-03-24T05:41:28.350" v="69" actId="478"/>
          <ac:spMkLst>
            <pc:docMk/>
            <pc:sldMk cId="3806867705" sldId="4864"/>
            <ac:spMk id="17" creationId="{4782C08A-452C-7CD2-9975-1D4B084BB1E4}"/>
          </ac:spMkLst>
        </pc:spChg>
        <pc:spChg chg="del">
          <ac:chgData name="Dove Lian" userId="74fe9eade95ceb19" providerId="LiveId" clId="{6135E951-FD7E-4750-A839-F5CE463D46A6}" dt="2025-03-24T05:41:28.350" v="69" actId="478"/>
          <ac:spMkLst>
            <pc:docMk/>
            <pc:sldMk cId="3806867705" sldId="4864"/>
            <ac:spMk id="18" creationId="{AA087767-AC1B-57BF-9755-2667EAF18702}"/>
          </ac:spMkLst>
        </pc:spChg>
        <pc:spChg chg="add mod">
          <ac:chgData name="Dove Lian" userId="74fe9eade95ceb19" providerId="LiveId" clId="{6135E951-FD7E-4750-A839-F5CE463D46A6}" dt="2025-03-24T06:08:50.205" v="672" actId="207"/>
          <ac:spMkLst>
            <pc:docMk/>
            <pc:sldMk cId="3806867705" sldId="4864"/>
            <ac:spMk id="19" creationId="{019CB177-0ECC-E86E-09B2-E65C19F4B3CB}"/>
          </ac:spMkLst>
        </pc:spChg>
        <pc:spChg chg="add mod">
          <ac:chgData name="Dove Lian" userId="74fe9eade95ceb19" providerId="LiveId" clId="{6135E951-FD7E-4750-A839-F5CE463D46A6}" dt="2025-03-24T06:08:50.205" v="672" actId="207"/>
          <ac:spMkLst>
            <pc:docMk/>
            <pc:sldMk cId="3806867705" sldId="4864"/>
            <ac:spMk id="20" creationId="{D53F18B8-8185-B371-B38B-C79D9B2C631D}"/>
          </ac:spMkLst>
        </pc:spChg>
        <pc:spChg chg="add mod">
          <ac:chgData name="Dove Lian" userId="74fe9eade95ceb19" providerId="LiveId" clId="{6135E951-FD7E-4750-A839-F5CE463D46A6}" dt="2025-03-24T06:08:50.205" v="672" actId="207"/>
          <ac:spMkLst>
            <pc:docMk/>
            <pc:sldMk cId="3806867705" sldId="4864"/>
            <ac:spMk id="21" creationId="{26EDFD09-E3F9-1F8C-A58C-D08F13589CA7}"/>
          </ac:spMkLst>
        </pc:spChg>
        <pc:spChg chg="add mod">
          <ac:chgData name="Dove Lian" userId="74fe9eade95ceb19" providerId="LiveId" clId="{6135E951-FD7E-4750-A839-F5CE463D46A6}" dt="2025-03-24T06:09:16.590" v="705" actId="207"/>
          <ac:spMkLst>
            <pc:docMk/>
            <pc:sldMk cId="3806867705" sldId="4864"/>
            <ac:spMk id="22" creationId="{A94691C2-E9BD-317E-88A1-932AF2C430C5}"/>
          </ac:spMkLst>
        </pc:spChg>
        <pc:spChg chg="add mod">
          <ac:chgData name="Dove Lian" userId="74fe9eade95ceb19" providerId="LiveId" clId="{6135E951-FD7E-4750-A839-F5CE463D46A6}" dt="2025-03-24T06:09:20.046" v="706" actId="207"/>
          <ac:spMkLst>
            <pc:docMk/>
            <pc:sldMk cId="3806867705" sldId="4864"/>
            <ac:spMk id="23" creationId="{45A4B86C-754D-B28F-0973-92DB26F2CDFC}"/>
          </ac:spMkLst>
        </pc:spChg>
        <pc:spChg chg="add mod">
          <ac:chgData name="Dove Lian" userId="74fe9eade95ceb19" providerId="LiveId" clId="{6135E951-FD7E-4750-A839-F5CE463D46A6}" dt="2025-03-24T06:09:23.805" v="707" actId="207"/>
          <ac:spMkLst>
            <pc:docMk/>
            <pc:sldMk cId="3806867705" sldId="4864"/>
            <ac:spMk id="24" creationId="{8C5E5535-763D-36E8-EAF5-036969EEB6E0}"/>
          </ac:spMkLst>
        </pc:spChg>
        <pc:spChg chg="add mod">
          <ac:chgData name="Dove Lian" userId="74fe9eade95ceb19" providerId="LiveId" clId="{6135E951-FD7E-4750-A839-F5CE463D46A6}" dt="2025-03-24T06:09:26.990" v="708" actId="207"/>
          <ac:spMkLst>
            <pc:docMk/>
            <pc:sldMk cId="3806867705" sldId="4864"/>
            <ac:spMk id="25" creationId="{76C6BCFF-6DE2-B88F-6DDE-D6304271FE96}"/>
          </ac:spMkLst>
        </pc:spChg>
        <pc:spChg chg="add mod">
          <ac:chgData name="Dove Lian" userId="74fe9eade95ceb19" providerId="LiveId" clId="{6135E951-FD7E-4750-A839-F5CE463D46A6}" dt="2025-03-24T06:09:30.253" v="709" actId="207"/>
          <ac:spMkLst>
            <pc:docMk/>
            <pc:sldMk cId="3806867705" sldId="4864"/>
            <ac:spMk id="26" creationId="{12EADF34-93A7-0CE5-74AC-03A92527753B}"/>
          </ac:spMkLst>
        </pc:spChg>
        <pc:spChg chg="add mod">
          <ac:chgData name="Dove Lian" userId="74fe9eade95ceb19" providerId="LiveId" clId="{6135E951-FD7E-4750-A839-F5CE463D46A6}" dt="2025-03-24T06:09:33.854" v="710" actId="207"/>
          <ac:spMkLst>
            <pc:docMk/>
            <pc:sldMk cId="3806867705" sldId="4864"/>
            <ac:spMk id="27" creationId="{CE49272D-1B15-E6E4-8D35-DA2F63FA09ED}"/>
          </ac:spMkLst>
        </pc:spChg>
        <pc:spChg chg="add mod">
          <ac:chgData name="Dove Lian" userId="74fe9eade95ceb19" providerId="LiveId" clId="{6135E951-FD7E-4750-A839-F5CE463D46A6}" dt="2025-03-24T05:58:42.107" v="514" actId="1037"/>
          <ac:spMkLst>
            <pc:docMk/>
            <pc:sldMk cId="3806867705" sldId="4864"/>
            <ac:spMk id="110" creationId="{B8B0CD94-91EE-FDB2-4E64-6A8F3E35AD4B}"/>
          </ac:spMkLst>
        </pc:spChg>
        <pc:spChg chg="add mod">
          <ac:chgData name="Dove Lian" userId="74fe9eade95ceb19" providerId="LiveId" clId="{6135E951-FD7E-4750-A839-F5CE463D46A6}" dt="2025-03-24T05:58:42.107" v="514" actId="1037"/>
          <ac:spMkLst>
            <pc:docMk/>
            <pc:sldMk cId="3806867705" sldId="4864"/>
            <ac:spMk id="111" creationId="{75390A22-EFF5-7AC6-F166-C9DB6072A09F}"/>
          </ac:spMkLst>
        </pc:spChg>
        <pc:spChg chg="add mod">
          <ac:chgData name="Dove Lian" userId="74fe9eade95ceb19" providerId="LiveId" clId="{6135E951-FD7E-4750-A839-F5CE463D46A6}" dt="2025-03-24T05:58:42.107" v="514" actId="1037"/>
          <ac:spMkLst>
            <pc:docMk/>
            <pc:sldMk cId="3806867705" sldId="4864"/>
            <ac:spMk id="112" creationId="{E2A02F44-D423-B198-8750-CBC545E62C26}"/>
          </ac:spMkLst>
        </pc:spChg>
        <pc:spChg chg="add del mod">
          <ac:chgData name="Dove Lian" userId="74fe9eade95ceb19" providerId="LiveId" clId="{6135E951-FD7E-4750-A839-F5CE463D46A6}" dt="2025-03-24T05:55:17.035" v="320" actId="478"/>
          <ac:spMkLst>
            <pc:docMk/>
            <pc:sldMk cId="3806867705" sldId="4864"/>
            <ac:spMk id="149" creationId="{A1CF03D9-7057-5C3D-7D0A-4954BA7B0804}"/>
          </ac:spMkLst>
        </pc:spChg>
        <pc:spChg chg="add mod">
          <ac:chgData name="Dove Lian" userId="74fe9eade95ceb19" providerId="LiveId" clId="{6135E951-FD7E-4750-A839-F5CE463D46A6}" dt="2025-03-24T05:58:42.107" v="514" actId="1037"/>
          <ac:spMkLst>
            <pc:docMk/>
            <pc:sldMk cId="3806867705" sldId="4864"/>
            <ac:spMk id="222" creationId="{90CEBBF3-E081-6307-D11C-CDF129F2DA3A}"/>
          </ac:spMkLst>
        </pc:spChg>
        <pc:spChg chg="add mod">
          <ac:chgData name="Dove Lian" userId="74fe9eade95ceb19" providerId="LiveId" clId="{6135E951-FD7E-4750-A839-F5CE463D46A6}" dt="2025-03-24T05:58:42.107" v="514" actId="1037"/>
          <ac:spMkLst>
            <pc:docMk/>
            <pc:sldMk cId="3806867705" sldId="4864"/>
            <ac:spMk id="223" creationId="{214A69A9-A061-EA0B-40A4-4213C83C0490}"/>
          </ac:spMkLst>
        </pc:spChg>
        <pc:spChg chg="add mod">
          <ac:chgData name="Dove Lian" userId="74fe9eade95ceb19" providerId="LiveId" clId="{6135E951-FD7E-4750-A839-F5CE463D46A6}" dt="2025-03-24T05:58:42.107" v="514" actId="1037"/>
          <ac:spMkLst>
            <pc:docMk/>
            <pc:sldMk cId="3806867705" sldId="4864"/>
            <ac:spMk id="224" creationId="{847EBE0A-3331-4ECD-D7BD-C3A822FC7863}"/>
          </ac:spMkLst>
        </pc:spChg>
        <pc:spChg chg="add mod">
          <ac:chgData name="Dove Lian" userId="74fe9eade95ceb19" providerId="LiveId" clId="{6135E951-FD7E-4750-A839-F5CE463D46A6}" dt="2025-03-24T06:03:39.547" v="602" actId="113"/>
          <ac:spMkLst>
            <pc:docMk/>
            <pc:sldMk cId="3806867705" sldId="4864"/>
            <ac:spMk id="225" creationId="{855965A3-64DF-8949-7E08-2FCBA6C9B7E0}"/>
          </ac:spMkLst>
        </pc:spChg>
        <pc:spChg chg="add mod ord">
          <ac:chgData name="Dove Lian" userId="74fe9eade95ceb19" providerId="LiveId" clId="{6135E951-FD7E-4750-A839-F5CE463D46A6}" dt="2025-03-24T06:08:15.969" v="670" actId="207"/>
          <ac:spMkLst>
            <pc:docMk/>
            <pc:sldMk cId="3806867705" sldId="4864"/>
            <ac:spMk id="262" creationId="{A7ED0C94-77DC-1B38-9AE0-61866F41E146}"/>
          </ac:spMkLst>
        </pc:spChg>
        <pc:spChg chg="add mod ord">
          <ac:chgData name="Dove Lian" userId="74fe9eade95ceb19" providerId="LiveId" clId="{6135E951-FD7E-4750-A839-F5CE463D46A6}" dt="2025-03-24T06:09:39.840" v="752" actId="1037"/>
          <ac:spMkLst>
            <pc:docMk/>
            <pc:sldMk cId="3806867705" sldId="4864"/>
            <ac:spMk id="263" creationId="{6DCC38CE-2367-2037-10FF-F18ACD4DD8A2}"/>
          </ac:spMkLst>
        </pc:spChg>
        <pc:spChg chg="add mod">
          <ac:chgData name="Dove Lian" userId="74fe9eade95ceb19" providerId="LiveId" clId="{6135E951-FD7E-4750-A839-F5CE463D46A6}" dt="2025-03-24T06:00:55.345" v="541" actId="571"/>
          <ac:spMkLst>
            <pc:docMk/>
            <pc:sldMk cId="3806867705" sldId="4864"/>
            <ac:spMk id="264" creationId="{ED4665CB-FC38-5593-B558-1CFB8A98E332}"/>
          </ac:spMkLst>
        </pc:spChg>
        <pc:spChg chg="add mod ord">
          <ac:chgData name="Dove Lian" userId="74fe9eade95ceb19" providerId="LiveId" clId="{6135E951-FD7E-4750-A839-F5CE463D46A6}" dt="2025-03-24T06:09:39.840" v="752" actId="1037"/>
          <ac:spMkLst>
            <pc:docMk/>
            <pc:sldMk cId="3806867705" sldId="4864"/>
            <ac:spMk id="265" creationId="{970E0A16-9398-36AD-43EA-A25BB9D17298}"/>
          </ac:spMkLst>
        </pc:spChg>
        <pc:spChg chg="add mod ord">
          <ac:chgData name="Dove Lian" userId="74fe9eade95ceb19" providerId="LiveId" clId="{6135E951-FD7E-4750-A839-F5CE463D46A6}" dt="2025-03-24T06:09:39.840" v="752" actId="1037"/>
          <ac:spMkLst>
            <pc:docMk/>
            <pc:sldMk cId="3806867705" sldId="4864"/>
            <ac:spMk id="266" creationId="{070573A7-6365-E178-5740-03D81D4211C0}"/>
          </ac:spMkLst>
        </pc:spChg>
        <pc:spChg chg="add mod ord">
          <ac:chgData name="Dove Lian" userId="74fe9eade95ceb19" providerId="LiveId" clId="{6135E951-FD7E-4750-A839-F5CE463D46A6}" dt="2025-03-24T06:09:39.840" v="752" actId="1037"/>
          <ac:spMkLst>
            <pc:docMk/>
            <pc:sldMk cId="3806867705" sldId="4864"/>
            <ac:spMk id="267" creationId="{61605711-5D27-8BC6-B78A-AC87E9A470B6}"/>
          </ac:spMkLst>
        </pc:spChg>
        <pc:spChg chg="add mod ord">
          <ac:chgData name="Dove Lian" userId="74fe9eade95ceb19" providerId="LiveId" clId="{6135E951-FD7E-4750-A839-F5CE463D46A6}" dt="2025-03-24T06:09:39.840" v="752" actId="1037"/>
          <ac:spMkLst>
            <pc:docMk/>
            <pc:sldMk cId="3806867705" sldId="4864"/>
            <ac:spMk id="268" creationId="{57C06BA6-E493-71D4-716C-81795ED518B4}"/>
          </ac:spMkLst>
        </pc:spChg>
        <pc:spChg chg="add mod ord">
          <ac:chgData name="Dove Lian" userId="74fe9eade95ceb19" providerId="LiveId" clId="{6135E951-FD7E-4750-A839-F5CE463D46A6}" dt="2025-03-24T06:09:39.840" v="752" actId="1037"/>
          <ac:spMkLst>
            <pc:docMk/>
            <pc:sldMk cId="3806867705" sldId="4864"/>
            <ac:spMk id="269" creationId="{2B0B21A7-04DF-DCC4-9A12-8F174A1027D1}"/>
          </ac:spMkLst>
        </pc:spChg>
        <pc:spChg chg="add mod">
          <ac:chgData name="Dove Lian" userId="74fe9eade95ceb19" providerId="LiveId" clId="{6135E951-FD7E-4750-A839-F5CE463D46A6}" dt="2025-03-24T06:05:42.433" v="664" actId="12789"/>
          <ac:spMkLst>
            <pc:docMk/>
            <pc:sldMk cId="3806867705" sldId="4864"/>
            <ac:spMk id="271" creationId="{BFECCB16-54B1-8F99-9B83-43C4506FADFE}"/>
          </ac:spMkLst>
        </pc:spChg>
        <pc:spChg chg="add mod">
          <ac:chgData name="Dove Lian" userId="74fe9eade95ceb19" providerId="LiveId" clId="{6135E951-FD7E-4750-A839-F5CE463D46A6}" dt="2025-03-24T06:05:42.433" v="664" actId="12789"/>
          <ac:spMkLst>
            <pc:docMk/>
            <pc:sldMk cId="3806867705" sldId="4864"/>
            <ac:spMk id="273" creationId="{F5C956C3-5C56-D2B7-D346-6D90314DEF10}"/>
          </ac:spMkLst>
        </pc:spChg>
        <pc:spChg chg="add mod">
          <ac:chgData name="Dove Lian" userId="74fe9eade95ceb19" providerId="LiveId" clId="{6135E951-FD7E-4750-A839-F5CE463D46A6}" dt="2025-03-24T06:05:53.916" v="666" actId="1076"/>
          <ac:spMkLst>
            <pc:docMk/>
            <pc:sldMk cId="3806867705" sldId="4864"/>
            <ac:spMk id="274" creationId="{7946CB87-451E-CFA4-F9C0-A8D3B64398DD}"/>
          </ac:spMkLst>
        </pc:spChg>
        <pc:spChg chg="add mod">
          <ac:chgData name="Dove Lian" userId="74fe9eade95ceb19" providerId="LiveId" clId="{6135E951-FD7E-4750-A839-F5CE463D46A6}" dt="2025-03-24T06:11:00.198" v="761" actId="1076"/>
          <ac:spMkLst>
            <pc:docMk/>
            <pc:sldMk cId="3806867705" sldId="4864"/>
            <ac:spMk id="276" creationId="{3216731E-FE8F-4E71-4629-2470A1EC16FC}"/>
          </ac:spMkLst>
        </pc:spChg>
        <pc:spChg chg="add mod">
          <ac:chgData name="Dove Lian" userId="74fe9eade95ceb19" providerId="LiveId" clId="{6135E951-FD7E-4750-A839-F5CE463D46A6}" dt="2025-03-24T06:11:10.117" v="771" actId="1076"/>
          <ac:spMkLst>
            <pc:docMk/>
            <pc:sldMk cId="3806867705" sldId="4864"/>
            <ac:spMk id="277" creationId="{D3FD38CB-BBA9-7717-F06B-20F87A742FE6}"/>
          </ac:spMkLst>
        </pc:spChg>
        <pc:grpChg chg="add mod">
          <ac:chgData name="Dove Lian" userId="74fe9eade95ceb19" providerId="LiveId" clId="{6135E951-FD7E-4750-A839-F5CE463D46A6}" dt="2025-03-24T05:58:36.707" v="496" actId="1037"/>
          <ac:grpSpMkLst>
            <pc:docMk/>
            <pc:sldMk cId="3806867705" sldId="4864"/>
            <ac:grpSpMk id="42" creationId="{DDEE0D25-E57E-28A7-054C-A73DFD213697}"/>
          </ac:grpSpMkLst>
        </pc:grpChg>
        <pc:grpChg chg="add mod">
          <ac:chgData name="Dove Lian" userId="74fe9eade95ceb19" providerId="LiveId" clId="{6135E951-FD7E-4750-A839-F5CE463D46A6}" dt="2025-03-24T05:58:36.707" v="496" actId="1037"/>
          <ac:grpSpMkLst>
            <pc:docMk/>
            <pc:sldMk cId="3806867705" sldId="4864"/>
            <ac:grpSpMk id="104" creationId="{D9D807DD-6285-1B92-F580-8B7B350CE5A7}"/>
          </ac:grpSpMkLst>
        </pc:grpChg>
        <pc:grpChg chg="add mod">
          <ac:chgData name="Dove Lian" userId="74fe9eade95ceb19" providerId="LiveId" clId="{6135E951-FD7E-4750-A839-F5CE463D46A6}" dt="2025-03-24T05:58:28.362" v="440" actId="1037"/>
          <ac:grpSpMkLst>
            <pc:docMk/>
            <pc:sldMk cId="3806867705" sldId="4864"/>
            <ac:grpSpMk id="105" creationId="{2006BC3E-C489-51D5-6EB5-847954F81F20}"/>
          </ac:grpSpMkLst>
        </pc:grpChg>
        <pc:grpChg chg="add mod">
          <ac:chgData name="Dove Lian" userId="74fe9eade95ceb19" providerId="LiveId" clId="{6135E951-FD7E-4750-A839-F5CE463D46A6}" dt="2025-03-24T05:58:31.860" v="452" actId="1037"/>
          <ac:grpSpMkLst>
            <pc:docMk/>
            <pc:sldMk cId="3806867705" sldId="4864"/>
            <ac:grpSpMk id="106" creationId="{4722D13A-A21D-2489-40A1-3A145D7025CD}"/>
          </ac:grpSpMkLst>
        </pc:grpChg>
        <pc:grpChg chg="add mod">
          <ac:chgData name="Dove Lian" userId="74fe9eade95ceb19" providerId="LiveId" clId="{6135E951-FD7E-4750-A839-F5CE463D46A6}" dt="2025-03-24T05:58:36.707" v="496" actId="1037"/>
          <ac:grpSpMkLst>
            <pc:docMk/>
            <pc:sldMk cId="3806867705" sldId="4864"/>
            <ac:grpSpMk id="107" creationId="{05ADC8D8-AB2E-AAB7-9D42-78825169BA45}"/>
          </ac:grpSpMkLst>
        </pc:grpChg>
        <pc:grpChg chg="add mod">
          <ac:chgData name="Dove Lian" userId="74fe9eade95ceb19" providerId="LiveId" clId="{6135E951-FD7E-4750-A839-F5CE463D46A6}" dt="2025-03-24T05:50:12.318" v="186" actId="164"/>
          <ac:grpSpMkLst>
            <pc:docMk/>
            <pc:sldMk cId="3806867705" sldId="4864"/>
            <ac:grpSpMk id="108" creationId="{56E548EE-D12B-A6B1-3FB5-27A46FE8A70D}"/>
          </ac:grpSpMkLst>
        </pc:grpChg>
        <pc:grpChg chg="add mod">
          <ac:chgData name="Dove Lian" userId="74fe9eade95ceb19" providerId="LiveId" clId="{6135E951-FD7E-4750-A839-F5CE463D46A6}" dt="2025-03-24T05:58:36.707" v="496" actId="1037"/>
          <ac:grpSpMkLst>
            <pc:docMk/>
            <pc:sldMk cId="3806867705" sldId="4864"/>
            <ac:grpSpMk id="109" creationId="{97F6E147-2EAE-2FB4-AA6F-95AA6B0F6D6A}"/>
          </ac:grpSpMkLst>
        </pc:grpChg>
        <pc:picChg chg="add del mod">
          <ac:chgData name="Dove Lian" userId="74fe9eade95ceb19" providerId="LiveId" clId="{6135E951-FD7E-4750-A839-F5CE463D46A6}" dt="2025-03-24T05:44:32.184" v="114" actId="478"/>
          <ac:picMkLst>
            <pc:docMk/>
            <pc:sldMk cId="3806867705" sldId="4864"/>
            <ac:picMk id="6" creationId="{A865C022-E9C8-B15D-177D-92E34D7F40D7}"/>
          </ac:picMkLst>
        </pc:picChg>
        <pc:picChg chg="del">
          <ac:chgData name="Dove Lian" userId="74fe9eade95ceb19" providerId="LiveId" clId="{6135E951-FD7E-4750-A839-F5CE463D46A6}" dt="2025-03-24T05:41:28.350" v="69" actId="478"/>
          <ac:picMkLst>
            <pc:docMk/>
            <pc:sldMk cId="3806867705" sldId="4864"/>
            <ac:picMk id="7" creationId="{6AC1F299-BC82-7DE8-281A-60B40017C949}"/>
          </ac:picMkLst>
        </pc:picChg>
        <pc:picChg chg="add del mod">
          <ac:chgData name="Dove Lian" userId="74fe9eade95ceb19" providerId="LiveId" clId="{6135E951-FD7E-4750-A839-F5CE463D46A6}" dt="2025-03-24T06:09:51.033" v="755" actId="478"/>
          <ac:picMkLst>
            <pc:docMk/>
            <pc:sldMk cId="3806867705" sldId="4864"/>
            <ac:picMk id="275" creationId="{C986858C-98E1-AEB8-A7B4-31E8DBC89760}"/>
          </ac:picMkLst>
        </pc:picChg>
        <pc:cxnChg chg="del">
          <ac:chgData name="Dove Lian" userId="74fe9eade95ceb19" providerId="LiveId" clId="{6135E951-FD7E-4750-A839-F5CE463D46A6}" dt="2025-03-24T05:41:28.350" v="69" actId="478"/>
          <ac:cxnSpMkLst>
            <pc:docMk/>
            <pc:sldMk cId="3806867705" sldId="4864"/>
            <ac:cxnSpMk id="13" creationId="{D8D2AA59-4D8A-4C08-8E43-0C4387813506}"/>
          </ac:cxnSpMkLst>
        </pc:cxnChg>
        <pc:cxnChg chg="del">
          <ac:chgData name="Dove Lian" userId="74fe9eade95ceb19" providerId="LiveId" clId="{6135E951-FD7E-4750-A839-F5CE463D46A6}" dt="2025-03-24T05:41:28.350" v="69" actId="478"/>
          <ac:cxnSpMkLst>
            <pc:docMk/>
            <pc:sldMk cId="3806867705" sldId="4864"/>
            <ac:cxnSpMk id="16" creationId="{D1C6345F-C18C-082A-6244-6C5AEBA7487F}"/>
          </ac:cxnSpMkLst>
        </pc:cxnChg>
        <pc:cxnChg chg="add mod">
          <ac:chgData name="Dove Lian" userId="74fe9eade95ceb19" providerId="LiveId" clId="{6135E951-FD7E-4750-A839-F5CE463D46A6}" dt="2025-03-24T05:59:56.470" v="528" actId="208"/>
          <ac:cxnSpMkLst>
            <pc:docMk/>
            <pc:sldMk cId="3806867705" sldId="4864"/>
            <ac:cxnSpMk id="29" creationId="{E9491B44-42FA-FF24-8311-924694947C74}"/>
          </ac:cxnSpMkLst>
        </pc:cxnChg>
        <pc:cxnChg chg="add mod">
          <ac:chgData name="Dove Lian" userId="74fe9eade95ceb19" providerId="LiveId" clId="{6135E951-FD7E-4750-A839-F5CE463D46A6}" dt="2025-03-24T05:59:56.470" v="528" actId="208"/>
          <ac:cxnSpMkLst>
            <pc:docMk/>
            <pc:sldMk cId="3806867705" sldId="4864"/>
            <ac:cxnSpMk id="31" creationId="{FEFDC616-BD91-7AAF-74F0-37E6C284BA0D}"/>
          </ac:cxnSpMkLst>
        </pc:cxnChg>
        <pc:cxnChg chg="add mod">
          <ac:chgData name="Dove Lian" userId="74fe9eade95ceb19" providerId="LiveId" clId="{6135E951-FD7E-4750-A839-F5CE463D46A6}" dt="2025-03-24T05:59:56.470" v="528" actId="208"/>
          <ac:cxnSpMkLst>
            <pc:docMk/>
            <pc:sldMk cId="3806867705" sldId="4864"/>
            <ac:cxnSpMk id="33" creationId="{BA936F3F-556D-E541-B985-34AC53D0F3B4}"/>
          </ac:cxnSpMkLst>
        </pc:cxnChg>
        <pc:cxnChg chg="add mod">
          <ac:chgData name="Dove Lian" userId="74fe9eade95ceb19" providerId="LiveId" clId="{6135E951-FD7E-4750-A839-F5CE463D46A6}" dt="2025-03-24T05:59:56.470" v="528" actId="208"/>
          <ac:cxnSpMkLst>
            <pc:docMk/>
            <pc:sldMk cId="3806867705" sldId="4864"/>
            <ac:cxnSpMk id="35" creationId="{5BF9EC7A-1CB7-6EC5-81D4-BC98C2D918E9}"/>
          </ac:cxnSpMkLst>
        </pc:cxnChg>
        <pc:cxnChg chg="add mod">
          <ac:chgData name="Dove Lian" userId="74fe9eade95ceb19" providerId="LiveId" clId="{6135E951-FD7E-4750-A839-F5CE463D46A6}" dt="2025-03-24T05:59:56.470" v="528" actId="208"/>
          <ac:cxnSpMkLst>
            <pc:docMk/>
            <pc:sldMk cId="3806867705" sldId="4864"/>
            <ac:cxnSpMk id="37" creationId="{82A0568A-15F0-EDF3-FCA9-06A628787355}"/>
          </ac:cxnSpMkLst>
        </pc:cxnChg>
        <pc:cxnChg chg="add mod">
          <ac:chgData name="Dove Lian" userId="74fe9eade95ceb19" providerId="LiveId" clId="{6135E951-FD7E-4750-A839-F5CE463D46A6}" dt="2025-03-24T05:59:56.470" v="528" actId="208"/>
          <ac:cxnSpMkLst>
            <pc:docMk/>
            <pc:sldMk cId="3806867705" sldId="4864"/>
            <ac:cxnSpMk id="39" creationId="{17908C4A-F450-F11E-E850-DE7B3D9EA30D}"/>
          </ac:cxnSpMkLst>
        </pc:cxnChg>
        <pc:cxnChg chg="add del mod">
          <ac:chgData name="Dove Lian" userId="74fe9eade95ceb19" providerId="LiveId" clId="{6135E951-FD7E-4750-A839-F5CE463D46A6}" dt="2025-03-24T05:45:00.116" v="148" actId="11529"/>
          <ac:cxnSpMkLst>
            <pc:docMk/>
            <pc:sldMk cId="3806867705" sldId="4864"/>
            <ac:cxnSpMk id="41" creationId="{E2CC9312-6C85-DCE0-C050-EF8E99CFE6F5}"/>
          </ac:cxnSpMkLst>
        </pc:cxnChg>
        <pc:cxnChg chg="add mod">
          <ac:chgData name="Dove Lian" userId="74fe9eade95ceb19" providerId="LiveId" clId="{6135E951-FD7E-4750-A839-F5CE463D46A6}" dt="2025-03-24T05:59:54.070" v="527" actId="208"/>
          <ac:cxnSpMkLst>
            <pc:docMk/>
            <pc:sldMk cId="3806867705" sldId="4864"/>
            <ac:cxnSpMk id="44" creationId="{C4788820-BA16-920B-CBC2-2D1F4501BC54}"/>
          </ac:cxnSpMkLst>
        </pc:cxnChg>
        <pc:cxnChg chg="add mod">
          <ac:chgData name="Dove Lian" userId="74fe9eade95ceb19" providerId="LiveId" clId="{6135E951-FD7E-4750-A839-F5CE463D46A6}" dt="2025-03-24T05:59:49.382" v="526" actId="208"/>
          <ac:cxnSpMkLst>
            <pc:docMk/>
            <pc:sldMk cId="3806867705" sldId="4864"/>
            <ac:cxnSpMk id="46" creationId="{D5266AF2-B086-9BE2-44B1-83507B66DC13}"/>
          </ac:cxnSpMkLst>
        </pc:cxnChg>
        <pc:cxnChg chg="add mod">
          <ac:chgData name="Dove Lian" userId="74fe9eade95ceb19" providerId="LiveId" clId="{6135E951-FD7E-4750-A839-F5CE463D46A6}" dt="2025-03-24T05:59:39.039" v="523" actId="208"/>
          <ac:cxnSpMkLst>
            <pc:docMk/>
            <pc:sldMk cId="3806867705" sldId="4864"/>
            <ac:cxnSpMk id="48" creationId="{A9A9B5BB-7C14-ADAF-882B-7459232CDE5D}"/>
          </ac:cxnSpMkLst>
        </pc:cxnChg>
        <pc:cxnChg chg="add mod">
          <ac:chgData name="Dove Lian" userId="74fe9eade95ceb19" providerId="LiveId" clId="{6135E951-FD7E-4750-A839-F5CE463D46A6}" dt="2025-03-24T05:59:32.063" v="522" actId="208"/>
          <ac:cxnSpMkLst>
            <pc:docMk/>
            <pc:sldMk cId="3806867705" sldId="4864"/>
            <ac:cxnSpMk id="50" creationId="{FFC73AEF-FF33-4F7D-0BCB-773D0B5F9C2A}"/>
          </ac:cxnSpMkLst>
        </pc:cxnChg>
        <pc:cxnChg chg="add mod">
          <ac:chgData name="Dove Lian" userId="74fe9eade95ceb19" providerId="LiveId" clId="{6135E951-FD7E-4750-A839-F5CE463D46A6}" dt="2025-03-24T05:59:28.423" v="521" actId="208"/>
          <ac:cxnSpMkLst>
            <pc:docMk/>
            <pc:sldMk cId="3806867705" sldId="4864"/>
            <ac:cxnSpMk id="52" creationId="{4B5D529F-053A-7516-1832-61ED36EA2051}"/>
          </ac:cxnSpMkLst>
        </pc:cxnChg>
        <pc:cxnChg chg="add mod">
          <ac:chgData name="Dove Lian" userId="74fe9eade95ceb19" providerId="LiveId" clId="{6135E951-FD7E-4750-A839-F5CE463D46A6}" dt="2025-03-24T05:59:54.070" v="527" actId="208"/>
          <ac:cxnSpMkLst>
            <pc:docMk/>
            <pc:sldMk cId="3806867705" sldId="4864"/>
            <ac:cxnSpMk id="54" creationId="{BF5AA98A-7E4F-D7B7-0E19-40292CC69596}"/>
          </ac:cxnSpMkLst>
        </pc:cxnChg>
        <pc:cxnChg chg="add mod">
          <ac:chgData name="Dove Lian" userId="74fe9eade95ceb19" providerId="LiveId" clId="{6135E951-FD7E-4750-A839-F5CE463D46A6}" dt="2025-03-24T05:59:49.382" v="526" actId="208"/>
          <ac:cxnSpMkLst>
            <pc:docMk/>
            <pc:sldMk cId="3806867705" sldId="4864"/>
            <ac:cxnSpMk id="57" creationId="{9A97E842-D521-9F0C-6A69-F3418C53E0EC}"/>
          </ac:cxnSpMkLst>
        </pc:cxnChg>
        <pc:cxnChg chg="add mod">
          <ac:chgData name="Dove Lian" userId="74fe9eade95ceb19" providerId="LiveId" clId="{6135E951-FD7E-4750-A839-F5CE463D46A6}" dt="2025-03-24T05:59:39.039" v="523" actId="208"/>
          <ac:cxnSpMkLst>
            <pc:docMk/>
            <pc:sldMk cId="3806867705" sldId="4864"/>
            <ac:cxnSpMk id="59" creationId="{4599BB72-C236-F5E6-5AC7-B7D515E4D3D9}"/>
          </ac:cxnSpMkLst>
        </pc:cxnChg>
        <pc:cxnChg chg="add mod">
          <ac:chgData name="Dove Lian" userId="74fe9eade95ceb19" providerId="LiveId" clId="{6135E951-FD7E-4750-A839-F5CE463D46A6}" dt="2025-03-24T05:59:32.063" v="522" actId="208"/>
          <ac:cxnSpMkLst>
            <pc:docMk/>
            <pc:sldMk cId="3806867705" sldId="4864"/>
            <ac:cxnSpMk id="61" creationId="{CEF60D9E-85AA-B76B-8E3D-5410E551E19E}"/>
          </ac:cxnSpMkLst>
        </pc:cxnChg>
        <pc:cxnChg chg="add mod">
          <ac:chgData name="Dove Lian" userId="74fe9eade95ceb19" providerId="LiveId" clId="{6135E951-FD7E-4750-A839-F5CE463D46A6}" dt="2025-03-24T05:59:28.423" v="521" actId="208"/>
          <ac:cxnSpMkLst>
            <pc:docMk/>
            <pc:sldMk cId="3806867705" sldId="4864"/>
            <ac:cxnSpMk id="63" creationId="{B8848D31-E0FC-F2B0-7FAF-8ED0477E8B29}"/>
          </ac:cxnSpMkLst>
        </pc:cxnChg>
        <pc:cxnChg chg="add mod">
          <ac:chgData name="Dove Lian" userId="74fe9eade95ceb19" providerId="LiveId" clId="{6135E951-FD7E-4750-A839-F5CE463D46A6}" dt="2025-03-24T05:59:49.382" v="526" actId="208"/>
          <ac:cxnSpMkLst>
            <pc:docMk/>
            <pc:sldMk cId="3806867705" sldId="4864"/>
            <ac:cxnSpMk id="65" creationId="{0767E775-4B7A-B8AF-BC7F-356DB266EBAA}"/>
          </ac:cxnSpMkLst>
        </pc:cxnChg>
        <pc:cxnChg chg="add mod">
          <ac:chgData name="Dove Lian" userId="74fe9eade95ceb19" providerId="LiveId" clId="{6135E951-FD7E-4750-A839-F5CE463D46A6}" dt="2025-03-24T05:59:39.039" v="523" actId="208"/>
          <ac:cxnSpMkLst>
            <pc:docMk/>
            <pc:sldMk cId="3806867705" sldId="4864"/>
            <ac:cxnSpMk id="67" creationId="{18314DF9-FABF-51E3-DC6A-E5E8E9ECF6CE}"/>
          </ac:cxnSpMkLst>
        </pc:cxnChg>
        <pc:cxnChg chg="add mod">
          <ac:chgData name="Dove Lian" userId="74fe9eade95ceb19" providerId="LiveId" clId="{6135E951-FD7E-4750-A839-F5CE463D46A6}" dt="2025-03-24T05:59:32.063" v="522" actId="208"/>
          <ac:cxnSpMkLst>
            <pc:docMk/>
            <pc:sldMk cId="3806867705" sldId="4864"/>
            <ac:cxnSpMk id="69" creationId="{0344B3F6-58C9-2B2A-A0A7-598038475ECB}"/>
          </ac:cxnSpMkLst>
        </pc:cxnChg>
        <pc:cxnChg chg="add mod">
          <ac:chgData name="Dove Lian" userId="74fe9eade95ceb19" providerId="LiveId" clId="{6135E951-FD7E-4750-A839-F5CE463D46A6}" dt="2025-03-24T05:59:28.423" v="521" actId="208"/>
          <ac:cxnSpMkLst>
            <pc:docMk/>
            <pc:sldMk cId="3806867705" sldId="4864"/>
            <ac:cxnSpMk id="71" creationId="{9A530297-BFD4-99AC-42BA-F7667D48C14C}"/>
          </ac:cxnSpMkLst>
        </pc:cxnChg>
        <pc:cxnChg chg="add mod">
          <ac:chgData name="Dove Lian" userId="74fe9eade95ceb19" providerId="LiveId" clId="{6135E951-FD7E-4750-A839-F5CE463D46A6}" dt="2025-03-24T05:59:54.070" v="527" actId="208"/>
          <ac:cxnSpMkLst>
            <pc:docMk/>
            <pc:sldMk cId="3806867705" sldId="4864"/>
            <ac:cxnSpMk id="73" creationId="{D4CB4048-10C8-66FF-F9F5-5ED38466B182}"/>
          </ac:cxnSpMkLst>
        </pc:cxnChg>
        <pc:cxnChg chg="add mod">
          <ac:chgData name="Dove Lian" userId="74fe9eade95ceb19" providerId="LiveId" clId="{6135E951-FD7E-4750-A839-F5CE463D46A6}" dt="2025-03-24T05:59:49.382" v="526" actId="208"/>
          <ac:cxnSpMkLst>
            <pc:docMk/>
            <pc:sldMk cId="3806867705" sldId="4864"/>
            <ac:cxnSpMk id="75" creationId="{9EE6AF3F-D5D0-1587-EC3A-AA902B861C47}"/>
          </ac:cxnSpMkLst>
        </pc:cxnChg>
        <pc:cxnChg chg="add mod">
          <ac:chgData name="Dove Lian" userId="74fe9eade95ceb19" providerId="LiveId" clId="{6135E951-FD7E-4750-A839-F5CE463D46A6}" dt="2025-03-24T05:59:39.039" v="523" actId="208"/>
          <ac:cxnSpMkLst>
            <pc:docMk/>
            <pc:sldMk cId="3806867705" sldId="4864"/>
            <ac:cxnSpMk id="77" creationId="{918C8C9F-3E2A-C9FB-28C5-19AD44D3CA39}"/>
          </ac:cxnSpMkLst>
        </pc:cxnChg>
        <pc:cxnChg chg="add mod">
          <ac:chgData name="Dove Lian" userId="74fe9eade95ceb19" providerId="LiveId" clId="{6135E951-FD7E-4750-A839-F5CE463D46A6}" dt="2025-03-24T05:59:32.063" v="522" actId="208"/>
          <ac:cxnSpMkLst>
            <pc:docMk/>
            <pc:sldMk cId="3806867705" sldId="4864"/>
            <ac:cxnSpMk id="79" creationId="{5C1EE521-C337-A042-5E46-E67AB27177EC}"/>
          </ac:cxnSpMkLst>
        </pc:cxnChg>
        <pc:cxnChg chg="add mod">
          <ac:chgData name="Dove Lian" userId="74fe9eade95ceb19" providerId="LiveId" clId="{6135E951-FD7E-4750-A839-F5CE463D46A6}" dt="2025-03-24T05:59:28.423" v="521" actId="208"/>
          <ac:cxnSpMkLst>
            <pc:docMk/>
            <pc:sldMk cId="3806867705" sldId="4864"/>
            <ac:cxnSpMk id="81" creationId="{84D02FD2-6B7D-69E8-4326-071309D37797}"/>
          </ac:cxnSpMkLst>
        </pc:cxnChg>
        <pc:cxnChg chg="add mod">
          <ac:chgData name="Dove Lian" userId="74fe9eade95ceb19" providerId="LiveId" clId="{6135E951-FD7E-4750-A839-F5CE463D46A6}" dt="2025-03-24T05:59:54.070" v="527" actId="208"/>
          <ac:cxnSpMkLst>
            <pc:docMk/>
            <pc:sldMk cId="3806867705" sldId="4864"/>
            <ac:cxnSpMk id="83" creationId="{6E6E9ABB-2B17-AD28-FD0D-EE4F29F94961}"/>
          </ac:cxnSpMkLst>
        </pc:cxnChg>
        <pc:cxnChg chg="add mod">
          <ac:chgData name="Dove Lian" userId="74fe9eade95ceb19" providerId="LiveId" clId="{6135E951-FD7E-4750-A839-F5CE463D46A6}" dt="2025-03-24T05:59:49.382" v="526" actId="208"/>
          <ac:cxnSpMkLst>
            <pc:docMk/>
            <pc:sldMk cId="3806867705" sldId="4864"/>
            <ac:cxnSpMk id="85" creationId="{4015A5BE-D5A8-CDCE-4846-BFC27127E9EF}"/>
          </ac:cxnSpMkLst>
        </pc:cxnChg>
        <pc:cxnChg chg="add mod">
          <ac:chgData name="Dove Lian" userId="74fe9eade95ceb19" providerId="LiveId" clId="{6135E951-FD7E-4750-A839-F5CE463D46A6}" dt="2025-03-24T05:59:39.039" v="523" actId="208"/>
          <ac:cxnSpMkLst>
            <pc:docMk/>
            <pc:sldMk cId="3806867705" sldId="4864"/>
            <ac:cxnSpMk id="87" creationId="{724100F2-7A19-DC6E-FECA-9640667F0EB9}"/>
          </ac:cxnSpMkLst>
        </pc:cxnChg>
        <pc:cxnChg chg="add mod">
          <ac:chgData name="Dove Lian" userId="74fe9eade95ceb19" providerId="LiveId" clId="{6135E951-FD7E-4750-A839-F5CE463D46A6}" dt="2025-03-24T05:59:32.063" v="522" actId="208"/>
          <ac:cxnSpMkLst>
            <pc:docMk/>
            <pc:sldMk cId="3806867705" sldId="4864"/>
            <ac:cxnSpMk id="89" creationId="{C607AFA3-446D-C531-E3A8-DC38BB4DAC10}"/>
          </ac:cxnSpMkLst>
        </pc:cxnChg>
        <pc:cxnChg chg="add mod">
          <ac:chgData name="Dove Lian" userId="74fe9eade95ceb19" providerId="LiveId" clId="{6135E951-FD7E-4750-A839-F5CE463D46A6}" dt="2025-03-24T05:59:28.423" v="521" actId="208"/>
          <ac:cxnSpMkLst>
            <pc:docMk/>
            <pc:sldMk cId="3806867705" sldId="4864"/>
            <ac:cxnSpMk id="91" creationId="{693B3561-BDA1-0861-BD2A-26C6177812A6}"/>
          </ac:cxnSpMkLst>
        </pc:cxnChg>
        <pc:cxnChg chg="add mod">
          <ac:chgData name="Dove Lian" userId="74fe9eade95ceb19" providerId="LiveId" clId="{6135E951-FD7E-4750-A839-F5CE463D46A6}" dt="2025-03-24T05:59:54.070" v="527" actId="208"/>
          <ac:cxnSpMkLst>
            <pc:docMk/>
            <pc:sldMk cId="3806867705" sldId="4864"/>
            <ac:cxnSpMk id="93" creationId="{C7450150-4CF4-F179-3F5E-5BFBEE549468}"/>
          </ac:cxnSpMkLst>
        </pc:cxnChg>
        <pc:cxnChg chg="add mod">
          <ac:chgData name="Dove Lian" userId="74fe9eade95ceb19" providerId="LiveId" clId="{6135E951-FD7E-4750-A839-F5CE463D46A6}" dt="2025-03-24T05:59:49.382" v="526" actId="208"/>
          <ac:cxnSpMkLst>
            <pc:docMk/>
            <pc:sldMk cId="3806867705" sldId="4864"/>
            <ac:cxnSpMk id="95" creationId="{8726DF1A-C98D-8A28-FC27-78C9DE1017A5}"/>
          </ac:cxnSpMkLst>
        </pc:cxnChg>
        <pc:cxnChg chg="add mod">
          <ac:chgData name="Dove Lian" userId="74fe9eade95ceb19" providerId="LiveId" clId="{6135E951-FD7E-4750-A839-F5CE463D46A6}" dt="2025-03-24T05:59:39.039" v="523" actId="208"/>
          <ac:cxnSpMkLst>
            <pc:docMk/>
            <pc:sldMk cId="3806867705" sldId="4864"/>
            <ac:cxnSpMk id="97" creationId="{C50D3893-C916-DFE8-AEEE-84BA5102DB3D}"/>
          </ac:cxnSpMkLst>
        </pc:cxnChg>
        <pc:cxnChg chg="add mod">
          <ac:chgData name="Dove Lian" userId="74fe9eade95ceb19" providerId="LiveId" clId="{6135E951-FD7E-4750-A839-F5CE463D46A6}" dt="2025-03-24T05:59:32.063" v="522" actId="208"/>
          <ac:cxnSpMkLst>
            <pc:docMk/>
            <pc:sldMk cId="3806867705" sldId="4864"/>
            <ac:cxnSpMk id="99" creationId="{AADE1111-BBEF-102C-A99B-BA9913582E04}"/>
          </ac:cxnSpMkLst>
        </pc:cxnChg>
        <pc:cxnChg chg="add mod">
          <ac:chgData name="Dove Lian" userId="74fe9eade95ceb19" providerId="LiveId" clId="{6135E951-FD7E-4750-A839-F5CE463D46A6}" dt="2025-03-24T05:59:28.423" v="521" actId="208"/>
          <ac:cxnSpMkLst>
            <pc:docMk/>
            <pc:sldMk cId="3806867705" sldId="4864"/>
            <ac:cxnSpMk id="101" creationId="{A9DA14A2-E28E-143A-08BF-02E9DFBFF56A}"/>
          </ac:cxnSpMkLst>
        </pc:cxnChg>
        <pc:cxnChg chg="add mod">
          <ac:chgData name="Dove Lian" userId="74fe9eade95ceb19" providerId="LiveId" clId="{6135E951-FD7E-4750-A839-F5CE463D46A6}" dt="2025-03-24T05:59:54.070" v="527" actId="208"/>
          <ac:cxnSpMkLst>
            <pc:docMk/>
            <pc:sldMk cId="3806867705" sldId="4864"/>
            <ac:cxnSpMk id="103" creationId="{FD3BBC2F-5A64-0714-5273-03EA5E82F764}"/>
          </ac:cxnSpMkLst>
        </pc:cxnChg>
      </pc:sldChg>
      <pc:sldMasterChg chg="delSldLayout">
        <pc:chgData name="Dove Lian" userId="74fe9eade95ceb19" providerId="LiveId" clId="{6135E951-FD7E-4750-A839-F5CE463D46A6}" dt="2025-03-24T05:37:25.824" v="64" actId="47"/>
        <pc:sldMasterMkLst>
          <pc:docMk/>
          <pc:sldMasterMk cId="3909305157" sldId="2147483660"/>
        </pc:sldMasterMkLst>
        <pc:sldLayoutChg chg="del">
          <pc:chgData name="Dove Lian" userId="74fe9eade95ceb19" providerId="LiveId" clId="{6135E951-FD7E-4750-A839-F5CE463D46A6}" dt="2025-03-24T05:29:37.840" v="12" actId="47"/>
          <pc:sldLayoutMkLst>
            <pc:docMk/>
            <pc:sldMasterMk cId="3909305157" sldId="2147483660"/>
            <pc:sldLayoutMk cId="1648111816" sldId="2147483751"/>
          </pc:sldLayoutMkLst>
        </pc:sldLayoutChg>
        <pc:sldLayoutChg chg="del">
          <pc:chgData name="Dove Lian" userId="74fe9eade95ceb19" providerId="LiveId" clId="{6135E951-FD7E-4750-A839-F5CE463D46A6}" dt="2025-03-24T05:29:20.703" v="10" actId="47"/>
          <pc:sldLayoutMkLst>
            <pc:docMk/>
            <pc:sldMasterMk cId="3909305157" sldId="2147483660"/>
            <pc:sldLayoutMk cId="4161891445" sldId="2147483761"/>
          </pc:sldLayoutMkLst>
        </pc:sldLayoutChg>
        <pc:sldLayoutChg chg="del">
          <pc:chgData name="Dove Lian" userId="74fe9eade95ceb19" providerId="LiveId" clId="{6135E951-FD7E-4750-A839-F5CE463D46A6}" dt="2025-03-24T05:36:46.547" v="62" actId="47"/>
          <pc:sldLayoutMkLst>
            <pc:docMk/>
            <pc:sldMasterMk cId="3909305157" sldId="2147483660"/>
            <pc:sldLayoutMk cId="3017434442" sldId="2147483762"/>
          </pc:sldLayoutMkLst>
        </pc:sldLayoutChg>
        <pc:sldLayoutChg chg="del">
          <pc:chgData name="Dove Lian" userId="74fe9eade95ceb19" providerId="LiveId" clId="{6135E951-FD7E-4750-A839-F5CE463D46A6}" dt="2025-03-24T05:36:46.547" v="62" actId="47"/>
          <pc:sldLayoutMkLst>
            <pc:docMk/>
            <pc:sldMasterMk cId="3909305157" sldId="2147483660"/>
            <pc:sldLayoutMk cId="2331491948" sldId="2147483766"/>
          </pc:sldLayoutMkLst>
        </pc:sldLayoutChg>
        <pc:sldLayoutChg chg="del">
          <pc:chgData name="Dove Lian" userId="74fe9eade95ceb19" providerId="LiveId" clId="{6135E951-FD7E-4750-A839-F5CE463D46A6}" dt="2025-03-24T05:36:46.547" v="62" actId="47"/>
          <pc:sldLayoutMkLst>
            <pc:docMk/>
            <pc:sldMasterMk cId="3909305157" sldId="2147483660"/>
            <pc:sldLayoutMk cId="4056836875" sldId="2147483767"/>
          </pc:sldLayoutMkLst>
        </pc:sldLayoutChg>
        <pc:sldLayoutChg chg="del">
          <pc:chgData name="Dove Lian" userId="74fe9eade95ceb19" providerId="LiveId" clId="{6135E951-FD7E-4750-A839-F5CE463D46A6}" dt="2025-03-24T05:36:46.547" v="62" actId="47"/>
          <pc:sldLayoutMkLst>
            <pc:docMk/>
            <pc:sldMasterMk cId="3909305157" sldId="2147483660"/>
            <pc:sldLayoutMk cId="1382796583" sldId="2147483768"/>
          </pc:sldLayoutMkLst>
        </pc:sldLayoutChg>
        <pc:sldLayoutChg chg="del">
          <pc:chgData name="Dove Lian" userId="74fe9eade95ceb19" providerId="LiveId" clId="{6135E951-FD7E-4750-A839-F5CE463D46A6}" dt="2025-03-24T05:36:46.547" v="62" actId="47"/>
          <pc:sldLayoutMkLst>
            <pc:docMk/>
            <pc:sldMasterMk cId="3909305157" sldId="2147483660"/>
            <pc:sldLayoutMk cId="2104110795" sldId="2147483769"/>
          </pc:sldLayoutMkLst>
        </pc:sldLayoutChg>
        <pc:sldLayoutChg chg="del">
          <pc:chgData name="Dove Lian" userId="74fe9eade95ceb19" providerId="LiveId" clId="{6135E951-FD7E-4750-A839-F5CE463D46A6}" dt="2025-03-24T05:37:25.824" v="64" actId="47"/>
          <pc:sldLayoutMkLst>
            <pc:docMk/>
            <pc:sldMasterMk cId="3909305157" sldId="2147483660"/>
            <pc:sldLayoutMk cId="1218809053" sldId="2147483770"/>
          </pc:sldLayoutMkLst>
        </pc:sldLayoutChg>
        <pc:sldLayoutChg chg="del">
          <pc:chgData name="Dove Lian" userId="74fe9eade95ceb19" providerId="LiveId" clId="{6135E951-FD7E-4750-A839-F5CE463D46A6}" dt="2025-03-24T05:37:25.824" v="64" actId="47"/>
          <pc:sldLayoutMkLst>
            <pc:docMk/>
            <pc:sldMasterMk cId="3909305157" sldId="2147483660"/>
            <pc:sldLayoutMk cId="3458225953" sldId="2147483771"/>
          </pc:sldLayoutMkLst>
        </pc:sldLayoutChg>
        <pc:sldLayoutChg chg="del">
          <pc:chgData name="Dove Lian" userId="74fe9eade95ceb19" providerId="LiveId" clId="{6135E951-FD7E-4750-A839-F5CE463D46A6}" dt="2025-03-24T05:37:25.824" v="64" actId="47"/>
          <pc:sldLayoutMkLst>
            <pc:docMk/>
            <pc:sldMasterMk cId="3909305157" sldId="2147483660"/>
            <pc:sldLayoutMk cId="1830324620" sldId="2147483772"/>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accent1">
                <a:lumMod val="20000"/>
                <a:lumOff val="80000"/>
              </a:schemeClr>
            </a:solidFill>
            <a:ln>
              <a:solidFill>
                <a:schemeClr val="tx1"/>
              </a:solidFill>
            </a:ln>
            <a:effectLst/>
          </c:spPr>
          <c:invertIfNegative val="0"/>
          <c:cat>
            <c:numRef>
              <c:f>Sheet1!$A$2:$A$11</c:f>
              <c:numCache>
                <c:formatCode>General</c:formatCode>
                <c:ptCount val="10"/>
              </c:numCache>
            </c:numRef>
          </c:cat>
          <c:val>
            <c:numRef>
              <c:f>Sheet1!$B$2:$B$11</c:f>
              <c:numCache>
                <c:formatCode>General</c:formatCode>
                <c:ptCount val="10"/>
                <c:pt idx="0">
                  <c:v>1.7241379310344827E-2</c:v>
                </c:pt>
                <c:pt idx="1">
                  <c:v>6.8965517241379309E-2</c:v>
                </c:pt>
                <c:pt idx="2">
                  <c:v>8.6206896551724144E-2</c:v>
                </c:pt>
                <c:pt idx="3">
                  <c:v>0.12068965517241378</c:v>
                </c:pt>
                <c:pt idx="4">
                  <c:v>0.18965517241379312</c:v>
                </c:pt>
                <c:pt idx="5">
                  <c:v>0.20689655172413793</c:v>
                </c:pt>
                <c:pt idx="6">
                  <c:v>0.15517241379310345</c:v>
                </c:pt>
                <c:pt idx="7">
                  <c:v>0.10344827586206896</c:v>
                </c:pt>
                <c:pt idx="8">
                  <c:v>3.4482758620689655E-2</c:v>
                </c:pt>
                <c:pt idx="9">
                  <c:v>1.7241379310344827E-2</c:v>
                </c:pt>
              </c:numCache>
            </c:numRef>
          </c:val>
          <c:extLst>
            <c:ext xmlns:c16="http://schemas.microsoft.com/office/drawing/2014/chart" uri="{C3380CC4-5D6E-409C-BE32-E72D297353CC}">
              <c16:uniqueId val="{00000000-DF89-4955-99CF-0DCB094E7F9E}"/>
            </c:ext>
          </c:extLst>
        </c:ser>
        <c:ser>
          <c:idx val="1"/>
          <c:order val="1"/>
          <c:tx>
            <c:strRef>
              <c:f>Sheet1!$C$1</c:f>
              <c:strCache>
                <c:ptCount val="1"/>
                <c:pt idx="0">
                  <c:v>列1</c:v>
                </c:pt>
              </c:strCache>
            </c:strRef>
          </c:tx>
          <c:spPr>
            <a:solidFill>
              <a:schemeClr val="accent2"/>
            </a:solidFill>
            <a:ln>
              <a:noFill/>
            </a:ln>
            <a:effectLst/>
          </c:spPr>
          <c:invertIfNegative val="0"/>
          <c:cat>
            <c:numRef>
              <c:f>Sheet1!$A$2:$A$11</c:f>
              <c:numCache>
                <c:formatCode>General</c:formatCode>
                <c:ptCount val="10"/>
              </c:numCache>
            </c:numRef>
          </c:cat>
          <c:val>
            <c:numRef>
              <c:f>Sheet1!$C$2:$C$11</c:f>
              <c:numCache>
                <c:formatCode>General</c:formatCode>
                <c:ptCount val="10"/>
              </c:numCache>
            </c:numRef>
          </c:val>
          <c:extLst>
            <c:ext xmlns:c16="http://schemas.microsoft.com/office/drawing/2014/chart" uri="{C3380CC4-5D6E-409C-BE32-E72D297353CC}">
              <c16:uniqueId val="{00000001-DF89-4955-99CF-0DCB094E7F9E}"/>
            </c:ext>
          </c:extLst>
        </c:ser>
        <c:ser>
          <c:idx val="2"/>
          <c:order val="2"/>
          <c:tx>
            <c:strRef>
              <c:f>Sheet1!$D$1</c:f>
              <c:strCache>
                <c:ptCount val="1"/>
                <c:pt idx="0">
                  <c:v>列2</c:v>
                </c:pt>
              </c:strCache>
            </c:strRef>
          </c:tx>
          <c:spPr>
            <a:solidFill>
              <a:schemeClr val="accent3"/>
            </a:solidFill>
            <a:ln>
              <a:noFill/>
            </a:ln>
            <a:effectLst/>
          </c:spPr>
          <c:invertIfNegative val="0"/>
          <c:cat>
            <c:numRef>
              <c:f>Sheet1!$A$2:$A$11</c:f>
              <c:numCache>
                <c:formatCode>General</c:formatCode>
                <c:ptCount val="10"/>
              </c:numCache>
            </c:numRef>
          </c:cat>
          <c:val>
            <c:numRef>
              <c:f>Sheet1!$D$2:$D$11</c:f>
              <c:numCache>
                <c:formatCode>General</c:formatCode>
                <c:ptCount val="10"/>
              </c:numCache>
            </c:numRef>
          </c:val>
          <c:extLst>
            <c:ext xmlns:c16="http://schemas.microsoft.com/office/drawing/2014/chart" uri="{C3380CC4-5D6E-409C-BE32-E72D297353CC}">
              <c16:uniqueId val="{00000002-DF89-4955-99CF-0DCB094E7F9E}"/>
            </c:ext>
          </c:extLst>
        </c:ser>
        <c:dLbls>
          <c:showLegendKey val="0"/>
          <c:showVal val="0"/>
          <c:showCatName val="0"/>
          <c:showSerName val="0"/>
          <c:showPercent val="0"/>
          <c:showBubbleSize val="0"/>
        </c:dLbls>
        <c:gapWidth val="0"/>
        <c:overlap val="80"/>
        <c:axId val="946894848"/>
        <c:axId val="946893600"/>
      </c:barChart>
      <c:catAx>
        <c:axId val="946894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46893600"/>
        <c:crosses val="autoZero"/>
        <c:auto val="1"/>
        <c:lblAlgn val="ctr"/>
        <c:lblOffset val="100"/>
        <c:noMultiLvlLbl val="0"/>
      </c:catAx>
      <c:valAx>
        <c:axId val="946893600"/>
        <c:scaling>
          <c:orientation val="minMax"/>
        </c:scaling>
        <c:delete val="1"/>
        <c:axPos val="l"/>
        <c:majorGridlines>
          <c:spPr>
            <a:ln w="9525" cap="flat" cmpd="sng" algn="ctr">
              <a:noFill/>
              <a:round/>
            </a:ln>
            <a:effectLst/>
          </c:spPr>
        </c:majorGridlines>
        <c:numFmt formatCode="General" sourceLinked="1"/>
        <c:majorTickMark val="none"/>
        <c:minorTickMark val="none"/>
        <c:tickLblPos val="nextTo"/>
        <c:crossAx val="94689484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DAF312-EC94-9B4A-ABD4-FFE2E83B08C4}" type="datetimeFigureOut">
              <a:t>9/28/26</a:t>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E202D4-83EF-194D-91EC-44D9C1B0C021}" type="slidenum">
              <a:t>‹#›</a:t>
            </a:fld>
            <a:endParaRPr kumimoji="1" lang="zh-CN" altLang="en-US"/>
          </a:p>
        </p:txBody>
      </p:sp>
    </p:spTree>
    <p:extLst>
      <p:ext uri="{BB962C8B-B14F-4D97-AF65-F5344CB8AC3E}">
        <p14:creationId xmlns:p14="http://schemas.microsoft.com/office/powerpoint/2010/main" val="33892223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0E202D4-83EF-194D-91EC-44D9C1B0C021}" type="slidenum">
              <a:rPr lang="en-US" smtClean="0"/>
              <a:t>4</a:t>
            </a:fld>
            <a:endParaRPr kumimoji="1" lang="en-US" altLang="zh-CN"/>
          </a:p>
        </p:txBody>
      </p:sp>
    </p:spTree>
    <p:extLst>
      <p:ext uri="{BB962C8B-B14F-4D97-AF65-F5344CB8AC3E}">
        <p14:creationId xmlns:p14="http://schemas.microsoft.com/office/powerpoint/2010/main" val="7181912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D20E1-19DA-DDAF-B1B8-870653C782C4}"/>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75335944-8BF4-1838-58B5-EA1A7355862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2375DECA-2D2F-3095-5813-00C9746CB933}"/>
              </a:ext>
            </a:extLst>
          </p:cNvPr>
          <p:cNvSpPr>
            <a:spLocks noGrp="1"/>
          </p:cNvSpPr>
          <p:nvPr>
            <p:ph type="body" idx="1"/>
          </p:nvPr>
        </p:nvSpPr>
        <p:spPr/>
        <p:txBody>
          <a:bodyPr/>
          <a:lstStyle/>
          <a:p>
            <a:endParaRPr lang="zh-CN" altLang="en-US" b="0" dirty="0"/>
          </a:p>
        </p:txBody>
      </p:sp>
      <p:sp>
        <p:nvSpPr>
          <p:cNvPr id="4" name="灯片编号占位符 3">
            <a:extLst>
              <a:ext uri="{FF2B5EF4-FFF2-40B4-BE49-F238E27FC236}">
                <a16:creationId xmlns:a16="http://schemas.microsoft.com/office/drawing/2014/main" id="{CEBB4904-8C01-6618-CB78-05E2C50BA655}"/>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4639353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b="1" dirty="0">
                <a:solidFill>
                  <a:srgbClr val="7030A0"/>
                </a:solidFill>
                <a:latin typeface="Microsoft YaHei" panose="020B0503020204020204" pitchFamily="34" charset="-122"/>
                <a:ea typeface="Microsoft YaHei" panose="020B0503020204020204" pitchFamily="34" charset="-122"/>
              </a:rPr>
              <a:t>修改</a:t>
            </a:r>
            <a:r>
              <a:rPr kumimoji="1" lang="en-US" altLang="zh-CN" b="1" dirty="0">
                <a:solidFill>
                  <a:srgbClr val="7030A0"/>
                </a:solidFill>
                <a:latin typeface="Microsoft YaHei" panose="020B0503020204020204" pitchFamily="34" charset="-122"/>
                <a:ea typeface="Microsoft YaHei" panose="020B0503020204020204" pitchFamily="34" charset="-122"/>
              </a:rPr>
              <a:t>Borel</a:t>
            </a:r>
            <a:r>
              <a:rPr kumimoji="1" lang="zh-CN" altLang="en-US" b="1" dirty="0">
                <a:solidFill>
                  <a:srgbClr val="7030A0"/>
                </a:solidFill>
                <a:latin typeface="Microsoft YaHei" panose="020B0503020204020204" pitchFamily="34" charset="-122"/>
                <a:ea typeface="Microsoft YaHei" panose="020B0503020204020204" pitchFamily="34" charset="-122"/>
              </a:rPr>
              <a:t>可测函数是否有违严谨性</a:t>
            </a:r>
          </a:p>
          <a:p>
            <a:endParaRPr kumimoji="1" lang="zh-CN" altLang="en-US" dirty="0"/>
          </a:p>
        </p:txBody>
      </p:sp>
      <p:sp>
        <p:nvSpPr>
          <p:cNvPr id="4" name="灯片编号占位符 3"/>
          <p:cNvSpPr>
            <a:spLocks noGrp="1"/>
          </p:cNvSpPr>
          <p:nvPr>
            <p:ph type="sldNum" sz="quarter" idx="5"/>
          </p:nvPr>
        </p:nvSpPr>
        <p:spPr/>
        <p:txBody>
          <a:bodyPr/>
          <a:lstStyle/>
          <a:p>
            <a:fld id="{70E202D4-83EF-194D-91EC-44D9C1B0C021}" type="slidenum">
              <a:t>27</a:t>
            </a:fld>
            <a:endParaRPr kumimoji="1" lang="zh-CN" altLang="en-US"/>
          </a:p>
        </p:txBody>
      </p:sp>
    </p:spTree>
    <p:extLst>
      <p:ext uri="{BB962C8B-B14F-4D97-AF65-F5344CB8AC3E}">
        <p14:creationId xmlns:p14="http://schemas.microsoft.com/office/powerpoint/2010/main" val="2780999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D20E1-19DA-DDAF-B1B8-870653C782C4}"/>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75335944-8BF4-1838-58B5-EA1A7355862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2375DECA-2D2F-3095-5813-00C9746CB933}"/>
              </a:ext>
            </a:extLst>
          </p:cNvPr>
          <p:cNvSpPr>
            <a:spLocks noGrp="1"/>
          </p:cNvSpPr>
          <p:nvPr>
            <p:ph type="body" idx="1"/>
          </p:nvPr>
        </p:nvSpPr>
        <p:spPr/>
        <p:txBody>
          <a:bodyPr/>
          <a:lstStyle/>
          <a:p>
            <a:endParaRPr lang="zh-CN" altLang="en-US" b="0" dirty="0"/>
          </a:p>
        </p:txBody>
      </p:sp>
      <p:sp>
        <p:nvSpPr>
          <p:cNvPr id="4" name="灯片编号占位符 3">
            <a:extLst>
              <a:ext uri="{FF2B5EF4-FFF2-40B4-BE49-F238E27FC236}">
                <a16:creationId xmlns:a16="http://schemas.microsoft.com/office/drawing/2014/main" id="{CEBB4904-8C01-6618-CB78-05E2C50BA655}"/>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4639353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讲法：先让学生忘掉“图片”，把它看成一张数字表格。灰度图就是一张 H 行 W 列的表。彩色图不过是红、绿、蓝三张同样大小的表叠起来，叠了几层就是通道数 C。灰度图 C=1，彩色图 C=3。可以提问：一张 224×224 的彩色图一共有多少个数字？（224×224×3）</a:t>
            </a:r>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讲法：网络训练时不会一张一张地看图，而是一次看一叠，这一叠就叫 batch，张数记作 N。于是数据从 3 个数字（C,H,W）变成 4 个数字（N,C,H,W）。让学生读例子：(32,3,224,224) 从左到右读作“32 张图，每张 3 个通道，每个通道 224 行 224 列”。补充（口头即可）：PyTorch 用 NCHW 顺序；TensorFlow 默认是 NHWC，含义完全一样，只是顺序不同。</a:t>
            </a:r>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讲法：这一页把前两页串起来。带着学生对照输入和输出，一个数字一个数字地看。N：batch 里每张图独立计算，所以不变。C：这是最容易混的点——输入的 C=3 是颜色，但输出的 C=16 不再是颜色，而是 16 个卷积核各自找到的 16 种“特征”（边缘、纹理等），所以后面层的 C 会越来越大。H、W：这里步长为 2，所以 224 变 112；如果步长为 1 且加了 padding，大小可以保持不变。整个 CNN 的典型趋势：H、W 越来越小，C 越来越大。</a:t>
            </a:r>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9520064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704218-997D-8A0D-405F-E14230DDA0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6FC39B-EB28-89C9-004A-94F1AC2250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D32427-07F1-CA6A-D534-6E369C2FEE21}"/>
              </a:ext>
            </a:extLst>
          </p:cNvPr>
          <p:cNvSpPr>
            <a:spLocks noGrp="1"/>
          </p:cNvSpPr>
          <p:nvPr>
            <p:ph type="body" idx="1"/>
          </p:nvPr>
        </p:nvSpPr>
        <p:spPr/>
        <p:txBody>
          <a:bodyPr/>
          <a:lstStyle/>
          <a:p>
            <a:r>
              <a:rPr lang="en-US" dirty="0"/>
              <a:t>讲法：这一页把前两页串起来。带着学生对照输入和输出，一个数字一个数字地看。N：batch 里每张图独立计算，所以不变。C：这是最容易混的点——输入的 C=3 是颜色，但输出的 C=16 不再是颜色，而是 16 个卷积核各自找到的 16 种“特征”（边缘、纹理等），所以后面层的 C 会越来越大。H、W：这里步长为 2，所以 224 变 112；如果步长为 1 且加了 padding，大小可以保持不变。整个 CNN 的典型趋势：H、W 越来越小，C 越来越大。</a:t>
            </a:r>
          </a:p>
        </p:txBody>
      </p:sp>
      <p:sp>
        <p:nvSpPr>
          <p:cNvPr id="4" name="Slide Number Placeholder 3">
            <a:extLst>
              <a:ext uri="{FF2B5EF4-FFF2-40B4-BE49-F238E27FC236}">
                <a16:creationId xmlns:a16="http://schemas.microsoft.com/office/drawing/2014/main" id="{BD378BEB-17AC-3ADB-E6A9-3B8EA05AA91D}"/>
              </a:ext>
            </a:extLst>
          </p:cNvPr>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5903025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4500"/>
            </a:lvl1pPr>
          </a:lstStyle>
          <a:p>
            <a:r>
              <a:rPr lang="zh-CN" altLang="en-US" dirty="0"/>
              <a:t>单击此处编辑母版标题样式</a:t>
            </a:r>
          </a:p>
        </p:txBody>
      </p:sp>
      <p:sp>
        <p:nvSpPr>
          <p:cNvPr id="3" name="副标题 2"/>
          <p:cNvSpPr>
            <a:spLocks noGrp="1"/>
          </p:cNvSpPr>
          <p:nvPr>
            <p:ph type="subTitle" idx="1"/>
          </p:nvPr>
        </p:nvSpPr>
        <p:spPr>
          <a:xfrm>
            <a:off x="1524000" y="3602038"/>
            <a:ext cx="9144000" cy="1655762"/>
          </a:xfrm>
        </p:spPr>
        <p:txBody>
          <a:bodyPr anchor="t"/>
          <a:lstStyle>
            <a:lvl1pPr marL="0" indent="0" algn="ctr">
              <a:buNone/>
              <a:defRPr sz="1800"/>
            </a:lvl1pPr>
            <a:lvl2pPr marL="342891" indent="0" algn="ctr">
              <a:buNone/>
              <a:defRPr sz="1500"/>
            </a:lvl2pPr>
            <a:lvl3pPr marL="685783" indent="0" algn="ctr">
              <a:buNone/>
              <a:defRPr sz="1351"/>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zh-CN" altLang="en-US" dirty="0"/>
              <a:t>单击以编辑母版副标题样式</a:t>
            </a:r>
          </a:p>
        </p:txBody>
      </p:sp>
      <p:sp>
        <p:nvSpPr>
          <p:cNvPr id="12" name="标题占位符 1">
            <a:extLst>
              <a:ext uri="{FF2B5EF4-FFF2-40B4-BE49-F238E27FC236}">
                <a16:creationId xmlns:a16="http://schemas.microsoft.com/office/drawing/2014/main" id="{7CCF9DBD-7779-9BD6-AD00-3A9076BF682A}"/>
              </a:ext>
            </a:extLst>
          </p:cNvPr>
          <p:cNvSpPr txBox="1">
            <a:spLocks/>
          </p:cNvSpPr>
          <p:nvPr userDrawn="1"/>
        </p:nvSpPr>
        <p:spPr>
          <a:xfrm>
            <a:off x="95623" y="-101488"/>
            <a:ext cx="10515600" cy="981074"/>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2800" b="1" i="0" kern="1200" baseline="0">
                <a:solidFill>
                  <a:schemeClr val="bg1"/>
                </a:solidFill>
                <a:latin typeface="Times New Roman" panose="02020603050405020304" pitchFamily="18" charset="0"/>
                <a:ea typeface="微软雅黑" panose="020B0503020204020204" pitchFamily="34" charset="-122"/>
                <a:cs typeface="+mj-cs"/>
              </a:defRPr>
            </a:lvl1pPr>
          </a:lstStyle>
          <a:p>
            <a:r>
              <a:rPr lang="zh-CN" altLang="en-US" sz="2800" dirty="0"/>
              <a:t>单击此处编辑母版标题样式</a:t>
            </a:r>
          </a:p>
        </p:txBody>
      </p:sp>
    </p:spTree>
    <p:extLst>
      <p:ext uri="{BB962C8B-B14F-4D97-AF65-F5344CB8AC3E}">
        <p14:creationId xmlns:p14="http://schemas.microsoft.com/office/powerpoint/2010/main" val="6328043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2" name="标题占位符 17">
            <a:extLst>
              <a:ext uri="{FF2B5EF4-FFF2-40B4-BE49-F238E27FC236}">
                <a16:creationId xmlns:a16="http://schemas.microsoft.com/office/drawing/2014/main" id="{E7A084E6-64EA-0D33-1ABE-E682AD821B26}"/>
              </a:ext>
            </a:extLst>
          </p:cNvPr>
          <p:cNvSpPr>
            <a:spLocks noGrp="1"/>
          </p:cNvSpPr>
          <p:nvPr>
            <p:ph type="title"/>
          </p:nvPr>
        </p:nvSpPr>
        <p:spPr>
          <a:xfrm>
            <a:off x="95623" y="-280754"/>
            <a:ext cx="10515600" cy="1325563"/>
          </a:xfrm>
          <a:prstGeom prst="rect">
            <a:avLst/>
          </a:prstGeom>
        </p:spPr>
        <p:txBody>
          <a:bodyPr vert="horz" lIns="91440" tIns="45720" rIns="91440" bIns="45720" rtlCol="0" anchor="ctr">
            <a:normAutofit/>
          </a:bodyPr>
          <a:lstStyle/>
          <a:p>
            <a:r>
              <a:rPr kumimoji="1" lang="zh-CN" altLang="en-US"/>
              <a:t>单击此处编辑母版标题样式</a:t>
            </a:r>
          </a:p>
        </p:txBody>
      </p:sp>
    </p:spTree>
    <p:extLst>
      <p:ext uri="{BB962C8B-B14F-4D97-AF65-F5344CB8AC3E}">
        <p14:creationId xmlns:p14="http://schemas.microsoft.com/office/powerpoint/2010/main" val="3895535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4" name="标题占位符 17">
            <a:extLst>
              <a:ext uri="{FF2B5EF4-FFF2-40B4-BE49-F238E27FC236}">
                <a16:creationId xmlns:a16="http://schemas.microsoft.com/office/drawing/2014/main" id="{47338ED1-BD72-133B-48EC-954186509A79}"/>
              </a:ext>
            </a:extLst>
          </p:cNvPr>
          <p:cNvSpPr>
            <a:spLocks noGrp="1"/>
          </p:cNvSpPr>
          <p:nvPr>
            <p:ph type="title"/>
          </p:nvPr>
        </p:nvSpPr>
        <p:spPr>
          <a:xfrm>
            <a:off x="95623" y="-280754"/>
            <a:ext cx="10515600" cy="1325563"/>
          </a:xfrm>
          <a:prstGeom prst="rect">
            <a:avLst/>
          </a:prstGeom>
        </p:spPr>
        <p:txBody>
          <a:bodyPr vert="horz" lIns="91440" tIns="45720" rIns="91440" bIns="45720" rtlCol="0" anchor="ctr">
            <a:normAutofit/>
          </a:bodyPr>
          <a:lstStyle/>
          <a:p>
            <a:r>
              <a:rPr kumimoji="1" lang="zh-CN" altLang="en-US"/>
              <a:t>单击此处编辑母版标题样式</a:t>
            </a:r>
          </a:p>
        </p:txBody>
      </p:sp>
    </p:spTree>
    <p:extLst>
      <p:ext uri="{BB962C8B-B14F-4D97-AF65-F5344CB8AC3E}">
        <p14:creationId xmlns:p14="http://schemas.microsoft.com/office/powerpoint/2010/main" val="40978038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8" name="灯片编号占位符 7">
            <a:extLst>
              <a:ext uri="{FF2B5EF4-FFF2-40B4-BE49-F238E27FC236}">
                <a16:creationId xmlns:a16="http://schemas.microsoft.com/office/drawing/2014/main" id="{ECD178E4-8D56-2C1E-4A3A-E0164CF7A91D}"/>
              </a:ext>
            </a:extLst>
          </p:cNvPr>
          <p:cNvSpPr>
            <a:spLocks noGrp="1"/>
          </p:cNvSpPr>
          <p:nvPr>
            <p:ph type="sldNum" sz="quarter" idx="10"/>
          </p:nvPr>
        </p:nvSpPr>
        <p:spPr>
          <a:xfrm>
            <a:off x="8610600" y="6356357"/>
            <a:ext cx="2743200" cy="365125"/>
          </a:xfrm>
          <a:prstGeom prst="rect">
            <a:avLst/>
          </a:prstGeom>
        </p:spPr>
        <p:txBody>
          <a:bodyPr/>
          <a:lstStyle/>
          <a:p>
            <a:fld id="{07E1A71E-A14B-D44B-A9C2-459DA2AE8E5E}" type="slidenum">
              <a:t>‹#›</a:t>
            </a:fld>
            <a:endParaRPr kumimoji="1" lang="zh-CN" altLang="en-US"/>
          </a:p>
        </p:txBody>
      </p:sp>
      <p:sp>
        <p:nvSpPr>
          <p:cNvPr id="2" name="标题占位符 17">
            <a:extLst>
              <a:ext uri="{FF2B5EF4-FFF2-40B4-BE49-F238E27FC236}">
                <a16:creationId xmlns:a16="http://schemas.microsoft.com/office/drawing/2014/main" id="{48D621E6-5AF3-CE8D-4453-0E8268AC33DB}"/>
              </a:ext>
            </a:extLst>
          </p:cNvPr>
          <p:cNvSpPr>
            <a:spLocks noGrp="1"/>
          </p:cNvSpPr>
          <p:nvPr>
            <p:ph type="title"/>
          </p:nvPr>
        </p:nvSpPr>
        <p:spPr>
          <a:xfrm>
            <a:off x="95623" y="-280754"/>
            <a:ext cx="10515600" cy="1325563"/>
          </a:xfrm>
          <a:prstGeom prst="rect">
            <a:avLst/>
          </a:prstGeom>
        </p:spPr>
        <p:txBody>
          <a:bodyPr vert="horz" lIns="91440" tIns="45720" rIns="91440" bIns="45720" rtlCol="0" anchor="ctr">
            <a:normAutofit/>
          </a:bodyPr>
          <a:lstStyle/>
          <a:p>
            <a:r>
              <a:rPr kumimoji="1" lang="zh-CN" altLang="en-US"/>
              <a:t>单击此处编辑母版标题样式</a:t>
            </a:r>
          </a:p>
        </p:txBody>
      </p:sp>
    </p:spTree>
    <p:extLst>
      <p:ext uri="{BB962C8B-B14F-4D97-AF65-F5344CB8AC3E}">
        <p14:creationId xmlns:p14="http://schemas.microsoft.com/office/powerpoint/2010/main" val="14792438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8" name="灯片编号占位符 7">
            <a:extLst>
              <a:ext uri="{FF2B5EF4-FFF2-40B4-BE49-F238E27FC236}">
                <a16:creationId xmlns:a16="http://schemas.microsoft.com/office/drawing/2014/main" id="{ECD178E4-8D56-2C1E-4A3A-E0164CF7A91D}"/>
              </a:ext>
            </a:extLst>
          </p:cNvPr>
          <p:cNvSpPr>
            <a:spLocks noGrp="1"/>
          </p:cNvSpPr>
          <p:nvPr>
            <p:ph type="sldNum" sz="quarter" idx="10"/>
          </p:nvPr>
        </p:nvSpPr>
        <p:spPr>
          <a:xfrm>
            <a:off x="8610600" y="6356357"/>
            <a:ext cx="2743200" cy="365125"/>
          </a:xfrm>
          <a:prstGeom prst="rect">
            <a:avLst/>
          </a:prstGeom>
        </p:spPr>
        <p:txBody>
          <a:bodyPr/>
          <a:lstStyle/>
          <a:p>
            <a:fld id="{07E1A71E-A14B-D44B-A9C2-459DA2AE8E5E}" type="slidenum">
              <a:t>‹#›</a:t>
            </a:fld>
            <a:endParaRPr kumimoji="1" lang="zh-CN" altLang="en-US"/>
          </a:p>
        </p:txBody>
      </p:sp>
      <p:sp>
        <p:nvSpPr>
          <p:cNvPr id="4" name="标题占位符 17">
            <a:extLst>
              <a:ext uri="{FF2B5EF4-FFF2-40B4-BE49-F238E27FC236}">
                <a16:creationId xmlns:a16="http://schemas.microsoft.com/office/drawing/2014/main" id="{33A4328A-7ACB-B426-A007-9B6560207558}"/>
              </a:ext>
            </a:extLst>
          </p:cNvPr>
          <p:cNvSpPr>
            <a:spLocks noGrp="1"/>
          </p:cNvSpPr>
          <p:nvPr>
            <p:ph type="title"/>
          </p:nvPr>
        </p:nvSpPr>
        <p:spPr>
          <a:xfrm>
            <a:off x="95623" y="-280754"/>
            <a:ext cx="10515600" cy="1325563"/>
          </a:xfrm>
          <a:prstGeom prst="rect">
            <a:avLst/>
          </a:prstGeom>
        </p:spPr>
        <p:txBody>
          <a:bodyPr vert="horz" lIns="91440" tIns="45720" rIns="91440" bIns="45720" rtlCol="0" anchor="ctr">
            <a:normAutofit/>
          </a:bodyPr>
          <a:lstStyle/>
          <a:p>
            <a:r>
              <a:rPr kumimoji="1" lang="zh-CN" altLang="en-US"/>
              <a:t>单击此处编辑母版标题样式</a:t>
            </a:r>
          </a:p>
        </p:txBody>
      </p:sp>
    </p:spTree>
    <p:extLst>
      <p:ext uri="{BB962C8B-B14F-4D97-AF65-F5344CB8AC3E}">
        <p14:creationId xmlns:p14="http://schemas.microsoft.com/office/powerpoint/2010/main" val="15686653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8" name="灯片编号占位符 7">
            <a:extLst>
              <a:ext uri="{FF2B5EF4-FFF2-40B4-BE49-F238E27FC236}">
                <a16:creationId xmlns:a16="http://schemas.microsoft.com/office/drawing/2014/main" id="{ECD178E4-8D56-2C1E-4A3A-E0164CF7A91D}"/>
              </a:ext>
            </a:extLst>
          </p:cNvPr>
          <p:cNvSpPr>
            <a:spLocks noGrp="1"/>
          </p:cNvSpPr>
          <p:nvPr>
            <p:ph type="sldNum" sz="quarter" idx="10"/>
          </p:nvPr>
        </p:nvSpPr>
        <p:spPr>
          <a:xfrm>
            <a:off x="8610600" y="6356357"/>
            <a:ext cx="2743200" cy="365125"/>
          </a:xfrm>
          <a:prstGeom prst="rect">
            <a:avLst/>
          </a:prstGeom>
        </p:spPr>
        <p:txBody>
          <a:bodyPr/>
          <a:lstStyle/>
          <a:p>
            <a:fld id="{07E1A71E-A14B-D44B-A9C2-459DA2AE8E5E}" type="slidenum">
              <a:t>‹#›</a:t>
            </a:fld>
            <a:endParaRPr kumimoji="1" lang="zh-CN" altLang="en-US"/>
          </a:p>
        </p:txBody>
      </p:sp>
      <p:sp>
        <p:nvSpPr>
          <p:cNvPr id="2" name="标题占位符 17">
            <a:extLst>
              <a:ext uri="{FF2B5EF4-FFF2-40B4-BE49-F238E27FC236}">
                <a16:creationId xmlns:a16="http://schemas.microsoft.com/office/drawing/2014/main" id="{8160576B-CD22-66C9-2195-BB5E0D758A65}"/>
              </a:ext>
            </a:extLst>
          </p:cNvPr>
          <p:cNvSpPr>
            <a:spLocks noGrp="1"/>
          </p:cNvSpPr>
          <p:nvPr>
            <p:ph type="title"/>
          </p:nvPr>
        </p:nvSpPr>
        <p:spPr>
          <a:xfrm>
            <a:off x="95623" y="-280754"/>
            <a:ext cx="10515600" cy="1325563"/>
          </a:xfrm>
          <a:prstGeom prst="rect">
            <a:avLst/>
          </a:prstGeom>
        </p:spPr>
        <p:txBody>
          <a:bodyPr vert="horz" lIns="91440" tIns="45720" rIns="91440" bIns="45720" rtlCol="0" anchor="ctr">
            <a:normAutofit/>
          </a:bodyPr>
          <a:lstStyle/>
          <a:p>
            <a:r>
              <a:rPr kumimoji="1" lang="zh-CN" altLang="en-US"/>
              <a:t>单击此处编辑母版标题样式</a:t>
            </a:r>
          </a:p>
        </p:txBody>
      </p:sp>
    </p:spTree>
    <p:extLst>
      <p:ext uri="{BB962C8B-B14F-4D97-AF65-F5344CB8AC3E}">
        <p14:creationId xmlns:p14="http://schemas.microsoft.com/office/powerpoint/2010/main" val="24944343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5_标题和内容">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8" name="灯片编号占位符 7">
            <a:extLst>
              <a:ext uri="{FF2B5EF4-FFF2-40B4-BE49-F238E27FC236}">
                <a16:creationId xmlns:a16="http://schemas.microsoft.com/office/drawing/2014/main" id="{ECD178E4-8D56-2C1E-4A3A-E0164CF7A91D}"/>
              </a:ext>
            </a:extLst>
          </p:cNvPr>
          <p:cNvSpPr>
            <a:spLocks noGrp="1"/>
          </p:cNvSpPr>
          <p:nvPr>
            <p:ph type="sldNum" sz="quarter" idx="10"/>
          </p:nvPr>
        </p:nvSpPr>
        <p:spPr>
          <a:xfrm>
            <a:off x="8610600" y="6356357"/>
            <a:ext cx="2743200" cy="365125"/>
          </a:xfrm>
          <a:prstGeom prst="rect">
            <a:avLst/>
          </a:prstGeom>
        </p:spPr>
        <p:txBody>
          <a:bodyPr/>
          <a:lstStyle/>
          <a:p>
            <a:fld id="{07E1A71E-A14B-D44B-A9C2-459DA2AE8E5E}" type="slidenum">
              <a:t>‹#›</a:t>
            </a:fld>
            <a:endParaRPr kumimoji="1" lang="zh-CN" altLang="en-US"/>
          </a:p>
        </p:txBody>
      </p:sp>
    </p:spTree>
    <p:extLst>
      <p:ext uri="{BB962C8B-B14F-4D97-AF65-F5344CB8AC3E}">
        <p14:creationId xmlns:p14="http://schemas.microsoft.com/office/powerpoint/2010/main" val="14744921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6_标题和内容">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8" name="灯片编号占位符 7">
            <a:extLst>
              <a:ext uri="{FF2B5EF4-FFF2-40B4-BE49-F238E27FC236}">
                <a16:creationId xmlns:a16="http://schemas.microsoft.com/office/drawing/2014/main" id="{ECD178E4-8D56-2C1E-4A3A-E0164CF7A91D}"/>
              </a:ext>
            </a:extLst>
          </p:cNvPr>
          <p:cNvSpPr>
            <a:spLocks noGrp="1"/>
          </p:cNvSpPr>
          <p:nvPr>
            <p:ph type="sldNum" sz="quarter" idx="10"/>
          </p:nvPr>
        </p:nvSpPr>
        <p:spPr>
          <a:xfrm>
            <a:off x="8610600" y="6356357"/>
            <a:ext cx="2743200" cy="365125"/>
          </a:xfrm>
          <a:prstGeom prst="rect">
            <a:avLst/>
          </a:prstGeom>
        </p:spPr>
        <p:txBody>
          <a:bodyPr/>
          <a:lstStyle/>
          <a:p>
            <a:fld id="{07E1A71E-A14B-D44B-A9C2-459DA2AE8E5E}" type="slidenum">
              <a:t>‹#›</a:t>
            </a:fld>
            <a:endParaRPr kumimoji="1" lang="zh-CN" altLang="en-US"/>
          </a:p>
        </p:txBody>
      </p:sp>
      <p:sp>
        <p:nvSpPr>
          <p:cNvPr id="2" name="标题占位符 17">
            <a:extLst>
              <a:ext uri="{FF2B5EF4-FFF2-40B4-BE49-F238E27FC236}">
                <a16:creationId xmlns:a16="http://schemas.microsoft.com/office/drawing/2014/main" id="{1B4E7189-0596-3219-D12A-C8EEC6586BF7}"/>
              </a:ext>
            </a:extLst>
          </p:cNvPr>
          <p:cNvSpPr>
            <a:spLocks noGrp="1"/>
          </p:cNvSpPr>
          <p:nvPr>
            <p:ph type="title"/>
          </p:nvPr>
        </p:nvSpPr>
        <p:spPr>
          <a:xfrm>
            <a:off x="95623" y="-280754"/>
            <a:ext cx="10515600" cy="1325563"/>
          </a:xfrm>
          <a:prstGeom prst="rect">
            <a:avLst/>
          </a:prstGeom>
        </p:spPr>
        <p:txBody>
          <a:bodyPr vert="horz" lIns="91440" tIns="45720" rIns="91440" bIns="45720" rtlCol="0" anchor="ctr">
            <a:normAutofit/>
          </a:bodyPr>
          <a:lstStyle/>
          <a:p>
            <a:r>
              <a:rPr kumimoji="1" lang="zh-CN" altLang="en-US"/>
              <a:t>单击此处编辑母版标题样式</a:t>
            </a:r>
          </a:p>
        </p:txBody>
      </p:sp>
    </p:spTree>
    <p:extLst>
      <p:ext uri="{BB962C8B-B14F-4D97-AF65-F5344CB8AC3E}">
        <p14:creationId xmlns:p14="http://schemas.microsoft.com/office/powerpoint/2010/main" val="6207903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7_标题和内容">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8" name="灯片编号占位符 7">
            <a:extLst>
              <a:ext uri="{FF2B5EF4-FFF2-40B4-BE49-F238E27FC236}">
                <a16:creationId xmlns:a16="http://schemas.microsoft.com/office/drawing/2014/main" id="{ECD178E4-8D56-2C1E-4A3A-E0164CF7A91D}"/>
              </a:ext>
            </a:extLst>
          </p:cNvPr>
          <p:cNvSpPr>
            <a:spLocks noGrp="1"/>
          </p:cNvSpPr>
          <p:nvPr>
            <p:ph type="sldNum" sz="quarter" idx="10"/>
          </p:nvPr>
        </p:nvSpPr>
        <p:spPr>
          <a:xfrm>
            <a:off x="8610600" y="6356357"/>
            <a:ext cx="2743200" cy="365125"/>
          </a:xfrm>
          <a:prstGeom prst="rect">
            <a:avLst/>
          </a:prstGeom>
        </p:spPr>
        <p:txBody>
          <a:bodyPr/>
          <a:lstStyle/>
          <a:p>
            <a:fld id="{07E1A71E-A14B-D44B-A9C2-459DA2AE8E5E}" type="slidenum">
              <a:t>‹#›</a:t>
            </a:fld>
            <a:endParaRPr kumimoji="1" lang="zh-CN" altLang="en-US"/>
          </a:p>
        </p:txBody>
      </p:sp>
      <p:sp>
        <p:nvSpPr>
          <p:cNvPr id="2" name="标题占位符 17">
            <a:extLst>
              <a:ext uri="{FF2B5EF4-FFF2-40B4-BE49-F238E27FC236}">
                <a16:creationId xmlns:a16="http://schemas.microsoft.com/office/drawing/2014/main" id="{E05B22AB-E42F-4EED-1A73-064E0B3B5FB8}"/>
              </a:ext>
            </a:extLst>
          </p:cNvPr>
          <p:cNvSpPr>
            <a:spLocks noGrp="1"/>
          </p:cNvSpPr>
          <p:nvPr>
            <p:ph type="title"/>
          </p:nvPr>
        </p:nvSpPr>
        <p:spPr>
          <a:xfrm>
            <a:off x="95623" y="-280754"/>
            <a:ext cx="10515600" cy="1325563"/>
          </a:xfrm>
          <a:prstGeom prst="rect">
            <a:avLst/>
          </a:prstGeom>
        </p:spPr>
        <p:txBody>
          <a:bodyPr vert="horz" lIns="91440" tIns="45720" rIns="91440" bIns="45720" rtlCol="0" anchor="ctr">
            <a:normAutofit/>
          </a:bodyPr>
          <a:lstStyle/>
          <a:p>
            <a:r>
              <a:rPr kumimoji="1" lang="zh-CN" altLang="en-US"/>
              <a:t>单击此处编辑母版标题样式</a:t>
            </a:r>
          </a:p>
        </p:txBody>
      </p:sp>
    </p:spTree>
    <p:extLst>
      <p:ext uri="{BB962C8B-B14F-4D97-AF65-F5344CB8AC3E}">
        <p14:creationId xmlns:p14="http://schemas.microsoft.com/office/powerpoint/2010/main" val="1703718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8_标题和内容">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8" name="灯片编号占位符 7">
            <a:extLst>
              <a:ext uri="{FF2B5EF4-FFF2-40B4-BE49-F238E27FC236}">
                <a16:creationId xmlns:a16="http://schemas.microsoft.com/office/drawing/2014/main" id="{ECD178E4-8D56-2C1E-4A3A-E0164CF7A91D}"/>
              </a:ext>
            </a:extLst>
          </p:cNvPr>
          <p:cNvSpPr>
            <a:spLocks noGrp="1"/>
          </p:cNvSpPr>
          <p:nvPr>
            <p:ph type="sldNum" sz="quarter" idx="10"/>
          </p:nvPr>
        </p:nvSpPr>
        <p:spPr>
          <a:xfrm>
            <a:off x="8610600" y="6356357"/>
            <a:ext cx="2743200" cy="365125"/>
          </a:xfrm>
          <a:prstGeom prst="rect">
            <a:avLst/>
          </a:prstGeom>
        </p:spPr>
        <p:txBody>
          <a:bodyPr/>
          <a:lstStyle/>
          <a:p>
            <a:fld id="{07E1A71E-A14B-D44B-A9C2-459DA2AE8E5E}" type="slidenum">
              <a:t>‹#›</a:t>
            </a:fld>
            <a:endParaRPr kumimoji="1" lang="zh-CN" altLang="en-US"/>
          </a:p>
        </p:txBody>
      </p:sp>
    </p:spTree>
    <p:extLst>
      <p:ext uri="{BB962C8B-B14F-4D97-AF65-F5344CB8AC3E}">
        <p14:creationId xmlns:p14="http://schemas.microsoft.com/office/powerpoint/2010/main" val="6847849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0_标题和内容">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8" name="灯片编号占位符 7">
            <a:extLst>
              <a:ext uri="{FF2B5EF4-FFF2-40B4-BE49-F238E27FC236}">
                <a16:creationId xmlns:a16="http://schemas.microsoft.com/office/drawing/2014/main" id="{ECD178E4-8D56-2C1E-4A3A-E0164CF7A91D}"/>
              </a:ext>
            </a:extLst>
          </p:cNvPr>
          <p:cNvSpPr>
            <a:spLocks noGrp="1"/>
          </p:cNvSpPr>
          <p:nvPr>
            <p:ph type="sldNum" sz="quarter" idx="10"/>
          </p:nvPr>
        </p:nvSpPr>
        <p:spPr>
          <a:xfrm>
            <a:off x="8610600" y="6356357"/>
            <a:ext cx="2743200" cy="365125"/>
          </a:xfrm>
          <a:prstGeom prst="rect">
            <a:avLst/>
          </a:prstGeom>
        </p:spPr>
        <p:txBody>
          <a:bodyPr/>
          <a:lstStyle/>
          <a:p>
            <a:fld id="{07E1A71E-A14B-D44B-A9C2-459DA2AE8E5E}" type="slidenum">
              <a:t>‹#›</a:t>
            </a:fld>
            <a:endParaRPr kumimoji="1" lang="zh-CN" altLang="en-US"/>
          </a:p>
        </p:txBody>
      </p:sp>
    </p:spTree>
    <p:extLst>
      <p:ext uri="{BB962C8B-B14F-4D97-AF65-F5344CB8AC3E}">
        <p14:creationId xmlns:p14="http://schemas.microsoft.com/office/powerpoint/2010/main" val="8262380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1_标题和内容">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8" name="灯片编号占位符 7">
            <a:extLst>
              <a:ext uri="{FF2B5EF4-FFF2-40B4-BE49-F238E27FC236}">
                <a16:creationId xmlns:a16="http://schemas.microsoft.com/office/drawing/2014/main" id="{ECD178E4-8D56-2C1E-4A3A-E0164CF7A91D}"/>
              </a:ext>
            </a:extLst>
          </p:cNvPr>
          <p:cNvSpPr>
            <a:spLocks noGrp="1"/>
          </p:cNvSpPr>
          <p:nvPr>
            <p:ph type="sldNum" sz="quarter" idx="10"/>
          </p:nvPr>
        </p:nvSpPr>
        <p:spPr>
          <a:xfrm>
            <a:off x="8610600" y="6356357"/>
            <a:ext cx="2743200" cy="365125"/>
          </a:xfrm>
          <a:prstGeom prst="rect">
            <a:avLst/>
          </a:prstGeom>
        </p:spPr>
        <p:txBody>
          <a:bodyPr/>
          <a:lstStyle/>
          <a:p>
            <a:fld id="{07E1A71E-A14B-D44B-A9C2-459DA2AE8E5E}" type="slidenum">
              <a:t>‹#›</a:t>
            </a:fld>
            <a:endParaRPr kumimoji="1" lang="zh-CN" altLang="en-US"/>
          </a:p>
        </p:txBody>
      </p:sp>
    </p:spTree>
    <p:extLst>
      <p:ext uri="{BB962C8B-B14F-4D97-AF65-F5344CB8AC3E}">
        <p14:creationId xmlns:p14="http://schemas.microsoft.com/office/powerpoint/2010/main" val="42332058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50_标题和内容">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8" name="灯片编号占位符 7">
            <a:extLst>
              <a:ext uri="{FF2B5EF4-FFF2-40B4-BE49-F238E27FC236}">
                <a16:creationId xmlns:a16="http://schemas.microsoft.com/office/drawing/2014/main" id="{ECD178E4-8D56-2C1E-4A3A-E0164CF7A91D}"/>
              </a:ext>
            </a:extLst>
          </p:cNvPr>
          <p:cNvSpPr>
            <a:spLocks noGrp="1"/>
          </p:cNvSpPr>
          <p:nvPr>
            <p:ph type="sldNum" sz="quarter" idx="10"/>
          </p:nvPr>
        </p:nvSpPr>
        <p:spPr>
          <a:xfrm>
            <a:off x="8610600" y="6356357"/>
            <a:ext cx="2743200" cy="365125"/>
          </a:xfrm>
          <a:prstGeom prst="rect">
            <a:avLst/>
          </a:prstGeom>
        </p:spPr>
        <p:txBody>
          <a:bodyPr/>
          <a:lstStyle/>
          <a:p>
            <a:fld id="{07E1A71E-A14B-D44B-A9C2-459DA2AE8E5E}" type="slidenum">
              <a:t>‹#›</a:t>
            </a:fld>
            <a:endParaRPr kumimoji="1" lang="zh-CN" altLang="en-US"/>
          </a:p>
        </p:txBody>
      </p:sp>
    </p:spTree>
    <p:extLst>
      <p:ext uri="{BB962C8B-B14F-4D97-AF65-F5344CB8AC3E}">
        <p14:creationId xmlns:p14="http://schemas.microsoft.com/office/powerpoint/2010/main" val="18137661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9AF1932D-1A6E-93D0-AB16-6F5BD5BCD63A}"/>
              </a:ext>
            </a:extLst>
          </p:cNvPr>
          <p:cNvSpPr>
            <a:spLocks noGrp="1"/>
          </p:cNvSpPr>
          <p:nvPr>
            <p:ph type="dt" sz="half" idx="10"/>
          </p:nvPr>
        </p:nvSpPr>
        <p:spPr/>
        <p:txBody>
          <a:bodyPr/>
          <a:lstStyle/>
          <a:p>
            <a:fld id="{0DD100CD-0F59-0548-A51A-F731B4F424BB}" type="datetimeFigureOut">
              <a:t>9/28/26</a:t>
            </a:fld>
            <a:endParaRPr kumimoji="1" lang="zh-CN" altLang="en-US"/>
          </a:p>
        </p:txBody>
      </p:sp>
      <p:sp>
        <p:nvSpPr>
          <p:cNvPr id="3" name="页脚占位符 2">
            <a:extLst>
              <a:ext uri="{FF2B5EF4-FFF2-40B4-BE49-F238E27FC236}">
                <a16:creationId xmlns:a16="http://schemas.microsoft.com/office/drawing/2014/main" id="{919FA0E7-D570-D7DF-BE57-14DA67A62721}"/>
              </a:ext>
            </a:extLst>
          </p:cNvPr>
          <p:cNvSpPr>
            <a:spLocks noGrp="1"/>
          </p:cNvSpPr>
          <p:nvPr>
            <p:ph type="ftr" sz="quarter" idx="11"/>
          </p:nvPr>
        </p:nvSpPr>
        <p:spPr/>
        <p:txBody>
          <a:bodyPr/>
          <a:lstStyle/>
          <a:p>
            <a:endParaRPr kumimoji="1" lang="zh-CN" altLang="en-US"/>
          </a:p>
        </p:txBody>
      </p:sp>
      <p:sp>
        <p:nvSpPr>
          <p:cNvPr id="4" name="灯片编号占位符 3">
            <a:extLst>
              <a:ext uri="{FF2B5EF4-FFF2-40B4-BE49-F238E27FC236}">
                <a16:creationId xmlns:a16="http://schemas.microsoft.com/office/drawing/2014/main" id="{4984E1FF-6AD8-5DFA-ED23-E868735C76A2}"/>
              </a:ext>
            </a:extLst>
          </p:cNvPr>
          <p:cNvSpPr>
            <a:spLocks noGrp="1"/>
          </p:cNvSpPr>
          <p:nvPr>
            <p:ph type="sldNum" sz="quarter" idx="12"/>
          </p:nvPr>
        </p:nvSpPr>
        <p:spPr/>
        <p:txBody>
          <a:bodyPr/>
          <a:lstStyle/>
          <a:p>
            <a:fld id="{9374C459-A5C6-F94D-9F75-52BA642AF5DE}" type="slidenum">
              <a:t>‹#›</a:t>
            </a:fld>
            <a:endParaRPr kumimoji="1" lang="zh-CN" altLang="en-US"/>
          </a:p>
        </p:txBody>
      </p:sp>
    </p:spTree>
    <p:extLst>
      <p:ext uri="{BB962C8B-B14F-4D97-AF65-F5344CB8AC3E}">
        <p14:creationId xmlns:p14="http://schemas.microsoft.com/office/powerpoint/2010/main" val="41123628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4CED6292-6C13-4F21-ABA9-7D7BEAFB5B41}" type="datetimeFigureOut">
              <a:rPr lang="zh-CN" altLang="en-US" smtClean="0"/>
              <a:t>2026/9/28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6D11B20-7BE2-4D3A-BBD1-988185DBD1E4}" type="slidenum">
              <a:rPr lang="zh-CN" altLang="en-US" smtClean="0"/>
              <a:t>‹#›</a:t>
            </a:fld>
            <a:endParaRPr lang="zh-CN" altLang="en-US"/>
          </a:p>
        </p:txBody>
      </p:sp>
    </p:spTree>
    <p:extLst>
      <p:ext uri="{BB962C8B-B14F-4D97-AF65-F5344CB8AC3E}">
        <p14:creationId xmlns:p14="http://schemas.microsoft.com/office/powerpoint/2010/main" val="3881693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17191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5623" y="-280754"/>
            <a:ext cx="10515600" cy="1325563"/>
          </a:xfrm>
          <a:prstGeom prst="rect">
            <a:avLst/>
          </a:prstGeom>
        </p:spPr>
        <p:txBody>
          <a:bodyPr vert="horz" lIns="91440" tIns="45720" rIns="91440" bIns="45720" rtlCol="0" anchor="ctr">
            <a:normAutofit/>
          </a:bodyPr>
          <a:lstStyle>
            <a:lvl1pPr algn="l" defTabSz="685783" rtl="0" eaLnBrk="1" latinLnBrk="0" hangingPunct="1">
              <a:lnSpc>
                <a:spcPct val="90000"/>
              </a:lnSpc>
              <a:spcBef>
                <a:spcPct val="0"/>
              </a:spcBef>
              <a:buNone/>
              <a:defRPr sz="2800" b="1" i="0" kern="1200" baseline="0">
                <a:solidFill>
                  <a:schemeClr val="bg1"/>
                </a:solidFill>
                <a:latin typeface="Times New Roman" panose="02020603050405020304" pitchFamily="18" charset="0"/>
                <a:ea typeface="微软雅黑" panose="020B0503020204020204" pitchFamily="34" charset="-122"/>
                <a:cs typeface="+mj-cs"/>
              </a:defRPr>
            </a:lvl1pPr>
          </a:lstStyle>
          <a:p>
            <a:r>
              <a:rPr kumimoji="1" lang="zh-CN" altLang="en-US"/>
              <a:t>单击此处编辑母版标题样式</a:t>
            </a:r>
            <a:endParaRPr lang="zh-CN" altLang="en-US" dirty="0"/>
          </a:p>
        </p:txBody>
      </p:sp>
      <p:sp>
        <p:nvSpPr>
          <p:cNvPr id="3" name="副标题 2"/>
          <p:cNvSpPr>
            <a:spLocks noGrp="1"/>
          </p:cNvSpPr>
          <p:nvPr>
            <p:ph type="subTitle" idx="1"/>
          </p:nvPr>
        </p:nvSpPr>
        <p:spPr>
          <a:xfrm>
            <a:off x="833463" y="1142383"/>
            <a:ext cx="10515600" cy="4932533"/>
          </a:xfrm>
          <a:prstGeom prst="rect">
            <a:avLst/>
          </a:prstGeom>
        </p:spPr>
        <p:txBody>
          <a:bodyPr vert="horz" lIns="91440" tIns="45720" rIns="91440" bIns="45720" rtlCol="0" anchor="t">
            <a:normAutofit/>
          </a:bodyPr>
          <a:lstStyle>
            <a:lvl1pPr marL="171446" indent="-171446" algn="l" defTabSz="685783" rtl="0" eaLnBrk="1" latinLnBrk="0" hangingPunct="1">
              <a:lnSpc>
                <a:spcPct val="90000"/>
              </a:lnSpc>
              <a:spcBef>
                <a:spcPts val="751"/>
              </a:spcBef>
              <a:buFont typeface="Wingdings" pitchFamily="2" charset="2"/>
              <a:buChar char="p"/>
              <a:defRPr sz="2100" b="1" i="0" kern="1200" baseline="0">
                <a:solidFill>
                  <a:schemeClr val="tx1"/>
                </a:solidFill>
                <a:latin typeface="Times New Roman" panose="02020603050405020304" pitchFamily="18" charset="0"/>
                <a:ea typeface="微软雅黑" panose="020B0503020204020204" pitchFamily="34" charset="-122"/>
                <a:cs typeface="+mn-cs"/>
              </a:defRPr>
            </a:lvl1pPr>
            <a:lvl2pPr marL="514338" indent="-171446" algn="l" defTabSz="685783" rtl="0" eaLnBrk="1" latinLnBrk="0" hangingPunct="1">
              <a:lnSpc>
                <a:spcPct val="90000"/>
              </a:lnSpc>
              <a:spcBef>
                <a:spcPts val="375"/>
              </a:spcBef>
              <a:buFont typeface="Arial" panose="020B0604020202020204" pitchFamily="34" charset="0"/>
              <a:buChar char="•"/>
              <a:defRPr sz="1800" kern="1200" baseline="0">
                <a:solidFill>
                  <a:schemeClr val="tx1"/>
                </a:solidFill>
                <a:latin typeface="Times New Roman" panose="02020603050405020304" pitchFamily="18" charset="0"/>
                <a:ea typeface="微软雅黑" panose="020B0503020204020204" pitchFamily="34" charset="-122"/>
                <a:cs typeface="+mn-cs"/>
              </a:defRPr>
            </a:lvl2pPr>
            <a:lvl3pPr marL="857229" indent="-171446" algn="l" defTabSz="685783" rtl="0" eaLnBrk="1" latinLnBrk="0" hangingPunct="1">
              <a:lnSpc>
                <a:spcPct val="90000"/>
              </a:lnSpc>
              <a:spcBef>
                <a:spcPts val="375"/>
              </a:spcBef>
              <a:buFont typeface="Arial" panose="020B0604020202020204" pitchFamily="34" charset="0"/>
              <a:buChar char="•"/>
              <a:defRPr sz="1500" kern="1200" baseline="0">
                <a:solidFill>
                  <a:schemeClr val="tx1"/>
                </a:solidFill>
                <a:latin typeface="Times New Roman" panose="02020603050405020304" pitchFamily="18" charset="0"/>
                <a:ea typeface="微软雅黑" panose="020B0503020204020204" pitchFamily="34" charset="-122"/>
                <a:cs typeface="+mn-cs"/>
              </a:defRPr>
            </a:lvl3pPr>
            <a:lvl4pPr marL="1200121" indent="-171446" algn="l" defTabSz="685783" rtl="0" eaLnBrk="1" latinLnBrk="0" hangingPunct="1">
              <a:lnSpc>
                <a:spcPct val="90000"/>
              </a:lnSpc>
              <a:spcBef>
                <a:spcPts val="375"/>
              </a:spcBef>
              <a:buFont typeface="Arial" panose="020B0604020202020204" pitchFamily="34" charset="0"/>
              <a:buChar char="•"/>
              <a:defRPr sz="1351" kern="1200" baseline="0">
                <a:solidFill>
                  <a:schemeClr val="tx1"/>
                </a:solidFill>
                <a:latin typeface="Times New Roman" panose="02020603050405020304" pitchFamily="18" charset="0"/>
                <a:ea typeface="微软雅黑" panose="020B0503020204020204" pitchFamily="34" charset="-122"/>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351" kern="1200" baseline="0">
                <a:solidFill>
                  <a:schemeClr val="tx1"/>
                </a:solidFill>
                <a:latin typeface="Times New Roman" panose="02020603050405020304" pitchFamily="18" charset="0"/>
                <a:ea typeface="微软雅黑" panose="020B0503020204020204" pitchFamily="34" charset="-122"/>
                <a:cs typeface="+mn-cs"/>
              </a:defRPr>
            </a:lvl5pPr>
            <a:lvl6pPr marL="1885904"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78"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a:lstStyle>
          <a:p>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12" name="标题占位符 1">
            <a:extLst>
              <a:ext uri="{FF2B5EF4-FFF2-40B4-BE49-F238E27FC236}">
                <a16:creationId xmlns:a16="http://schemas.microsoft.com/office/drawing/2014/main" id="{7CCF9DBD-7779-9BD6-AD00-3A9076BF682A}"/>
              </a:ext>
            </a:extLst>
          </p:cNvPr>
          <p:cNvSpPr txBox="1">
            <a:spLocks/>
          </p:cNvSpPr>
          <p:nvPr userDrawn="1"/>
        </p:nvSpPr>
        <p:spPr>
          <a:xfrm>
            <a:off x="95623" y="-101488"/>
            <a:ext cx="10515600" cy="981074"/>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2800" b="1" i="0" kern="1200" baseline="0">
                <a:solidFill>
                  <a:schemeClr val="bg1"/>
                </a:solidFill>
                <a:latin typeface="Times New Roman" panose="02020603050405020304" pitchFamily="18" charset="0"/>
                <a:ea typeface="微软雅黑" panose="020B0503020204020204" pitchFamily="34" charset="-122"/>
                <a:cs typeface="+mj-cs"/>
              </a:defRPr>
            </a:lvl1pPr>
          </a:lstStyle>
          <a:p>
            <a:r>
              <a:rPr lang="zh-CN" altLang="en-US" sz="2800" dirty="0"/>
              <a:t>单击此处编辑母版标题样式</a:t>
            </a:r>
          </a:p>
        </p:txBody>
      </p:sp>
    </p:spTree>
    <p:extLst>
      <p:ext uri="{BB962C8B-B14F-4D97-AF65-F5344CB8AC3E}">
        <p14:creationId xmlns:p14="http://schemas.microsoft.com/office/powerpoint/2010/main" val="22519652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2" name="标题占位符 17">
            <a:extLst>
              <a:ext uri="{FF2B5EF4-FFF2-40B4-BE49-F238E27FC236}">
                <a16:creationId xmlns:a16="http://schemas.microsoft.com/office/drawing/2014/main" id="{E7A084E6-64EA-0D33-1ABE-E682AD821B26}"/>
              </a:ext>
            </a:extLst>
          </p:cNvPr>
          <p:cNvSpPr>
            <a:spLocks noGrp="1"/>
          </p:cNvSpPr>
          <p:nvPr>
            <p:ph type="title"/>
          </p:nvPr>
        </p:nvSpPr>
        <p:spPr>
          <a:xfrm>
            <a:off x="95623" y="-280754"/>
            <a:ext cx="10515600" cy="1325563"/>
          </a:xfrm>
          <a:prstGeom prst="rect">
            <a:avLst/>
          </a:prstGeom>
        </p:spPr>
        <p:txBody>
          <a:bodyPr vert="horz" lIns="91440" tIns="45720" rIns="91440" bIns="45720" rtlCol="0" anchor="ctr">
            <a:normAutofit/>
          </a:bodyPr>
          <a:lstStyle>
            <a:lvl1pPr algn="l" defTabSz="685783" rtl="0" eaLnBrk="1" latinLnBrk="0" hangingPunct="1">
              <a:lnSpc>
                <a:spcPct val="90000"/>
              </a:lnSpc>
              <a:spcBef>
                <a:spcPct val="0"/>
              </a:spcBef>
              <a:buNone/>
              <a:defRPr sz="2800" b="1" i="0" kern="1200" baseline="0">
                <a:solidFill>
                  <a:schemeClr val="bg1"/>
                </a:solidFill>
                <a:latin typeface="Times New Roman" panose="02020603050405020304" pitchFamily="18" charset="0"/>
                <a:ea typeface="微软雅黑" panose="020B0503020204020204" pitchFamily="34" charset="-122"/>
                <a:cs typeface="+mj-cs"/>
              </a:defRPr>
            </a:lvl1pPr>
          </a:lstStyle>
          <a:p>
            <a:r>
              <a:rPr kumimoji="1" lang="zh-CN" altLang="en-US"/>
              <a:t>单击此处编辑母版标题样式</a:t>
            </a:r>
          </a:p>
        </p:txBody>
      </p:sp>
    </p:spTree>
    <p:extLst>
      <p:ext uri="{BB962C8B-B14F-4D97-AF65-F5344CB8AC3E}">
        <p14:creationId xmlns:p14="http://schemas.microsoft.com/office/powerpoint/2010/main" val="24139257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75FBB47-7057-ED81-E997-C9BC2D9516CE}"/>
              </a:ext>
            </a:extLst>
          </p:cNvPr>
          <p:cNvSpPr>
            <a:spLocks noGrp="1"/>
          </p:cNvSpPr>
          <p:nvPr>
            <p:ph type="ctrTitle"/>
          </p:nvPr>
        </p:nvSpPr>
        <p:spPr>
          <a:xfrm>
            <a:off x="1524000" y="1122363"/>
            <a:ext cx="9144000" cy="2387600"/>
          </a:xfrm>
        </p:spPr>
        <p:txBody>
          <a:bodyPr anchor="b"/>
          <a:lstStyle>
            <a:lvl1pPr algn="ctr">
              <a:defRPr sz="6000"/>
            </a:lvl1pPr>
          </a:lstStyle>
          <a:p>
            <a:r>
              <a:rPr kumimoji="1" lang="zh-CN" altLang="en-US"/>
              <a:t>单击此处编辑母版标题样式</a:t>
            </a:r>
          </a:p>
        </p:txBody>
      </p:sp>
      <p:sp>
        <p:nvSpPr>
          <p:cNvPr id="3" name="副标题 2">
            <a:extLst>
              <a:ext uri="{FF2B5EF4-FFF2-40B4-BE49-F238E27FC236}">
                <a16:creationId xmlns:a16="http://schemas.microsoft.com/office/drawing/2014/main" id="{D3F565A9-CFA3-D882-0D86-34117FE9C75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a:t>单击此处编辑母版副标题样式</a:t>
            </a:r>
          </a:p>
        </p:txBody>
      </p:sp>
      <p:sp>
        <p:nvSpPr>
          <p:cNvPr id="4" name="日期占位符 3">
            <a:extLst>
              <a:ext uri="{FF2B5EF4-FFF2-40B4-BE49-F238E27FC236}">
                <a16:creationId xmlns:a16="http://schemas.microsoft.com/office/drawing/2014/main" id="{95557B15-1521-DD83-9CA8-C847CC73F8F0}"/>
              </a:ext>
            </a:extLst>
          </p:cNvPr>
          <p:cNvSpPr>
            <a:spLocks noGrp="1"/>
          </p:cNvSpPr>
          <p:nvPr>
            <p:ph type="dt" sz="half" idx="10"/>
          </p:nvPr>
        </p:nvSpPr>
        <p:spPr/>
        <p:txBody>
          <a:bodyPr/>
          <a:lstStyle/>
          <a:p>
            <a:fld id="{9E3E1736-5089-8245-BD0B-F99CABD22A0E}" type="datetimeFigureOut">
              <a:t>9/28/26</a:t>
            </a:fld>
            <a:endParaRPr kumimoji="1" lang="zh-CN" altLang="en-US"/>
          </a:p>
        </p:txBody>
      </p:sp>
      <p:sp>
        <p:nvSpPr>
          <p:cNvPr id="5" name="页脚占位符 4">
            <a:extLst>
              <a:ext uri="{FF2B5EF4-FFF2-40B4-BE49-F238E27FC236}">
                <a16:creationId xmlns:a16="http://schemas.microsoft.com/office/drawing/2014/main" id="{C60D9073-0FDE-8F30-E67A-C8A0C891A046}"/>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A0CA5182-9278-7776-B119-0BA1305DEE16}"/>
              </a:ext>
            </a:extLst>
          </p:cNvPr>
          <p:cNvSpPr>
            <a:spLocks noGrp="1"/>
          </p:cNvSpPr>
          <p:nvPr>
            <p:ph type="sldNum" sz="quarter" idx="12"/>
          </p:nvPr>
        </p:nvSpPr>
        <p:spPr/>
        <p:txBody>
          <a:bodyPr/>
          <a:lstStyle/>
          <a:p>
            <a:fld id="{585DECAC-81E0-A24C-B59A-2A73865066D3}" type="slidenum">
              <a:t>‹#›</a:t>
            </a:fld>
            <a:endParaRPr kumimoji="1" lang="zh-CN" altLang="en-US"/>
          </a:p>
        </p:txBody>
      </p:sp>
    </p:spTree>
    <p:extLst>
      <p:ext uri="{BB962C8B-B14F-4D97-AF65-F5344CB8AC3E}">
        <p14:creationId xmlns:p14="http://schemas.microsoft.com/office/powerpoint/2010/main" val="30699743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56708A3-F720-D5B4-DE03-878EA6EFB720}"/>
              </a:ext>
            </a:extLst>
          </p:cNvPr>
          <p:cNvSpPr>
            <a:spLocks noGrp="1"/>
          </p:cNvSpPr>
          <p:nvPr>
            <p:ph type="title"/>
          </p:nvPr>
        </p:nvSpPr>
        <p:spPr/>
        <p:txBody>
          <a:bodyPr/>
          <a:lstStyle/>
          <a:p>
            <a:r>
              <a:rPr kumimoji="1" lang="zh-CN" altLang="en-US"/>
              <a:t>单击此处编辑母版标题样式</a:t>
            </a:r>
          </a:p>
        </p:txBody>
      </p:sp>
      <p:sp>
        <p:nvSpPr>
          <p:cNvPr id="3" name="内容占位符 2">
            <a:extLst>
              <a:ext uri="{FF2B5EF4-FFF2-40B4-BE49-F238E27FC236}">
                <a16:creationId xmlns:a16="http://schemas.microsoft.com/office/drawing/2014/main" id="{7FEDF8E8-DC35-CDCF-D12E-C4E129D1283F}"/>
              </a:ext>
            </a:extLst>
          </p:cNvPr>
          <p:cNvSpPr>
            <a:spLocks noGrp="1"/>
          </p:cNvSpPr>
          <p:nvPr>
            <p:ph idx="1"/>
          </p:nvPr>
        </p:nvSpPr>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a:extLst>
              <a:ext uri="{FF2B5EF4-FFF2-40B4-BE49-F238E27FC236}">
                <a16:creationId xmlns:a16="http://schemas.microsoft.com/office/drawing/2014/main" id="{5441753C-7D1D-26AB-D90D-7AAFFB328BE2}"/>
              </a:ext>
            </a:extLst>
          </p:cNvPr>
          <p:cNvSpPr>
            <a:spLocks noGrp="1"/>
          </p:cNvSpPr>
          <p:nvPr>
            <p:ph type="dt" sz="half" idx="10"/>
          </p:nvPr>
        </p:nvSpPr>
        <p:spPr/>
        <p:txBody>
          <a:bodyPr/>
          <a:lstStyle/>
          <a:p>
            <a:fld id="{9E3E1736-5089-8245-BD0B-F99CABD22A0E}" type="datetimeFigureOut">
              <a:t>9/28/26</a:t>
            </a:fld>
            <a:endParaRPr kumimoji="1" lang="zh-CN" altLang="en-US"/>
          </a:p>
        </p:txBody>
      </p:sp>
      <p:sp>
        <p:nvSpPr>
          <p:cNvPr id="5" name="页脚占位符 4">
            <a:extLst>
              <a:ext uri="{FF2B5EF4-FFF2-40B4-BE49-F238E27FC236}">
                <a16:creationId xmlns:a16="http://schemas.microsoft.com/office/drawing/2014/main" id="{05CB742C-7733-A469-1FBF-8A79ACE3B4E2}"/>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B71B8211-FD2F-6FDD-5D76-F9B43E99F1A4}"/>
              </a:ext>
            </a:extLst>
          </p:cNvPr>
          <p:cNvSpPr>
            <a:spLocks noGrp="1"/>
          </p:cNvSpPr>
          <p:nvPr>
            <p:ph type="sldNum" sz="quarter" idx="12"/>
          </p:nvPr>
        </p:nvSpPr>
        <p:spPr/>
        <p:txBody>
          <a:bodyPr/>
          <a:lstStyle/>
          <a:p>
            <a:fld id="{585DECAC-81E0-A24C-B59A-2A73865066D3}" type="slidenum">
              <a:t>‹#›</a:t>
            </a:fld>
            <a:endParaRPr kumimoji="1" lang="zh-CN" altLang="en-US"/>
          </a:p>
        </p:txBody>
      </p:sp>
    </p:spTree>
    <p:extLst>
      <p:ext uri="{BB962C8B-B14F-4D97-AF65-F5344CB8AC3E}">
        <p14:creationId xmlns:p14="http://schemas.microsoft.com/office/powerpoint/2010/main" val="41200963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005DA3C-1299-C8AB-0675-54A722B8AAD5}"/>
              </a:ext>
            </a:extLst>
          </p:cNvPr>
          <p:cNvSpPr>
            <a:spLocks noGrp="1"/>
          </p:cNvSpPr>
          <p:nvPr>
            <p:ph type="title"/>
          </p:nvPr>
        </p:nvSpPr>
        <p:spPr>
          <a:xfrm>
            <a:off x="831850" y="1709738"/>
            <a:ext cx="10515600" cy="2852737"/>
          </a:xfrm>
        </p:spPr>
        <p:txBody>
          <a:bodyPr anchor="b"/>
          <a:lstStyle>
            <a:lvl1pPr>
              <a:defRPr sz="6000"/>
            </a:lvl1pPr>
          </a:lstStyle>
          <a:p>
            <a:r>
              <a:rPr kumimoji="1" lang="zh-CN" altLang="en-US"/>
              <a:t>单击此处编辑母版标题样式</a:t>
            </a:r>
          </a:p>
        </p:txBody>
      </p:sp>
      <p:sp>
        <p:nvSpPr>
          <p:cNvPr id="3" name="文本占位符 2">
            <a:extLst>
              <a:ext uri="{FF2B5EF4-FFF2-40B4-BE49-F238E27FC236}">
                <a16:creationId xmlns:a16="http://schemas.microsoft.com/office/drawing/2014/main" id="{B9292036-82E3-CC74-B8F2-CEA76E3EC10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CN" altLang="en-US"/>
              <a:t>单击此处编辑母版文本样式</a:t>
            </a:r>
          </a:p>
        </p:txBody>
      </p:sp>
      <p:sp>
        <p:nvSpPr>
          <p:cNvPr id="4" name="日期占位符 3">
            <a:extLst>
              <a:ext uri="{FF2B5EF4-FFF2-40B4-BE49-F238E27FC236}">
                <a16:creationId xmlns:a16="http://schemas.microsoft.com/office/drawing/2014/main" id="{A7A51295-0DDB-6FDF-2663-589C64DB5381}"/>
              </a:ext>
            </a:extLst>
          </p:cNvPr>
          <p:cNvSpPr>
            <a:spLocks noGrp="1"/>
          </p:cNvSpPr>
          <p:nvPr>
            <p:ph type="dt" sz="half" idx="10"/>
          </p:nvPr>
        </p:nvSpPr>
        <p:spPr/>
        <p:txBody>
          <a:bodyPr/>
          <a:lstStyle/>
          <a:p>
            <a:fld id="{9E3E1736-5089-8245-BD0B-F99CABD22A0E}" type="datetimeFigureOut">
              <a:t>9/28/26</a:t>
            </a:fld>
            <a:endParaRPr kumimoji="1" lang="zh-CN" altLang="en-US"/>
          </a:p>
        </p:txBody>
      </p:sp>
      <p:sp>
        <p:nvSpPr>
          <p:cNvPr id="5" name="页脚占位符 4">
            <a:extLst>
              <a:ext uri="{FF2B5EF4-FFF2-40B4-BE49-F238E27FC236}">
                <a16:creationId xmlns:a16="http://schemas.microsoft.com/office/drawing/2014/main" id="{610579B1-FC92-24EE-58E4-8213441D48EC}"/>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572F24EC-233D-1CA1-B3B7-E31976E93F14}"/>
              </a:ext>
            </a:extLst>
          </p:cNvPr>
          <p:cNvSpPr>
            <a:spLocks noGrp="1"/>
          </p:cNvSpPr>
          <p:nvPr>
            <p:ph type="sldNum" sz="quarter" idx="12"/>
          </p:nvPr>
        </p:nvSpPr>
        <p:spPr/>
        <p:txBody>
          <a:bodyPr/>
          <a:lstStyle/>
          <a:p>
            <a:fld id="{585DECAC-81E0-A24C-B59A-2A73865066D3}" type="slidenum">
              <a:t>‹#›</a:t>
            </a:fld>
            <a:endParaRPr kumimoji="1" lang="zh-CN" altLang="en-US"/>
          </a:p>
        </p:txBody>
      </p:sp>
    </p:spTree>
    <p:extLst>
      <p:ext uri="{BB962C8B-B14F-4D97-AF65-F5344CB8AC3E}">
        <p14:creationId xmlns:p14="http://schemas.microsoft.com/office/powerpoint/2010/main" val="41694298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7972FE1-C75E-23DD-1ABD-74CAB5A18118}"/>
              </a:ext>
            </a:extLst>
          </p:cNvPr>
          <p:cNvSpPr>
            <a:spLocks noGrp="1"/>
          </p:cNvSpPr>
          <p:nvPr>
            <p:ph type="title"/>
          </p:nvPr>
        </p:nvSpPr>
        <p:spPr/>
        <p:txBody>
          <a:bodyPr/>
          <a:lstStyle/>
          <a:p>
            <a:r>
              <a:rPr kumimoji="1" lang="zh-CN" altLang="en-US"/>
              <a:t>单击此处编辑母版标题样式</a:t>
            </a:r>
          </a:p>
        </p:txBody>
      </p:sp>
      <p:sp>
        <p:nvSpPr>
          <p:cNvPr id="3" name="内容占位符 2">
            <a:extLst>
              <a:ext uri="{FF2B5EF4-FFF2-40B4-BE49-F238E27FC236}">
                <a16:creationId xmlns:a16="http://schemas.microsoft.com/office/drawing/2014/main" id="{1F646D02-443E-3A4F-A384-C812649D4606}"/>
              </a:ext>
            </a:extLst>
          </p:cNvPr>
          <p:cNvSpPr>
            <a:spLocks noGrp="1"/>
          </p:cNvSpPr>
          <p:nvPr>
            <p:ph sz="half" idx="1"/>
          </p:nvPr>
        </p:nvSpPr>
        <p:spPr>
          <a:xfrm>
            <a:off x="838200" y="1825625"/>
            <a:ext cx="5181600" cy="435133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内容占位符 3">
            <a:extLst>
              <a:ext uri="{FF2B5EF4-FFF2-40B4-BE49-F238E27FC236}">
                <a16:creationId xmlns:a16="http://schemas.microsoft.com/office/drawing/2014/main" id="{5F4C0B00-B312-23FA-4B9E-2640038FD7A1}"/>
              </a:ext>
            </a:extLst>
          </p:cNvPr>
          <p:cNvSpPr>
            <a:spLocks noGrp="1"/>
          </p:cNvSpPr>
          <p:nvPr>
            <p:ph sz="half" idx="2"/>
          </p:nvPr>
        </p:nvSpPr>
        <p:spPr>
          <a:xfrm>
            <a:off x="6172200" y="1825625"/>
            <a:ext cx="5181600" cy="435133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5" name="日期占位符 4">
            <a:extLst>
              <a:ext uri="{FF2B5EF4-FFF2-40B4-BE49-F238E27FC236}">
                <a16:creationId xmlns:a16="http://schemas.microsoft.com/office/drawing/2014/main" id="{BDFCED6C-FB4B-AB52-B1CF-19A187365F15}"/>
              </a:ext>
            </a:extLst>
          </p:cNvPr>
          <p:cNvSpPr>
            <a:spLocks noGrp="1"/>
          </p:cNvSpPr>
          <p:nvPr>
            <p:ph type="dt" sz="half" idx="10"/>
          </p:nvPr>
        </p:nvSpPr>
        <p:spPr/>
        <p:txBody>
          <a:bodyPr/>
          <a:lstStyle/>
          <a:p>
            <a:fld id="{9E3E1736-5089-8245-BD0B-F99CABD22A0E}" type="datetimeFigureOut">
              <a:t>9/28/26</a:t>
            </a:fld>
            <a:endParaRPr kumimoji="1" lang="zh-CN" altLang="en-US"/>
          </a:p>
        </p:txBody>
      </p:sp>
      <p:sp>
        <p:nvSpPr>
          <p:cNvPr id="6" name="页脚占位符 5">
            <a:extLst>
              <a:ext uri="{FF2B5EF4-FFF2-40B4-BE49-F238E27FC236}">
                <a16:creationId xmlns:a16="http://schemas.microsoft.com/office/drawing/2014/main" id="{2724FE8C-5578-AEB1-C948-F07556223E5A}"/>
              </a:ext>
            </a:extLst>
          </p:cNvPr>
          <p:cNvSpPr>
            <a:spLocks noGrp="1"/>
          </p:cNvSpPr>
          <p:nvPr>
            <p:ph type="ftr" sz="quarter" idx="11"/>
          </p:nvPr>
        </p:nvSpPr>
        <p:spPr/>
        <p:txBody>
          <a:bodyPr/>
          <a:lstStyle/>
          <a:p>
            <a:endParaRPr kumimoji="1" lang="zh-CN" altLang="en-US"/>
          </a:p>
        </p:txBody>
      </p:sp>
      <p:sp>
        <p:nvSpPr>
          <p:cNvPr id="7" name="灯片编号占位符 6">
            <a:extLst>
              <a:ext uri="{FF2B5EF4-FFF2-40B4-BE49-F238E27FC236}">
                <a16:creationId xmlns:a16="http://schemas.microsoft.com/office/drawing/2014/main" id="{458FDFB6-F8B9-C945-66D6-9C32CBD05390}"/>
              </a:ext>
            </a:extLst>
          </p:cNvPr>
          <p:cNvSpPr>
            <a:spLocks noGrp="1"/>
          </p:cNvSpPr>
          <p:nvPr>
            <p:ph type="sldNum" sz="quarter" idx="12"/>
          </p:nvPr>
        </p:nvSpPr>
        <p:spPr/>
        <p:txBody>
          <a:bodyPr/>
          <a:lstStyle/>
          <a:p>
            <a:fld id="{585DECAC-81E0-A24C-B59A-2A73865066D3}" type="slidenum">
              <a:t>‹#›</a:t>
            </a:fld>
            <a:endParaRPr kumimoji="1" lang="zh-CN" altLang="en-US"/>
          </a:p>
        </p:txBody>
      </p:sp>
    </p:spTree>
    <p:extLst>
      <p:ext uri="{BB962C8B-B14F-4D97-AF65-F5344CB8AC3E}">
        <p14:creationId xmlns:p14="http://schemas.microsoft.com/office/powerpoint/2010/main" val="9956302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B42C758-9CB0-4AC2-3AAC-93C8F0789E67}"/>
              </a:ext>
            </a:extLst>
          </p:cNvPr>
          <p:cNvSpPr>
            <a:spLocks noGrp="1"/>
          </p:cNvSpPr>
          <p:nvPr>
            <p:ph type="title"/>
          </p:nvPr>
        </p:nvSpPr>
        <p:spPr>
          <a:xfrm>
            <a:off x="839788" y="365125"/>
            <a:ext cx="10515600" cy="1325563"/>
          </a:xfrm>
        </p:spPr>
        <p:txBody>
          <a:bodyPr/>
          <a:lstStyle/>
          <a:p>
            <a:r>
              <a:rPr kumimoji="1" lang="zh-CN" altLang="en-US"/>
              <a:t>单击此处编辑母版标题样式</a:t>
            </a:r>
          </a:p>
        </p:txBody>
      </p:sp>
      <p:sp>
        <p:nvSpPr>
          <p:cNvPr id="3" name="文本占位符 2">
            <a:extLst>
              <a:ext uri="{FF2B5EF4-FFF2-40B4-BE49-F238E27FC236}">
                <a16:creationId xmlns:a16="http://schemas.microsoft.com/office/drawing/2014/main" id="{32C08709-812E-0B8C-70C9-A7242129B9E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p>
        </p:txBody>
      </p:sp>
      <p:sp>
        <p:nvSpPr>
          <p:cNvPr id="4" name="内容占位符 3">
            <a:extLst>
              <a:ext uri="{FF2B5EF4-FFF2-40B4-BE49-F238E27FC236}">
                <a16:creationId xmlns:a16="http://schemas.microsoft.com/office/drawing/2014/main" id="{1D3AB055-1383-FC07-F01B-47AD6C14A825}"/>
              </a:ext>
            </a:extLst>
          </p:cNvPr>
          <p:cNvSpPr>
            <a:spLocks noGrp="1"/>
          </p:cNvSpPr>
          <p:nvPr>
            <p:ph sz="half" idx="2"/>
          </p:nvPr>
        </p:nvSpPr>
        <p:spPr>
          <a:xfrm>
            <a:off x="839788" y="2505075"/>
            <a:ext cx="5157787" cy="368458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5" name="文本占位符 4">
            <a:extLst>
              <a:ext uri="{FF2B5EF4-FFF2-40B4-BE49-F238E27FC236}">
                <a16:creationId xmlns:a16="http://schemas.microsoft.com/office/drawing/2014/main" id="{EDA567B6-190E-265A-D2D4-F59B269FD10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p>
        </p:txBody>
      </p:sp>
      <p:sp>
        <p:nvSpPr>
          <p:cNvPr id="6" name="内容占位符 5">
            <a:extLst>
              <a:ext uri="{FF2B5EF4-FFF2-40B4-BE49-F238E27FC236}">
                <a16:creationId xmlns:a16="http://schemas.microsoft.com/office/drawing/2014/main" id="{EE1533A3-C47C-F4C5-7277-331CD0F024E3}"/>
              </a:ext>
            </a:extLst>
          </p:cNvPr>
          <p:cNvSpPr>
            <a:spLocks noGrp="1"/>
          </p:cNvSpPr>
          <p:nvPr>
            <p:ph sz="quarter" idx="4"/>
          </p:nvPr>
        </p:nvSpPr>
        <p:spPr>
          <a:xfrm>
            <a:off x="6172200" y="2505075"/>
            <a:ext cx="5183188" cy="368458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7" name="日期占位符 6">
            <a:extLst>
              <a:ext uri="{FF2B5EF4-FFF2-40B4-BE49-F238E27FC236}">
                <a16:creationId xmlns:a16="http://schemas.microsoft.com/office/drawing/2014/main" id="{904ABBFF-E3C3-F2C9-35ED-AE72D8A22BBA}"/>
              </a:ext>
            </a:extLst>
          </p:cNvPr>
          <p:cNvSpPr>
            <a:spLocks noGrp="1"/>
          </p:cNvSpPr>
          <p:nvPr>
            <p:ph type="dt" sz="half" idx="10"/>
          </p:nvPr>
        </p:nvSpPr>
        <p:spPr/>
        <p:txBody>
          <a:bodyPr/>
          <a:lstStyle/>
          <a:p>
            <a:fld id="{9E3E1736-5089-8245-BD0B-F99CABD22A0E}" type="datetimeFigureOut">
              <a:t>9/28/26</a:t>
            </a:fld>
            <a:endParaRPr kumimoji="1" lang="zh-CN" altLang="en-US"/>
          </a:p>
        </p:txBody>
      </p:sp>
      <p:sp>
        <p:nvSpPr>
          <p:cNvPr id="8" name="页脚占位符 7">
            <a:extLst>
              <a:ext uri="{FF2B5EF4-FFF2-40B4-BE49-F238E27FC236}">
                <a16:creationId xmlns:a16="http://schemas.microsoft.com/office/drawing/2014/main" id="{148F44FA-4E86-1251-F7DA-1F40C94EBD90}"/>
              </a:ext>
            </a:extLst>
          </p:cNvPr>
          <p:cNvSpPr>
            <a:spLocks noGrp="1"/>
          </p:cNvSpPr>
          <p:nvPr>
            <p:ph type="ftr" sz="quarter" idx="11"/>
          </p:nvPr>
        </p:nvSpPr>
        <p:spPr/>
        <p:txBody>
          <a:bodyPr/>
          <a:lstStyle/>
          <a:p>
            <a:endParaRPr kumimoji="1" lang="zh-CN" altLang="en-US"/>
          </a:p>
        </p:txBody>
      </p:sp>
      <p:sp>
        <p:nvSpPr>
          <p:cNvPr id="9" name="灯片编号占位符 8">
            <a:extLst>
              <a:ext uri="{FF2B5EF4-FFF2-40B4-BE49-F238E27FC236}">
                <a16:creationId xmlns:a16="http://schemas.microsoft.com/office/drawing/2014/main" id="{B9C7F890-2416-D0BB-28D2-199793483AEA}"/>
              </a:ext>
            </a:extLst>
          </p:cNvPr>
          <p:cNvSpPr>
            <a:spLocks noGrp="1"/>
          </p:cNvSpPr>
          <p:nvPr>
            <p:ph type="sldNum" sz="quarter" idx="12"/>
          </p:nvPr>
        </p:nvSpPr>
        <p:spPr/>
        <p:txBody>
          <a:bodyPr/>
          <a:lstStyle/>
          <a:p>
            <a:fld id="{585DECAC-81E0-A24C-B59A-2A73865066D3}" type="slidenum">
              <a:t>‹#›</a:t>
            </a:fld>
            <a:endParaRPr kumimoji="1" lang="zh-CN" altLang="en-US"/>
          </a:p>
        </p:txBody>
      </p:sp>
    </p:spTree>
    <p:extLst>
      <p:ext uri="{BB962C8B-B14F-4D97-AF65-F5344CB8AC3E}">
        <p14:creationId xmlns:p14="http://schemas.microsoft.com/office/powerpoint/2010/main" val="16649985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45C3223-BD7F-48AB-795F-A0A405E2E6D1}"/>
              </a:ext>
            </a:extLst>
          </p:cNvPr>
          <p:cNvSpPr>
            <a:spLocks noGrp="1"/>
          </p:cNvSpPr>
          <p:nvPr>
            <p:ph type="title"/>
          </p:nvPr>
        </p:nvSpPr>
        <p:spPr/>
        <p:txBody>
          <a:bodyPr/>
          <a:lstStyle/>
          <a:p>
            <a:r>
              <a:rPr kumimoji="1" lang="zh-CN" altLang="en-US"/>
              <a:t>单击此处编辑母版标题样式</a:t>
            </a:r>
          </a:p>
        </p:txBody>
      </p:sp>
      <p:sp>
        <p:nvSpPr>
          <p:cNvPr id="3" name="日期占位符 2">
            <a:extLst>
              <a:ext uri="{FF2B5EF4-FFF2-40B4-BE49-F238E27FC236}">
                <a16:creationId xmlns:a16="http://schemas.microsoft.com/office/drawing/2014/main" id="{A1066B1C-826E-9C73-3CCA-BB46287046AD}"/>
              </a:ext>
            </a:extLst>
          </p:cNvPr>
          <p:cNvSpPr>
            <a:spLocks noGrp="1"/>
          </p:cNvSpPr>
          <p:nvPr>
            <p:ph type="dt" sz="half" idx="10"/>
          </p:nvPr>
        </p:nvSpPr>
        <p:spPr/>
        <p:txBody>
          <a:bodyPr/>
          <a:lstStyle/>
          <a:p>
            <a:fld id="{9E3E1736-5089-8245-BD0B-F99CABD22A0E}" type="datetimeFigureOut">
              <a:t>9/28/26</a:t>
            </a:fld>
            <a:endParaRPr kumimoji="1" lang="zh-CN" altLang="en-US"/>
          </a:p>
        </p:txBody>
      </p:sp>
      <p:sp>
        <p:nvSpPr>
          <p:cNvPr id="4" name="页脚占位符 3">
            <a:extLst>
              <a:ext uri="{FF2B5EF4-FFF2-40B4-BE49-F238E27FC236}">
                <a16:creationId xmlns:a16="http://schemas.microsoft.com/office/drawing/2014/main" id="{EE7AC803-8B6D-79F2-680A-185E2038C749}"/>
              </a:ext>
            </a:extLst>
          </p:cNvPr>
          <p:cNvSpPr>
            <a:spLocks noGrp="1"/>
          </p:cNvSpPr>
          <p:nvPr>
            <p:ph type="ftr" sz="quarter" idx="11"/>
          </p:nvPr>
        </p:nvSpPr>
        <p:spPr/>
        <p:txBody>
          <a:bodyPr/>
          <a:lstStyle/>
          <a:p>
            <a:endParaRPr kumimoji="1" lang="zh-CN" altLang="en-US"/>
          </a:p>
        </p:txBody>
      </p:sp>
      <p:sp>
        <p:nvSpPr>
          <p:cNvPr id="5" name="灯片编号占位符 4">
            <a:extLst>
              <a:ext uri="{FF2B5EF4-FFF2-40B4-BE49-F238E27FC236}">
                <a16:creationId xmlns:a16="http://schemas.microsoft.com/office/drawing/2014/main" id="{A535C4F1-A06F-8D6D-4DA6-8B2E7EAC30DA}"/>
              </a:ext>
            </a:extLst>
          </p:cNvPr>
          <p:cNvSpPr>
            <a:spLocks noGrp="1"/>
          </p:cNvSpPr>
          <p:nvPr>
            <p:ph type="sldNum" sz="quarter" idx="12"/>
          </p:nvPr>
        </p:nvSpPr>
        <p:spPr/>
        <p:txBody>
          <a:bodyPr/>
          <a:lstStyle/>
          <a:p>
            <a:fld id="{585DECAC-81E0-A24C-B59A-2A73865066D3}" type="slidenum">
              <a:t>‹#›</a:t>
            </a:fld>
            <a:endParaRPr kumimoji="1" lang="zh-CN" altLang="en-US"/>
          </a:p>
        </p:txBody>
      </p:sp>
    </p:spTree>
    <p:extLst>
      <p:ext uri="{BB962C8B-B14F-4D97-AF65-F5344CB8AC3E}">
        <p14:creationId xmlns:p14="http://schemas.microsoft.com/office/powerpoint/2010/main" val="304340795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A4555B27-6199-899C-FF98-535CAE68F8C5}"/>
              </a:ext>
            </a:extLst>
          </p:cNvPr>
          <p:cNvSpPr>
            <a:spLocks noGrp="1"/>
          </p:cNvSpPr>
          <p:nvPr>
            <p:ph type="dt" sz="half" idx="10"/>
          </p:nvPr>
        </p:nvSpPr>
        <p:spPr/>
        <p:txBody>
          <a:bodyPr/>
          <a:lstStyle/>
          <a:p>
            <a:fld id="{9E3E1736-5089-8245-BD0B-F99CABD22A0E}" type="datetimeFigureOut">
              <a:t>9/28/26</a:t>
            </a:fld>
            <a:endParaRPr kumimoji="1" lang="zh-CN" altLang="en-US"/>
          </a:p>
        </p:txBody>
      </p:sp>
      <p:sp>
        <p:nvSpPr>
          <p:cNvPr id="3" name="页脚占位符 2">
            <a:extLst>
              <a:ext uri="{FF2B5EF4-FFF2-40B4-BE49-F238E27FC236}">
                <a16:creationId xmlns:a16="http://schemas.microsoft.com/office/drawing/2014/main" id="{BB4002BE-AAE1-9A24-BCC3-A78EBCEDF876}"/>
              </a:ext>
            </a:extLst>
          </p:cNvPr>
          <p:cNvSpPr>
            <a:spLocks noGrp="1"/>
          </p:cNvSpPr>
          <p:nvPr>
            <p:ph type="ftr" sz="quarter" idx="11"/>
          </p:nvPr>
        </p:nvSpPr>
        <p:spPr/>
        <p:txBody>
          <a:bodyPr/>
          <a:lstStyle/>
          <a:p>
            <a:endParaRPr kumimoji="1" lang="zh-CN" altLang="en-US"/>
          </a:p>
        </p:txBody>
      </p:sp>
      <p:sp>
        <p:nvSpPr>
          <p:cNvPr id="4" name="灯片编号占位符 3">
            <a:extLst>
              <a:ext uri="{FF2B5EF4-FFF2-40B4-BE49-F238E27FC236}">
                <a16:creationId xmlns:a16="http://schemas.microsoft.com/office/drawing/2014/main" id="{872E2483-B3D4-B8D9-B4E7-951DAC666306}"/>
              </a:ext>
            </a:extLst>
          </p:cNvPr>
          <p:cNvSpPr>
            <a:spLocks noGrp="1"/>
          </p:cNvSpPr>
          <p:nvPr>
            <p:ph type="sldNum" sz="quarter" idx="12"/>
          </p:nvPr>
        </p:nvSpPr>
        <p:spPr/>
        <p:txBody>
          <a:bodyPr/>
          <a:lstStyle/>
          <a:p>
            <a:fld id="{585DECAC-81E0-A24C-B59A-2A73865066D3}" type="slidenum">
              <a:t>‹#›</a:t>
            </a:fld>
            <a:endParaRPr kumimoji="1" lang="zh-CN" altLang="en-US"/>
          </a:p>
        </p:txBody>
      </p:sp>
    </p:spTree>
    <p:extLst>
      <p:ext uri="{BB962C8B-B14F-4D97-AF65-F5344CB8AC3E}">
        <p14:creationId xmlns:p14="http://schemas.microsoft.com/office/powerpoint/2010/main" val="22302211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4A72811-9C30-35AE-F432-7F0466DB0F05}"/>
              </a:ext>
            </a:extLst>
          </p:cNvPr>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p>
        </p:txBody>
      </p:sp>
      <p:sp>
        <p:nvSpPr>
          <p:cNvPr id="3" name="内容占位符 2">
            <a:extLst>
              <a:ext uri="{FF2B5EF4-FFF2-40B4-BE49-F238E27FC236}">
                <a16:creationId xmlns:a16="http://schemas.microsoft.com/office/drawing/2014/main" id="{9037AAAA-6ADB-5BC8-675D-F637B574C2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文本占位符 3">
            <a:extLst>
              <a:ext uri="{FF2B5EF4-FFF2-40B4-BE49-F238E27FC236}">
                <a16:creationId xmlns:a16="http://schemas.microsoft.com/office/drawing/2014/main" id="{1B8793AE-52DD-DE8E-595D-72D9432731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p>
        </p:txBody>
      </p:sp>
      <p:sp>
        <p:nvSpPr>
          <p:cNvPr id="5" name="日期占位符 4">
            <a:extLst>
              <a:ext uri="{FF2B5EF4-FFF2-40B4-BE49-F238E27FC236}">
                <a16:creationId xmlns:a16="http://schemas.microsoft.com/office/drawing/2014/main" id="{B3E0D61F-6C7B-FA1B-0BC4-9614698612B6}"/>
              </a:ext>
            </a:extLst>
          </p:cNvPr>
          <p:cNvSpPr>
            <a:spLocks noGrp="1"/>
          </p:cNvSpPr>
          <p:nvPr>
            <p:ph type="dt" sz="half" idx="10"/>
          </p:nvPr>
        </p:nvSpPr>
        <p:spPr/>
        <p:txBody>
          <a:bodyPr/>
          <a:lstStyle/>
          <a:p>
            <a:fld id="{9E3E1736-5089-8245-BD0B-F99CABD22A0E}" type="datetimeFigureOut">
              <a:t>9/28/26</a:t>
            </a:fld>
            <a:endParaRPr kumimoji="1" lang="zh-CN" altLang="en-US"/>
          </a:p>
        </p:txBody>
      </p:sp>
      <p:sp>
        <p:nvSpPr>
          <p:cNvPr id="6" name="页脚占位符 5">
            <a:extLst>
              <a:ext uri="{FF2B5EF4-FFF2-40B4-BE49-F238E27FC236}">
                <a16:creationId xmlns:a16="http://schemas.microsoft.com/office/drawing/2014/main" id="{42C56AF2-DFB9-4378-B987-9522F7553445}"/>
              </a:ext>
            </a:extLst>
          </p:cNvPr>
          <p:cNvSpPr>
            <a:spLocks noGrp="1"/>
          </p:cNvSpPr>
          <p:nvPr>
            <p:ph type="ftr" sz="quarter" idx="11"/>
          </p:nvPr>
        </p:nvSpPr>
        <p:spPr/>
        <p:txBody>
          <a:bodyPr/>
          <a:lstStyle/>
          <a:p>
            <a:endParaRPr kumimoji="1" lang="zh-CN" altLang="en-US"/>
          </a:p>
        </p:txBody>
      </p:sp>
      <p:sp>
        <p:nvSpPr>
          <p:cNvPr id="7" name="灯片编号占位符 6">
            <a:extLst>
              <a:ext uri="{FF2B5EF4-FFF2-40B4-BE49-F238E27FC236}">
                <a16:creationId xmlns:a16="http://schemas.microsoft.com/office/drawing/2014/main" id="{3695840D-B7CD-28DE-3616-D9EAAD67E3B0}"/>
              </a:ext>
            </a:extLst>
          </p:cNvPr>
          <p:cNvSpPr>
            <a:spLocks noGrp="1"/>
          </p:cNvSpPr>
          <p:nvPr>
            <p:ph type="sldNum" sz="quarter" idx="12"/>
          </p:nvPr>
        </p:nvSpPr>
        <p:spPr/>
        <p:txBody>
          <a:bodyPr/>
          <a:lstStyle/>
          <a:p>
            <a:fld id="{585DECAC-81E0-A24C-B59A-2A73865066D3}" type="slidenum">
              <a:t>‹#›</a:t>
            </a:fld>
            <a:endParaRPr kumimoji="1" lang="zh-CN" altLang="en-US"/>
          </a:p>
        </p:txBody>
      </p:sp>
    </p:spTree>
    <p:extLst>
      <p:ext uri="{BB962C8B-B14F-4D97-AF65-F5344CB8AC3E}">
        <p14:creationId xmlns:p14="http://schemas.microsoft.com/office/powerpoint/2010/main" val="160221979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D32DABC-98CA-A20A-BAED-0E3EC90BE5F5}"/>
              </a:ext>
            </a:extLst>
          </p:cNvPr>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p>
        </p:txBody>
      </p:sp>
      <p:sp>
        <p:nvSpPr>
          <p:cNvPr id="3" name="图片占位符 2">
            <a:extLst>
              <a:ext uri="{FF2B5EF4-FFF2-40B4-BE49-F238E27FC236}">
                <a16:creationId xmlns:a16="http://schemas.microsoft.com/office/drawing/2014/main" id="{78BF6871-0F80-C783-F7E4-294A60DE24D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a:extLst>
              <a:ext uri="{FF2B5EF4-FFF2-40B4-BE49-F238E27FC236}">
                <a16:creationId xmlns:a16="http://schemas.microsoft.com/office/drawing/2014/main" id="{7A1D7FE1-ACFF-4A47-B3C4-61AAEEBC49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p>
        </p:txBody>
      </p:sp>
      <p:sp>
        <p:nvSpPr>
          <p:cNvPr id="5" name="日期占位符 4">
            <a:extLst>
              <a:ext uri="{FF2B5EF4-FFF2-40B4-BE49-F238E27FC236}">
                <a16:creationId xmlns:a16="http://schemas.microsoft.com/office/drawing/2014/main" id="{CE1CD42B-48E4-2D18-84E9-88C934EF4279}"/>
              </a:ext>
            </a:extLst>
          </p:cNvPr>
          <p:cNvSpPr>
            <a:spLocks noGrp="1"/>
          </p:cNvSpPr>
          <p:nvPr>
            <p:ph type="dt" sz="half" idx="10"/>
          </p:nvPr>
        </p:nvSpPr>
        <p:spPr/>
        <p:txBody>
          <a:bodyPr/>
          <a:lstStyle/>
          <a:p>
            <a:fld id="{9E3E1736-5089-8245-BD0B-F99CABD22A0E}" type="datetimeFigureOut">
              <a:t>9/28/26</a:t>
            </a:fld>
            <a:endParaRPr kumimoji="1" lang="zh-CN" altLang="en-US"/>
          </a:p>
        </p:txBody>
      </p:sp>
      <p:sp>
        <p:nvSpPr>
          <p:cNvPr id="6" name="页脚占位符 5">
            <a:extLst>
              <a:ext uri="{FF2B5EF4-FFF2-40B4-BE49-F238E27FC236}">
                <a16:creationId xmlns:a16="http://schemas.microsoft.com/office/drawing/2014/main" id="{71D64052-6654-BB1B-E4A8-33C6BC8E6591}"/>
              </a:ext>
            </a:extLst>
          </p:cNvPr>
          <p:cNvSpPr>
            <a:spLocks noGrp="1"/>
          </p:cNvSpPr>
          <p:nvPr>
            <p:ph type="ftr" sz="quarter" idx="11"/>
          </p:nvPr>
        </p:nvSpPr>
        <p:spPr/>
        <p:txBody>
          <a:bodyPr/>
          <a:lstStyle/>
          <a:p>
            <a:endParaRPr kumimoji="1" lang="zh-CN" altLang="en-US"/>
          </a:p>
        </p:txBody>
      </p:sp>
      <p:sp>
        <p:nvSpPr>
          <p:cNvPr id="7" name="灯片编号占位符 6">
            <a:extLst>
              <a:ext uri="{FF2B5EF4-FFF2-40B4-BE49-F238E27FC236}">
                <a16:creationId xmlns:a16="http://schemas.microsoft.com/office/drawing/2014/main" id="{DCB6E592-699C-5706-5984-5E75F44347D0}"/>
              </a:ext>
            </a:extLst>
          </p:cNvPr>
          <p:cNvSpPr>
            <a:spLocks noGrp="1"/>
          </p:cNvSpPr>
          <p:nvPr>
            <p:ph type="sldNum" sz="quarter" idx="12"/>
          </p:nvPr>
        </p:nvSpPr>
        <p:spPr/>
        <p:txBody>
          <a:bodyPr/>
          <a:lstStyle/>
          <a:p>
            <a:fld id="{585DECAC-81E0-A24C-B59A-2A73865066D3}" type="slidenum">
              <a:t>‹#›</a:t>
            </a:fld>
            <a:endParaRPr kumimoji="1" lang="zh-CN" altLang="en-US"/>
          </a:p>
        </p:txBody>
      </p:sp>
    </p:spTree>
    <p:extLst>
      <p:ext uri="{BB962C8B-B14F-4D97-AF65-F5344CB8AC3E}">
        <p14:creationId xmlns:p14="http://schemas.microsoft.com/office/powerpoint/2010/main" val="12805899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0582203-6A32-15C2-78D5-551284FA91A7}"/>
              </a:ext>
            </a:extLst>
          </p:cNvPr>
          <p:cNvSpPr>
            <a:spLocks noGrp="1"/>
          </p:cNvSpPr>
          <p:nvPr>
            <p:ph type="title"/>
          </p:nvPr>
        </p:nvSpPr>
        <p:spPr/>
        <p:txBody>
          <a:bodyPr/>
          <a:lstStyle/>
          <a:p>
            <a:r>
              <a:rPr kumimoji="1" lang="zh-CN" altLang="en-US"/>
              <a:t>单击此处编辑母版标题样式</a:t>
            </a:r>
          </a:p>
        </p:txBody>
      </p:sp>
      <p:sp>
        <p:nvSpPr>
          <p:cNvPr id="3" name="竖排文字占位符 2">
            <a:extLst>
              <a:ext uri="{FF2B5EF4-FFF2-40B4-BE49-F238E27FC236}">
                <a16:creationId xmlns:a16="http://schemas.microsoft.com/office/drawing/2014/main" id="{4E0C8575-8844-3207-986B-134C1BB4E791}"/>
              </a:ext>
            </a:extLst>
          </p:cNvPr>
          <p:cNvSpPr>
            <a:spLocks noGrp="1"/>
          </p:cNvSpPr>
          <p:nvPr>
            <p:ph type="body" orient="vert" idx="1"/>
          </p:nvPr>
        </p:nvSpPr>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a:extLst>
              <a:ext uri="{FF2B5EF4-FFF2-40B4-BE49-F238E27FC236}">
                <a16:creationId xmlns:a16="http://schemas.microsoft.com/office/drawing/2014/main" id="{DF0BAE04-7579-2909-C524-461E2649B152}"/>
              </a:ext>
            </a:extLst>
          </p:cNvPr>
          <p:cNvSpPr>
            <a:spLocks noGrp="1"/>
          </p:cNvSpPr>
          <p:nvPr>
            <p:ph type="dt" sz="half" idx="10"/>
          </p:nvPr>
        </p:nvSpPr>
        <p:spPr/>
        <p:txBody>
          <a:bodyPr/>
          <a:lstStyle/>
          <a:p>
            <a:fld id="{9E3E1736-5089-8245-BD0B-F99CABD22A0E}" type="datetimeFigureOut">
              <a:t>9/28/26</a:t>
            </a:fld>
            <a:endParaRPr kumimoji="1" lang="zh-CN" altLang="en-US"/>
          </a:p>
        </p:txBody>
      </p:sp>
      <p:sp>
        <p:nvSpPr>
          <p:cNvPr id="5" name="页脚占位符 4">
            <a:extLst>
              <a:ext uri="{FF2B5EF4-FFF2-40B4-BE49-F238E27FC236}">
                <a16:creationId xmlns:a16="http://schemas.microsoft.com/office/drawing/2014/main" id="{4705817C-CE48-C23B-4361-73539DC0AE4D}"/>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B79B58C3-B4F6-3171-69C2-8CAC3D0BA8E1}"/>
              </a:ext>
            </a:extLst>
          </p:cNvPr>
          <p:cNvSpPr>
            <a:spLocks noGrp="1"/>
          </p:cNvSpPr>
          <p:nvPr>
            <p:ph type="sldNum" sz="quarter" idx="12"/>
          </p:nvPr>
        </p:nvSpPr>
        <p:spPr/>
        <p:txBody>
          <a:bodyPr/>
          <a:lstStyle/>
          <a:p>
            <a:fld id="{585DECAC-81E0-A24C-B59A-2A73865066D3}" type="slidenum">
              <a:t>‹#›</a:t>
            </a:fld>
            <a:endParaRPr kumimoji="1" lang="zh-CN" altLang="en-US"/>
          </a:p>
        </p:txBody>
      </p:sp>
    </p:spTree>
    <p:extLst>
      <p:ext uri="{BB962C8B-B14F-4D97-AF65-F5344CB8AC3E}">
        <p14:creationId xmlns:p14="http://schemas.microsoft.com/office/powerpoint/2010/main" val="28033694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4FEBA8CD-8F3F-860F-FF1D-5AE65969B111}"/>
              </a:ext>
            </a:extLst>
          </p:cNvPr>
          <p:cNvSpPr>
            <a:spLocks noGrp="1"/>
          </p:cNvSpPr>
          <p:nvPr>
            <p:ph type="title" orient="vert"/>
          </p:nvPr>
        </p:nvSpPr>
        <p:spPr>
          <a:xfrm>
            <a:off x="8724900" y="365125"/>
            <a:ext cx="2628900" cy="5811838"/>
          </a:xfrm>
        </p:spPr>
        <p:txBody>
          <a:bodyPr vert="eaVert"/>
          <a:lstStyle/>
          <a:p>
            <a:r>
              <a:rPr kumimoji="1" lang="zh-CN" altLang="en-US"/>
              <a:t>单击此处编辑母版标题样式</a:t>
            </a:r>
          </a:p>
        </p:txBody>
      </p:sp>
      <p:sp>
        <p:nvSpPr>
          <p:cNvPr id="3" name="竖排文字占位符 2">
            <a:extLst>
              <a:ext uri="{FF2B5EF4-FFF2-40B4-BE49-F238E27FC236}">
                <a16:creationId xmlns:a16="http://schemas.microsoft.com/office/drawing/2014/main" id="{E9552D7F-5AB0-043C-9EF6-18AE175CAA17}"/>
              </a:ext>
            </a:extLst>
          </p:cNvPr>
          <p:cNvSpPr>
            <a:spLocks noGrp="1"/>
          </p:cNvSpPr>
          <p:nvPr>
            <p:ph type="body" orient="vert" idx="1"/>
          </p:nvPr>
        </p:nvSpPr>
        <p:spPr>
          <a:xfrm>
            <a:off x="838200" y="365125"/>
            <a:ext cx="7734300" cy="5811838"/>
          </a:xfrm>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a:extLst>
              <a:ext uri="{FF2B5EF4-FFF2-40B4-BE49-F238E27FC236}">
                <a16:creationId xmlns:a16="http://schemas.microsoft.com/office/drawing/2014/main" id="{E5A5264C-2CD5-CB49-D6FF-8738460A69E3}"/>
              </a:ext>
            </a:extLst>
          </p:cNvPr>
          <p:cNvSpPr>
            <a:spLocks noGrp="1"/>
          </p:cNvSpPr>
          <p:nvPr>
            <p:ph type="dt" sz="half" idx="10"/>
          </p:nvPr>
        </p:nvSpPr>
        <p:spPr/>
        <p:txBody>
          <a:bodyPr/>
          <a:lstStyle/>
          <a:p>
            <a:fld id="{9E3E1736-5089-8245-BD0B-F99CABD22A0E}" type="datetimeFigureOut">
              <a:t>9/28/26</a:t>
            </a:fld>
            <a:endParaRPr kumimoji="1" lang="zh-CN" altLang="en-US"/>
          </a:p>
        </p:txBody>
      </p:sp>
      <p:sp>
        <p:nvSpPr>
          <p:cNvPr id="5" name="页脚占位符 4">
            <a:extLst>
              <a:ext uri="{FF2B5EF4-FFF2-40B4-BE49-F238E27FC236}">
                <a16:creationId xmlns:a16="http://schemas.microsoft.com/office/drawing/2014/main" id="{252D84F7-D17B-7B92-2C84-9E2CB124DA9A}"/>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9A091572-A261-9894-655B-D803C01D4E28}"/>
              </a:ext>
            </a:extLst>
          </p:cNvPr>
          <p:cNvSpPr>
            <a:spLocks noGrp="1"/>
          </p:cNvSpPr>
          <p:nvPr>
            <p:ph type="sldNum" sz="quarter" idx="12"/>
          </p:nvPr>
        </p:nvSpPr>
        <p:spPr/>
        <p:txBody>
          <a:bodyPr/>
          <a:lstStyle/>
          <a:p>
            <a:fld id="{585DECAC-81E0-A24C-B59A-2A73865066D3}" type="slidenum">
              <a:t>‹#›</a:t>
            </a:fld>
            <a:endParaRPr kumimoji="1" lang="zh-CN" altLang="en-US"/>
          </a:p>
        </p:txBody>
      </p:sp>
    </p:spTree>
    <p:extLst>
      <p:ext uri="{BB962C8B-B14F-4D97-AF65-F5344CB8AC3E}">
        <p14:creationId xmlns:p14="http://schemas.microsoft.com/office/powerpoint/2010/main" val="26648367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57C475D-40B3-6B00-13AA-1544FE72E409}"/>
              </a:ext>
            </a:extLst>
          </p:cNvPr>
          <p:cNvSpPr>
            <a:spLocks noGrp="1"/>
          </p:cNvSpPr>
          <p:nvPr>
            <p:ph type="ctrTitle"/>
          </p:nvPr>
        </p:nvSpPr>
        <p:spPr>
          <a:xfrm>
            <a:off x="1524000" y="1122363"/>
            <a:ext cx="9144000" cy="2387600"/>
          </a:xfrm>
        </p:spPr>
        <p:txBody>
          <a:bodyPr anchor="b"/>
          <a:lstStyle>
            <a:lvl1pPr algn="ctr">
              <a:defRPr sz="6000"/>
            </a:lvl1pPr>
          </a:lstStyle>
          <a:p>
            <a:r>
              <a:rPr kumimoji="1" lang="zh-CN" altLang="en-US"/>
              <a:t>单击此处编辑母版标题样式</a:t>
            </a:r>
          </a:p>
        </p:txBody>
      </p:sp>
      <p:sp>
        <p:nvSpPr>
          <p:cNvPr id="3" name="副标题 2">
            <a:extLst>
              <a:ext uri="{FF2B5EF4-FFF2-40B4-BE49-F238E27FC236}">
                <a16:creationId xmlns:a16="http://schemas.microsoft.com/office/drawing/2014/main" id="{9E866AD9-E72A-9585-B89A-AC49286483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a:t>单击此处编辑母版副标题样式</a:t>
            </a:r>
          </a:p>
        </p:txBody>
      </p:sp>
      <p:sp>
        <p:nvSpPr>
          <p:cNvPr id="4" name="日期占位符 3">
            <a:extLst>
              <a:ext uri="{FF2B5EF4-FFF2-40B4-BE49-F238E27FC236}">
                <a16:creationId xmlns:a16="http://schemas.microsoft.com/office/drawing/2014/main" id="{E68E40BC-90EA-63F7-5D5B-C783DD9150E1}"/>
              </a:ext>
            </a:extLst>
          </p:cNvPr>
          <p:cNvSpPr>
            <a:spLocks noGrp="1"/>
          </p:cNvSpPr>
          <p:nvPr>
            <p:ph type="dt" sz="half" idx="10"/>
          </p:nvPr>
        </p:nvSpPr>
        <p:spPr/>
        <p:txBody>
          <a:bodyPr/>
          <a:lstStyle/>
          <a:p>
            <a:fld id="{0DD100CD-0F59-0548-A51A-F731B4F424BB}" type="datetimeFigureOut">
              <a:t>9/28/26</a:t>
            </a:fld>
            <a:endParaRPr kumimoji="1" lang="zh-CN" altLang="en-US"/>
          </a:p>
        </p:txBody>
      </p:sp>
      <p:sp>
        <p:nvSpPr>
          <p:cNvPr id="5" name="页脚占位符 4">
            <a:extLst>
              <a:ext uri="{FF2B5EF4-FFF2-40B4-BE49-F238E27FC236}">
                <a16:creationId xmlns:a16="http://schemas.microsoft.com/office/drawing/2014/main" id="{3816F4D8-0F61-D271-0416-A8E8FBF7F957}"/>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48C3F446-413C-1982-AE93-35DC479758E9}"/>
              </a:ext>
            </a:extLst>
          </p:cNvPr>
          <p:cNvSpPr>
            <a:spLocks noGrp="1"/>
          </p:cNvSpPr>
          <p:nvPr>
            <p:ph type="sldNum" sz="quarter" idx="12"/>
          </p:nvPr>
        </p:nvSpPr>
        <p:spPr/>
        <p:txBody>
          <a:bodyPr/>
          <a:lstStyle/>
          <a:p>
            <a:fld id="{9374C459-A5C6-F94D-9F75-52BA642AF5DE}" type="slidenum">
              <a:t>‹#›</a:t>
            </a:fld>
            <a:endParaRPr kumimoji="1" lang="zh-CN" altLang="en-US"/>
          </a:p>
        </p:txBody>
      </p:sp>
    </p:spTree>
    <p:extLst>
      <p:ext uri="{BB962C8B-B14F-4D97-AF65-F5344CB8AC3E}">
        <p14:creationId xmlns:p14="http://schemas.microsoft.com/office/powerpoint/2010/main" val="64233126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93B1077-9B4A-D8DD-5AD1-52BC7E6F94A1}"/>
              </a:ext>
            </a:extLst>
          </p:cNvPr>
          <p:cNvSpPr>
            <a:spLocks noGrp="1"/>
          </p:cNvSpPr>
          <p:nvPr>
            <p:ph type="title"/>
          </p:nvPr>
        </p:nvSpPr>
        <p:spPr/>
        <p:txBody>
          <a:bodyPr/>
          <a:lstStyle/>
          <a:p>
            <a:r>
              <a:rPr kumimoji="1" lang="zh-CN" altLang="en-US"/>
              <a:t>单击此处编辑母版标题样式</a:t>
            </a:r>
          </a:p>
        </p:txBody>
      </p:sp>
      <p:sp>
        <p:nvSpPr>
          <p:cNvPr id="3" name="内容占位符 2">
            <a:extLst>
              <a:ext uri="{FF2B5EF4-FFF2-40B4-BE49-F238E27FC236}">
                <a16:creationId xmlns:a16="http://schemas.microsoft.com/office/drawing/2014/main" id="{630CBF07-57E9-BABB-33C0-191822AC6E0A}"/>
              </a:ext>
            </a:extLst>
          </p:cNvPr>
          <p:cNvSpPr>
            <a:spLocks noGrp="1"/>
          </p:cNvSpPr>
          <p:nvPr>
            <p:ph idx="1"/>
          </p:nvPr>
        </p:nvSpPr>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a:extLst>
              <a:ext uri="{FF2B5EF4-FFF2-40B4-BE49-F238E27FC236}">
                <a16:creationId xmlns:a16="http://schemas.microsoft.com/office/drawing/2014/main" id="{22D23550-9EF0-545E-6C77-9D790F05F376}"/>
              </a:ext>
            </a:extLst>
          </p:cNvPr>
          <p:cNvSpPr>
            <a:spLocks noGrp="1"/>
          </p:cNvSpPr>
          <p:nvPr>
            <p:ph type="dt" sz="half" idx="10"/>
          </p:nvPr>
        </p:nvSpPr>
        <p:spPr/>
        <p:txBody>
          <a:bodyPr/>
          <a:lstStyle/>
          <a:p>
            <a:fld id="{0DD100CD-0F59-0548-A51A-F731B4F424BB}" type="datetimeFigureOut">
              <a:t>9/28/26</a:t>
            </a:fld>
            <a:endParaRPr kumimoji="1" lang="zh-CN" altLang="en-US"/>
          </a:p>
        </p:txBody>
      </p:sp>
      <p:sp>
        <p:nvSpPr>
          <p:cNvPr id="5" name="页脚占位符 4">
            <a:extLst>
              <a:ext uri="{FF2B5EF4-FFF2-40B4-BE49-F238E27FC236}">
                <a16:creationId xmlns:a16="http://schemas.microsoft.com/office/drawing/2014/main" id="{B68C3F73-4FE2-CA88-6460-C649BB59C22A}"/>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08B206D3-2C28-8AED-817F-EC99A6E7B8FB}"/>
              </a:ext>
            </a:extLst>
          </p:cNvPr>
          <p:cNvSpPr>
            <a:spLocks noGrp="1"/>
          </p:cNvSpPr>
          <p:nvPr>
            <p:ph type="sldNum" sz="quarter" idx="12"/>
          </p:nvPr>
        </p:nvSpPr>
        <p:spPr/>
        <p:txBody>
          <a:bodyPr/>
          <a:lstStyle/>
          <a:p>
            <a:fld id="{9374C459-A5C6-F94D-9F75-52BA642AF5DE}" type="slidenum">
              <a:t>‹#›</a:t>
            </a:fld>
            <a:endParaRPr kumimoji="1" lang="zh-CN" altLang="en-US"/>
          </a:p>
        </p:txBody>
      </p:sp>
    </p:spTree>
    <p:extLst>
      <p:ext uri="{BB962C8B-B14F-4D97-AF65-F5344CB8AC3E}">
        <p14:creationId xmlns:p14="http://schemas.microsoft.com/office/powerpoint/2010/main" val="148209329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CB997B2-7C47-6CB1-66FB-F264F8DB0475}"/>
              </a:ext>
            </a:extLst>
          </p:cNvPr>
          <p:cNvSpPr>
            <a:spLocks noGrp="1"/>
          </p:cNvSpPr>
          <p:nvPr>
            <p:ph type="title"/>
          </p:nvPr>
        </p:nvSpPr>
        <p:spPr>
          <a:xfrm>
            <a:off x="831850" y="1709738"/>
            <a:ext cx="10515600" cy="2852737"/>
          </a:xfrm>
        </p:spPr>
        <p:txBody>
          <a:bodyPr anchor="b"/>
          <a:lstStyle>
            <a:lvl1pPr>
              <a:defRPr sz="6000"/>
            </a:lvl1pPr>
          </a:lstStyle>
          <a:p>
            <a:r>
              <a:rPr kumimoji="1" lang="zh-CN" altLang="en-US"/>
              <a:t>单击此处编辑母版标题样式</a:t>
            </a:r>
          </a:p>
        </p:txBody>
      </p:sp>
      <p:sp>
        <p:nvSpPr>
          <p:cNvPr id="3" name="文本占位符 2">
            <a:extLst>
              <a:ext uri="{FF2B5EF4-FFF2-40B4-BE49-F238E27FC236}">
                <a16:creationId xmlns:a16="http://schemas.microsoft.com/office/drawing/2014/main" id="{AFD96425-C3D6-8686-C965-8999E153B80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CN" altLang="en-US"/>
              <a:t>单击此处编辑母版文本样式</a:t>
            </a:r>
          </a:p>
        </p:txBody>
      </p:sp>
      <p:sp>
        <p:nvSpPr>
          <p:cNvPr id="4" name="日期占位符 3">
            <a:extLst>
              <a:ext uri="{FF2B5EF4-FFF2-40B4-BE49-F238E27FC236}">
                <a16:creationId xmlns:a16="http://schemas.microsoft.com/office/drawing/2014/main" id="{42B41303-FC7E-7CFC-9607-21629FEB016B}"/>
              </a:ext>
            </a:extLst>
          </p:cNvPr>
          <p:cNvSpPr>
            <a:spLocks noGrp="1"/>
          </p:cNvSpPr>
          <p:nvPr>
            <p:ph type="dt" sz="half" idx="10"/>
          </p:nvPr>
        </p:nvSpPr>
        <p:spPr/>
        <p:txBody>
          <a:bodyPr/>
          <a:lstStyle/>
          <a:p>
            <a:fld id="{0DD100CD-0F59-0548-A51A-F731B4F424BB}" type="datetimeFigureOut">
              <a:t>9/28/26</a:t>
            </a:fld>
            <a:endParaRPr kumimoji="1" lang="zh-CN" altLang="en-US"/>
          </a:p>
        </p:txBody>
      </p:sp>
      <p:sp>
        <p:nvSpPr>
          <p:cNvPr id="5" name="页脚占位符 4">
            <a:extLst>
              <a:ext uri="{FF2B5EF4-FFF2-40B4-BE49-F238E27FC236}">
                <a16:creationId xmlns:a16="http://schemas.microsoft.com/office/drawing/2014/main" id="{2F254C37-83CC-F415-9E1D-4E4C73FC6065}"/>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CB34630E-2348-DB92-1CE8-E0C082E1424B}"/>
              </a:ext>
            </a:extLst>
          </p:cNvPr>
          <p:cNvSpPr>
            <a:spLocks noGrp="1"/>
          </p:cNvSpPr>
          <p:nvPr>
            <p:ph type="sldNum" sz="quarter" idx="12"/>
          </p:nvPr>
        </p:nvSpPr>
        <p:spPr/>
        <p:txBody>
          <a:bodyPr/>
          <a:lstStyle/>
          <a:p>
            <a:fld id="{9374C459-A5C6-F94D-9F75-52BA642AF5DE}" type="slidenum">
              <a:t>‹#›</a:t>
            </a:fld>
            <a:endParaRPr kumimoji="1" lang="zh-CN" altLang="en-US"/>
          </a:p>
        </p:txBody>
      </p:sp>
    </p:spTree>
    <p:extLst>
      <p:ext uri="{BB962C8B-B14F-4D97-AF65-F5344CB8AC3E}">
        <p14:creationId xmlns:p14="http://schemas.microsoft.com/office/powerpoint/2010/main" val="424874502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70B0397-826D-3823-F360-CE661911B483}"/>
              </a:ext>
            </a:extLst>
          </p:cNvPr>
          <p:cNvSpPr>
            <a:spLocks noGrp="1"/>
          </p:cNvSpPr>
          <p:nvPr>
            <p:ph type="title"/>
          </p:nvPr>
        </p:nvSpPr>
        <p:spPr/>
        <p:txBody>
          <a:bodyPr/>
          <a:lstStyle/>
          <a:p>
            <a:r>
              <a:rPr kumimoji="1" lang="zh-CN" altLang="en-US"/>
              <a:t>单击此处编辑母版标题样式</a:t>
            </a:r>
          </a:p>
        </p:txBody>
      </p:sp>
      <p:sp>
        <p:nvSpPr>
          <p:cNvPr id="3" name="内容占位符 2">
            <a:extLst>
              <a:ext uri="{FF2B5EF4-FFF2-40B4-BE49-F238E27FC236}">
                <a16:creationId xmlns:a16="http://schemas.microsoft.com/office/drawing/2014/main" id="{3BF7050C-18DE-00FF-C0D6-99601C30EBA7}"/>
              </a:ext>
            </a:extLst>
          </p:cNvPr>
          <p:cNvSpPr>
            <a:spLocks noGrp="1"/>
          </p:cNvSpPr>
          <p:nvPr>
            <p:ph sz="half" idx="1"/>
          </p:nvPr>
        </p:nvSpPr>
        <p:spPr>
          <a:xfrm>
            <a:off x="838200" y="1825625"/>
            <a:ext cx="5181600" cy="435133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内容占位符 3">
            <a:extLst>
              <a:ext uri="{FF2B5EF4-FFF2-40B4-BE49-F238E27FC236}">
                <a16:creationId xmlns:a16="http://schemas.microsoft.com/office/drawing/2014/main" id="{74792FE2-86CC-D141-A43B-CA1530D7DE09}"/>
              </a:ext>
            </a:extLst>
          </p:cNvPr>
          <p:cNvSpPr>
            <a:spLocks noGrp="1"/>
          </p:cNvSpPr>
          <p:nvPr>
            <p:ph sz="half" idx="2"/>
          </p:nvPr>
        </p:nvSpPr>
        <p:spPr>
          <a:xfrm>
            <a:off x="6172200" y="1825625"/>
            <a:ext cx="5181600" cy="435133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5" name="日期占位符 4">
            <a:extLst>
              <a:ext uri="{FF2B5EF4-FFF2-40B4-BE49-F238E27FC236}">
                <a16:creationId xmlns:a16="http://schemas.microsoft.com/office/drawing/2014/main" id="{D5A64317-298D-D97F-813F-C8FF26F0F596}"/>
              </a:ext>
            </a:extLst>
          </p:cNvPr>
          <p:cNvSpPr>
            <a:spLocks noGrp="1"/>
          </p:cNvSpPr>
          <p:nvPr>
            <p:ph type="dt" sz="half" idx="10"/>
          </p:nvPr>
        </p:nvSpPr>
        <p:spPr/>
        <p:txBody>
          <a:bodyPr/>
          <a:lstStyle/>
          <a:p>
            <a:fld id="{0DD100CD-0F59-0548-A51A-F731B4F424BB}" type="datetimeFigureOut">
              <a:t>9/28/26</a:t>
            </a:fld>
            <a:endParaRPr kumimoji="1" lang="zh-CN" altLang="en-US"/>
          </a:p>
        </p:txBody>
      </p:sp>
      <p:sp>
        <p:nvSpPr>
          <p:cNvPr id="6" name="页脚占位符 5">
            <a:extLst>
              <a:ext uri="{FF2B5EF4-FFF2-40B4-BE49-F238E27FC236}">
                <a16:creationId xmlns:a16="http://schemas.microsoft.com/office/drawing/2014/main" id="{C1F45FA4-5627-F51C-FCD2-446BA390F19D}"/>
              </a:ext>
            </a:extLst>
          </p:cNvPr>
          <p:cNvSpPr>
            <a:spLocks noGrp="1"/>
          </p:cNvSpPr>
          <p:nvPr>
            <p:ph type="ftr" sz="quarter" idx="11"/>
          </p:nvPr>
        </p:nvSpPr>
        <p:spPr/>
        <p:txBody>
          <a:bodyPr/>
          <a:lstStyle/>
          <a:p>
            <a:endParaRPr kumimoji="1" lang="zh-CN" altLang="en-US"/>
          </a:p>
        </p:txBody>
      </p:sp>
      <p:sp>
        <p:nvSpPr>
          <p:cNvPr id="7" name="灯片编号占位符 6">
            <a:extLst>
              <a:ext uri="{FF2B5EF4-FFF2-40B4-BE49-F238E27FC236}">
                <a16:creationId xmlns:a16="http://schemas.microsoft.com/office/drawing/2014/main" id="{3854F632-C9B0-0902-31BD-3CC2F85A34EE}"/>
              </a:ext>
            </a:extLst>
          </p:cNvPr>
          <p:cNvSpPr>
            <a:spLocks noGrp="1"/>
          </p:cNvSpPr>
          <p:nvPr>
            <p:ph type="sldNum" sz="quarter" idx="12"/>
          </p:nvPr>
        </p:nvSpPr>
        <p:spPr/>
        <p:txBody>
          <a:bodyPr/>
          <a:lstStyle/>
          <a:p>
            <a:fld id="{9374C459-A5C6-F94D-9F75-52BA642AF5DE}" type="slidenum">
              <a:t>‹#›</a:t>
            </a:fld>
            <a:endParaRPr kumimoji="1" lang="zh-CN" altLang="en-US"/>
          </a:p>
        </p:txBody>
      </p:sp>
    </p:spTree>
    <p:extLst>
      <p:ext uri="{BB962C8B-B14F-4D97-AF65-F5344CB8AC3E}">
        <p14:creationId xmlns:p14="http://schemas.microsoft.com/office/powerpoint/2010/main" val="238146918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CF7BB95-CA3A-B7BF-999D-8AE50EBDA4B0}"/>
              </a:ext>
            </a:extLst>
          </p:cNvPr>
          <p:cNvSpPr>
            <a:spLocks noGrp="1"/>
          </p:cNvSpPr>
          <p:nvPr>
            <p:ph type="title"/>
          </p:nvPr>
        </p:nvSpPr>
        <p:spPr>
          <a:xfrm>
            <a:off x="839788" y="365125"/>
            <a:ext cx="10515600" cy="1325563"/>
          </a:xfrm>
        </p:spPr>
        <p:txBody>
          <a:bodyPr/>
          <a:lstStyle/>
          <a:p>
            <a:r>
              <a:rPr kumimoji="1" lang="zh-CN" altLang="en-US"/>
              <a:t>单击此处编辑母版标题样式</a:t>
            </a:r>
          </a:p>
        </p:txBody>
      </p:sp>
      <p:sp>
        <p:nvSpPr>
          <p:cNvPr id="3" name="文本占位符 2">
            <a:extLst>
              <a:ext uri="{FF2B5EF4-FFF2-40B4-BE49-F238E27FC236}">
                <a16:creationId xmlns:a16="http://schemas.microsoft.com/office/drawing/2014/main" id="{AA5332E2-DC7E-5AB1-E164-74DAD0AE99C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p>
        </p:txBody>
      </p:sp>
      <p:sp>
        <p:nvSpPr>
          <p:cNvPr id="4" name="内容占位符 3">
            <a:extLst>
              <a:ext uri="{FF2B5EF4-FFF2-40B4-BE49-F238E27FC236}">
                <a16:creationId xmlns:a16="http://schemas.microsoft.com/office/drawing/2014/main" id="{63F8413C-EC4B-6E26-0FEA-5469123F109E}"/>
              </a:ext>
            </a:extLst>
          </p:cNvPr>
          <p:cNvSpPr>
            <a:spLocks noGrp="1"/>
          </p:cNvSpPr>
          <p:nvPr>
            <p:ph sz="half" idx="2"/>
          </p:nvPr>
        </p:nvSpPr>
        <p:spPr>
          <a:xfrm>
            <a:off x="839788" y="2505075"/>
            <a:ext cx="5157787" cy="368458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5" name="文本占位符 4">
            <a:extLst>
              <a:ext uri="{FF2B5EF4-FFF2-40B4-BE49-F238E27FC236}">
                <a16:creationId xmlns:a16="http://schemas.microsoft.com/office/drawing/2014/main" id="{6BE0E1C4-34C4-3454-4075-F3537AF386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p>
        </p:txBody>
      </p:sp>
      <p:sp>
        <p:nvSpPr>
          <p:cNvPr id="6" name="内容占位符 5">
            <a:extLst>
              <a:ext uri="{FF2B5EF4-FFF2-40B4-BE49-F238E27FC236}">
                <a16:creationId xmlns:a16="http://schemas.microsoft.com/office/drawing/2014/main" id="{C89955F8-40D6-0887-CDC2-11A988D2FD0E}"/>
              </a:ext>
            </a:extLst>
          </p:cNvPr>
          <p:cNvSpPr>
            <a:spLocks noGrp="1"/>
          </p:cNvSpPr>
          <p:nvPr>
            <p:ph sz="quarter" idx="4"/>
          </p:nvPr>
        </p:nvSpPr>
        <p:spPr>
          <a:xfrm>
            <a:off x="6172200" y="2505075"/>
            <a:ext cx="5183188" cy="368458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7" name="日期占位符 6">
            <a:extLst>
              <a:ext uri="{FF2B5EF4-FFF2-40B4-BE49-F238E27FC236}">
                <a16:creationId xmlns:a16="http://schemas.microsoft.com/office/drawing/2014/main" id="{4190BF67-E6CE-3019-462A-AB64BD6609FA}"/>
              </a:ext>
            </a:extLst>
          </p:cNvPr>
          <p:cNvSpPr>
            <a:spLocks noGrp="1"/>
          </p:cNvSpPr>
          <p:nvPr>
            <p:ph type="dt" sz="half" idx="10"/>
          </p:nvPr>
        </p:nvSpPr>
        <p:spPr/>
        <p:txBody>
          <a:bodyPr/>
          <a:lstStyle/>
          <a:p>
            <a:fld id="{0DD100CD-0F59-0548-A51A-F731B4F424BB}" type="datetimeFigureOut">
              <a:t>9/28/26</a:t>
            </a:fld>
            <a:endParaRPr kumimoji="1" lang="zh-CN" altLang="en-US"/>
          </a:p>
        </p:txBody>
      </p:sp>
      <p:sp>
        <p:nvSpPr>
          <p:cNvPr id="8" name="页脚占位符 7">
            <a:extLst>
              <a:ext uri="{FF2B5EF4-FFF2-40B4-BE49-F238E27FC236}">
                <a16:creationId xmlns:a16="http://schemas.microsoft.com/office/drawing/2014/main" id="{30899360-2B95-0861-D1E9-8A97C2FF9AF6}"/>
              </a:ext>
            </a:extLst>
          </p:cNvPr>
          <p:cNvSpPr>
            <a:spLocks noGrp="1"/>
          </p:cNvSpPr>
          <p:nvPr>
            <p:ph type="ftr" sz="quarter" idx="11"/>
          </p:nvPr>
        </p:nvSpPr>
        <p:spPr/>
        <p:txBody>
          <a:bodyPr/>
          <a:lstStyle/>
          <a:p>
            <a:endParaRPr kumimoji="1" lang="zh-CN" altLang="en-US"/>
          </a:p>
        </p:txBody>
      </p:sp>
      <p:sp>
        <p:nvSpPr>
          <p:cNvPr id="9" name="灯片编号占位符 8">
            <a:extLst>
              <a:ext uri="{FF2B5EF4-FFF2-40B4-BE49-F238E27FC236}">
                <a16:creationId xmlns:a16="http://schemas.microsoft.com/office/drawing/2014/main" id="{7A425548-8BBF-0A12-110F-F03555819400}"/>
              </a:ext>
            </a:extLst>
          </p:cNvPr>
          <p:cNvSpPr>
            <a:spLocks noGrp="1"/>
          </p:cNvSpPr>
          <p:nvPr>
            <p:ph type="sldNum" sz="quarter" idx="12"/>
          </p:nvPr>
        </p:nvSpPr>
        <p:spPr/>
        <p:txBody>
          <a:bodyPr/>
          <a:lstStyle/>
          <a:p>
            <a:fld id="{9374C459-A5C6-F94D-9F75-52BA642AF5DE}" type="slidenum">
              <a:t>‹#›</a:t>
            </a:fld>
            <a:endParaRPr kumimoji="1" lang="zh-CN" altLang="en-US"/>
          </a:p>
        </p:txBody>
      </p:sp>
    </p:spTree>
    <p:extLst>
      <p:ext uri="{BB962C8B-B14F-4D97-AF65-F5344CB8AC3E}">
        <p14:creationId xmlns:p14="http://schemas.microsoft.com/office/powerpoint/2010/main" val="428675543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348D271-B341-48A9-E458-6BD8FDDC6A00}"/>
              </a:ext>
            </a:extLst>
          </p:cNvPr>
          <p:cNvSpPr>
            <a:spLocks noGrp="1"/>
          </p:cNvSpPr>
          <p:nvPr>
            <p:ph type="title"/>
          </p:nvPr>
        </p:nvSpPr>
        <p:spPr/>
        <p:txBody>
          <a:bodyPr/>
          <a:lstStyle/>
          <a:p>
            <a:r>
              <a:rPr kumimoji="1" lang="zh-CN" altLang="en-US"/>
              <a:t>单击此处编辑母版标题样式</a:t>
            </a:r>
          </a:p>
        </p:txBody>
      </p:sp>
      <p:sp>
        <p:nvSpPr>
          <p:cNvPr id="3" name="日期占位符 2">
            <a:extLst>
              <a:ext uri="{FF2B5EF4-FFF2-40B4-BE49-F238E27FC236}">
                <a16:creationId xmlns:a16="http://schemas.microsoft.com/office/drawing/2014/main" id="{80312020-67B1-B9FC-940D-ECC525C25E95}"/>
              </a:ext>
            </a:extLst>
          </p:cNvPr>
          <p:cNvSpPr>
            <a:spLocks noGrp="1"/>
          </p:cNvSpPr>
          <p:nvPr>
            <p:ph type="dt" sz="half" idx="10"/>
          </p:nvPr>
        </p:nvSpPr>
        <p:spPr/>
        <p:txBody>
          <a:bodyPr/>
          <a:lstStyle/>
          <a:p>
            <a:fld id="{0DD100CD-0F59-0548-A51A-F731B4F424BB}" type="datetimeFigureOut">
              <a:t>9/28/26</a:t>
            </a:fld>
            <a:endParaRPr kumimoji="1" lang="zh-CN" altLang="en-US"/>
          </a:p>
        </p:txBody>
      </p:sp>
      <p:sp>
        <p:nvSpPr>
          <p:cNvPr id="4" name="页脚占位符 3">
            <a:extLst>
              <a:ext uri="{FF2B5EF4-FFF2-40B4-BE49-F238E27FC236}">
                <a16:creationId xmlns:a16="http://schemas.microsoft.com/office/drawing/2014/main" id="{3C373383-C2BA-7172-3B96-01BFAB3BD9A2}"/>
              </a:ext>
            </a:extLst>
          </p:cNvPr>
          <p:cNvSpPr>
            <a:spLocks noGrp="1"/>
          </p:cNvSpPr>
          <p:nvPr>
            <p:ph type="ftr" sz="quarter" idx="11"/>
          </p:nvPr>
        </p:nvSpPr>
        <p:spPr/>
        <p:txBody>
          <a:bodyPr/>
          <a:lstStyle/>
          <a:p>
            <a:endParaRPr kumimoji="1" lang="zh-CN" altLang="en-US"/>
          </a:p>
        </p:txBody>
      </p:sp>
      <p:sp>
        <p:nvSpPr>
          <p:cNvPr id="5" name="灯片编号占位符 4">
            <a:extLst>
              <a:ext uri="{FF2B5EF4-FFF2-40B4-BE49-F238E27FC236}">
                <a16:creationId xmlns:a16="http://schemas.microsoft.com/office/drawing/2014/main" id="{91D406BE-9BD4-2214-FD72-A19C823517C2}"/>
              </a:ext>
            </a:extLst>
          </p:cNvPr>
          <p:cNvSpPr>
            <a:spLocks noGrp="1"/>
          </p:cNvSpPr>
          <p:nvPr>
            <p:ph type="sldNum" sz="quarter" idx="12"/>
          </p:nvPr>
        </p:nvSpPr>
        <p:spPr/>
        <p:txBody>
          <a:bodyPr/>
          <a:lstStyle/>
          <a:p>
            <a:fld id="{9374C459-A5C6-F94D-9F75-52BA642AF5DE}" type="slidenum">
              <a:t>‹#›</a:t>
            </a:fld>
            <a:endParaRPr kumimoji="1" lang="zh-CN" altLang="en-US"/>
          </a:p>
        </p:txBody>
      </p:sp>
    </p:spTree>
    <p:extLst>
      <p:ext uri="{BB962C8B-B14F-4D97-AF65-F5344CB8AC3E}">
        <p14:creationId xmlns:p14="http://schemas.microsoft.com/office/powerpoint/2010/main" val="60923297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9AF1932D-1A6E-93D0-AB16-6F5BD5BCD63A}"/>
              </a:ext>
            </a:extLst>
          </p:cNvPr>
          <p:cNvSpPr>
            <a:spLocks noGrp="1"/>
          </p:cNvSpPr>
          <p:nvPr>
            <p:ph type="dt" sz="half" idx="10"/>
          </p:nvPr>
        </p:nvSpPr>
        <p:spPr/>
        <p:txBody>
          <a:bodyPr/>
          <a:lstStyle/>
          <a:p>
            <a:fld id="{0DD100CD-0F59-0548-A51A-F731B4F424BB}" type="datetimeFigureOut">
              <a:t>9/28/26</a:t>
            </a:fld>
            <a:endParaRPr kumimoji="1" lang="zh-CN" altLang="en-US"/>
          </a:p>
        </p:txBody>
      </p:sp>
      <p:sp>
        <p:nvSpPr>
          <p:cNvPr id="3" name="页脚占位符 2">
            <a:extLst>
              <a:ext uri="{FF2B5EF4-FFF2-40B4-BE49-F238E27FC236}">
                <a16:creationId xmlns:a16="http://schemas.microsoft.com/office/drawing/2014/main" id="{919FA0E7-D570-D7DF-BE57-14DA67A62721}"/>
              </a:ext>
            </a:extLst>
          </p:cNvPr>
          <p:cNvSpPr>
            <a:spLocks noGrp="1"/>
          </p:cNvSpPr>
          <p:nvPr>
            <p:ph type="ftr" sz="quarter" idx="11"/>
          </p:nvPr>
        </p:nvSpPr>
        <p:spPr/>
        <p:txBody>
          <a:bodyPr/>
          <a:lstStyle/>
          <a:p>
            <a:endParaRPr kumimoji="1" lang="zh-CN" altLang="en-US"/>
          </a:p>
        </p:txBody>
      </p:sp>
      <p:sp>
        <p:nvSpPr>
          <p:cNvPr id="4" name="灯片编号占位符 3">
            <a:extLst>
              <a:ext uri="{FF2B5EF4-FFF2-40B4-BE49-F238E27FC236}">
                <a16:creationId xmlns:a16="http://schemas.microsoft.com/office/drawing/2014/main" id="{4984E1FF-6AD8-5DFA-ED23-E868735C76A2}"/>
              </a:ext>
            </a:extLst>
          </p:cNvPr>
          <p:cNvSpPr>
            <a:spLocks noGrp="1"/>
          </p:cNvSpPr>
          <p:nvPr>
            <p:ph type="sldNum" sz="quarter" idx="12"/>
          </p:nvPr>
        </p:nvSpPr>
        <p:spPr/>
        <p:txBody>
          <a:bodyPr/>
          <a:lstStyle/>
          <a:p>
            <a:fld id="{9374C459-A5C6-F94D-9F75-52BA642AF5DE}" type="slidenum">
              <a:t>‹#›</a:t>
            </a:fld>
            <a:endParaRPr kumimoji="1" lang="zh-CN" altLang="en-US"/>
          </a:p>
        </p:txBody>
      </p:sp>
    </p:spTree>
    <p:extLst>
      <p:ext uri="{BB962C8B-B14F-4D97-AF65-F5344CB8AC3E}">
        <p14:creationId xmlns:p14="http://schemas.microsoft.com/office/powerpoint/2010/main" val="122511697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2B22773-FDB1-D895-41A7-BAE772139D21}"/>
              </a:ext>
            </a:extLst>
          </p:cNvPr>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p>
        </p:txBody>
      </p:sp>
      <p:sp>
        <p:nvSpPr>
          <p:cNvPr id="3" name="内容占位符 2">
            <a:extLst>
              <a:ext uri="{FF2B5EF4-FFF2-40B4-BE49-F238E27FC236}">
                <a16:creationId xmlns:a16="http://schemas.microsoft.com/office/drawing/2014/main" id="{2D3871B0-EC23-F257-9644-BF1CE679640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文本占位符 3">
            <a:extLst>
              <a:ext uri="{FF2B5EF4-FFF2-40B4-BE49-F238E27FC236}">
                <a16:creationId xmlns:a16="http://schemas.microsoft.com/office/drawing/2014/main" id="{609AE850-C656-0AD8-EA19-A1EBDC3E5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p>
        </p:txBody>
      </p:sp>
      <p:sp>
        <p:nvSpPr>
          <p:cNvPr id="5" name="日期占位符 4">
            <a:extLst>
              <a:ext uri="{FF2B5EF4-FFF2-40B4-BE49-F238E27FC236}">
                <a16:creationId xmlns:a16="http://schemas.microsoft.com/office/drawing/2014/main" id="{8A0EC703-E81F-D02B-4F99-500060C53C48}"/>
              </a:ext>
            </a:extLst>
          </p:cNvPr>
          <p:cNvSpPr>
            <a:spLocks noGrp="1"/>
          </p:cNvSpPr>
          <p:nvPr>
            <p:ph type="dt" sz="half" idx="10"/>
          </p:nvPr>
        </p:nvSpPr>
        <p:spPr/>
        <p:txBody>
          <a:bodyPr/>
          <a:lstStyle/>
          <a:p>
            <a:fld id="{0DD100CD-0F59-0548-A51A-F731B4F424BB}" type="datetimeFigureOut">
              <a:t>9/28/26</a:t>
            </a:fld>
            <a:endParaRPr kumimoji="1" lang="zh-CN" altLang="en-US"/>
          </a:p>
        </p:txBody>
      </p:sp>
      <p:sp>
        <p:nvSpPr>
          <p:cNvPr id="6" name="页脚占位符 5">
            <a:extLst>
              <a:ext uri="{FF2B5EF4-FFF2-40B4-BE49-F238E27FC236}">
                <a16:creationId xmlns:a16="http://schemas.microsoft.com/office/drawing/2014/main" id="{44FE21EB-AD32-3A45-004D-386B6D4E0910}"/>
              </a:ext>
            </a:extLst>
          </p:cNvPr>
          <p:cNvSpPr>
            <a:spLocks noGrp="1"/>
          </p:cNvSpPr>
          <p:nvPr>
            <p:ph type="ftr" sz="quarter" idx="11"/>
          </p:nvPr>
        </p:nvSpPr>
        <p:spPr/>
        <p:txBody>
          <a:bodyPr/>
          <a:lstStyle/>
          <a:p>
            <a:endParaRPr kumimoji="1" lang="zh-CN" altLang="en-US"/>
          </a:p>
        </p:txBody>
      </p:sp>
      <p:sp>
        <p:nvSpPr>
          <p:cNvPr id="7" name="灯片编号占位符 6">
            <a:extLst>
              <a:ext uri="{FF2B5EF4-FFF2-40B4-BE49-F238E27FC236}">
                <a16:creationId xmlns:a16="http://schemas.microsoft.com/office/drawing/2014/main" id="{164DC27C-56FA-1B4E-0E82-7DCDA87E5C49}"/>
              </a:ext>
            </a:extLst>
          </p:cNvPr>
          <p:cNvSpPr>
            <a:spLocks noGrp="1"/>
          </p:cNvSpPr>
          <p:nvPr>
            <p:ph type="sldNum" sz="quarter" idx="12"/>
          </p:nvPr>
        </p:nvSpPr>
        <p:spPr/>
        <p:txBody>
          <a:bodyPr/>
          <a:lstStyle/>
          <a:p>
            <a:fld id="{9374C459-A5C6-F94D-9F75-52BA642AF5DE}" type="slidenum">
              <a:t>‹#›</a:t>
            </a:fld>
            <a:endParaRPr kumimoji="1" lang="zh-CN" altLang="en-US"/>
          </a:p>
        </p:txBody>
      </p:sp>
    </p:spTree>
    <p:extLst>
      <p:ext uri="{BB962C8B-B14F-4D97-AF65-F5344CB8AC3E}">
        <p14:creationId xmlns:p14="http://schemas.microsoft.com/office/powerpoint/2010/main" val="296263424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6B13E23-8C3F-0A01-4C1D-FD64BB42DB00}"/>
              </a:ext>
            </a:extLst>
          </p:cNvPr>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p>
        </p:txBody>
      </p:sp>
      <p:sp>
        <p:nvSpPr>
          <p:cNvPr id="3" name="图片占位符 2">
            <a:extLst>
              <a:ext uri="{FF2B5EF4-FFF2-40B4-BE49-F238E27FC236}">
                <a16:creationId xmlns:a16="http://schemas.microsoft.com/office/drawing/2014/main" id="{8AEF824B-E2D8-FF71-8F2C-6F1688F4F6D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a:extLst>
              <a:ext uri="{FF2B5EF4-FFF2-40B4-BE49-F238E27FC236}">
                <a16:creationId xmlns:a16="http://schemas.microsoft.com/office/drawing/2014/main" id="{BB865D0D-0436-6ECA-0621-9A76CCC6A4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p>
        </p:txBody>
      </p:sp>
      <p:sp>
        <p:nvSpPr>
          <p:cNvPr id="5" name="日期占位符 4">
            <a:extLst>
              <a:ext uri="{FF2B5EF4-FFF2-40B4-BE49-F238E27FC236}">
                <a16:creationId xmlns:a16="http://schemas.microsoft.com/office/drawing/2014/main" id="{308DFC5E-2EBD-1B84-90FE-A858FABC3970}"/>
              </a:ext>
            </a:extLst>
          </p:cNvPr>
          <p:cNvSpPr>
            <a:spLocks noGrp="1"/>
          </p:cNvSpPr>
          <p:nvPr>
            <p:ph type="dt" sz="half" idx="10"/>
          </p:nvPr>
        </p:nvSpPr>
        <p:spPr/>
        <p:txBody>
          <a:bodyPr/>
          <a:lstStyle/>
          <a:p>
            <a:fld id="{0DD100CD-0F59-0548-A51A-F731B4F424BB}" type="datetimeFigureOut">
              <a:t>9/28/26</a:t>
            </a:fld>
            <a:endParaRPr kumimoji="1" lang="zh-CN" altLang="en-US"/>
          </a:p>
        </p:txBody>
      </p:sp>
      <p:sp>
        <p:nvSpPr>
          <p:cNvPr id="6" name="页脚占位符 5">
            <a:extLst>
              <a:ext uri="{FF2B5EF4-FFF2-40B4-BE49-F238E27FC236}">
                <a16:creationId xmlns:a16="http://schemas.microsoft.com/office/drawing/2014/main" id="{67AC9AE0-BCA0-3E1E-649B-9CB69C06E15A}"/>
              </a:ext>
            </a:extLst>
          </p:cNvPr>
          <p:cNvSpPr>
            <a:spLocks noGrp="1"/>
          </p:cNvSpPr>
          <p:nvPr>
            <p:ph type="ftr" sz="quarter" idx="11"/>
          </p:nvPr>
        </p:nvSpPr>
        <p:spPr/>
        <p:txBody>
          <a:bodyPr/>
          <a:lstStyle/>
          <a:p>
            <a:endParaRPr kumimoji="1" lang="zh-CN" altLang="en-US"/>
          </a:p>
        </p:txBody>
      </p:sp>
      <p:sp>
        <p:nvSpPr>
          <p:cNvPr id="7" name="灯片编号占位符 6">
            <a:extLst>
              <a:ext uri="{FF2B5EF4-FFF2-40B4-BE49-F238E27FC236}">
                <a16:creationId xmlns:a16="http://schemas.microsoft.com/office/drawing/2014/main" id="{53DAB727-6704-237F-9DBC-37E5C3FD85AD}"/>
              </a:ext>
            </a:extLst>
          </p:cNvPr>
          <p:cNvSpPr>
            <a:spLocks noGrp="1"/>
          </p:cNvSpPr>
          <p:nvPr>
            <p:ph type="sldNum" sz="quarter" idx="12"/>
          </p:nvPr>
        </p:nvSpPr>
        <p:spPr/>
        <p:txBody>
          <a:bodyPr/>
          <a:lstStyle/>
          <a:p>
            <a:fld id="{9374C459-A5C6-F94D-9F75-52BA642AF5DE}" type="slidenum">
              <a:t>‹#›</a:t>
            </a:fld>
            <a:endParaRPr kumimoji="1" lang="zh-CN" altLang="en-US"/>
          </a:p>
        </p:txBody>
      </p:sp>
    </p:spTree>
    <p:extLst>
      <p:ext uri="{BB962C8B-B14F-4D97-AF65-F5344CB8AC3E}">
        <p14:creationId xmlns:p14="http://schemas.microsoft.com/office/powerpoint/2010/main" val="200367639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38B96B7-8D75-885B-8357-02FE6819D56F}"/>
              </a:ext>
            </a:extLst>
          </p:cNvPr>
          <p:cNvSpPr>
            <a:spLocks noGrp="1"/>
          </p:cNvSpPr>
          <p:nvPr>
            <p:ph type="title"/>
          </p:nvPr>
        </p:nvSpPr>
        <p:spPr/>
        <p:txBody>
          <a:bodyPr/>
          <a:lstStyle/>
          <a:p>
            <a:r>
              <a:rPr kumimoji="1" lang="zh-CN" altLang="en-US"/>
              <a:t>单击此处编辑母版标题样式</a:t>
            </a:r>
          </a:p>
        </p:txBody>
      </p:sp>
      <p:sp>
        <p:nvSpPr>
          <p:cNvPr id="3" name="竖排文字占位符 2">
            <a:extLst>
              <a:ext uri="{FF2B5EF4-FFF2-40B4-BE49-F238E27FC236}">
                <a16:creationId xmlns:a16="http://schemas.microsoft.com/office/drawing/2014/main" id="{BD66F42D-2AF9-8CE4-F6FC-4A55153B2464}"/>
              </a:ext>
            </a:extLst>
          </p:cNvPr>
          <p:cNvSpPr>
            <a:spLocks noGrp="1"/>
          </p:cNvSpPr>
          <p:nvPr>
            <p:ph type="body" orient="vert" idx="1"/>
          </p:nvPr>
        </p:nvSpPr>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a:extLst>
              <a:ext uri="{FF2B5EF4-FFF2-40B4-BE49-F238E27FC236}">
                <a16:creationId xmlns:a16="http://schemas.microsoft.com/office/drawing/2014/main" id="{1AC801ED-559B-D6AB-0281-C5230C0144A5}"/>
              </a:ext>
            </a:extLst>
          </p:cNvPr>
          <p:cNvSpPr>
            <a:spLocks noGrp="1"/>
          </p:cNvSpPr>
          <p:nvPr>
            <p:ph type="dt" sz="half" idx="10"/>
          </p:nvPr>
        </p:nvSpPr>
        <p:spPr/>
        <p:txBody>
          <a:bodyPr/>
          <a:lstStyle/>
          <a:p>
            <a:fld id="{0DD100CD-0F59-0548-A51A-F731B4F424BB}" type="datetimeFigureOut">
              <a:t>9/28/26</a:t>
            </a:fld>
            <a:endParaRPr kumimoji="1" lang="zh-CN" altLang="en-US"/>
          </a:p>
        </p:txBody>
      </p:sp>
      <p:sp>
        <p:nvSpPr>
          <p:cNvPr id="5" name="页脚占位符 4">
            <a:extLst>
              <a:ext uri="{FF2B5EF4-FFF2-40B4-BE49-F238E27FC236}">
                <a16:creationId xmlns:a16="http://schemas.microsoft.com/office/drawing/2014/main" id="{9A8A02D1-7C92-5480-E39D-2692E7EB685B}"/>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636CE4E2-CCF4-99FC-4A08-DA1D4A54A541}"/>
              </a:ext>
            </a:extLst>
          </p:cNvPr>
          <p:cNvSpPr>
            <a:spLocks noGrp="1"/>
          </p:cNvSpPr>
          <p:nvPr>
            <p:ph type="sldNum" sz="quarter" idx="12"/>
          </p:nvPr>
        </p:nvSpPr>
        <p:spPr/>
        <p:txBody>
          <a:bodyPr/>
          <a:lstStyle/>
          <a:p>
            <a:fld id="{9374C459-A5C6-F94D-9F75-52BA642AF5DE}" type="slidenum">
              <a:t>‹#›</a:t>
            </a:fld>
            <a:endParaRPr kumimoji="1" lang="zh-CN" altLang="en-US"/>
          </a:p>
        </p:txBody>
      </p:sp>
    </p:spTree>
    <p:extLst>
      <p:ext uri="{BB962C8B-B14F-4D97-AF65-F5344CB8AC3E}">
        <p14:creationId xmlns:p14="http://schemas.microsoft.com/office/powerpoint/2010/main" val="345040688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59E2779D-7358-727D-8A99-F7E288993CF8}"/>
              </a:ext>
            </a:extLst>
          </p:cNvPr>
          <p:cNvSpPr>
            <a:spLocks noGrp="1"/>
          </p:cNvSpPr>
          <p:nvPr>
            <p:ph type="title" orient="vert"/>
          </p:nvPr>
        </p:nvSpPr>
        <p:spPr>
          <a:xfrm>
            <a:off x="8724900" y="365125"/>
            <a:ext cx="2628900" cy="5811838"/>
          </a:xfrm>
        </p:spPr>
        <p:txBody>
          <a:bodyPr vert="eaVert"/>
          <a:lstStyle/>
          <a:p>
            <a:r>
              <a:rPr kumimoji="1" lang="zh-CN" altLang="en-US"/>
              <a:t>单击此处编辑母版标题样式</a:t>
            </a:r>
          </a:p>
        </p:txBody>
      </p:sp>
      <p:sp>
        <p:nvSpPr>
          <p:cNvPr id="3" name="竖排文字占位符 2">
            <a:extLst>
              <a:ext uri="{FF2B5EF4-FFF2-40B4-BE49-F238E27FC236}">
                <a16:creationId xmlns:a16="http://schemas.microsoft.com/office/drawing/2014/main" id="{89AA8F83-98F1-B770-72CC-1E3F2FBA123B}"/>
              </a:ext>
            </a:extLst>
          </p:cNvPr>
          <p:cNvSpPr>
            <a:spLocks noGrp="1"/>
          </p:cNvSpPr>
          <p:nvPr>
            <p:ph type="body" orient="vert" idx="1"/>
          </p:nvPr>
        </p:nvSpPr>
        <p:spPr>
          <a:xfrm>
            <a:off x="838200" y="365125"/>
            <a:ext cx="7734300" cy="5811838"/>
          </a:xfrm>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a:extLst>
              <a:ext uri="{FF2B5EF4-FFF2-40B4-BE49-F238E27FC236}">
                <a16:creationId xmlns:a16="http://schemas.microsoft.com/office/drawing/2014/main" id="{08AFD997-19C4-9023-19F4-3FCDBEA93770}"/>
              </a:ext>
            </a:extLst>
          </p:cNvPr>
          <p:cNvSpPr>
            <a:spLocks noGrp="1"/>
          </p:cNvSpPr>
          <p:nvPr>
            <p:ph type="dt" sz="half" idx="10"/>
          </p:nvPr>
        </p:nvSpPr>
        <p:spPr/>
        <p:txBody>
          <a:bodyPr/>
          <a:lstStyle/>
          <a:p>
            <a:fld id="{0DD100CD-0F59-0548-A51A-F731B4F424BB}" type="datetimeFigureOut">
              <a:t>9/28/26</a:t>
            </a:fld>
            <a:endParaRPr kumimoji="1" lang="zh-CN" altLang="en-US"/>
          </a:p>
        </p:txBody>
      </p:sp>
      <p:sp>
        <p:nvSpPr>
          <p:cNvPr id="5" name="页脚占位符 4">
            <a:extLst>
              <a:ext uri="{FF2B5EF4-FFF2-40B4-BE49-F238E27FC236}">
                <a16:creationId xmlns:a16="http://schemas.microsoft.com/office/drawing/2014/main" id="{876F075E-F472-6FBA-0C15-02724CC2A4CB}"/>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76A24283-A23D-3076-6F21-F847D5791949}"/>
              </a:ext>
            </a:extLst>
          </p:cNvPr>
          <p:cNvSpPr>
            <a:spLocks noGrp="1"/>
          </p:cNvSpPr>
          <p:nvPr>
            <p:ph type="sldNum" sz="quarter" idx="12"/>
          </p:nvPr>
        </p:nvSpPr>
        <p:spPr/>
        <p:txBody>
          <a:bodyPr/>
          <a:lstStyle/>
          <a:p>
            <a:fld id="{9374C459-A5C6-F94D-9F75-52BA642AF5DE}" type="slidenum">
              <a:t>‹#›</a:t>
            </a:fld>
            <a:endParaRPr kumimoji="1" lang="zh-CN" altLang="en-US"/>
          </a:p>
        </p:txBody>
      </p:sp>
    </p:spTree>
    <p:extLst>
      <p:ext uri="{BB962C8B-B14F-4D97-AF65-F5344CB8AC3E}">
        <p14:creationId xmlns:p14="http://schemas.microsoft.com/office/powerpoint/2010/main" val="23493739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image" Target="../media/image1.jpg"/><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3.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theme" Target="../theme/theme4.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833463" y="1142383"/>
            <a:ext cx="10515600" cy="4932533"/>
          </a:xfrm>
          <a:prstGeom prst="rect">
            <a:avLst/>
          </a:prstGeom>
        </p:spPr>
        <p:txBody>
          <a:bodyPr vert="horz" lIns="91440" tIns="45720" rIns="91440" bIns="45720" rtlCol="0">
            <a:normAutofit/>
          </a:body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grpSp>
        <p:nvGrpSpPr>
          <p:cNvPr id="8" name="Group 9">
            <a:extLst>
              <a:ext uri="{FF2B5EF4-FFF2-40B4-BE49-F238E27FC236}">
                <a16:creationId xmlns:a16="http://schemas.microsoft.com/office/drawing/2014/main" id="{F5171B24-CF2D-32E9-ACCC-FDC331AE09C2}"/>
              </a:ext>
            </a:extLst>
          </p:cNvPr>
          <p:cNvGrpSpPr>
            <a:grpSpLocks noChangeAspect="1"/>
          </p:cNvGrpSpPr>
          <p:nvPr userDrawn="1"/>
        </p:nvGrpSpPr>
        <p:grpSpPr bwMode="auto">
          <a:xfrm>
            <a:off x="1" y="-1589"/>
            <a:ext cx="12192000" cy="767234"/>
            <a:chOff x="-1" y="-1"/>
            <a:chExt cx="7719" cy="568"/>
          </a:xfrm>
        </p:grpSpPr>
        <p:sp>
          <p:nvSpPr>
            <p:cNvPr id="9" name="Freeform 11">
              <a:extLst>
                <a:ext uri="{FF2B5EF4-FFF2-40B4-BE49-F238E27FC236}">
                  <a16:creationId xmlns:a16="http://schemas.microsoft.com/office/drawing/2014/main" id="{63418EB3-F626-121C-AC73-F05677A7B4CF}"/>
                </a:ext>
              </a:extLst>
            </p:cNvPr>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284" rtl="0" eaLnBrk="1" fontAlgn="auto" latinLnBrk="0" hangingPunct="1">
                <a:lnSpc>
                  <a:spcPct val="100000"/>
                </a:lnSpc>
                <a:spcBef>
                  <a:spcPts val="0"/>
                </a:spcBef>
                <a:spcAft>
                  <a:spcPts val="0"/>
                </a:spcAft>
                <a:buClrTx/>
                <a:buSzTx/>
                <a:buFontTx/>
                <a:buNone/>
                <a:tabLst/>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0" name="AutoShape 8">
              <a:extLst>
                <a:ext uri="{FF2B5EF4-FFF2-40B4-BE49-F238E27FC236}">
                  <a16:creationId xmlns:a16="http://schemas.microsoft.com/office/drawing/2014/main" id="{31138AE4-C9D7-400D-9800-61E126ACDABC}"/>
                </a:ext>
              </a:extLst>
            </p:cNvPr>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284" rtl="0" eaLnBrk="1" fontAlgn="auto" latinLnBrk="0" hangingPunct="1">
                <a:lnSpc>
                  <a:spcPct val="100000"/>
                </a:lnSpc>
                <a:spcBef>
                  <a:spcPts val="0"/>
                </a:spcBef>
                <a:spcAft>
                  <a:spcPts val="0"/>
                </a:spcAft>
                <a:buClrTx/>
                <a:buSzTx/>
                <a:buFontTx/>
                <a:buNone/>
                <a:tabLst/>
                <a:defRPr/>
              </a:pPr>
              <a:endParaRPr kumimoji="0" lang="zh-CN" altLang="en-US" sz="2500" b="0" i="0" u="none" strike="noStrike" kern="0" cap="none" spc="0" normalizeH="0" baseline="0" noProof="0">
                <a:ln>
                  <a:noFill/>
                </a:ln>
                <a:solidFill>
                  <a:srgbClr val="000000"/>
                </a:solidFill>
                <a:effectLst/>
                <a:uLnTx/>
                <a:uFillTx/>
                <a:latin typeface="等线"/>
                <a:ea typeface="等线" panose="02010600030101010101" pitchFamily="2" charset="-122"/>
                <a:cs typeface="+mn-cs"/>
              </a:endParaRPr>
            </a:p>
          </p:txBody>
        </p:sp>
      </p:grpSp>
      <p:sp>
        <p:nvSpPr>
          <p:cNvPr id="11" name="任意多边形: 形状 12">
            <a:extLst>
              <a:ext uri="{FF2B5EF4-FFF2-40B4-BE49-F238E27FC236}">
                <a16:creationId xmlns:a16="http://schemas.microsoft.com/office/drawing/2014/main" id="{7BF3AE57-38CA-B2D2-87F8-09A8CB73F82F}"/>
              </a:ext>
            </a:extLst>
          </p:cNvPr>
          <p:cNvSpPr/>
          <p:nvPr userDrawn="1"/>
        </p:nvSpPr>
        <p:spPr bwMode="auto">
          <a:xfrm>
            <a:off x="3" y="-1589"/>
            <a:ext cx="9039921"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284" rtl="0" eaLnBrk="1" fontAlgn="auto" latinLnBrk="0" hangingPunct="1">
              <a:lnSpc>
                <a:spcPct val="100000"/>
              </a:lnSpc>
              <a:spcBef>
                <a:spcPts val="0"/>
              </a:spcBef>
              <a:spcAft>
                <a:spcPts val="0"/>
              </a:spcAft>
              <a:buClrTx/>
              <a:buSzTx/>
              <a:buFontTx/>
              <a:buNone/>
              <a:tabLst/>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18" name="标题占位符 17">
            <a:extLst>
              <a:ext uri="{FF2B5EF4-FFF2-40B4-BE49-F238E27FC236}">
                <a16:creationId xmlns:a16="http://schemas.microsoft.com/office/drawing/2014/main" id="{BFDBA4E8-AF15-1E7A-16F6-AE09EEAE3A1C}"/>
              </a:ext>
            </a:extLst>
          </p:cNvPr>
          <p:cNvSpPr>
            <a:spLocks noGrp="1"/>
          </p:cNvSpPr>
          <p:nvPr>
            <p:ph type="title"/>
          </p:nvPr>
        </p:nvSpPr>
        <p:spPr>
          <a:xfrm>
            <a:off x="95623" y="-280754"/>
            <a:ext cx="10515600" cy="1325563"/>
          </a:xfrm>
          <a:prstGeom prst="rect">
            <a:avLst/>
          </a:prstGeom>
        </p:spPr>
        <p:txBody>
          <a:bodyPr vert="horz" lIns="91440" tIns="45720" rIns="91440" bIns="45720" rtlCol="0" anchor="ctr">
            <a:normAutofit/>
          </a:bodyPr>
          <a:lstStyle/>
          <a:p>
            <a:r>
              <a:rPr kumimoji="1" lang="zh-CN" altLang="en-US"/>
              <a:t>单击此处编辑母版标题样式</a:t>
            </a:r>
          </a:p>
        </p:txBody>
      </p:sp>
    </p:spTree>
    <p:extLst>
      <p:ext uri="{BB962C8B-B14F-4D97-AF65-F5344CB8AC3E}">
        <p14:creationId xmlns:p14="http://schemas.microsoft.com/office/powerpoint/2010/main" val="3909305157"/>
      </p:ext>
    </p:extLst>
  </p:cSld>
  <p:clrMap bg1="lt1" tx1="dk1" bg2="lt2" tx2="dk2" accent1="accent1" accent2="accent2" accent3="accent3" accent4="accent4" accent5="accent5" accent6="accent6" hlink="hlink" folHlink="folHlink"/>
  <p:sldLayoutIdLst>
    <p:sldLayoutId id="2147483661" r:id="rId1"/>
    <p:sldLayoutId id="2147483666" r:id="rId2"/>
    <p:sldLayoutId id="2147483667" r:id="rId3"/>
    <p:sldLayoutId id="2147483750" r:id="rId4"/>
    <p:sldLayoutId id="2147483752" r:id="rId5"/>
    <p:sldLayoutId id="2147483753" r:id="rId6"/>
    <p:sldLayoutId id="2147483754" r:id="rId7"/>
    <p:sldLayoutId id="2147483755" r:id="rId8"/>
    <p:sldLayoutId id="2147483756" r:id="rId9"/>
    <p:sldLayoutId id="2147483757" r:id="rId10"/>
    <p:sldLayoutId id="2147483759" r:id="rId11"/>
    <p:sldLayoutId id="2147483760" r:id="rId12"/>
    <p:sldLayoutId id="2147483799" r:id="rId13"/>
    <p:sldLayoutId id="2147483827" r:id="rId14"/>
    <p:sldLayoutId id="2147483828" r:id="rId15"/>
    <p:sldLayoutId id="2147483829" r:id="rId16"/>
  </p:sldLayoutIdLst>
  <p:hf sldNum="0" hdr="0" ftr="0" dt="0"/>
  <p:txStyles>
    <p:titleStyle>
      <a:lvl1pPr algn="l" defTabSz="685783" rtl="0" eaLnBrk="1" latinLnBrk="0" hangingPunct="1">
        <a:lnSpc>
          <a:spcPct val="90000"/>
        </a:lnSpc>
        <a:spcBef>
          <a:spcPct val="0"/>
        </a:spcBef>
        <a:buNone/>
        <a:defRPr sz="2800" b="1" i="0" kern="1200" baseline="0">
          <a:solidFill>
            <a:schemeClr val="bg1"/>
          </a:solidFill>
          <a:latin typeface="Times New Roman" panose="02020603050405020304" pitchFamily="18" charset="0"/>
          <a:ea typeface="微软雅黑" panose="020B0503020204020204" pitchFamily="34" charset="-122"/>
          <a:cs typeface="+mj-cs"/>
        </a:defRPr>
      </a:lvl1pPr>
    </p:titleStyle>
    <p:bodyStyle>
      <a:lvl1pPr marL="171446" indent="-171446" algn="l" defTabSz="685783" rtl="0" eaLnBrk="1" latinLnBrk="0" hangingPunct="1">
        <a:lnSpc>
          <a:spcPct val="90000"/>
        </a:lnSpc>
        <a:spcBef>
          <a:spcPts val="751"/>
        </a:spcBef>
        <a:buFont typeface="Wingdings" pitchFamily="2" charset="2"/>
        <a:buChar char="p"/>
        <a:defRPr sz="2100" b="1" i="0" kern="1200" baseline="0">
          <a:solidFill>
            <a:schemeClr val="tx1"/>
          </a:solidFill>
          <a:latin typeface="Times New Roman" panose="02020603050405020304" pitchFamily="18" charset="0"/>
          <a:ea typeface="微软雅黑" panose="020B0503020204020204" pitchFamily="34" charset="-122"/>
          <a:cs typeface="+mn-cs"/>
        </a:defRPr>
      </a:lvl1pPr>
      <a:lvl2pPr marL="514338" indent="-171446" algn="l" defTabSz="685783" rtl="0" eaLnBrk="1" latinLnBrk="0" hangingPunct="1">
        <a:lnSpc>
          <a:spcPct val="90000"/>
        </a:lnSpc>
        <a:spcBef>
          <a:spcPts val="375"/>
        </a:spcBef>
        <a:buFont typeface="Arial" panose="020B0604020202020204" pitchFamily="34" charset="0"/>
        <a:buChar char="•"/>
        <a:defRPr sz="1800" kern="1200" baseline="0">
          <a:solidFill>
            <a:schemeClr val="tx1"/>
          </a:solidFill>
          <a:latin typeface="Times New Roman" panose="02020603050405020304" pitchFamily="18" charset="0"/>
          <a:ea typeface="微软雅黑" panose="020B0503020204020204" pitchFamily="34" charset="-122"/>
          <a:cs typeface="+mn-cs"/>
        </a:defRPr>
      </a:lvl2pPr>
      <a:lvl3pPr marL="857229" indent="-171446" algn="l" defTabSz="685783" rtl="0" eaLnBrk="1" latinLnBrk="0" hangingPunct="1">
        <a:lnSpc>
          <a:spcPct val="90000"/>
        </a:lnSpc>
        <a:spcBef>
          <a:spcPts val="375"/>
        </a:spcBef>
        <a:buFont typeface="Arial" panose="020B0604020202020204" pitchFamily="34" charset="0"/>
        <a:buChar char="•"/>
        <a:defRPr sz="1500" kern="1200" baseline="0">
          <a:solidFill>
            <a:schemeClr val="tx1"/>
          </a:solidFill>
          <a:latin typeface="Times New Roman" panose="02020603050405020304" pitchFamily="18" charset="0"/>
          <a:ea typeface="微软雅黑" panose="020B0503020204020204" pitchFamily="34" charset="-122"/>
          <a:cs typeface="+mn-cs"/>
        </a:defRPr>
      </a:lvl3pPr>
      <a:lvl4pPr marL="1200121" indent="-171446" algn="l" defTabSz="685783" rtl="0" eaLnBrk="1" latinLnBrk="0" hangingPunct="1">
        <a:lnSpc>
          <a:spcPct val="90000"/>
        </a:lnSpc>
        <a:spcBef>
          <a:spcPts val="375"/>
        </a:spcBef>
        <a:buFont typeface="Arial" panose="020B0604020202020204" pitchFamily="34" charset="0"/>
        <a:buChar char="•"/>
        <a:defRPr sz="1351" kern="1200" baseline="0">
          <a:solidFill>
            <a:schemeClr val="tx1"/>
          </a:solidFill>
          <a:latin typeface="Times New Roman" panose="02020603050405020304" pitchFamily="18" charset="0"/>
          <a:ea typeface="微软雅黑" panose="020B0503020204020204" pitchFamily="34" charset="-122"/>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351" kern="1200" baseline="0">
          <a:solidFill>
            <a:schemeClr val="tx1"/>
          </a:solidFill>
          <a:latin typeface="Times New Roman" panose="02020603050405020304" pitchFamily="18" charset="0"/>
          <a:ea typeface="微软雅黑" panose="020B0503020204020204" pitchFamily="34" charset="-122"/>
          <a:cs typeface="+mn-cs"/>
        </a:defRPr>
      </a:lvl5pPr>
      <a:lvl6pPr marL="1885904"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78"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p:bodyStyle>
    <p:otherStyle>
      <a:defPPr>
        <a:defRPr lang="zh-CN"/>
      </a:defPPr>
      <a:lvl1pPr marL="0" algn="l" defTabSz="685783" rtl="0" eaLnBrk="1" latinLnBrk="0" hangingPunct="1">
        <a:defRPr sz="1351" kern="1200">
          <a:solidFill>
            <a:schemeClr val="tx1"/>
          </a:solidFill>
          <a:latin typeface="+mn-lt"/>
          <a:ea typeface="+mn-ea"/>
          <a:cs typeface="+mn-cs"/>
        </a:defRPr>
      </a:lvl1pPr>
      <a:lvl2pPr marL="342891" algn="l" defTabSz="685783" rtl="0" eaLnBrk="1" latinLnBrk="0" hangingPunct="1">
        <a:defRPr sz="1351" kern="1200">
          <a:solidFill>
            <a:schemeClr val="tx1"/>
          </a:solidFill>
          <a:latin typeface="+mn-lt"/>
          <a:ea typeface="+mn-ea"/>
          <a:cs typeface="+mn-cs"/>
        </a:defRPr>
      </a:lvl2pPr>
      <a:lvl3pPr marL="685783" algn="l" defTabSz="685783" rtl="0" eaLnBrk="1" latinLnBrk="0" hangingPunct="1">
        <a:defRPr sz="1351" kern="1200">
          <a:solidFill>
            <a:schemeClr val="tx1"/>
          </a:solidFill>
          <a:latin typeface="+mn-lt"/>
          <a:ea typeface="+mn-ea"/>
          <a:cs typeface="+mn-cs"/>
        </a:defRPr>
      </a:lvl3pPr>
      <a:lvl4pPr marL="1028674" algn="l" defTabSz="685783" rtl="0" eaLnBrk="1" latinLnBrk="0" hangingPunct="1">
        <a:defRPr sz="1351" kern="1200">
          <a:solidFill>
            <a:schemeClr val="tx1"/>
          </a:solidFill>
          <a:latin typeface="+mn-lt"/>
          <a:ea typeface="+mn-ea"/>
          <a:cs typeface="+mn-cs"/>
        </a:defRPr>
      </a:lvl4pPr>
      <a:lvl5pPr marL="1371566" algn="l" defTabSz="685783" rtl="0" eaLnBrk="1" latinLnBrk="0" hangingPunct="1">
        <a:defRPr sz="1351" kern="1200">
          <a:solidFill>
            <a:schemeClr val="tx1"/>
          </a:solidFill>
          <a:latin typeface="+mn-lt"/>
          <a:ea typeface="+mn-ea"/>
          <a:cs typeface="+mn-cs"/>
        </a:defRPr>
      </a:lvl5pPr>
      <a:lvl6pPr marL="1714457" algn="l" defTabSz="685783" rtl="0" eaLnBrk="1" latinLnBrk="0" hangingPunct="1">
        <a:defRPr sz="1351" kern="1200">
          <a:solidFill>
            <a:schemeClr val="tx1"/>
          </a:solidFill>
          <a:latin typeface="+mn-lt"/>
          <a:ea typeface="+mn-ea"/>
          <a:cs typeface="+mn-cs"/>
        </a:defRPr>
      </a:lvl6pPr>
      <a:lvl7pPr marL="2057349" algn="l" defTabSz="685783" rtl="0" eaLnBrk="1" latinLnBrk="0" hangingPunct="1">
        <a:defRPr sz="1351" kern="1200">
          <a:solidFill>
            <a:schemeClr val="tx1"/>
          </a:solidFill>
          <a:latin typeface="+mn-lt"/>
          <a:ea typeface="+mn-ea"/>
          <a:cs typeface="+mn-cs"/>
        </a:defRPr>
      </a:lvl7pPr>
      <a:lvl8pPr marL="2400240" algn="l" defTabSz="685783" rtl="0" eaLnBrk="1" latinLnBrk="0" hangingPunct="1">
        <a:defRPr sz="1351" kern="1200">
          <a:solidFill>
            <a:schemeClr val="tx1"/>
          </a:solidFill>
          <a:latin typeface="+mn-lt"/>
          <a:ea typeface="+mn-ea"/>
          <a:cs typeface="+mn-cs"/>
        </a:defRPr>
      </a:lvl8pPr>
      <a:lvl9pPr marL="2743131" algn="l" defTabSz="685783" rtl="0" eaLnBrk="1" latinLnBrk="0" hangingPunct="1">
        <a:defRPr sz="1351"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7" name="Group 9">
            <a:extLst>
              <a:ext uri="{FF2B5EF4-FFF2-40B4-BE49-F238E27FC236}">
                <a16:creationId xmlns:a16="http://schemas.microsoft.com/office/drawing/2014/main" id="{241A2534-C8F6-24B9-97FF-9BB7057E8BF3}"/>
              </a:ext>
            </a:extLst>
          </p:cNvPr>
          <p:cNvGrpSpPr>
            <a:grpSpLocks noChangeAspect="1"/>
          </p:cNvGrpSpPr>
          <p:nvPr userDrawn="1"/>
        </p:nvGrpSpPr>
        <p:grpSpPr bwMode="auto">
          <a:xfrm>
            <a:off x="0" y="-1589"/>
            <a:ext cx="12191999" cy="767234"/>
            <a:chOff x="-1" y="-1"/>
            <a:chExt cx="7719" cy="568"/>
          </a:xfrm>
        </p:grpSpPr>
        <p:sp>
          <p:nvSpPr>
            <p:cNvPr id="8" name="Freeform 11">
              <a:extLst>
                <a:ext uri="{FF2B5EF4-FFF2-40B4-BE49-F238E27FC236}">
                  <a16:creationId xmlns:a16="http://schemas.microsoft.com/office/drawing/2014/main" id="{CFB10ADC-7DFD-8D48-3BF0-71D2F7E6D40D}"/>
                </a:ext>
              </a:extLst>
            </p:cNvPr>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tabLst/>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9" name="AutoShape 8">
              <a:extLst>
                <a:ext uri="{FF2B5EF4-FFF2-40B4-BE49-F238E27FC236}">
                  <a16:creationId xmlns:a16="http://schemas.microsoft.com/office/drawing/2014/main" id="{8C5AD8AF-C472-7354-6662-622A14416F34}"/>
                </a:ext>
              </a:extLst>
            </p:cNvPr>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tabLst/>
                <a:defRPr/>
              </a:pPr>
              <a:endParaRPr kumimoji="0" lang="zh-CN" altLang="en-US" sz="2500" b="0" i="0" u="none" strike="noStrike" kern="0" cap="none" spc="0" normalizeH="0" baseline="0" noProof="0">
                <a:ln>
                  <a:noFill/>
                </a:ln>
                <a:solidFill>
                  <a:srgbClr val="000000"/>
                </a:solidFill>
                <a:effectLst/>
                <a:uLnTx/>
                <a:uFillTx/>
                <a:latin typeface="等线"/>
                <a:ea typeface="等线" panose="02010600030101010101" pitchFamily="2" charset="-122"/>
                <a:cs typeface="+mn-cs"/>
              </a:endParaRPr>
            </a:p>
          </p:txBody>
        </p:sp>
      </p:grpSp>
      <p:sp>
        <p:nvSpPr>
          <p:cNvPr id="10" name="任意多边形: 形状 12">
            <a:extLst>
              <a:ext uri="{FF2B5EF4-FFF2-40B4-BE49-F238E27FC236}">
                <a16:creationId xmlns:a16="http://schemas.microsoft.com/office/drawing/2014/main" id="{E4FCB201-EEB1-9486-D9AB-9AA191DCE4A6}"/>
              </a:ext>
            </a:extLst>
          </p:cNvPr>
          <p:cNvSpPr/>
          <p:nvPr userDrawn="1"/>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tabLst/>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11" name="文本框 10">
            <a:extLst>
              <a:ext uri="{FF2B5EF4-FFF2-40B4-BE49-F238E27FC236}">
                <a16:creationId xmlns:a16="http://schemas.microsoft.com/office/drawing/2014/main" id="{0935181C-09A2-C291-5D4F-88A413E9D22A}"/>
              </a:ext>
            </a:extLst>
          </p:cNvPr>
          <p:cNvSpPr txBox="1"/>
          <p:nvPr userDrawn="1"/>
        </p:nvSpPr>
        <p:spPr>
          <a:xfrm>
            <a:off x="350439" y="120418"/>
            <a:ext cx="162095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2800" b="1" dirty="0">
                <a:solidFill>
                  <a:prstClr val="white"/>
                </a:solidFill>
                <a:cs typeface="+mn-ea"/>
                <a:sym typeface="+mn-lt"/>
              </a:rPr>
              <a:t>输入文字</a:t>
            </a:r>
            <a:endParaRPr kumimoji="0" lang="zh-CN" altLang="en-US" sz="2800" b="1" i="0" u="none" strike="noStrike" kern="1200" cap="none" spc="0" normalizeH="0" baseline="0" noProof="0" dirty="0">
              <a:ln>
                <a:noFill/>
              </a:ln>
              <a:solidFill>
                <a:prstClr val="white"/>
              </a:solidFill>
              <a:effectLst/>
              <a:uLnTx/>
              <a:uFillTx/>
              <a:cs typeface="+mn-ea"/>
              <a:sym typeface="+mn-lt"/>
            </a:endParaRPr>
          </a:p>
        </p:txBody>
      </p:sp>
    </p:spTree>
    <p:extLst>
      <p:ext uri="{BB962C8B-B14F-4D97-AF65-F5344CB8AC3E}">
        <p14:creationId xmlns:p14="http://schemas.microsoft.com/office/powerpoint/2010/main" val="397957030"/>
      </p:ext>
    </p:extLst>
  </p:cSld>
  <p:clrMap bg1="lt1" tx1="dk1" bg2="lt2" tx2="dk2" accent1="accent1" accent2="accent2" accent3="accent3" accent4="accent4" accent5="accent5" accent6="accent6" hlink="hlink" folHlink="folHlink"/>
  <p:sldLayoutIdLst>
    <p:sldLayoutId id="2147483801" r:id="rId1"/>
    <p:sldLayoutId id="214748380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0F39FABB-48A8-D149-5703-67FEF05B75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p>
        </p:txBody>
      </p:sp>
      <p:sp>
        <p:nvSpPr>
          <p:cNvPr id="3" name="文本占位符 2">
            <a:extLst>
              <a:ext uri="{FF2B5EF4-FFF2-40B4-BE49-F238E27FC236}">
                <a16:creationId xmlns:a16="http://schemas.microsoft.com/office/drawing/2014/main" id="{B92DBF29-B660-2136-944E-229C93CC20A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a:extLst>
              <a:ext uri="{FF2B5EF4-FFF2-40B4-BE49-F238E27FC236}">
                <a16:creationId xmlns:a16="http://schemas.microsoft.com/office/drawing/2014/main" id="{074E5FE8-B487-9083-5D3C-D17ED999EEE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3E1736-5089-8245-BD0B-F99CABD22A0E}" type="datetimeFigureOut">
              <a:t>9/28/26</a:t>
            </a:fld>
            <a:endParaRPr kumimoji="1" lang="zh-CN" altLang="en-US"/>
          </a:p>
        </p:txBody>
      </p:sp>
      <p:sp>
        <p:nvSpPr>
          <p:cNvPr id="5" name="页脚占位符 4">
            <a:extLst>
              <a:ext uri="{FF2B5EF4-FFF2-40B4-BE49-F238E27FC236}">
                <a16:creationId xmlns:a16="http://schemas.microsoft.com/office/drawing/2014/main" id="{71B44EFF-23B7-A1CA-C16A-ADC720537F6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灯片编号占位符 5">
            <a:extLst>
              <a:ext uri="{FF2B5EF4-FFF2-40B4-BE49-F238E27FC236}">
                <a16:creationId xmlns:a16="http://schemas.microsoft.com/office/drawing/2014/main" id="{702433FD-A57E-3ABB-D57D-2B3A5C0465B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5DECAC-81E0-A24C-B59A-2A73865066D3}" type="slidenum">
              <a:t>‹#›</a:t>
            </a:fld>
            <a:endParaRPr kumimoji="1" lang="zh-CN" altLang="en-US"/>
          </a:p>
        </p:txBody>
      </p:sp>
      <p:sp>
        <p:nvSpPr>
          <p:cNvPr id="7" name="矩形 6">
            <a:extLst>
              <a:ext uri="{FF2B5EF4-FFF2-40B4-BE49-F238E27FC236}">
                <a16:creationId xmlns:a16="http://schemas.microsoft.com/office/drawing/2014/main" id="{93AE16DD-5F5F-F6E8-B2C4-39C56CA7A22C}"/>
              </a:ext>
            </a:extLst>
          </p:cNvPr>
          <p:cNvSpPr/>
          <p:nvPr userDrawn="1"/>
        </p:nvSpPr>
        <p:spPr>
          <a:xfrm>
            <a:off x="-168965" y="-149087"/>
            <a:ext cx="12582939" cy="7166113"/>
          </a:xfrm>
          <a:prstGeom prst="rect">
            <a:avLst/>
          </a:prstGeom>
          <a:solidFill>
            <a:srgbClr val="17386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9" name="图片 8">
            <a:extLst>
              <a:ext uri="{FF2B5EF4-FFF2-40B4-BE49-F238E27FC236}">
                <a16:creationId xmlns:a16="http://schemas.microsoft.com/office/drawing/2014/main" id="{4E0C9F77-998F-0221-0850-6C5FA144AC95}"/>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7870687" y="0"/>
            <a:ext cx="4013200" cy="939800"/>
          </a:xfrm>
          <a:prstGeom prst="rect">
            <a:avLst/>
          </a:prstGeom>
        </p:spPr>
      </p:pic>
    </p:spTree>
    <p:extLst>
      <p:ext uri="{BB962C8B-B14F-4D97-AF65-F5344CB8AC3E}">
        <p14:creationId xmlns:p14="http://schemas.microsoft.com/office/powerpoint/2010/main" val="146214106"/>
      </p:ext>
    </p:extLst>
  </p:cSld>
  <p:clrMap bg1="lt1" tx1="dk1" bg2="lt2" tx2="dk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6E85A246-0E28-A308-9494-5B9F0770677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p>
        </p:txBody>
      </p:sp>
      <p:sp>
        <p:nvSpPr>
          <p:cNvPr id="3" name="文本占位符 2">
            <a:extLst>
              <a:ext uri="{FF2B5EF4-FFF2-40B4-BE49-F238E27FC236}">
                <a16:creationId xmlns:a16="http://schemas.microsoft.com/office/drawing/2014/main" id="{DF6A3914-9E68-5659-AAF0-EC79020B2AC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a:extLst>
              <a:ext uri="{FF2B5EF4-FFF2-40B4-BE49-F238E27FC236}">
                <a16:creationId xmlns:a16="http://schemas.microsoft.com/office/drawing/2014/main" id="{4CA43F36-3EA1-4947-CD4B-8C3AF1DB93B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D100CD-0F59-0548-A51A-F731B4F424BB}" type="datetimeFigureOut">
              <a:t>9/28/26</a:t>
            </a:fld>
            <a:endParaRPr kumimoji="1" lang="zh-CN" altLang="en-US"/>
          </a:p>
        </p:txBody>
      </p:sp>
      <p:sp>
        <p:nvSpPr>
          <p:cNvPr id="5" name="页脚占位符 4">
            <a:extLst>
              <a:ext uri="{FF2B5EF4-FFF2-40B4-BE49-F238E27FC236}">
                <a16:creationId xmlns:a16="http://schemas.microsoft.com/office/drawing/2014/main" id="{08D63F3F-999C-632F-F0AE-393A1975ADA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灯片编号占位符 5">
            <a:extLst>
              <a:ext uri="{FF2B5EF4-FFF2-40B4-BE49-F238E27FC236}">
                <a16:creationId xmlns:a16="http://schemas.microsoft.com/office/drawing/2014/main" id="{7CCBB3D6-3C06-68FD-75F1-5B4E1340902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74C459-A5C6-F94D-9F75-52BA642AF5DE}" type="slidenum">
              <a:t>‹#›</a:t>
            </a:fld>
            <a:endParaRPr kumimoji="1" lang="zh-CN" altLang="en-US"/>
          </a:p>
        </p:txBody>
      </p:sp>
    </p:spTree>
    <p:extLst>
      <p:ext uri="{BB962C8B-B14F-4D97-AF65-F5344CB8AC3E}">
        <p14:creationId xmlns:p14="http://schemas.microsoft.com/office/powerpoint/2010/main" val="83362811"/>
      </p:ext>
    </p:extLst>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70.png"/><Relationship Id="rId2" Type="http://schemas.openxmlformats.org/officeDocument/2006/relationships/image" Target="../media/image22.png"/><Relationship Id="rId1" Type="http://schemas.openxmlformats.org/officeDocument/2006/relationships/slideLayout" Target="../slideLayouts/slideLayout4.xml"/><Relationship Id="rId6" Type="http://schemas.openxmlformats.org/officeDocument/2006/relationships/image" Target="../media/image63.png"/><Relationship Id="rId5" Type="http://schemas.openxmlformats.org/officeDocument/2006/relationships/image" Target="../media/image56.png"/><Relationship Id="rId4" Type="http://schemas.openxmlformats.org/officeDocument/2006/relationships/image" Target="../media/image41.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8" Type="http://schemas.openxmlformats.org/officeDocument/2006/relationships/image" Target="../media/image15.jpg"/><Relationship Id="rId3" Type="http://schemas.openxmlformats.org/officeDocument/2006/relationships/image" Target="../media/image10.jpg"/><Relationship Id="rId7" Type="http://schemas.openxmlformats.org/officeDocument/2006/relationships/image" Target="../media/image14.jpg"/><Relationship Id="rId12" Type="http://schemas.openxmlformats.org/officeDocument/2006/relationships/image" Target="../media/image19.jpg"/><Relationship Id="rId2" Type="http://schemas.openxmlformats.org/officeDocument/2006/relationships/image" Target="../media/image98.png"/><Relationship Id="rId1" Type="http://schemas.openxmlformats.org/officeDocument/2006/relationships/slideLayout" Target="../slideLayouts/slideLayout5.xml"/><Relationship Id="rId6" Type="http://schemas.openxmlformats.org/officeDocument/2006/relationships/image" Target="../media/image13.jpg"/><Relationship Id="rId11" Type="http://schemas.openxmlformats.org/officeDocument/2006/relationships/image" Target="../media/image18.jpg"/><Relationship Id="rId5" Type="http://schemas.openxmlformats.org/officeDocument/2006/relationships/image" Target="../media/image12.jpg"/><Relationship Id="rId15" Type="http://schemas.openxmlformats.org/officeDocument/2006/relationships/image" Target="../media/image20.jpg"/><Relationship Id="rId10" Type="http://schemas.openxmlformats.org/officeDocument/2006/relationships/image" Target="../media/image17.jpg"/><Relationship Id="rId4" Type="http://schemas.openxmlformats.org/officeDocument/2006/relationships/image" Target="../media/image11.jpg"/><Relationship Id="rId9" Type="http://schemas.openxmlformats.org/officeDocument/2006/relationships/image" Target="../media/image16.jpg"/><Relationship Id="rId14" Type="http://schemas.openxmlformats.org/officeDocument/2006/relationships/image" Target="../media/image210.png"/></Relationships>
</file>

<file path=ppt/slides/_rels/slide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6.xml"/><Relationship Id="rId6" Type="http://schemas.openxmlformats.org/officeDocument/2006/relationships/image" Target="../media/image20.jpg"/><Relationship Id="rId5" Type="http://schemas.openxmlformats.org/officeDocument/2006/relationships/chart" Target="../charts/chart1.xml"/><Relationship Id="rId4" Type="http://schemas.openxmlformats.org/officeDocument/2006/relationships/image" Target="../media/image120.pn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20.jp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31.xml"/><Relationship Id="rId4" Type="http://schemas.openxmlformats.org/officeDocument/2006/relationships/image" Target="../media/image49.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0.png"/><Relationship Id="rId1" Type="http://schemas.openxmlformats.org/officeDocument/2006/relationships/slideLayout" Target="../slideLayouts/slideLayout8.xml"/><Relationship Id="rId6" Type="http://schemas.openxmlformats.org/officeDocument/2006/relationships/image" Target="../media/image200.png"/><Relationship Id="rId5" Type="http://schemas.openxmlformats.org/officeDocument/2006/relationships/image" Target="../media/image190.png"/><Relationship Id="rId4" Type="http://schemas.openxmlformats.org/officeDocument/2006/relationships/image" Target="../media/image180.pn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9.png"/><Relationship Id="rId1" Type="http://schemas.openxmlformats.org/officeDocument/2006/relationships/slideLayout" Target="../slideLayouts/slideLayout9.xml"/><Relationship Id="rId4" Type="http://schemas.openxmlformats.org/officeDocument/2006/relationships/image" Target="../media/image27.gif"/></Relationships>
</file>

<file path=ppt/slides/_rels/slide13.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50.png"/><Relationship Id="rId7" Type="http://schemas.openxmlformats.org/officeDocument/2006/relationships/image" Target="../media/image27.png"/><Relationship Id="rId2" Type="http://schemas.openxmlformats.org/officeDocument/2006/relationships/image" Target="../media/image261.png"/><Relationship Id="rId1" Type="http://schemas.openxmlformats.org/officeDocument/2006/relationships/slideLayout" Target="../slideLayouts/slideLayout9.xml"/><Relationship Id="rId6" Type="http://schemas.openxmlformats.org/officeDocument/2006/relationships/image" Target="../media/image260.png"/><Relationship Id="rId5" Type="http://schemas.openxmlformats.org/officeDocument/2006/relationships/image" Target="../media/image240.png"/><Relationship Id="rId4" Type="http://schemas.openxmlformats.org/officeDocument/2006/relationships/image" Target="../media/image28.tmp"/></Relationships>
</file>

<file path=ppt/slides/_rels/slide14.xml.rels><?xml version="1.0" encoding="UTF-8" standalone="yes"?>
<Relationships xmlns="http://schemas.openxmlformats.org/package/2006/relationships"><Relationship Id="rId2" Type="http://schemas.openxmlformats.org/officeDocument/2006/relationships/image" Target="../media/image29.tmp"/><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2.png"/><Relationship Id="rId1" Type="http://schemas.openxmlformats.org/officeDocument/2006/relationships/slideLayout" Target="../slideLayouts/slideLayout11.xml"/><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image" Target="../media/image360.png"/><Relationship Id="rId2" Type="http://schemas.openxmlformats.org/officeDocument/2006/relationships/image" Target="../media/image32.tmp"/><Relationship Id="rId1" Type="http://schemas.openxmlformats.org/officeDocument/2006/relationships/slideLayout" Target="../slideLayouts/slideLayout12.xml"/><Relationship Id="rId5" Type="http://schemas.openxmlformats.org/officeDocument/2006/relationships/image" Target="../media/image380.png"/><Relationship Id="rId4" Type="http://schemas.openxmlformats.org/officeDocument/2006/relationships/image" Target="../media/image370.png"/></Relationships>
</file>

<file path=ppt/slides/_rels/slide17.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48.png"/><Relationship Id="rId7" Type="http://schemas.openxmlformats.org/officeDocument/2006/relationships/image" Target="../media/image53.png"/><Relationship Id="rId2" Type="http://schemas.openxmlformats.org/officeDocument/2006/relationships/image" Target="../media/image47.png"/><Relationship Id="rId1" Type="http://schemas.openxmlformats.org/officeDocument/2006/relationships/slideLayout" Target="../slideLayouts/slideLayout12.xml"/><Relationship Id="rId6" Type="http://schemas.openxmlformats.org/officeDocument/2006/relationships/image" Target="../media/image52.png"/><Relationship Id="rId5" Type="http://schemas.openxmlformats.org/officeDocument/2006/relationships/image" Target="../media/image51.png"/><Relationship Id="rId10" Type="http://schemas.openxmlformats.org/officeDocument/2006/relationships/image" Target="../media/image440.png"/><Relationship Id="rId4" Type="http://schemas.openxmlformats.org/officeDocument/2006/relationships/image" Target="../media/image50.png"/><Relationship Id="rId9" Type="http://schemas.openxmlformats.org/officeDocument/2006/relationships/image" Target="../media/image4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8" Type="http://schemas.openxmlformats.org/officeDocument/2006/relationships/image" Target="../media/image480.png"/><Relationship Id="rId7" Type="http://schemas.openxmlformats.org/officeDocument/2006/relationships/image" Target="../media/image470.png"/><Relationship Id="rId12" Type="http://schemas.openxmlformats.org/officeDocument/2006/relationships/image" Target="../media/image530.png"/><Relationship Id="rId2" Type="http://schemas.openxmlformats.org/officeDocument/2006/relationships/image" Target="../media/image450.png"/><Relationship Id="rId1" Type="http://schemas.openxmlformats.org/officeDocument/2006/relationships/slideLayout" Target="../slideLayouts/slideLayout7.xml"/><Relationship Id="rId6" Type="http://schemas.openxmlformats.org/officeDocument/2006/relationships/image" Target="../media/image46.png"/><Relationship Id="rId11" Type="http://schemas.openxmlformats.org/officeDocument/2006/relationships/image" Target="../media/image521.png"/><Relationship Id="rId5" Type="http://schemas.openxmlformats.org/officeDocument/2006/relationships/image" Target="../media/image420.png"/><Relationship Id="rId10" Type="http://schemas.openxmlformats.org/officeDocument/2006/relationships/image" Target="../media/image511.png"/><Relationship Id="rId4" Type="http://schemas.openxmlformats.org/officeDocument/2006/relationships/image" Target="../media/image410.png"/><Relationship Id="rId9" Type="http://schemas.openxmlformats.org/officeDocument/2006/relationships/image" Target="../media/image500.png"/></Relationships>
</file>

<file path=ppt/slides/_rels/slide20.xml.rels><?xml version="1.0" encoding="UTF-8" standalone="yes"?>
<Relationships xmlns="http://schemas.openxmlformats.org/package/2006/relationships"><Relationship Id="rId2" Type="http://schemas.openxmlformats.org/officeDocument/2006/relationships/image" Target="../media/image49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 Id="rId4" Type="http://schemas.openxmlformats.org/officeDocument/2006/relationships/image" Target="../media/image35.GI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40.png"/><Relationship Id="rId2" Type="http://schemas.openxmlformats.org/officeDocument/2006/relationships/image" Target="../media/image36.png"/><Relationship Id="rId1" Type="http://schemas.openxmlformats.org/officeDocument/2006/relationships/slideLayout" Target="../slideLayouts/slideLayout7.xml"/><Relationship Id="rId4" Type="http://schemas.openxmlformats.org/officeDocument/2006/relationships/image" Target="../media/image350.png"/></Relationships>
</file>

<file path=ppt/slides/_rels/slide25.xml.rels><?xml version="1.0" encoding="UTF-8" standalone="yes"?>
<Relationships xmlns="http://schemas.openxmlformats.org/package/2006/relationships"><Relationship Id="rId3" Type="http://schemas.openxmlformats.org/officeDocument/2006/relationships/image" Target="../media/image510.png"/><Relationship Id="rId2" Type="http://schemas.openxmlformats.org/officeDocument/2006/relationships/image" Target="../media/image390.png"/><Relationship Id="rId1" Type="http://schemas.openxmlformats.org/officeDocument/2006/relationships/slideLayout" Target="../slideLayouts/slideLayout7.xml"/><Relationship Id="rId4" Type="http://schemas.openxmlformats.org/officeDocument/2006/relationships/image" Target="../media/image52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30.png"/><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3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36.png"/><Relationship Id="rId1" Type="http://schemas.openxmlformats.org/officeDocument/2006/relationships/slideLayout" Target="../slideLayouts/slideLayout7.xml"/><Relationship Id="rId5" Type="http://schemas.openxmlformats.org/officeDocument/2006/relationships/image" Target="../media/image590.png"/><Relationship Id="rId4" Type="http://schemas.openxmlformats.org/officeDocument/2006/relationships/image" Target="../media/image46.tmp"/></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15.xml"/><Relationship Id="rId4" Type="http://schemas.openxmlformats.org/officeDocument/2006/relationships/image" Target="../media/image491.png"/></Relationships>
</file>

<file path=ppt/slides/_rels/slide35.xml.rels><?xml version="1.0" encoding="UTF-8" standalone="yes"?>
<Relationships xmlns="http://schemas.openxmlformats.org/package/2006/relationships"><Relationship Id="rId3" Type="http://schemas.openxmlformats.org/officeDocument/2006/relationships/image" Target="../media/image47.gif"/><Relationship Id="rId2" Type="http://schemas.openxmlformats.org/officeDocument/2006/relationships/image" Target="../media/image492.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39.xml.rels><?xml version="1.0" encoding="UTF-8" standalone="yes"?>
<Relationships xmlns="http://schemas.openxmlformats.org/package/2006/relationships"><Relationship Id="rId3" Type="http://schemas.openxmlformats.org/officeDocument/2006/relationships/image" Target="../media/image540.png"/><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56.tmp"/><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5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700.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69.png"/><Relationship Id="rId1" Type="http://schemas.openxmlformats.org/officeDocument/2006/relationships/slideLayout" Target="../slideLayouts/slideLayout7.xml"/><Relationship Id="rId4" Type="http://schemas.openxmlformats.org/officeDocument/2006/relationships/image" Target="../media/image72.png"/></Relationships>
</file>

<file path=ppt/slides/_rels/slide56.xml.rels><?xml version="1.0" encoding="UTF-8" standalone="yes"?>
<Relationships xmlns="http://schemas.openxmlformats.org/package/2006/relationships"><Relationship Id="rId8" Type="http://schemas.openxmlformats.org/officeDocument/2006/relationships/image" Target="../media/image800.png"/><Relationship Id="rId3" Type="http://schemas.openxmlformats.org/officeDocument/2006/relationships/image" Target="../media/image750.png"/><Relationship Id="rId7" Type="http://schemas.openxmlformats.org/officeDocument/2006/relationships/image" Target="../media/image790.png"/><Relationship Id="rId2" Type="http://schemas.openxmlformats.org/officeDocument/2006/relationships/image" Target="../media/image740.png"/><Relationship Id="rId1" Type="http://schemas.openxmlformats.org/officeDocument/2006/relationships/slideLayout" Target="../slideLayouts/slideLayout7.xml"/><Relationship Id="rId6" Type="http://schemas.openxmlformats.org/officeDocument/2006/relationships/image" Target="../media/image780.png"/><Relationship Id="rId5" Type="http://schemas.openxmlformats.org/officeDocument/2006/relationships/image" Target="../media/image770.png"/><Relationship Id="rId4" Type="http://schemas.openxmlformats.org/officeDocument/2006/relationships/image" Target="../media/image760.png"/></Relationships>
</file>

<file path=ppt/slides/_rels/slide5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7.xml"/><Relationship Id="rId4" Type="http://schemas.openxmlformats.org/officeDocument/2006/relationships/image" Target="../media/image75.png"/></Relationships>
</file>

<file path=ppt/slides/_rels/slide5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870.png"/><Relationship Id="rId2" Type="http://schemas.openxmlformats.org/officeDocument/2006/relationships/image" Target="../media/image78.png"/><Relationship Id="rId1" Type="http://schemas.openxmlformats.org/officeDocument/2006/relationships/slideLayout" Target="../slideLayouts/slideLayout7.xml"/><Relationship Id="rId4" Type="http://schemas.openxmlformats.org/officeDocument/2006/relationships/image" Target="../media/image79.png"/></Relationships>
</file>

<file path=ppt/slides/_rels/slide60.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750.png"/><Relationship Id="rId7" Type="http://schemas.openxmlformats.org/officeDocument/2006/relationships/image" Target="../media/image96.png"/><Relationship Id="rId2" Type="http://schemas.openxmlformats.org/officeDocument/2006/relationships/image" Target="../media/image740.png"/><Relationship Id="rId1" Type="http://schemas.openxmlformats.org/officeDocument/2006/relationships/slideLayout" Target="../slideLayouts/slideLayout7.xml"/><Relationship Id="rId6" Type="http://schemas.openxmlformats.org/officeDocument/2006/relationships/image" Target="../media/image900.png"/><Relationship Id="rId5" Type="http://schemas.openxmlformats.org/officeDocument/2006/relationships/image" Target="../media/image890.png"/><Relationship Id="rId4" Type="http://schemas.openxmlformats.org/officeDocument/2006/relationships/image" Target="../media/image760.png"/></Relationships>
</file>

<file path=ppt/slides/_rels/slide66.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7.xml"/><Relationship Id="rId4" Type="http://schemas.openxmlformats.org/officeDocument/2006/relationships/image" Target="../media/image88.png"/></Relationships>
</file>

<file path=ppt/slides/_rels/slide67.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A1D8ED5-D075-6F5D-2969-BFB15831B26F}"/>
              </a:ext>
            </a:extLst>
          </p:cNvPr>
          <p:cNvSpPr txBox="1">
            <a:spLocks/>
          </p:cNvSpPr>
          <p:nvPr/>
        </p:nvSpPr>
        <p:spPr>
          <a:xfrm>
            <a:off x="2667000" y="1371845"/>
            <a:ext cx="6858000" cy="6778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ts val="3280"/>
              </a:lnSpc>
            </a:pPr>
            <a:r>
              <a:rPr kumimoji="1" lang="en-US" altLang="zh-CN" sz="2400" b="1">
                <a:solidFill>
                  <a:schemeClr val="bg1"/>
                </a:solidFill>
                <a:latin typeface="Microsoft YaHei" panose="020B0503020204020204" pitchFamily="34" charset="-122"/>
                <a:ea typeface="Microsoft YaHei" panose="020B0503020204020204" pitchFamily="34" charset="-122"/>
              </a:rPr>
              <a:t>《</a:t>
            </a:r>
            <a:r>
              <a:rPr kumimoji="1" lang="zh-CN" altLang="en-US" sz="2400" b="1">
                <a:solidFill>
                  <a:schemeClr val="bg1"/>
                </a:solidFill>
                <a:latin typeface="Microsoft YaHei" panose="020B0503020204020204" pitchFamily="34" charset="-122"/>
                <a:ea typeface="Microsoft YaHei" panose="020B0503020204020204" pitchFamily="34" charset="-122"/>
              </a:rPr>
              <a:t>人工智能数学原理与算法</a:t>
            </a:r>
            <a:r>
              <a:rPr kumimoji="1" lang="en-US" altLang="zh-CN" sz="2400" b="1">
                <a:solidFill>
                  <a:schemeClr val="bg1"/>
                </a:solidFill>
                <a:latin typeface="Microsoft YaHei" panose="020B0503020204020204" pitchFamily="34" charset="-122"/>
                <a:ea typeface="Microsoft YaHei" panose="020B0503020204020204" pitchFamily="34" charset="-122"/>
              </a:rPr>
              <a:t>》</a:t>
            </a:r>
            <a:br>
              <a:rPr kumimoji="1" lang="en-US" altLang="zh-CN" sz="2400" b="1">
                <a:solidFill>
                  <a:schemeClr val="bg1"/>
                </a:solidFill>
                <a:latin typeface="Microsoft YaHei" panose="020B0503020204020204" pitchFamily="34" charset="-122"/>
                <a:ea typeface="Microsoft YaHei" panose="020B0503020204020204" pitchFamily="34" charset="-122"/>
              </a:rPr>
            </a:br>
            <a:r>
              <a:rPr kumimoji="1" lang="zh-CN" altLang="en-US" sz="2400" b="1">
                <a:solidFill>
                  <a:schemeClr val="bg1"/>
                </a:solidFill>
                <a:latin typeface="Microsoft YaHei" panose="020B0503020204020204" pitchFamily="34" charset="-122"/>
                <a:ea typeface="Microsoft YaHei" panose="020B0503020204020204" pitchFamily="34" charset="-122"/>
              </a:rPr>
              <a:t>第 </a:t>
            </a:r>
            <a:r>
              <a:rPr kumimoji="1" lang="en-US" altLang="zh-CN" sz="2400" b="1">
                <a:solidFill>
                  <a:schemeClr val="bg1"/>
                </a:solidFill>
                <a:latin typeface="Microsoft YaHei" panose="020B0503020204020204" pitchFamily="34" charset="-122"/>
                <a:ea typeface="Microsoft YaHei" panose="020B0503020204020204" pitchFamily="34" charset="-122"/>
              </a:rPr>
              <a:t>3</a:t>
            </a:r>
            <a:r>
              <a:rPr kumimoji="1" lang="zh-CN" altLang="en-US" sz="2400" b="1">
                <a:solidFill>
                  <a:schemeClr val="bg1"/>
                </a:solidFill>
                <a:latin typeface="Microsoft YaHei" panose="020B0503020204020204" pitchFamily="34" charset="-122"/>
                <a:ea typeface="Microsoft YaHei" panose="020B0503020204020204" pitchFamily="34" charset="-122"/>
              </a:rPr>
              <a:t> 章：神经网络基础</a:t>
            </a:r>
          </a:p>
        </p:txBody>
      </p:sp>
      <p:sp>
        <p:nvSpPr>
          <p:cNvPr id="4" name="标题 1">
            <a:extLst>
              <a:ext uri="{FF2B5EF4-FFF2-40B4-BE49-F238E27FC236}">
                <a16:creationId xmlns:a16="http://schemas.microsoft.com/office/drawing/2014/main" id="{53F0889A-9C63-306A-4A4D-71C188BB144E}"/>
              </a:ext>
            </a:extLst>
          </p:cNvPr>
          <p:cNvSpPr txBox="1">
            <a:spLocks/>
          </p:cNvSpPr>
          <p:nvPr/>
        </p:nvSpPr>
        <p:spPr>
          <a:xfrm>
            <a:off x="2530365" y="2961877"/>
            <a:ext cx="6858000" cy="677863"/>
          </a:xfrm>
          <a:prstGeom prst="rect">
            <a:avLst/>
          </a:prstGeom>
        </p:spPr>
        <p:txBody>
          <a:bodyPr anchor="b"/>
          <a:lstStyle>
            <a:lvl1pPr algn="ctr" defTabSz="685800" rtl="0" eaLnBrk="1" latinLnBrk="0" hangingPunct="1">
              <a:lnSpc>
                <a:spcPct val="90000"/>
              </a:lnSpc>
              <a:spcBef>
                <a:spcPct val="0"/>
              </a:spcBef>
              <a:buNone/>
              <a:defRPr sz="4500" b="1" i="0" kern="1200" baseline="0">
                <a:solidFill>
                  <a:schemeClr val="bg1"/>
                </a:solidFill>
                <a:latin typeface="Times New Roman" panose="02020603050405020304" pitchFamily="18" charset="0"/>
                <a:ea typeface="微软雅黑" panose="020B0503020204020204" pitchFamily="34" charset="-122"/>
                <a:cs typeface="+mj-cs"/>
              </a:defRPr>
            </a:lvl1pPr>
          </a:lstStyle>
          <a:p>
            <a:pPr>
              <a:lnSpc>
                <a:spcPts val="3280"/>
              </a:lnSpc>
            </a:pPr>
            <a:r>
              <a:rPr kumimoji="1" lang="en-US" altLang="zh-CN" sz="4400">
                <a:latin typeface="Microsoft YaHei" panose="020B0503020204020204" pitchFamily="34" charset="-122"/>
                <a:ea typeface="Microsoft YaHei" panose="020B0503020204020204" pitchFamily="34" charset="-122"/>
              </a:rPr>
              <a:t>3.1</a:t>
            </a:r>
            <a:r>
              <a:rPr kumimoji="1" lang="zh-CN" altLang="en-US" sz="4400">
                <a:latin typeface="Microsoft YaHei" panose="020B0503020204020204" pitchFamily="34" charset="-122"/>
                <a:ea typeface="Microsoft YaHei" panose="020B0503020204020204" pitchFamily="34" charset="-122"/>
              </a:rPr>
              <a:t> 前馈神经网络</a:t>
            </a:r>
          </a:p>
        </p:txBody>
      </p:sp>
      <p:sp>
        <p:nvSpPr>
          <p:cNvPr id="5" name="矩形 1">
            <a:extLst>
              <a:ext uri="{FF2B5EF4-FFF2-40B4-BE49-F238E27FC236}">
                <a16:creationId xmlns:a16="http://schemas.microsoft.com/office/drawing/2014/main" id="{44996EF9-59F7-1282-B5F3-23DCCF6C9791}"/>
              </a:ext>
            </a:extLst>
          </p:cNvPr>
          <p:cNvSpPr/>
          <p:nvPr/>
        </p:nvSpPr>
        <p:spPr>
          <a:xfrm>
            <a:off x="3627188" y="4463916"/>
            <a:ext cx="5404863" cy="1381060"/>
          </a:xfrm>
          <a:prstGeom prst="rect">
            <a:avLst/>
          </a:prstGeom>
        </p:spPr>
        <p:txBody>
          <a:bodyPr wrap="square" lIns="87545" tIns="43772" rIns="87545" bIns="43772">
            <a:spAutoFit/>
          </a:bodyPr>
          <a:lstStyle/>
          <a:p>
            <a:pPr marL="0" marR="0" lvl="0" indent="0" algn="ctr" defTabSz="1750695" rtl="0" eaLnBrk="1" fontAlgn="auto" latinLnBrk="0" hangingPunct="1">
              <a:lnSpc>
                <a:spcPct val="100000"/>
              </a:lnSpc>
              <a:spcBef>
                <a:spcPts val="0"/>
              </a:spcBef>
              <a:spcAft>
                <a:spcPts val="0"/>
              </a:spcAft>
              <a:buClrTx/>
              <a:buSzTx/>
              <a:buFontTx/>
              <a:buNone/>
              <a:tabLst/>
              <a:defRPr/>
            </a:pPr>
            <a:endParaRPr kumimoji="0" lang="en-US" altLang="zh-CN"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0" marR="0" lvl="0" indent="0" algn="ctr" defTabSz="1750695" rtl="0" eaLnBrk="1" fontAlgn="auto" latinLnBrk="0" hangingPunct="1">
              <a:lnSpc>
                <a:spcPct val="100000"/>
              </a:lnSpc>
              <a:spcBef>
                <a:spcPts val="0"/>
              </a:spcBef>
              <a:spcAft>
                <a:spcPts val="0"/>
              </a:spcAft>
              <a:buClrTx/>
              <a:buSzTx/>
              <a:buFontTx/>
              <a:buNone/>
              <a:tabLst/>
              <a:defRPr/>
            </a:pPr>
            <a:r>
              <a:rPr lang="zh-CN" altLang="en-US" sz="2800" b="1" dirty="0">
                <a:solidFill>
                  <a:prstClr val="white"/>
                </a:solidFill>
                <a:latin typeface="微软雅黑" panose="020B0503020204020204" pitchFamily="34" charset="-122"/>
                <a:ea typeface="微软雅黑" panose="020B0503020204020204" pitchFamily="34" charset="-122"/>
                <a:cs typeface="微软雅黑" panose="020B0503020204020204" pitchFamily="34" charset="-122"/>
              </a:rPr>
              <a:t>康奇宇</a:t>
            </a:r>
            <a:endParaRPr kumimoji="0" lang="en-US" altLang="zh-CN"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0" marR="0" lvl="0" indent="0" algn="ctr" defTabSz="1750695" rtl="0" eaLnBrk="1" fontAlgn="auto" latinLnBrk="0" hangingPunct="1">
              <a:lnSpc>
                <a:spcPct val="100000"/>
              </a:lnSpc>
              <a:spcBef>
                <a:spcPts val="0"/>
              </a:spcBef>
              <a:spcAft>
                <a:spcPts val="0"/>
              </a:spcAft>
              <a:buClrTx/>
              <a:buSzTx/>
              <a:buFontTx/>
              <a:buNone/>
              <a:tabLst/>
              <a:defRPr/>
            </a:pPr>
            <a:r>
              <a:rPr lang="en-US" altLang="zh-CN" sz="2800" b="1" dirty="0" err="1">
                <a:solidFill>
                  <a:prstClr val="white"/>
                </a:solidFill>
                <a:latin typeface="微软雅黑" panose="020B0503020204020204" pitchFamily="34" charset="-122"/>
                <a:ea typeface="微软雅黑" panose="020B0503020204020204" pitchFamily="34" charset="-122"/>
                <a:cs typeface="微软雅黑" panose="020B0503020204020204" pitchFamily="34" charset="-122"/>
              </a:rPr>
              <a:t>qiyukang@ustc.edu.cn</a:t>
            </a:r>
            <a:endParaRPr kumimoji="0" lang="zh-CN" altLang="en-US"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Tree>
    <p:extLst>
      <p:ext uri="{BB962C8B-B14F-4D97-AF65-F5344CB8AC3E}">
        <p14:creationId xmlns:p14="http://schemas.microsoft.com/office/powerpoint/2010/main" val="6817671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形状 37">
            <a:extLst>
              <a:ext uri="{FF2B5EF4-FFF2-40B4-BE49-F238E27FC236}">
                <a16:creationId xmlns:a16="http://schemas.microsoft.com/office/drawing/2014/main" id="{055836A2-2BC1-FB7D-088A-CD3311496545}"/>
              </a:ext>
            </a:extLst>
          </p:cNvPr>
          <p:cNvSpPr/>
          <p:nvPr/>
        </p:nvSpPr>
        <p:spPr>
          <a:xfrm>
            <a:off x="0" y="0"/>
            <a:ext cx="1819275" cy="1819275"/>
          </a:xfrm>
          <a:custGeom>
            <a:avLst/>
            <a:gdLst>
              <a:gd name="connsiteX0" fmla="*/ 0 w 3638550"/>
              <a:gd name="connsiteY0" fmla="*/ 1819275 h 3638550"/>
              <a:gd name="connsiteX1" fmla="*/ 1819275 w 3638550"/>
              <a:gd name="connsiteY1" fmla="*/ 0 h 3638550"/>
              <a:gd name="connsiteX2" fmla="*/ 3638550 w 3638550"/>
              <a:gd name="connsiteY2" fmla="*/ 1819275 h 3638550"/>
              <a:gd name="connsiteX3" fmla="*/ 1819275 w 3638550"/>
              <a:gd name="connsiteY3" fmla="*/ 3638550 h 3638550"/>
              <a:gd name="connsiteX4" fmla="*/ 0 w 3638550"/>
              <a:gd name="connsiteY4" fmla="*/ 1819275 h 3638550"/>
              <a:gd name="connsiteX0" fmla="*/ 1819275 w 3638550"/>
              <a:gd name="connsiteY0" fmla="*/ 0 h 3638550"/>
              <a:gd name="connsiteX1" fmla="*/ 3638550 w 3638550"/>
              <a:gd name="connsiteY1" fmla="*/ 1819275 h 3638550"/>
              <a:gd name="connsiteX2" fmla="*/ 1819275 w 3638550"/>
              <a:gd name="connsiteY2" fmla="*/ 3638550 h 3638550"/>
              <a:gd name="connsiteX3" fmla="*/ 0 w 3638550"/>
              <a:gd name="connsiteY3" fmla="*/ 1819275 h 3638550"/>
              <a:gd name="connsiteX4" fmla="*/ 1910715 w 3638550"/>
              <a:gd name="connsiteY4" fmla="*/ 91440 h 3638550"/>
              <a:gd name="connsiteX0" fmla="*/ 1819275 w 3638550"/>
              <a:gd name="connsiteY0" fmla="*/ 0 h 3638550"/>
              <a:gd name="connsiteX1" fmla="*/ 3638550 w 3638550"/>
              <a:gd name="connsiteY1" fmla="*/ 1819275 h 3638550"/>
              <a:gd name="connsiteX2" fmla="*/ 1819275 w 3638550"/>
              <a:gd name="connsiteY2" fmla="*/ 3638550 h 3638550"/>
              <a:gd name="connsiteX3" fmla="*/ 0 w 3638550"/>
              <a:gd name="connsiteY3" fmla="*/ 1819275 h 3638550"/>
              <a:gd name="connsiteX0" fmla="*/ 3638550 w 3638550"/>
              <a:gd name="connsiteY0" fmla="*/ 0 h 1819275"/>
              <a:gd name="connsiteX1" fmla="*/ 1819275 w 3638550"/>
              <a:gd name="connsiteY1" fmla="*/ 1819275 h 1819275"/>
              <a:gd name="connsiteX2" fmla="*/ 0 w 3638550"/>
              <a:gd name="connsiteY2" fmla="*/ 0 h 1819275"/>
              <a:gd name="connsiteX0" fmla="*/ 1819275 w 1819275"/>
              <a:gd name="connsiteY0" fmla="*/ 0 h 1819275"/>
              <a:gd name="connsiteX1" fmla="*/ 0 w 1819275"/>
              <a:gd name="connsiteY1" fmla="*/ 1819275 h 1819275"/>
            </a:gdLst>
            <a:ahLst/>
            <a:cxnLst>
              <a:cxn ang="0">
                <a:pos x="connsiteX0" y="connsiteY0"/>
              </a:cxn>
              <a:cxn ang="0">
                <a:pos x="connsiteX1" y="connsiteY1"/>
              </a:cxn>
            </a:cxnLst>
            <a:rect l="l" t="t" r="r" b="b"/>
            <a:pathLst>
              <a:path w="1819275" h="1819275">
                <a:moveTo>
                  <a:pt x="1819275" y="0"/>
                </a:moveTo>
                <a:cubicBezTo>
                  <a:pt x="1819275" y="1004758"/>
                  <a:pt x="1004758" y="1819275"/>
                  <a:pt x="0" y="1819275"/>
                </a:cubicBezTo>
              </a:path>
            </a:pathLst>
          </a:custGeom>
          <a:noFill/>
          <a:ln w="381000">
            <a:solidFill>
              <a:schemeClr val="accent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a:extLst>
              <a:ext uri="{FF2B5EF4-FFF2-40B4-BE49-F238E27FC236}">
                <a16:creationId xmlns:a16="http://schemas.microsoft.com/office/drawing/2014/main" id="{1BEC5F67-793F-9F9E-B2F9-4E0C2C7EE954}"/>
              </a:ext>
            </a:extLst>
          </p:cNvPr>
          <p:cNvGrpSpPr/>
          <p:nvPr/>
        </p:nvGrpSpPr>
        <p:grpSpPr>
          <a:xfrm>
            <a:off x="1728175" y="909637"/>
            <a:ext cx="5663945" cy="716782"/>
            <a:chOff x="1727455" y="1321568"/>
            <a:chExt cx="5663945" cy="716782"/>
          </a:xfrm>
        </p:grpSpPr>
        <p:sp>
          <p:nvSpPr>
            <p:cNvPr id="17" name="文本框 16">
              <a:extLst>
                <a:ext uri="{FF2B5EF4-FFF2-40B4-BE49-F238E27FC236}">
                  <a16:creationId xmlns:a16="http://schemas.microsoft.com/office/drawing/2014/main" id="{DEFA8D63-9DE5-3CA9-BE15-2038156FF0FA}"/>
                </a:ext>
              </a:extLst>
            </p:cNvPr>
            <p:cNvSpPr txBox="1">
              <a:spLocks/>
            </p:cNvSpPr>
            <p:nvPr/>
          </p:nvSpPr>
          <p:spPr>
            <a:xfrm>
              <a:off x="2573268" y="1323975"/>
              <a:ext cx="4818132" cy="400110"/>
            </a:xfrm>
            <a:prstGeom prst="rect">
              <a:avLst/>
            </a:prstGeom>
            <a:noFill/>
          </p:spPr>
          <p:txBody>
            <a:bodyPr wrap="square" rtlCol="0">
              <a:spAutoFit/>
            </a:bodyPr>
            <a:lstStyle/>
            <a:p>
              <a:pPr>
                <a:buSzPct val="25000"/>
              </a:pPr>
              <a:r>
                <a:rPr lang="zh-CN" altLang="en-US" sz="2000" b="1" dirty="0">
                  <a:latin typeface="Arial" panose="020B0604020202020204" pitchFamily="34" charset="0"/>
                  <a:ea typeface="微软雅黑" panose="020B0503020204020204" pitchFamily="34" charset="-122"/>
                </a:rPr>
                <a:t>神经网络基本介绍</a:t>
              </a:r>
            </a:p>
          </p:txBody>
        </p:sp>
        <p:sp>
          <p:nvSpPr>
            <p:cNvPr id="18" name="椭圆 17">
              <a:extLst>
                <a:ext uri="{FF2B5EF4-FFF2-40B4-BE49-F238E27FC236}">
                  <a16:creationId xmlns:a16="http://schemas.microsoft.com/office/drawing/2014/main" id="{4DF36DC4-1C88-F7A0-0C36-B852758E02D5}"/>
                </a:ext>
              </a:extLst>
            </p:cNvPr>
            <p:cNvSpPr/>
            <p:nvPr/>
          </p:nvSpPr>
          <p:spPr>
            <a:xfrm>
              <a:off x="1727455" y="1321568"/>
              <a:ext cx="716782" cy="716782"/>
            </a:xfrm>
            <a:prstGeom prst="ellipse">
              <a:avLst/>
            </a:prstGeom>
            <a:noFill/>
            <a:ln w="25400">
              <a:gradFill>
                <a:gsLst>
                  <a:gs pos="76000">
                    <a:schemeClr val="accent1">
                      <a:alpha val="0"/>
                    </a:schemeClr>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chemeClr val="accent1"/>
                  </a:solidFill>
                  <a:latin typeface="Arial" panose="020B0604020202020204" pitchFamily="34" charset="0"/>
                  <a:ea typeface="微软雅黑" panose="020B0503020204020204" pitchFamily="34" charset="-122"/>
                </a:rPr>
                <a:t>01</a:t>
              </a:r>
            </a:p>
          </p:txBody>
        </p:sp>
      </p:grpSp>
      <p:grpSp>
        <p:nvGrpSpPr>
          <p:cNvPr id="5" name="组合 4">
            <a:extLst>
              <a:ext uri="{FF2B5EF4-FFF2-40B4-BE49-F238E27FC236}">
                <a16:creationId xmlns:a16="http://schemas.microsoft.com/office/drawing/2014/main" id="{4A3E2DBF-4366-F5C6-F8DF-875C966D5A19}"/>
              </a:ext>
            </a:extLst>
          </p:cNvPr>
          <p:cNvGrpSpPr/>
          <p:nvPr/>
        </p:nvGrpSpPr>
        <p:grpSpPr>
          <a:xfrm>
            <a:off x="7540339" y="0"/>
            <a:ext cx="4651661" cy="6858000"/>
            <a:chOff x="7540339" y="0"/>
            <a:chExt cx="4651661" cy="6858000"/>
          </a:xfrm>
        </p:grpSpPr>
        <p:sp>
          <p:nvSpPr>
            <p:cNvPr id="15" name="任意多边形: 形状 59">
              <a:extLst>
                <a:ext uri="{FF2B5EF4-FFF2-40B4-BE49-F238E27FC236}">
                  <a16:creationId xmlns:a16="http://schemas.microsoft.com/office/drawing/2014/main" id="{EA121B5B-C5F9-AFFD-5EE0-48AFABA02CA2}"/>
                </a:ext>
              </a:extLst>
            </p:cNvPr>
            <p:cNvSpPr/>
            <p:nvPr/>
          </p:nvSpPr>
          <p:spPr>
            <a:xfrm>
              <a:off x="7779658" y="0"/>
              <a:ext cx="4412342" cy="6858000"/>
            </a:xfrm>
            <a:custGeom>
              <a:avLst/>
              <a:gdLst>
                <a:gd name="connsiteX0" fmla="*/ 1295690 w 4412342"/>
                <a:gd name="connsiteY0" fmla="*/ 0 h 6858000"/>
                <a:gd name="connsiteX1" fmla="*/ 4412342 w 4412342"/>
                <a:gd name="connsiteY1" fmla="*/ 0 h 6858000"/>
                <a:gd name="connsiteX2" fmla="*/ 4412342 w 4412342"/>
                <a:gd name="connsiteY2" fmla="*/ 1636729 h 6858000"/>
                <a:gd name="connsiteX3" fmla="*/ 4272563 w 4412342"/>
                <a:gd name="connsiteY3" fmla="*/ 1672670 h 6858000"/>
                <a:gd name="connsiteX4" fmla="*/ 3111228 w 4412342"/>
                <a:gd name="connsiteY4" fmla="*/ 3251199 h 6858000"/>
                <a:gd name="connsiteX5" fmla="*/ 4272563 w 4412342"/>
                <a:gd name="connsiteY5" fmla="*/ 4829728 h 6858000"/>
                <a:gd name="connsiteX6" fmla="*/ 4412342 w 4412342"/>
                <a:gd name="connsiteY6" fmla="*/ 4865669 h 6858000"/>
                <a:gd name="connsiteX7" fmla="*/ 4412342 w 4412342"/>
                <a:gd name="connsiteY7" fmla="*/ 6858000 h 6858000"/>
                <a:gd name="connsiteX8" fmla="*/ 1670654 w 4412342"/>
                <a:gd name="connsiteY8" fmla="*/ 6858000 h 6858000"/>
                <a:gd name="connsiteX9" fmla="*/ 1550198 w 4412342"/>
                <a:gd name="connsiteY9" fmla="*/ 6753659 h 6858000"/>
                <a:gd name="connsiteX10" fmla="*/ 0 w 4412342"/>
                <a:gd name="connsiteY10" fmla="*/ 3251200 h 6858000"/>
                <a:gd name="connsiteX11" fmla="*/ 1229199 w 4412342"/>
                <a:gd name="connsiteY11" fmla="*/ 6974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12342" h="6858000">
                  <a:moveTo>
                    <a:pt x="1295690" y="0"/>
                  </a:moveTo>
                  <a:lnTo>
                    <a:pt x="4412342" y="0"/>
                  </a:lnTo>
                  <a:lnTo>
                    <a:pt x="4412342" y="1636729"/>
                  </a:lnTo>
                  <a:lnTo>
                    <a:pt x="4272563" y="1672670"/>
                  </a:lnTo>
                  <a:cubicBezTo>
                    <a:pt x="3599745" y="1881938"/>
                    <a:pt x="3111228" y="2509519"/>
                    <a:pt x="3111228" y="3251199"/>
                  </a:cubicBezTo>
                  <a:cubicBezTo>
                    <a:pt x="3111228" y="3992879"/>
                    <a:pt x="3599745" y="4620460"/>
                    <a:pt x="4272563" y="4829728"/>
                  </a:cubicBezTo>
                  <a:lnTo>
                    <a:pt x="4412342" y="4865669"/>
                  </a:lnTo>
                  <a:lnTo>
                    <a:pt x="4412342" y="6858000"/>
                  </a:lnTo>
                  <a:lnTo>
                    <a:pt x="1670654" y="6858000"/>
                  </a:lnTo>
                  <a:lnTo>
                    <a:pt x="1550198" y="6753659"/>
                  </a:lnTo>
                  <a:cubicBezTo>
                    <a:pt x="597879" y="5888107"/>
                    <a:pt x="0" y="4639475"/>
                    <a:pt x="0" y="3251200"/>
                  </a:cubicBezTo>
                  <a:cubicBezTo>
                    <a:pt x="0" y="2026252"/>
                    <a:pt x="465477" y="910022"/>
                    <a:pt x="1229199" y="69741"/>
                  </a:cubicBezTo>
                  <a:close/>
                </a:path>
              </a:pathLst>
            </a:custGeom>
            <a:solidFill>
              <a:schemeClr val="accent1">
                <a:alpha val="5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6" name="矩形 15">
              <a:extLst>
                <a:ext uri="{FF2B5EF4-FFF2-40B4-BE49-F238E27FC236}">
                  <a16:creationId xmlns:a16="http://schemas.microsoft.com/office/drawing/2014/main" id="{D502C63F-BB68-E3F4-8646-D7A764AA6B67}"/>
                </a:ext>
              </a:extLst>
            </p:cNvPr>
            <p:cNvSpPr/>
            <p:nvPr/>
          </p:nvSpPr>
          <p:spPr>
            <a:xfrm>
              <a:off x="7540339" y="3124369"/>
              <a:ext cx="3592287"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p>
              <a:r>
                <a:rPr kumimoji="1" lang="zh-CN" altLang="en-US" sz="6000" b="1" dirty="0">
                  <a:solidFill>
                    <a:schemeClr val="tx1"/>
                  </a:solidFill>
                  <a:latin typeface="Arial" panose="020B0604020202020204" pitchFamily="34" charset="0"/>
                  <a:ea typeface="微软雅黑" panose="020B0503020204020204" pitchFamily="34" charset="-122"/>
                  <a:sym typeface="Arial" panose="020B0604020202020204" pitchFamily="34" charset="0"/>
                </a:rPr>
                <a:t>目录</a:t>
              </a:r>
              <a:endParaRPr kumimoji="1" lang="en-US" altLang="zh-CN" sz="6000" b="1"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组合 5">
            <a:extLst>
              <a:ext uri="{FF2B5EF4-FFF2-40B4-BE49-F238E27FC236}">
                <a16:creationId xmlns:a16="http://schemas.microsoft.com/office/drawing/2014/main" id="{442FBC5C-CA02-0304-4639-11A2529BC67E}"/>
              </a:ext>
            </a:extLst>
          </p:cNvPr>
          <p:cNvGrpSpPr/>
          <p:nvPr/>
        </p:nvGrpSpPr>
        <p:grpSpPr>
          <a:xfrm>
            <a:off x="1728175" y="1921674"/>
            <a:ext cx="5663945" cy="716782"/>
            <a:chOff x="1727455" y="2419283"/>
            <a:chExt cx="5663945" cy="716782"/>
          </a:xfrm>
        </p:grpSpPr>
        <p:sp>
          <p:nvSpPr>
            <p:cNvPr id="13" name="文本框 12">
              <a:extLst>
                <a:ext uri="{FF2B5EF4-FFF2-40B4-BE49-F238E27FC236}">
                  <a16:creationId xmlns:a16="http://schemas.microsoft.com/office/drawing/2014/main" id="{E42934DB-6562-3FBC-9809-CCEB8B451847}"/>
                </a:ext>
              </a:extLst>
            </p:cNvPr>
            <p:cNvSpPr txBox="1">
              <a:spLocks/>
            </p:cNvSpPr>
            <p:nvPr/>
          </p:nvSpPr>
          <p:spPr>
            <a:xfrm>
              <a:off x="2573268" y="2421690"/>
              <a:ext cx="4818132" cy="400110"/>
            </a:xfrm>
            <a:prstGeom prst="rect">
              <a:avLst/>
            </a:prstGeom>
            <a:noFill/>
          </p:spPr>
          <p:txBody>
            <a:bodyPr wrap="square" rtlCol="0">
              <a:spAutoFit/>
            </a:bodyPr>
            <a:lstStyle/>
            <a:p>
              <a:pPr>
                <a:buSzPct val="25000"/>
              </a:pPr>
              <a:r>
                <a:rPr lang="zh-CN" altLang="en-US" sz="2000" b="1" dirty="0">
                  <a:latin typeface="Arial" panose="020B0604020202020204" pitchFamily="34" charset="0"/>
                  <a:ea typeface="微软雅黑" panose="020B0503020204020204" pitchFamily="34" charset="-122"/>
                </a:rPr>
                <a:t>感知机</a:t>
              </a:r>
            </a:p>
          </p:txBody>
        </p:sp>
        <p:sp>
          <p:nvSpPr>
            <p:cNvPr id="14" name="椭圆 13">
              <a:extLst>
                <a:ext uri="{FF2B5EF4-FFF2-40B4-BE49-F238E27FC236}">
                  <a16:creationId xmlns:a16="http://schemas.microsoft.com/office/drawing/2014/main" id="{048C56CD-C829-41C5-EDF0-1531CDF38391}"/>
                </a:ext>
              </a:extLst>
            </p:cNvPr>
            <p:cNvSpPr/>
            <p:nvPr/>
          </p:nvSpPr>
          <p:spPr>
            <a:xfrm>
              <a:off x="1727455" y="2419283"/>
              <a:ext cx="716782" cy="716782"/>
            </a:xfrm>
            <a:prstGeom prst="ellipse">
              <a:avLst/>
            </a:prstGeom>
            <a:noFill/>
            <a:ln w="25400">
              <a:gradFill>
                <a:gsLst>
                  <a:gs pos="76000">
                    <a:schemeClr val="tx2">
                      <a:alpha val="0"/>
                    </a:schemeClr>
                  </a:gs>
                  <a:gs pos="100000">
                    <a:schemeClr val="tx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rgbClr val="4472C4"/>
                  </a:solidFill>
                  <a:latin typeface="Arial" panose="020B0604020202020204" pitchFamily="34" charset="0"/>
                  <a:ea typeface="微软雅黑" panose="020B0503020204020204" pitchFamily="34" charset="-122"/>
                </a:rPr>
                <a:t>02</a:t>
              </a:r>
            </a:p>
          </p:txBody>
        </p:sp>
      </p:grpSp>
      <p:grpSp>
        <p:nvGrpSpPr>
          <p:cNvPr id="7" name="组合 6">
            <a:extLst>
              <a:ext uri="{FF2B5EF4-FFF2-40B4-BE49-F238E27FC236}">
                <a16:creationId xmlns:a16="http://schemas.microsoft.com/office/drawing/2014/main" id="{B4932FEA-AB4D-05F4-97D5-9FCFED1BFBA2}"/>
              </a:ext>
            </a:extLst>
          </p:cNvPr>
          <p:cNvGrpSpPr/>
          <p:nvPr/>
        </p:nvGrpSpPr>
        <p:grpSpPr>
          <a:xfrm>
            <a:off x="1728175" y="2933711"/>
            <a:ext cx="5663945" cy="716782"/>
            <a:chOff x="1727455" y="3517777"/>
            <a:chExt cx="5663945" cy="716782"/>
          </a:xfrm>
        </p:grpSpPr>
        <p:sp>
          <p:nvSpPr>
            <p:cNvPr id="11" name="文本框 10">
              <a:extLst>
                <a:ext uri="{FF2B5EF4-FFF2-40B4-BE49-F238E27FC236}">
                  <a16:creationId xmlns:a16="http://schemas.microsoft.com/office/drawing/2014/main" id="{186C1482-7BD0-BA40-374F-1A04812E3B27}"/>
                </a:ext>
              </a:extLst>
            </p:cNvPr>
            <p:cNvSpPr txBox="1">
              <a:spLocks/>
            </p:cNvSpPr>
            <p:nvPr/>
          </p:nvSpPr>
          <p:spPr>
            <a:xfrm>
              <a:off x="2573268" y="3520184"/>
              <a:ext cx="4818132" cy="400110"/>
            </a:xfrm>
            <a:prstGeom prst="rect">
              <a:avLst/>
            </a:prstGeom>
            <a:noFill/>
          </p:spPr>
          <p:txBody>
            <a:bodyPr wrap="square" rtlCol="0">
              <a:spAutoFit/>
            </a:bodyPr>
            <a:lstStyle/>
            <a:p>
              <a:pPr>
                <a:buSzPct val="25000"/>
              </a:pPr>
              <a:r>
                <a:rPr lang="zh-CN" altLang="en-US" sz="2000" b="1" dirty="0">
                  <a:latin typeface="Arial" panose="020B0604020202020204" pitchFamily="34" charset="0"/>
                  <a:ea typeface="微软雅黑" panose="020B0503020204020204" pitchFamily="34" charset="-122"/>
                </a:rPr>
                <a:t>万能近似定理</a:t>
              </a:r>
            </a:p>
          </p:txBody>
        </p:sp>
        <p:sp>
          <p:nvSpPr>
            <p:cNvPr id="12" name="椭圆 11">
              <a:extLst>
                <a:ext uri="{FF2B5EF4-FFF2-40B4-BE49-F238E27FC236}">
                  <a16:creationId xmlns:a16="http://schemas.microsoft.com/office/drawing/2014/main" id="{1428BCC1-40DC-601B-5A9D-4A91FB711540}"/>
                </a:ext>
              </a:extLst>
            </p:cNvPr>
            <p:cNvSpPr/>
            <p:nvPr/>
          </p:nvSpPr>
          <p:spPr>
            <a:xfrm>
              <a:off x="1727455" y="3517777"/>
              <a:ext cx="716782" cy="716782"/>
            </a:xfrm>
            <a:prstGeom prst="ellipse">
              <a:avLst/>
            </a:prstGeom>
            <a:noFill/>
            <a:ln w="25400">
              <a:gradFill>
                <a:gsLst>
                  <a:gs pos="76000">
                    <a:schemeClr val="tx2">
                      <a:alpha val="0"/>
                    </a:schemeClr>
                  </a:gs>
                  <a:gs pos="100000">
                    <a:schemeClr val="tx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rgbClr val="4472C4"/>
                  </a:solidFill>
                  <a:latin typeface="Arial" panose="020B0604020202020204" pitchFamily="34" charset="0"/>
                  <a:ea typeface="微软雅黑" panose="020B0503020204020204" pitchFamily="34" charset="-122"/>
                </a:rPr>
                <a:t>03</a:t>
              </a:r>
            </a:p>
          </p:txBody>
        </p:sp>
      </p:grpSp>
      <p:sp>
        <p:nvSpPr>
          <p:cNvPr id="8" name="文本框 7">
            <a:extLst>
              <a:ext uri="{FF2B5EF4-FFF2-40B4-BE49-F238E27FC236}">
                <a16:creationId xmlns:a16="http://schemas.microsoft.com/office/drawing/2014/main" id="{0E55C292-5F9D-4633-8199-A2294388EF74}"/>
              </a:ext>
            </a:extLst>
          </p:cNvPr>
          <p:cNvSpPr txBox="1">
            <a:spLocks/>
          </p:cNvSpPr>
          <p:nvPr/>
        </p:nvSpPr>
        <p:spPr>
          <a:xfrm>
            <a:off x="2573988" y="3945748"/>
            <a:ext cx="4818132" cy="400110"/>
          </a:xfrm>
          <a:prstGeom prst="rect">
            <a:avLst/>
          </a:prstGeom>
          <a:noFill/>
        </p:spPr>
        <p:txBody>
          <a:bodyPr wrap="square" rtlCol="0">
            <a:spAutoFit/>
          </a:bodyPr>
          <a:lstStyle/>
          <a:p>
            <a:pPr>
              <a:buSzPct val="25000"/>
            </a:pPr>
            <a:r>
              <a:rPr lang="zh-CN" altLang="en-US" sz="2000" b="1" dirty="0">
                <a:latin typeface="Arial" panose="020B0604020202020204" pitchFamily="34" charset="0"/>
                <a:ea typeface="微软雅黑" panose="020B0503020204020204" pitchFamily="34" charset="-122"/>
              </a:rPr>
              <a:t>全连接神经网络的问题：参数量巨大</a:t>
            </a:r>
          </a:p>
        </p:txBody>
      </p:sp>
      <p:sp>
        <p:nvSpPr>
          <p:cNvPr id="9" name="椭圆 8">
            <a:extLst>
              <a:ext uri="{FF2B5EF4-FFF2-40B4-BE49-F238E27FC236}">
                <a16:creationId xmlns:a16="http://schemas.microsoft.com/office/drawing/2014/main" id="{E8CB119A-3630-AC8F-B79D-28BBEB202B1F}"/>
              </a:ext>
            </a:extLst>
          </p:cNvPr>
          <p:cNvSpPr/>
          <p:nvPr/>
        </p:nvSpPr>
        <p:spPr>
          <a:xfrm>
            <a:off x="1728175" y="3943341"/>
            <a:ext cx="716782" cy="716782"/>
          </a:xfrm>
          <a:prstGeom prst="ellipse">
            <a:avLst/>
          </a:prstGeom>
          <a:noFill/>
          <a:ln w="25400">
            <a:gradFill>
              <a:gsLst>
                <a:gs pos="76000">
                  <a:schemeClr val="accent1">
                    <a:alpha val="0"/>
                  </a:schemeClr>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chemeClr val="accent1"/>
                </a:solidFill>
                <a:latin typeface="Arial" panose="020B0604020202020204" pitchFamily="34" charset="0"/>
                <a:ea typeface="微软雅黑" panose="020B0503020204020204" pitchFamily="34" charset="-122"/>
              </a:rPr>
              <a:t>04</a:t>
            </a:r>
          </a:p>
        </p:txBody>
      </p:sp>
      <p:sp>
        <p:nvSpPr>
          <p:cNvPr id="10" name="文本框 9">
            <a:extLst>
              <a:ext uri="{FF2B5EF4-FFF2-40B4-BE49-F238E27FC236}">
                <a16:creationId xmlns:a16="http://schemas.microsoft.com/office/drawing/2014/main" id="{6312BC61-47FC-39E8-2355-38FDEB126D65}"/>
              </a:ext>
            </a:extLst>
          </p:cNvPr>
          <p:cNvSpPr txBox="1">
            <a:spLocks/>
          </p:cNvSpPr>
          <p:nvPr/>
        </p:nvSpPr>
        <p:spPr>
          <a:xfrm>
            <a:off x="2573988" y="4957785"/>
            <a:ext cx="4818132" cy="400110"/>
          </a:xfrm>
          <a:prstGeom prst="rect">
            <a:avLst/>
          </a:prstGeom>
          <a:noFill/>
        </p:spPr>
        <p:txBody>
          <a:bodyPr wrap="square" rtlCol="0">
            <a:spAutoFit/>
          </a:bodyPr>
          <a:lstStyle/>
          <a:p>
            <a:pPr>
              <a:buSzPct val="25000"/>
            </a:pPr>
            <a:r>
              <a:rPr lang="zh-CN" altLang="en-US" sz="2000" b="1" dirty="0">
                <a:latin typeface="Arial" panose="020B0604020202020204" pitchFamily="34" charset="0"/>
                <a:ea typeface="微软雅黑" panose="020B0503020204020204" pitchFamily="34" charset="-122"/>
              </a:rPr>
              <a:t>卷积神经网络：卷积、填充、池化</a:t>
            </a:r>
          </a:p>
        </p:txBody>
      </p:sp>
      <p:sp>
        <p:nvSpPr>
          <p:cNvPr id="19" name="椭圆 18">
            <a:extLst>
              <a:ext uri="{FF2B5EF4-FFF2-40B4-BE49-F238E27FC236}">
                <a16:creationId xmlns:a16="http://schemas.microsoft.com/office/drawing/2014/main" id="{9B8FDCC4-4E41-4608-32A7-EA4B2612B120}"/>
              </a:ext>
            </a:extLst>
          </p:cNvPr>
          <p:cNvSpPr/>
          <p:nvPr/>
        </p:nvSpPr>
        <p:spPr>
          <a:xfrm>
            <a:off x="1728175" y="4955378"/>
            <a:ext cx="716782" cy="716782"/>
          </a:xfrm>
          <a:prstGeom prst="ellipse">
            <a:avLst/>
          </a:prstGeom>
          <a:noFill/>
          <a:ln w="25400">
            <a:gradFill>
              <a:gsLst>
                <a:gs pos="76000">
                  <a:schemeClr val="tx2">
                    <a:alpha val="0"/>
                  </a:schemeClr>
                </a:gs>
                <a:gs pos="100000">
                  <a:schemeClr val="tx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rgbClr val="4472C4"/>
                </a:solidFill>
                <a:latin typeface="Arial" panose="020B0604020202020204" pitchFamily="34" charset="0"/>
                <a:ea typeface="微软雅黑" panose="020B0503020204020204" pitchFamily="34" charset="-122"/>
              </a:rPr>
              <a:t>05</a:t>
            </a:r>
          </a:p>
        </p:txBody>
      </p:sp>
      <p:sp>
        <p:nvSpPr>
          <p:cNvPr id="20" name="文本框 19">
            <a:extLst>
              <a:ext uri="{FF2B5EF4-FFF2-40B4-BE49-F238E27FC236}">
                <a16:creationId xmlns:a16="http://schemas.microsoft.com/office/drawing/2014/main" id="{41ED8C20-769B-0507-11E5-C044C3BF414B}"/>
              </a:ext>
            </a:extLst>
          </p:cNvPr>
          <p:cNvSpPr txBox="1">
            <a:spLocks/>
          </p:cNvSpPr>
          <p:nvPr/>
        </p:nvSpPr>
        <p:spPr>
          <a:xfrm>
            <a:off x="2573988" y="5969822"/>
            <a:ext cx="4818132" cy="400110"/>
          </a:xfrm>
          <a:prstGeom prst="rect">
            <a:avLst/>
          </a:prstGeom>
          <a:noFill/>
        </p:spPr>
        <p:txBody>
          <a:bodyPr wrap="square" rtlCol="0">
            <a:spAutoFit/>
          </a:bodyPr>
          <a:lstStyle/>
          <a:p>
            <a:pPr>
              <a:buSzPct val="25000"/>
            </a:pPr>
            <a:r>
              <a:rPr lang="zh-CN" altLang="en-US" sz="2000" b="1" dirty="0">
                <a:latin typeface="Arial" panose="020B0604020202020204" pitchFamily="34" charset="0"/>
                <a:ea typeface="微软雅黑" panose="020B0503020204020204" pitchFamily="34" charset="-122"/>
              </a:rPr>
              <a:t>作业</a:t>
            </a:r>
          </a:p>
        </p:txBody>
      </p:sp>
      <p:sp>
        <p:nvSpPr>
          <p:cNvPr id="21" name="椭圆 20">
            <a:extLst>
              <a:ext uri="{FF2B5EF4-FFF2-40B4-BE49-F238E27FC236}">
                <a16:creationId xmlns:a16="http://schemas.microsoft.com/office/drawing/2014/main" id="{3336809D-082A-4243-60F9-572B7A63F930}"/>
              </a:ext>
            </a:extLst>
          </p:cNvPr>
          <p:cNvSpPr/>
          <p:nvPr/>
        </p:nvSpPr>
        <p:spPr>
          <a:xfrm>
            <a:off x="1728175" y="5967415"/>
            <a:ext cx="716782" cy="716782"/>
          </a:xfrm>
          <a:prstGeom prst="ellipse">
            <a:avLst/>
          </a:prstGeom>
          <a:noFill/>
          <a:ln w="25400">
            <a:gradFill>
              <a:gsLst>
                <a:gs pos="76000">
                  <a:schemeClr val="tx2">
                    <a:alpha val="0"/>
                  </a:schemeClr>
                </a:gs>
                <a:gs pos="100000">
                  <a:schemeClr val="tx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rgbClr val="4472C4"/>
                </a:solidFill>
                <a:latin typeface="Arial" panose="020B0604020202020204" pitchFamily="34" charset="0"/>
                <a:ea typeface="微软雅黑" panose="020B0503020204020204" pitchFamily="34" charset="-122"/>
              </a:rPr>
              <a:t>06</a:t>
            </a:r>
          </a:p>
        </p:txBody>
      </p:sp>
    </p:spTree>
    <p:extLst>
      <p:ext uri="{BB962C8B-B14F-4D97-AF65-F5344CB8AC3E}">
        <p14:creationId xmlns:p14="http://schemas.microsoft.com/office/powerpoint/2010/main" val="38038608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00F277-F90F-C2D1-2A91-73D1AB043E73}"/>
            </a:ext>
          </a:extLst>
        </p:cNvPr>
        <p:cNvGrpSpPr/>
        <p:nvPr/>
      </p:nvGrpSpPr>
      <p:grpSpPr>
        <a:xfrm>
          <a:off x="0" y="0"/>
          <a:ext cx="0" cy="0"/>
          <a:chOff x="0" y="0"/>
          <a:chExt cx="0" cy="0"/>
        </a:xfrm>
      </p:grpSpPr>
      <p:sp>
        <p:nvSpPr>
          <p:cNvPr id="3" name="任意多边形: 形状 37">
            <a:extLst>
              <a:ext uri="{FF2B5EF4-FFF2-40B4-BE49-F238E27FC236}">
                <a16:creationId xmlns:a16="http://schemas.microsoft.com/office/drawing/2014/main" id="{133D8555-A9C6-5D53-C507-A59482D954DA}"/>
              </a:ext>
            </a:extLst>
          </p:cNvPr>
          <p:cNvSpPr/>
          <p:nvPr/>
        </p:nvSpPr>
        <p:spPr>
          <a:xfrm>
            <a:off x="0" y="0"/>
            <a:ext cx="1819275" cy="1819275"/>
          </a:xfrm>
          <a:custGeom>
            <a:avLst/>
            <a:gdLst>
              <a:gd name="connsiteX0" fmla="*/ 0 w 3638550"/>
              <a:gd name="connsiteY0" fmla="*/ 1819275 h 3638550"/>
              <a:gd name="connsiteX1" fmla="*/ 1819275 w 3638550"/>
              <a:gd name="connsiteY1" fmla="*/ 0 h 3638550"/>
              <a:gd name="connsiteX2" fmla="*/ 3638550 w 3638550"/>
              <a:gd name="connsiteY2" fmla="*/ 1819275 h 3638550"/>
              <a:gd name="connsiteX3" fmla="*/ 1819275 w 3638550"/>
              <a:gd name="connsiteY3" fmla="*/ 3638550 h 3638550"/>
              <a:gd name="connsiteX4" fmla="*/ 0 w 3638550"/>
              <a:gd name="connsiteY4" fmla="*/ 1819275 h 3638550"/>
              <a:gd name="connsiteX0" fmla="*/ 1819275 w 3638550"/>
              <a:gd name="connsiteY0" fmla="*/ 0 h 3638550"/>
              <a:gd name="connsiteX1" fmla="*/ 3638550 w 3638550"/>
              <a:gd name="connsiteY1" fmla="*/ 1819275 h 3638550"/>
              <a:gd name="connsiteX2" fmla="*/ 1819275 w 3638550"/>
              <a:gd name="connsiteY2" fmla="*/ 3638550 h 3638550"/>
              <a:gd name="connsiteX3" fmla="*/ 0 w 3638550"/>
              <a:gd name="connsiteY3" fmla="*/ 1819275 h 3638550"/>
              <a:gd name="connsiteX4" fmla="*/ 1910715 w 3638550"/>
              <a:gd name="connsiteY4" fmla="*/ 91440 h 3638550"/>
              <a:gd name="connsiteX0" fmla="*/ 1819275 w 3638550"/>
              <a:gd name="connsiteY0" fmla="*/ 0 h 3638550"/>
              <a:gd name="connsiteX1" fmla="*/ 3638550 w 3638550"/>
              <a:gd name="connsiteY1" fmla="*/ 1819275 h 3638550"/>
              <a:gd name="connsiteX2" fmla="*/ 1819275 w 3638550"/>
              <a:gd name="connsiteY2" fmla="*/ 3638550 h 3638550"/>
              <a:gd name="connsiteX3" fmla="*/ 0 w 3638550"/>
              <a:gd name="connsiteY3" fmla="*/ 1819275 h 3638550"/>
              <a:gd name="connsiteX0" fmla="*/ 3638550 w 3638550"/>
              <a:gd name="connsiteY0" fmla="*/ 0 h 1819275"/>
              <a:gd name="connsiteX1" fmla="*/ 1819275 w 3638550"/>
              <a:gd name="connsiteY1" fmla="*/ 1819275 h 1819275"/>
              <a:gd name="connsiteX2" fmla="*/ 0 w 3638550"/>
              <a:gd name="connsiteY2" fmla="*/ 0 h 1819275"/>
              <a:gd name="connsiteX0" fmla="*/ 1819275 w 1819275"/>
              <a:gd name="connsiteY0" fmla="*/ 0 h 1819275"/>
              <a:gd name="connsiteX1" fmla="*/ 0 w 1819275"/>
              <a:gd name="connsiteY1" fmla="*/ 1819275 h 1819275"/>
            </a:gdLst>
            <a:ahLst/>
            <a:cxnLst>
              <a:cxn ang="0">
                <a:pos x="connsiteX0" y="connsiteY0"/>
              </a:cxn>
              <a:cxn ang="0">
                <a:pos x="connsiteX1" y="connsiteY1"/>
              </a:cxn>
            </a:cxnLst>
            <a:rect l="l" t="t" r="r" b="b"/>
            <a:pathLst>
              <a:path w="1819275" h="1819275">
                <a:moveTo>
                  <a:pt x="1819275" y="0"/>
                </a:moveTo>
                <a:cubicBezTo>
                  <a:pt x="1819275" y="1004758"/>
                  <a:pt x="1004758" y="1819275"/>
                  <a:pt x="0" y="1819275"/>
                </a:cubicBezTo>
              </a:path>
            </a:pathLst>
          </a:custGeom>
          <a:noFill/>
          <a:ln w="381000">
            <a:solidFill>
              <a:schemeClr val="accent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a:extLst>
              <a:ext uri="{FF2B5EF4-FFF2-40B4-BE49-F238E27FC236}">
                <a16:creationId xmlns:a16="http://schemas.microsoft.com/office/drawing/2014/main" id="{564DBC56-9955-1194-A9EB-854665638754}"/>
              </a:ext>
            </a:extLst>
          </p:cNvPr>
          <p:cNvGrpSpPr/>
          <p:nvPr/>
        </p:nvGrpSpPr>
        <p:grpSpPr>
          <a:xfrm>
            <a:off x="1728175" y="909637"/>
            <a:ext cx="5663945" cy="716782"/>
            <a:chOff x="1727455" y="1321568"/>
            <a:chExt cx="5663945" cy="716782"/>
          </a:xfrm>
        </p:grpSpPr>
        <p:sp>
          <p:nvSpPr>
            <p:cNvPr id="17" name="文本框 16">
              <a:extLst>
                <a:ext uri="{FF2B5EF4-FFF2-40B4-BE49-F238E27FC236}">
                  <a16:creationId xmlns:a16="http://schemas.microsoft.com/office/drawing/2014/main" id="{E368867F-8F15-A829-C680-80E86B247AE2}"/>
                </a:ext>
              </a:extLst>
            </p:cNvPr>
            <p:cNvSpPr txBox="1">
              <a:spLocks/>
            </p:cNvSpPr>
            <p:nvPr/>
          </p:nvSpPr>
          <p:spPr>
            <a:xfrm>
              <a:off x="2573268" y="1323975"/>
              <a:ext cx="4818132" cy="400110"/>
            </a:xfrm>
            <a:prstGeom prst="rect">
              <a:avLst/>
            </a:prstGeom>
            <a:noFill/>
          </p:spPr>
          <p:txBody>
            <a:bodyPr wrap="square" rtlCol="0">
              <a:spAutoFit/>
            </a:bodyPr>
            <a:lstStyle/>
            <a:p>
              <a:pPr>
                <a:buSzPct val="25000"/>
              </a:pPr>
              <a:r>
                <a:rPr lang="zh-CN" altLang="en-US" sz="2000" b="1" dirty="0">
                  <a:latin typeface="Arial" panose="020B0604020202020204" pitchFamily="34" charset="0"/>
                  <a:ea typeface="微软雅黑" panose="020B0503020204020204" pitchFamily="34" charset="-122"/>
                </a:rPr>
                <a:t>神经网络基本介绍</a:t>
              </a:r>
            </a:p>
          </p:txBody>
        </p:sp>
        <p:sp>
          <p:nvSpPr>
            <p:cNvPr id="18" name="椭圆 17">
              <a:extLst>
                <a:ext uri="{FF2B5EF4-FFF2-40B4-BE49-F238E27FC236}">
                  <a16:creationId xmlns:a16="http://schemas.microsoft.com/office/drawing/2014/main" id="{57A3CED3-CD54-AB0A-40BD-6671AF8065A8}"/>
                </a:ext>
              </a:extLst>
            </p:cNvPr>
            <p:cNvSpPr/>
            <p:nvPr/>
          </p:nvSpPr>
          <p:spPr>
            <a:xfrm>
              <a:off x="1727455" y="1321568"/>
              <a:ext cx="716782" cy="716782"/>
            </a:xfrm>
            <a:prstGeom prst="ellipse">
              <a:avLst/>
            </a:prstGeom>
            <a:noFill/>
            <a:ln w="25400">
              <a:gradFill>
                <a:gsLst>
                  <a:gs pos="76000">
                    <a:schemeClr val="accent1">
                      <a:alpha val="0"/>
                    </a:schemeClr>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chemeClr val="accent1"/>
                  </a:solidFill>
                  <a:latin typeface="Arial" panose="020B0604020202020204" pitchFamily="34" charset="0"/>
                  <a:ea typeface="微软雅黑" panose="020B0503020204020204" pitchFamily="34" charset="-122"/>
                </a:rPr>
                <a:t>01</a:t>
              </a:r>
            </a:p>
          </p:txBody>
        </p:sp>
      </p:grpSp>
      <p:grpSp>
        <p:nvGrpSpPr>
          <p:cNvPr id="5" name="组合 4">
            <a:extLst>
              <a:ext uri="{FF2B5EF4-FFF2-40B4-BE49-F238E27FC236}">
                <a16:creationId xmlns:a16="http://schemas.microsoft.com/office/drawing/2014/main" id="{33AA0B52-BC30-0742-649B-B6A361EEDEE6}"/>
              </a:ext>
            </a:extLst>
          </p:cNvPr>
          <p:cNvGrpSpPr/>
          <p:nvPr/>
        </p:nvGrpSpPr>
        <p:grpSpPr>
          <a:xfrm>
            <a:off x="7540339" y="0"/>
            <a:ext cx="4651661" cy="6858000"/>
            <a:chOff x="7540339" y="0"/>
            <a:chExt cx="4651661" cy="6858000"/>
          </a:xfrm>
        </p:grpSpPr>
        <p:sp>
          <p:nvSpPr>
            <p:cNvPr id="15" name="任意多边形: 形状 59">
              <a:extLst>
                <a:ext uri="{FF2B5EF4-FFF2-40B4-BE49-F238E27FC236}">
                  <a16:creationId xmlns:a16="http://schemas.microsoft.com/office/drawing/2014/main" id="{E10CCFBA-AC4E-2529-CAFA-704207103731}"/>
                </a:ext>
              </a:extLst>
            </p:cNvPr>
            <p:cNvSpPr/>
            <p:nvPr/>
          </p:nvSpPr>
          <p:spPr>
            <a:xfrm>
              <a:off x="7779658" y="0"/>
              <a:ext cx="4412342" cy="6858000"/>
            </a:xfrm>
            <a:custGeom>
              <a:avLst/>
              <a:gdLst>
                <a:gd name="connsiteX0" fmla="*/ 1295690 w 4412342"/>
                <a:gd name="connsiteY0" fmla="*/ 0 h 6858000"/>
                <a:gd name="connsiteX1" fmla="*/ 4412342 w 4412342"/>
                <a:gd name="connsiteY1" fmla="*/ 0 h 6858000"/>
                <a:gd name="connsiteX2" fmla="*/ 4412342 w 4412342"/>
                <a:gd name="connsiteY2" fmla="*/ 1636729 h 6858000"/>
                <a:gd name="connsiteX3" fmla="*/ 4272563 w 4412342"/>
                <a:gd name="connsiteY3" fmla="*/ 1672670 h 6858000"/>
                <a:gd name="connsiteX4" fmla="*/ 3111228 w 4412342"/>
                <a:gd name="connsiteY4" fmla="*/ 3251199 h 6858000"/>
                <a:gd name="connsiteX5" fmla="*/ 4272563 w 4412342"/>
                <a:gd name="connsiteY5" fmla="*/ 4829728 h 6858000"/>
                <a:gd name="connsiteX6" fmla="*/ 4412342 w 4412342"/>
                <a:gd name="connsiteY6" fmla="*/ 4865669 h 6858000"/>
                <a:gd name="connsiteX7" fmla="*/ 4412342 w 4412342"/>
                <a:gd name="connsiteY7" fmla="*/ 6858000 h 6858000"/>
                <a:gd name="connsiteX8" fmla="*/ 1670654 w 4412342"/>
                <a:gd name="connsiteY8" fmla="*/ 6858000 h 6858000"/>
                <a:gd name="connsiteX9" fmla="*/ 1550198 w 4412342"/>
                <a:gd name="connsiteY9" fmla="*/ 6753659 h 6858000"/>
                <a:gd name="connsiteX10" fmla="*/ 0 w 4412342"/>
                <a:gd name="connsiteY10" fmla="*/ 3251200 h 6858000"/>
                <a:gd name="connsiteX11" fmla="*/ 1229199 w 4412342"/>
                <a:gd name="connsiteY11" fmla="*/ 6974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12342" h="6858000">
                  <a:moveTo>
                    <a:pt x="1295690" y="0"/>
                  </a:moveTo>
                  <a:lnTo>
                    <a:pt x="4412342" y="0"/>
                  </a:lnTo>
                  <a:lnTo>
                    <a:pt x="4412342" y="1636729"/>
                  </a:lnTo>
                  <a:lnTo>
                    <a:pt x="4272563" y="1672670"/>
                  </a:lnTo>
                  <a:cubicBezTo>
                    <a:pt x="3599745" y="1881938"/>
                    <a:pt x="3111228" y="2509519"/>
                    <a:pt x="3111228" y="3251199"/>
                  </a:cubicBezTo>
                  <a:cubicBezTo>
                    <a:pt x="3111228" y="3992879"/>
                    <a:pt x="3599745" y="4620460"/>
                    <a:pt x="4272563" y="4829728"/>
                  </a:cubicBezTo>
                  <a:lnTo>
                    <a:pt x="4412342" y="4865669"/>
                  </a:lnTo>
                  <a:lnTo>
                    <a:pt x="4412342" y="6858000"/>
                  </a:lnTo>
                  <a:lnTo>
                    <a:pt x="1670654" y="6858000"/>
                  </a:lnTo>
                  <a:lnTo>
                    <a:pt x="1550198" y="6753659"/>
                  </a:lnTo>
                  <a:cubicBezTo>
                    <a:pt x="597879" y="5888107"/>
                    <a:pt x="0" y="4639475"/>
                    <a:pt x="0" y="3251200"/>
                  </a:cubicBezTo>
                  <a:cubicBezTo>
                    <a:pt x="0" y="2026252"/>
                    <a:pt x="465477" y="910022"/>
                    <a:pt x="1229199" y="69741"/>
                  </a:cubicBezTo>
                  <a:close/>
                </a:path>
              </a:pathLst>
            </a:custGeom>
            <a:solidFill>
              <a:schemeClr val="accent1">
                <a:alpha val="5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6" name="矩形 15">
              <a:extLst>
                <a:ext uri="{FF2B5EF4-FFF2-40B4-BE49-F238E27FC236}">
                  <a16:creationId xmlns:a16="http://schemas.microsoft.com/office/drawing/2014/main" id="{398BAF69-FA05-9039-DD6C-88B0FBD9407A}"/>
                </a:ext>
              </a:extLst>
            </p:cNvPr>
            <p:cNvSpPr/>
            <p:nvPr/>
          </p:nvSpPr>
          <p:spPr>
            <a:xfrm>
              <a:off x="7540339" y="3124369"/>
              <a:ext cx="3592287"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p>
              <a:r>
                <a:rPr kumimoji="1" lang="zh-CN" altLang="en-US" sz="6000" b="1" dirty="0">
                  <a:solidFill>
                    <a:schemeClr val="tx1"/>
                  </a:solidFill>
                  <a:latin typeface="Arial" panose="020B0604020202020204" pitchFamily="34" charset="0"/>
                  <a:ea typeface="微软雅黑" panose="020B0503020204020204" pitchFamily="34" charset="-122"/>
                  <a:sym typeface="Arial" panose="020B0604020202020204" pitchFamily="34" charset="0"/>
                </a:rPr>
                <a:t>目录</a:t>
              </a:r>
              <a:endParaRPr kumimoji="1" lang="en-US" altLang="zh-CN" sz="6000" b="1"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组合 5">
            <a:extLst>
              <a:ext uri="{FF2B5EF4-FFF2-40B4-BE49-F238E27FC236}">
                <a16:creationId xmlns:a16="http://schemas.microsoft.com/office/drawing/2014/main" id="{18FB160B-9BB5-9F59-E2E8-98C67944421A}"/>
              </a:ext>
            </a:extLst>
          </p:cNvPr>
          <p:cNvGrpSpPr/>
          <p:nvPr/>
        </p:nvGrpSpPr>
        <p:grpSpPr>
          <a:xfrm>
            <a:off x="1728175" y="1921674"/>
            <a:ext cx="5663945" cy="716782"/>
            <a:chOff x="1727455" y="2419283"/>
            <a:chExt cx="5663945" cy="716782"/>
          </a:xfrm>
        </p:grpSpPr>
        <p:sp>
          <p:nvSpPr>
            <p:cNvPr id="13" name="文本框 12">
              <a:extLst>
                <a:ext uri="{FF2B5EF4-FFF2-40B4-BE49-F238E27FC236}">
                  <a16:creationId xmlns:a16="http://schemas.microsoft.com/office/drawing/2014/main" id="{A199848D-9D3E-CCC9-BBD8-152D2E3BCD84}"/>
                </a:ext>
              </a:extLst>
            </p:cNvPr>
            <p:cNvSpPr txBox="1">
              <a:spLocks/>
            </p:cNvSpPr>
            <p:nvPr/>
          </p:nvSpPr>
          <p:spPr>
            <a:xfrm>
              <a:off x="2573268" y="2421690"/>
              <a:ext cx="4818132" cy="400110"/>
            </a:xfrm>
            <a:prstGeom prst="rect">
              <a:avLst/>
            </a:prstGeom>
            <a:noFill/>
          </p:spPr>
          <p:txBody>
            <a:bodyPr wrap="square" rtlCol="0">
              <a:spAutoFit/>
            </a:bodyPr>
            <a:lstStyle/>
            <a:p>
              <a:pPr>
                <a:buSzPct val="25000"/>
              </a:pPr>
              <a:r>
                <a:rPr lang="zh-CN" altLang="en-US" sz="2000" b="1" dirty="0">
                  <a:solidFill>
                    <a:schemeClr val="tx1">
                      <a:lumMod val="50000"/>
                      <a:lumOff val="50000"/>
                    </a:schemeClr>
                  </a:solidFill>
                  <a:latin typeface="Arial" panose="020B0604020202020204" pitchFamily="34" charset="0"/>
                  <a:ea typeface="微软雅黑" panose="020B0503020204020204" pitchFamily="34" charset="-122"/>
                </a:rPr>
                <a:t>感知机</a:t>
              </a:r>
            </a:p>
          </p:txBody>
        </p:sp>
        <p:sp>
          <p:nvSpPr>
            <p:cNvPr id="14" name="椭圆 13">
              <a:extLst>
                <a:ext uri="{FF2B5EF4-FFF2-40B4-BE49-F238E27FC236}">
                  <a16:creationId xmlns:a16="http://schemas.microsoft.com/office/drawing/2014/main" id="{C0EC2F2A-4B0C-4C28-12E1-9A339A5833D4}"/>
                </a:ext>
              </a:extLst>
            </p:cNvPr>
            <p:cNvSpPr/>
            <p:nvPr/>
          </p:nvSpPr>
          <p:spPr>
            <a:xfrm>
              <a:off x="1727455" y="2419283"/>
              <a:ext cx="716782" cy="716782"/>
            </a:xfrm>
            <a:prstGeom prst="ellipse">
              <a:avLst/>
            </a:prstGeom>
            <a:noFill/>
            <a:ln w="25400">
              <a:gradFill>
                <a:gsLst>
                  <a:gs pos="76000">
                    <a:schemeClr val="tx2">
                      <a:alpha val="0"/>
                    </a:schemeClr>
                  </a:gs>
                  <a:gs pos="100000">
                    <a:schemeClr val="tx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rgbClr val="4472C4"/>
                  </a:solidFill>
                  <a:latin typeface="Arial" panose="020B0604020202020204" pitchFamily="34" charset="0"/>
                  <a:ea typeface="微软雅黑" panose="020B0503020204020204" pitchFamily="34" charset="-122"/>
                </a:rPr>
                <a:t>02</a:t>
              </a:r>
            </a:p>
          </p:txBody>
        </p:sp>
      </p:grpSp>
      <p:grpSp>
        <p:nvGrpSpPr>
          <p:cNvPr id="7" name="组合 6">
            <a:extLst>
              <a:ext uri="{FF2B5EF4-FFF2-40B4-BE49-F238E27FC236}">
                <a16:creationId xmlns:a16="http://schemas.microsoft.com/office/drawing/2014/main" id="{5AEA0DCF-1F84-EA97-A7CC-9C7FAF191D69}"/>
              </a:ext>
            </a:extLst>
          </p:cNvPr>
          <p:cNvGrpSpPr/>
          <p:nvPr/>
        </p:nvGrpSpPr>
        <p:grpSpPr>
          <a:xfrm>
            <a:off x="1728175" y="2933711"/>
            <a:ext cx="5663945" cy="716782"/>
            <a:chOff x="1727455" y="3517777"/>
            <a:chExt cx="5663945" cy="716782"/>
          </a:xfrm>
        </p:grpSpPr>
        <p:sp>
          <p:nvSpPr>
            <p:cNvPr id="11" name="文本框 10">
              <a:extLst>
                <a:ext uri="{FF2B5EF4-FFF2-40B4-BE49-F238E27FC236}">
                  <a16:creationId xmlns:a16="http://schemas.microsoft.com/office/drawing/2014/main" id="{D9A36306-43F5-6F05-45F0-001D664E442E}"/>
                </a:ext>
              </a:extLst>
            </p:cNvPr>
            <p:cNvSpPr txBox="1">
              <a:spLocks/>
            </p:cNvSpPr>
            <p:nvPr/>
          </p:nvSpPr>
          <p:spPr>
            <a:xfrm>
              <a:off x="2573268" y="3520184"/>
              <a:ext cx="4818132" cy="400110"/>
            </a:xfrm>
            <a:prstGeom prst="rect">
              <a:avLst/>
            </a:prstGeom>
            <a:noFill/>
          </p:spPr>
          <p:txBody>
            <a:bodyPr wrap="square" rtlCol="0">
              <a:spAutoFit/>
            </a:bodyPr>
            <a:lstStyle/>
            <a:p>
              <a:pPr>
                <a:buSzPct val="25000"/>
              </a:pPr>
              <a:r>
                <a:rPr lang="zh-CN" altLang="en-US" sz="2000" b="1" dirty="0">
                  <a:solidFill>
                    <a:schemeClr val="tx1">
                      <a:lumMod val="50000"/>
                      <a:lumOff val="50000"/>
                    </a:schemeClr>
                  </a:solidFill>
                  <a:latin typeface="Arial" panose="020B0604020202020204" pitchFamily="34" charset="0"/>
                  <a:ea typeface="微软雅黑" panose="020B0503020204020204" pitchFamily="34" charset="-122"/>
                </a:rPr>
                <a:t>万能近似定理</a:t>
              </a:r>
            </a:p>
          </p:txBody>
        </p:sp>
        <p:sp>
          <p:nvSpPr>
            <p:cNvPr id="12" name="椭圆 11">
              <a:extLst>
                <a:ext uri="{FF2B5EF4-FFF2-40B4-BE49-F238E27FC236}">
                  <a16:creationId xmlns:a16="http://schemas.microsoft.com/office/drawing/2014/main" id="{9429A2E2-2311-11BB-9A33-870EF1431852}"/>
                </a:ext>
              </a:extLst>
            </p:cNvPr>
            <p:cNvSpPr/>
            <p:nvPr/>
          </p:nvSpPr>
          <p:spPr>
            <a:xfrm>
              <a:off x="1727455" y="3517777"/>
              <a:ext cx="716782" cy="716782"/>
            </a:xfrm>
            <a:prstGeom prst="ellipse">
              <a:avLst/>
            </a:prstGeom>
            <a:noFill/>
            <a:ln w="25400">
              <a:gradFill>
                <a:gsLst>
                  <a:gs pos="76000">
                    <a:schemeClr val="tx2">
                      <a:alpha val="0"/>
                    </a:schemeClr>
                  </a:gs>
                  <a:gs pos="100000">
                    <a:schemeClr val="tx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rgbClr val="4472C4"/>
                  </a:solidFill>
                  <a:latin typeface="Arial" panose="020B0604020202020204" pitchFamily="34" charset="0"/>
                  <a:ea typeface="微软雅黑" panose="020B0503020204020204" pitchFamily="34" charset="-122"/>
                </a:rPr>
                <a:t>03</a:t>
              </a:r>
            </a:p>
          </p:txBody>
        </p:sp>
      </p:grpSp>
      <p:sp>
        <p:nvSpPr>
          <p:cNvPr id="8" name="文本框 7">
            <a:extLst>
              <a:ext uri="{FF2B5EF4-FFF2-40B4-BE49-F238E27FC236}">
                <a16:creationId xmlns:a16="http://schemas.microsoft.com/office/drawing/2014/main" id="{468DF649-A133-CC56-F7EB-5105BF1CED27}"/>
              </a:ext>
            </a:extLst>
          </p:cNvPr>
          <p:cNvSpPr txBox="1">
            <a:spLocks/>
          </p:cNvSpPr>
          <p:nvPr/>
        </p:nvSpPr>
        <p:spPr>
          <a:xfrm>
            <a:off x="2573988" y="3945748"/>
            <a:ext cx="4818132" cy="400110"/>
          </a:xfrm>
          <a:prstGeom prst="rect">
            <a:avLst/>
          </a:prstGeom>
          <a:noFill/>
        </p:spPr>
        <p:txBody>
          <a:bodyPr wrap="square" rtlCol="0">
            <a:spAutoFit/>
          </a:bodyPr>
          <a:lstStyle/>
          <a:p>
            <a:pPr>
              <a:buSzPct val="25000"/>
            </a:pPr>
            <a:r>
              <a:rPr lang="zh-CN" altLang="en-US" sz="2000" b="1" dirty="0">
                <a:solidFill>
                  <a:schemeClr val="tx1">
                    <a:lumMod val="50000"/>
                    <a:lumOff val="50000"/>
                  </a:schemeClr>
                </a:solidFill>
                <a:latin typeface="Arial" panose="020B0604020202020204" pitchFamily="34" charset="0"/>
                <a:ea typeface="微软雅黑" panose="020B0503020204020204" pitchFamily="34" charset="-122"/>
              </a:rPr>
              <a:t>全连接神经网络的问题：参数量巨大</a:t>
            </a:r>
          </a:p>
        </p:txBody>
      </p:sp>
      <p:sp>
        <p:nvSpPr>
          <p:cNvPr id="9" name="椭圆 8">
            <a:extLst>
              <a:ext uri="{FF2B5EF4-FFF2-40B4-BE49-F238E27FC236}">
                <a16:creationId xmlns:a16="http://schemas.microsoft.com/office/drawing/2014/main" id="{73CB0CC5-050D-2F44-686E-DE69422E0CB5}"/>
              </a:ext>
            </a:extLst>
          </p:cNvPr>
          <p:cNvSpPr/>
          <p:nvPr/>
        </p:nvSpPr>
        <p:spPr>
          <a:xfrm>
            <a:off x="1728175" y="3943341"/>
            <a:ext cx="716782" cy="716782"/>
          </a:xfrm>
          <a:prstGeom prst="ellipse">
            <a:avLst/>
          </a:prstGeom>
          <a:noFill/>
          <a:ln w="25400">
            <a:gradFill>
              <a:gsLst>
                <a:gs pos="76000">
                  <a:schemeClr val="accent1">
                    <a:alpha val="0"/>
                  </a:schemeClr>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chemeClr val="accent1"/>
                </a:solidFill>
                <a:latin typeface="Arial" panose="020B0604020202020204" pitchFamily="34" charset="0"/>
                <a:ea typeface="微软雅黑" panose="020B0503020204020204" pitchFamily="34" charset="-122"/>
              </a:rPr>
              <a:t>04</a:t>
            </a:r>
          </a:p>
        </p:txBody>
      </p:sp>
      <p:sp>
        <p:nvSpPr>
          <p:cNvPr id="10" name="文本框 9">
            <a:extLst>
              <a:ext uri="{FF2B5EF4-FFF2-40B4-BE49-F238E27FC236}">
                <a16:creationId xmlns:a16="http://schemas.microsoft.com/office/drawing/2014/main" id="{F5CFFC5F-9E76-ACF3-12C1-B1A10454B753}"/>
              </a:ext>
            </a:extLst>
          </p:cNvPr>
          <p:cNvSpPr txBox="1">
            <a:spLocks/>
          </p:cNvSpPr>
          <p:nvPr/>
        </p:nvSpPr>
        <p:spPr>
          <a:xfrm>
            <a:off x="2573988" y="4957785"/>
            <a:ext cx="4818132" cy="400110"/>
          </a:xfrm>
          <a:prstGeom prst="rect">
            <a:avLst/>
          </a:prstGeom>
          <a:noFill/>
        </p:spPr>
        <p:txBody>
          <a:bodyPr wrap="square" rtlCol="0">
            <a:spAutoFit/>
          </a:bodyPr>
          <a:lstStyle/>
          <a:p>
            <a:pPr>
              <a:buSzPct val="25000"/>
            </a:pPr>
            <a:r>
              <a:rPr lang="zh-CN" altLang="en-US" sz="2000" b="1" dirty="0">
                <a:solidFill>
                  <a:schemeClr val="tx1">
                    <a:lumMod val="50000"/>
                    <a:lumOff val="50000"/>
                  </a:schemeClr>
                </a:solidFill>
                <a:latin typeface="Arial" panose="020B0604020202020204" pitchFamily="34" charset="0"/>
                <a:ea typeface="微软雅黑" panose="020B0503020204020204" pitchFamily="34" charset="-122"/>
              </a:rPr>
              <a:t>卷积神经网络：卷积、填充、池化</a:t>
            </a:r>
          </a:p>
        </p:txBody>
      </p:sp>
      <p:sp>
        <p:nvSpPr>
          <p:cNvPr id="19" name="椭圆 18">
            <a:extLst>
              <a:ext uri="{FF2B5EF4-FFF2-40B4-BE49-F238E27FC236}">
                <a16:creationId xmlns:a16="http://schemas.microsoft.com/office/drawing/2014/main" id="{16144911-4118-8727-882F-59F2D57F4E25}"/>
              </a:ext>
            </a:extLst>
          </p:cNvPr>
          <p:cNvSpPr/>
          <p:nvPr/>
        </p:nvSpPr>
        <p:spPr>
          <a:xfrm>
            <a:off x="1728175" y="4955378"/>
            <a:ext cx="716782" cy="716782"/>
          </a:xfrm>
          <a:prstGeom prst="ellipse">
            <a:avLst/>
          </a:prstGeom>
          <a:noFill/>
          <a:ln w="25400">
            <a:gradFill>
              <a:gsLst>
                <a:gs pos="76000">
                  <a:schemeClr val="tx2">
                    <a:alpha val="0"/>
                  </a:schemeClr>
                </a:gs>
                <a:gs pos="100000">
                  <a:schemeClr val="tx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rgbClr val="4472C4"/>
                </a:solidFill>
                <a:latin typeface="Arial" panose="020B0604020202020204" pitchFamily="34" charset="0"/>
                <a:ea typeface="微软雅黑" panose="020B0503020204020204" pitchFamily="34" charset="-122"/>
              </a:rPr>
              <a:t>05</a:t>
            </a:r>
          </a:p>
        </p:txBody>
      </p:sp>
      <p:sp>
        <p:nvSpPr>
          <p:cNvPr id="20" name="文本框 19">
            <a:extLst>
              <a:ext uri="{FF2B5EF4-FFF2-40B4-BE49-F238E27FC236}">
                <a16:creationId xmlns:a16="http://schemas.microsoft.com/office/drawing/2014/main" id="{4B8FE257-A153-D74E-9CDB-7E117DC84675}"/>
              </a:ext>
            </a:extLst>
          </p:cNvPr>
          <p:cNvSpPr txBox="1">
            <a:spLocks/>
          </p:cNvSpPr>
          <p:nvPr/>
        </p:nvSpPr>
        <p:spPr>
          <a:xfrm>
            <a:off x="2573988" y="5969822"/>
            <a:ext cx="4818132" cy="400110"/>
          </a:xfrm>
          <a:prstGeom prst="rect">
            <a:avLst/>
          </a:prstGeom>
          <a:noFill/>
        </p:spPr>
        <p:txBody>
          <a:bodyPr wrap="square" rtlCol="0">
            <a:spAutoFit/>
          </a:bodyPr>
          <a:lstStyle/>
          <a:p>
            <a:pPr>
              <a:buSzPct val="25000"/>
            </a:pPr>
            <a:r>
              <a:rPr lang="zh-CN" altLang="en-US" sz="2000" b="1" dirty="0">
                <a:solidFill>
                  <a:schemeClr val="tx1">
                    <a:lumMod val="50000"/>
                    <a:lumOff val="50000"/>
                  </a:schemeClr>
                </a:solidFill>
                <a:latin typeface="Arial" panose="020B0604020202020204" pitchFamily="34" charset="0"/>
                <a:ea typeface="微软雅黑" panose="020B0503020204020204" pitchFamily="34" charset="-122"/>
              </a:rPr>
              <a:t>作业</a:t>
            </a:r>
          </a:p>
        </p:txBody>
      </p:sp>
      <p:sp>
        <p:nvSpPr>
          <p:cNvPr id="21" name="椭圆 20">
            <a:extLst>
              <a:ext uri="{FF2B5EF4-FFF2-40B4-BE49-F238E27FC236}">
                <a16:creationId xmlns:a16="http://schemas.microsoft.com/office/drawing/2014/main" id="{0CDE6633-7DBA-ED7D-19EF-0696A29269F0}"/>
              </a:ext>
            </a:extLst>
          </p:cNvPr>
          <p:cNvSpPr/>
          <p:nvPr/>
        </p:nvSpPr>
        <p:spPr>
          <a:xfrm>
            <a:off x="1728175" y="5967415"/>
            <a:ext cx="716782" cy="716782"/>
          </a:xfrm>
          <a:prstGeom prst="ellipse">
            <a:avLst/>
          </a:prstGeom>
          <a:noFill/>
          <a:ln w="25400">
            <a:gradFill>
              <a:gsLst>
                <a:gs pos="76000">
                  <a:schemeClr val="tx2">
                    <a:alpha val="0"/>
                  </a:schemeClr>
                </a:gs>
                <a:gs pos="100000">
                  <a:schemeClr val="tx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rgbClr val="4472C4"/>
                </a:solidFill>
                <a:latin typeface="Arial" panose="020B0604020202020204" pitchFamily="34" charset="0"/>
                <a:ea typeface="微软雅黑" panose="020B0503020204020204" pitchFamily="34" charset="-122"/>
              </a:rPr>
              <a:t>06</a:t>
            </a:r>
          </a:p>
        </p:txBody>
      </p:sp>
    </p:spTree>
    <p:extLst>
      <p:ext uri="{BB962C8B-B14F-4D97-AF65-F5344CB8AC3E}">
        <p14:creationId xmlns:p14="http://schemas.microsoft.com/office/powerpoint/2010/main" val="41281563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88D873-697C-B68F-F834-441F7C40A722}"/>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42261BB0-57D2-D357-1F8A-6AD1B768409C}"/>
              </a:ext>
            </a:extLst>
          </p:cNvPr>
          <p:cNvSpPr>
            <a:spLocks noGrp="1"/>
          </p:cNvSpPr>
          <p:nvPr>
            <p:ph type="title"/>
          </p:nvPr>
        </p:nvSpPr>
        <p:spPr>
          <a:xfrm>
            <a:off x="0" y="-101600"/>
            <a:ext cx="7886700" cy="981075"/>
          </a:xfrm>
          <a:prstGeom prst="rect">
            <a:avLst/>
          </a:prstGeom>
        </p:spPr>
        <p:txBody>
          <a:bodyPr/>
          <a:lstStyle/>
          <a:p>
            <a:r>
              <a:rPr lang="zh-CN" altLang="en-US" dirty="0"/>
              <a:t>神经网络动机</a:t>
            </a:r>
          </a:p>
        </p:txBody>
      </p:sp>
      <p:cxnSp>
        <p:nvCxnSpPr>
          <p:cNvPr id="6" name="直接箭头连接符 15">
            <a:extLst>
              <a:ext uri="{FF2B5EF4-FFF2-40B4-BE49-F238E27FC236}">
                <a16:creationId xmlns:a16="http://schemas.microsoft.com/office/drawing/2014/main" id="{83EFC3E8-F025-9E1F-4582-B81858DDCDC9}"/>
              </a:ext>
            </a:extLst>
          </p:cNvPr>
          <p:cNvCxnSpPr/>
          <p:nvPr/>
        </p:nvCxnSpPr>
        <p:spPr>
          <a:xfrm>
            <a:off x="314325" y="3607211"/>
            <a:ext cx="11409680" cy="0"/>
          </a:xfrm>
          <a:prstGeom prst="straightConnector1">
            <a:avLst/>
          </a:prstGeom>
          <a:ln w="38100">
            <a:solidFill>
              <a:schemeClr val="bg1">
                <a:lumMod val="50000"/>
              </a:schemeClr>
            </a:solidFill>
            <a:tailEnd type="arrow"/>
          </a:ln>
        </p:spPr>
        <p:style>
          <a:lnRef idx="2">
            <a:schemeClr val="accent1"/>
          </a:lnRef>
          <a:fillRef idx="0">
            <a:srgbClr val="FFFFFF"/>
          </a:fillRef>
          <a:effectRef idx="0">
            <a:srgbClr val="FFFFFF"/>
          </a:effectRef>
          <a:fontRef idx="minor">
            <a:schemeClr val="tx1"/>
          </a:fontRef>
        </p:style>
      </p:cxnSp>
      <p:sp>
        <p:nvSpPr>
          <p:cNvPr id="9" name="Text 14">
            <a:extLst>
              <a:ext uri="{FF2B5EF4-FFF2-40B4-BE49-F238E27FC236}">
                <a16:creationId xmlns:a16="http://schemas.microsoft.com/office/drawing/2014/main" id="{5E9E2F8D-C16C-2734-76AB-337E7CC8DA07}"/>
              </a:ext>
            </a:extLst>
          </p:cNvPr>
          <p:cNvSpPr/>
          <p:nvPr/>
        </p:nvSpPr>
        <p:spPr>
          <a:xfrm>
            <a:off x="1072614" y="3734797"/>
            <a:ext cx="907243" cy="228600"/>
          </a:xfrm>
          <a:prstGeom prst="rect">
            <a:avLst/>
          </a:prstGeom>
          <a:noFill/>
        </p:spPr>
        <p:txBody>
          <a:bodyPr wrap="square" rtlCol="0" anchor="ctr"/>
          <a:lstStyle/>
          <a:p>
            <a:pPr marL="0" indent="0" algn="ctr">
              <a:buNone/>
            </a:pPr>
            <a:r>
              <a:rPr lang="en-US"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0"/>
              </a:rPr>
              <a:t>1958</a:t>
            </a:r>
          </a:p>
        </p:txBody>
      </p:sp>
      <p:sp>
        <p:nvSpPr>
          <p:cNvPr id="15" name="Text 20">
            <a:extLst>
              <a:ext uri="{FF2B5EF4-FFF2-40B4-BE49-F238E27FC236}">
                <a16:creationId xmlns:a16="http://schemas.microsoft.com/office/drawing/2014/main" id="{FB23E3CC-52F2-CF9F-94B3-0D30422545DB}"/>
              </a:ext>
            </a:extLst>
          </p:cNvPr>
          <p:cNvSpPr/>
          <p:nvPr/>
        </p:nvSpPr>
        <p:spPr>
          <a:xfrm>
            <a:off x="8937406" y="3697372"/>
            <a:ext cx="1589280" cy="280630"/>
          </a:xfrm>
          <a:prstGeom prst="rect">
            <a:avLst/>
          </a:prstGeom>
          <a:noFill/>
        </p:spPr>
        <p:txBody>
          <a:bodyPr wrap="square" rtlCol="0" anchor="ctr"/>
          <a:lstStyle/>
          <a:p>
            <a:pPr marL="0" indent="0" algn="ctr">
              <a:buNone/>
            </a:pPr>
            <a:r>
              <a:rPr lang="en-US"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0"/>
              </a:rPr>
              <a:t>1998</a:t>
            </a:r>
          </a:p>
        </p:txBody>
      </p:sp>
      <p:sp>
        <p:nvSpPr>
          <p:cNvPr id="16" name="Text 15">
            <a:extLst>
              <a:ext uri="{FF2B5EF4-FFF2-40B4-BE49-F238E27FC236}">
                <a16:creationId xmlns:a16="http://schemas.microsoft.com/office/drawing/2014/main" id="{3A9FEE01-7C22-BBD4-7D42-41A790755EF5}"/>
              </a:ext>
            </a:extLst>
          </p:cNvPr>
          <p:cNvSpPr/>
          <p:nvPr/>
        </p:nvSpPr>
        <p:spPr>
          <a:xfrm>
            <a:off x="517120" y="2757345"/>
            <a:ext cx="2201315" cy="740045"/>
          </a:xfrm>
          <a:prstGeom prst="rect">
            <a:avLst/>
          </a:prstGeom>
          <a:noFill/>
        </p:spPr>
        <p:txBody>
          <a:bodyPr wrap="square" rtlCol="0" anchor="ctr"/>
          <a:lstStyle/>
          <a:p>
            <a:pPr marL="0" indent="0" algn="ctr">
              <a:buNone/>
            </a:pPr>
            <a:r>
              <a:rPr lang="zh-CN" altLang="en-US" sz="2000" dirty="0">
                <a:solidFill>
                  <a:srgbClr val="111111"/>
                </a:solidFill>
                <a:latin typeface="微软雅黑" panose="020B0503020204020204" pitchFamily="34" charset="-122"/>
                <a:ea typeface="微软雅黑" panose="020B0503020204020204" pitchFamily="34" charset="-122"/>
                <a:cs typeface="微软雅黑" panose="020B0503020204020204" pitchFamily="34" charset="-120"/>
              </a:rPr>
              <a:t>生物神经元启发</a:t>
            </a:r>
            <a:endParaRPr lang="en-US" altLang="zh-CN" sz="2000" dirty="0">
              <a:solidFill>
                <a:srgbClr val="111111"/>
              </a:solidFill>
              <a:latin typeface="微软雅黑" panose="020B0503020204020204" pitchFamily="34" charset="-122"/>
              <a:ea typeface="微软雅黑" panose="020B0503020204020204" pitchFamily="34" charset="-122"/>
              <a:cs typeface="微软雅黑" panose="020B0503020204020204" pitchFamily="34" charset="-120"/>
            </a:endParaRPr>
          </a:p>
          <a:p>
            <a:pPr marL="0" indent="0" algn="ctr">
              <a:buNone/>
            </a:pPr>
            <a:r>
              <a:rPr lang="zh-CN" altLang="en-US" sz="2000" b="1" dirty="0">
                <a:solidFill>
                  <a:srgbClr val="111111"/>
                </a:solidFill>
                <a:latin typeface="微软雅黑" panose="020B0503020204020204" pitchFamily="34" charset="-122"/>
                <a:ea typeface="微软雅黑" panose="020B0503020204020204" pitchFamily="34" charset="-122"/>
                <a:cs typeface="微软雅黑" panose="020B0503020204020204" pitchFamily="34" charset="-120"/>
              </a:rPr>
              <a:t>神经元模型</a:t>
            </a:r>
            <a:endParaRPr lang="en-US" sz="2000" b="1" dirty="0">
              <a:solidFill>
                <a:srgbClr val="111111"/>
              </a:solidFill>
              <a:latin typeface="微软雅黑" panose="020B0503020204020204" pitchFamily="34" charset="-122"/>
              <a:ea typeface="微软雅黑" panose="020B0503020204020204" pitchFamily="34" charset="-122"/>
              <a:cs typeface="微软雅黑" panose="020B0503020204020204" pitchFamily="34" charset="-120"/>
            </a:endParaRPr>
          </a:p>
        </p:txBody>
      </p:sp>
      <p:sp>
        <p:nvSpPr>
          <p:cNvPr id="17" name="Text 14">
            <a:extLst>
              <a:ext uri="{FF2B5EF4-FFF2-40B4-BE49-F238E27FC236}">
                <a16:creationId xmlns:a16="http://schemas.microsoft.com/office/drawing/2014/main" id="{B8A63370-A86D-6905-558E-CDFD9148A8C9}"/>
              </a:ext>
            </a:extLst>
          </p:cNvPr>
          <p:cNvSpPr/>
          <p:nvPr/>
        </p:nvSpPr>
        <p:spPr>
          <a:xfrm>
            <a:off x="5211694" y="3713629"/>
            <a:ext cx="907243" cy="228600"/>
          </a:xfrm>
          <a:prstGeom prst="rect">
            <a:avLst/>
          </a:prstGeom>
          <a:noFill/>
        </p:spPr>
        <p:txBody>
          <a:bodyPr wrap="square" rtlCol="0" anchor="ctr"/>
          <a:lstStyle/>
          <a:p>
            <a:pPr marL="0" indent="0" algn="ctr">
              <a:buNone/>
            </a:pPr>
            <a:r>
              <a:rPr lang="en-US"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0"/>
              </a:rPr>
              <a:t>1986</a:t>
            </a:r>
          </a:p>
        </p:txBody>
      </p:sp>
      <p:sp>
        <p:nvSpPr>
          <p:cNvPr id="18" name="Text 15">
            <a:extLst>
              <a:ext uri="{FF2B5EF4-FFF2-40B4-BE49-F238E27FC236}">
                <a16:creationId xmlns:a16="http://schemas.microsoft.com/office/drawing/2014/main" id="{7A2F8376-2666-0B9D-430D-ED476C19C567}"/>
              </a:ext>
            </a:extLst>
          </p:cNvPr>
          <p:cNvSpPr/>
          <p:nvPr/>
        </p:nvSpPr>
        <p:spPr>
          <a:xfrm>
            <a:off x="4527058" y="2935018"/>
            <a:ext cx="2382433" cy="481366"/>
          </a:xfrm>
          <a:prstGeom prst="rect">
            <a:avLst/>
          </a:prstGeom>
          <a:noFill/>
        </p:spPr>
        <p:txBody>
          <a:bodyPr wrap="square" rtlCol="0" anchor="ctr"/>
          <a:lstStyle/>
          <a:p>
            <a:pPr marL="0" indent="0" algn="ctr">
              <a:buNone/>
            </a:pPr>
            <a:r>
              <a:rPr lang="zh-CN" altLang="en-US" sz="2000" dirty="0">
                <a:solidFill>
                  <a:srgbClr val="111111"/>
                </a:solidFill>
                <a:latin typeface="微软雅黑" panose="020B0503020204020204" pitchFamily="34" charset="-122"/>
                <a:ea typeface="微软雅黑" panose="020B0503020204020204" pitchFamily="34" charset="-122"/>
                <a:cs typeface="微软雅黑" panose="020B0503020204020204" pitchFamily="34" charset="-120"/>
              </a:rPr>
              <a:t>生物神经网络启发</a:t>
            </a:r>
            <a:endParaRPr lang="en-US" altLang="zh-CN" sz="2000" dirty="0">
              <a:solidFill>
                <a:srgbClr val="111111"/>
              </a:solidFill>
              <a:latin typeface="微软雅黑" panose="020B0503020204020204" pitchFamily="34" charset="-122"/>
              <a:ea typeface="微软雅黑" panose="020B0503020204020204" pitchFamily="34" charset="-122"/>
              <a:cs typeface="微软雅黑" panose="020B0503020204020204" pitchFamily="34" charset="-120"/>
            </a:endParaRPr>
          </a:p>
          <a:p>
            <a:pPr marL="0" indent="0" algn="ctr">
              <a:buNone/>
            </a:pPr>
            <a:r>
              <a:rPr lang="zh-CN" altLang="en-US" sz="2000" b="1" dirty="0">
                <a:solidFill>
                  <a:srgbClr val="111111"/>
                </a:solidFill>
                <a:latin typeface="微软雅黑" panose="020B0503020204020204" pitchFamily="34" charset="-122"/>
                <a:ea typeface="微软雅黑" panose="020B0503020204020204" pitchFamily="34" charset="-122"/>
                <a:cs typeface="微软雅黑" panose="020B0503020204020204" pitchFamily="34" charset="-120"/>
              </a:rPr>
              <a:t>多层感知机</a:t>
            </a:r>
            <a:endParaRPr lang="en-US" altLang="zh-CN" sz="2000" b="1" dirty="0">
              <a:solidFill>
                <a:srgbClr val="111111"/>
              </a:solidFill>
              <a:latin typeface="微软雅黑" panose="020B0503020204020204" pitchFamily="34" charset="-122"/>
              <a:ea typeface="微软雅黑" panose="020B0503020204020204" pitchFamily="34" charset="-122"/>
              <a:cs typeface="微软雅黑" panose="020B0503020204020204" pitchFamily="34" charset="-120"/>
            </a:endParaRPr>
          </a:p>
        </p:txBody>
      </p:sp>
      <p:sp>
        <p:nvSpPr>
          <p:cNvPr id="19" name="Text 15">
            <a:extLst>
              <a:ext uri="{FF2B5EF4-FFF2-40B4-BE49-F238E27FC236}">
                <a16:creationId xmlns:a16="http://schemas.microsoft.com/office/drawing/2014/main" id="{6F1EA2CF-7A51-5BB5-5942-749B873E6879}"/>
              </a:ext>
            </a:extLst>
          </p:cNvPr>
          <p:cNvSpPr/>
          <p:nvPr/>
        </p:nvSpPr>
        <p:spPr>
          <a:xfrm>
            <a:off x="8574868" y="2872723"/>
            <a:ext cx="2382432" cy="596691"/>
          </a:xfrm>
          <a:prstGeom prst="rect">
            <a:avLst/>
          </a:prstGeom>
          <a:noFill/>
        </p:spPr>
        <p:txBody>
          <a:bodyPr wrap="square" rtlCol="0" anchor="ctr"/>
          <a:lstStyle/>
          <a:p>
            <a:pPr marL="0" indent="0" algn="ctr">
              <a:buNone/>
            </a:pPr>
            <a:r>
              <a:rPr lang="zh-CN" altLang="en-US" sz="2000" dirty="0">
                <a:solidFill>
                  <a:srgbClr val="111111"/>
                </a:solidFill>
                <a:latin typeface="微软雅黑" panose="020B0503020204020204" pitchFamily="34" charset="-122"/>
                <a:ea typeface="微软雅黑" panose="020B0503020204020204" pitchFamily="34" charset="-122"/>
                <a:cs typeface="微软雅黑" panose="020B0503020204020204" pitchFamily="34" charset="-120"/>
              </a:rPr>
              <a:t>生物视觉通路启发</a:t>
            </a:r>
            <a:endParaRPr lang="en-US" altLang="zh-CN" sz="2000" dirty="0">
              <a:solidFill>
                <a:srgbClr val="111111"/>
              </a:solidFill>
              <a:latin typeface="微软雅黑" panose="020B0503020204020204" pitchFamily="34" charset="-122"/>
              <a:ea typeface="微软雅黑" panose="020B0503020204020204" pitchFamily="34" charset="-122"/>
              <a:cs typeface="微软雅黑" panose="020B0503020204020204" pitchFamily="34" charset="-120"/>
            </a:endParaRPr>
          </a:p>
          <a:p>
            <a:pPr marL="0" indent="0" algn="ctr">
              <a:buNone/>
            </a:pPr>
            <a:r>
              <a:rPr lang="zh-CN" altLang="en-US" sz="2000" b="1" dirty="0">
                <a:solidFill>
                  <a:srgbClr val="111111"/>
                </a:solidFill>
                <a:latin typeface="微软雅黑" panose="020B0503020204020204" pitchFamily="34" charset="-122"/>
                <a:ea typeface="微软雅黑" panose="020B0503020204020204" pitchFamily="34" charset="-122"/>
                <a:cs typeface="微软雅黑" panose="020B0503020204020204" pitchFamily="34" charset="-120"/>
              </a:rPr>
              <a:t>卷积神经网络</a:t>
            </a:r>
            <a:endParaRPr lang="en-US" altLang="zh-CN" sz="2000" b="1" dirty="0">
              <a:solidFill>
                <a:srgbClr val="111111"/>
              </a:solidFill>
              <a:latin typeface="微软雅黑" panose="020B0503020204020204" pitchFamily="34" charset="-122"/>
              <a:ea typeface="微软雅黑" panose="020B0503020204020204" pitchFamily="34" charset="-122"/>
              <a:cs typeface="微软雅黑" panose="020B0503020204020204" pitchFamily="34" charset="-120"/>
            </a:endParaRPr>
          </a:p>
        </p:txBody>
      </p:sp>
      <p:sp>
        <p:nvSpPr>
          <p:cNvPr id="20" name="矩形: 圆角 13">
            <a:extLst>
              <a:ext uri="{FF2B5EF4-FFF2-40B4-BE49-F238E27FC236}">
                <a16:creationId xmlns:a16="http://schemas.microsoft.com/office/drawing/2014/main" id="{E0B748D3-2D6C-9D3A-D519-BF0F87AFD46F}"/>
              </a:ext>
            </a:extLst>
          </p:cNvPr>
          <p:cNvSpPr/>
          <p:nvPr/>
        </p:nvSpPr>
        <p:spPr>
          <a:xfrm>
            <a:off x="5686272" y="4145173"/>
            <a:ext cx="6037734" cy="2199495"/>
          </a:xfrm>
          <a:prstGeom prst="wedgeRectCallout">
            <a:avLst>
              <a:gd name="adj1" fmla="val -57936"/>
              <a:gd name="adj2" fmla="val -31545"/>
            </a:avLst>
          </a:prstGeom>
          <a:solidFill>
            <a:srgbClr val="F7F7F7"/>
          </a:solidFill>
          <a:ln w="254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zh-CN" altLang="en-US" sz="2400" b="0" i="0" dirty="0">
                <a:solidFill>
                  <a:srgbClr val="24292E"/>
                </a:solidFill>
                <a:effectLst/>
                <a:latin typeface="-apple-system"/>
              </a:rPr>
              <a:t>“神经网络一开始就是仿照人类大脑的样子设计的。我们的</a:t>
            </a:r>
            <a:r>
              <a:rPr lang="zh-CN" altLang="en-US" sz="2400" b="1" i="0" dirty="0">
                <a:solidFill>
                  <a:srgbClr val="24292E"/>
                </a:solidFill>
                <a:effectLst/>
                <a:latin typeface="-apple-system"/>
              </a:rPr>
              <a:t>整个神经网络模型、模型中用的神经元，就是来自于人脑中神经的启发</a:t>
            </a:r>
            <a:r>
              <a:rPr lang="zh-CN" altLang="en-US" sz="2400" b="0" i="0" dirty="0">
                <a:solidFill>
                  <a:srgbClr val="24292E"/>
                </a:solidFill>
                <a:effectLst/>
                <a:latin typeface="-apple-system"/>
              </a:rPr>
              <a:t>：神经元有很多的连接，而且这些连接可以改变权重 </a:t>
            </a:r>
            <a:r>
              <a:rPr lang="zh-CN" altLang="en-US" sz="2400" dirty="0">
                <a:solidFill>
                  <a:schemeClr val="tx1"/>
                </a:solidFill>
              </a:rPr>
              <a:t>。”“</a:t>
            </a:r>
            <a:r>
              <a:rPr lang="zh-CN" altLang="en-US" sz="2400" b="0" i="0" dirty="0">
                <a:solidFill>
                  <a:srgbClr val="24292E"/>
                </a:solidFill>
                <a:effectLst/>
                <a:latin typeface="-apple-system"/>
              </a:rPr>
              <a:t>图灵也有过同样的思路</a:t>
            </a:r>
            <a:r>
              <a:rPr lang="zh-CN" altLang="en-US" sz="2400" dirty="0">
                <a:solidFill>
                  <a:srgbClr val="24292E"/>
                </a:solidFill>
                <a:latin typeface="-apple-system"/>
              </a:rPr>
              <a:t>。</a:t>
            </a:r>
            <a:r>
              <a:rPr lang="zh-CN" altLang="en-US" sz="2400" b="0" i="0" dirty="0">
                <a:solidFill>
                  <a:srgbClr val="24292E"/>
                </a:solidFill>
                <a:effectLst/>
                <a:latin typeface="-apple-system"/>
              </a:rPr>
              <a:t>”</a:t>
            </a:r>
            <a:r>
              <a:rPr lang="zh-CN" altLang="en-US" sz="2400" dirty="0">
                <a:solidFill>
                  <a:schemeClr val="tx1"/>
                </a:solidFill>
              </a:rPr>
              <a:t> </a:t>
            </a:r>
            <a:endParaRPr lang="en-US" altLang="zh-CN" sz="2400" dirty="0">
              <a:solidFill>
                <a:schemeClr val="tx1"/>
              </a:solidFill>
            </a:endParaRPr>
          </a:p>
        </p:txBody>
      </p:sp>
      <p:grpSp>
        <p:nvGrpSpPr>
          <p:cNvPr id="21" name="组合 3">
            <a:extLst>
              <a:ext uri="{FF2B5EF4-FFF2-40B4-BE49-F238E27FC236}">
                <a16:creationId xmlns:a16="http://schemas.microsoft.com/office/drawing/2014/main" id="{EC7531EB-B9A1-9203-A897-B5BCD689BD61}"/>
              </a:ext>
            </a:extLst>
          </p:cNvPr>
          <p:cNvGrpSpPr/>
          <p:nvPr/>
        </p:nvGrpSpPr>
        <p:grpSpPr>
          <a:xfrm>
            <a:off x="3950970" y="1191895"/>
            <a:ext cx="3021965" cy="1622425"/>
            <a:chOff x="6222" y="1877"/>
            <a:chExt cx="4759" cy="2555"/>
          </a:xfrm>
        </p:grpSpPr>
        <p:pic>
          <p:nvPicPr>
            <p:cNvPr id="22" name="图片 10" descr="3412e600-5550-4c04-a9b5-4cea6f736eaf">
              <a:extLst>
                <a:ext uri="{FF2B5EF4-FFF2-40B4-BE49-F238E27FC236}">
                  <a16:creationId xmlns:a16="http://schemas.microsoft.com/office/drawing/2014/main" id="{0A489292-DC44-1C09-663B-B65CE7A76268}"/>
                </a:ext>
              </a:extLst>
            </p:cNvPr>
            <p:cNvPicPr>
              <a:picLocks noChangeAspect="1"/>
            </p:cNvPicPr>
            <p:nvPr/>
          </p:nvPicPr>
          <p:blipFill>
            <a:blip r:embed="rId3"/>
            <a:stretch>
              <a:fillRect/>
            </a:stretch>
          </p:blipFill>
          <p:spPr>
            <a:xfrm>
              <a:off x="7227" y="1877"/>
              <a:ext cx="3754" cy="2489"/>
            </a:xfrm>
            <a:prstGeom prst="rect">
              <a:avLst/>
            </a:prstGeom>
          </p:spPr>
        </p:pic>
        <p:sp>
          <p:nvSpPr>
            <p:cNvPr id="23" name="文本框 18">
              <a:extLst>
                <a:ext uri="{FF2B5EF4-FFF2-40B4-BE49-F238E27FC236}">
                  <a16:creationId xmlns:a16="http://schemas.microsoft.com/office/drawing/2014/main" id="{8A539D2E-3791-D758-77B7-A0174FAA770A}"/>
                </a:ext>
              </a:extLst>
            </p:cNvPr>
            <p:cNvSpPr txBox="1"/>
            <p:nvPr/>
          </p:nvSpPr>
          <p:spPr>
            <a:xfrm>
              <a:off x="6453" y="3878"/>
              <a:ext cx="1430" cy="555"/>
            </a:xfrm>
            <a:prstGeom prst="rect">
              <a:avLst/>
            </a:prstGeom>
            <a:noFill/>
          </p:spPr>
          <p:txBody>
            <a:bodyPr wrap="square" rtlCol="0">
              <a:noAutofit/>
            </a:bodyPr>
            <a:lstStyle/>
            <a:p>
              <a:r>
                <a:rPr lang="zh-CN" altLang="en-US" sz="1200"/>
                <a:t>输入层</a:t>
              </a:r>
              <a:endParaRPr lang="en-US" altLang="zh-CN" sz="1200"/>
            </a:p>
          </p:txBody>
        </p:sp>
        <p:sp>
          <p:nvSpPr>
            <p:cNvPr id="24" name="文本框 20">
              <a:extLst>
                <a:ext uri="{FF2B5EF4-FFF2-40B4-BE49-F238E27FC236}">
                  <a16:creationId xmlns:a16="http://schemas.microsoft.com/office/drawing/2014/main" id="{7DD96685-0492-300D-E376-A3D5A669E774}"/>
                </a:ext>
              </a:extLst>
            </p:cNvPr>
            <p:cNvSpPr txBox="1"/>
            <p:nvPr/>
          </p:nvSpPr>
          <p:spPr>
            <a:xfrm>
              <a:off x="6222" y="2801"/>
              <a:ext cx="1430" cy="555"/>
            </a:xfrm>
            <a:prstGeom prst="rect">
              <a:avLst/>
            </a:prstGeom>
            <a:noFill/>
          </p:spPr>
          <p:txBody>
            <a:bodyPr wrap="square" rtlCol="0">
              <a:noAutofit/>
            </a:bodyPr>
            <a:lstStyle/>
            <a:p>
              <a:r>
                <a:rPr lang="zh-CN" altLang="en-US" sz="1200"/>
                <a:t>隐藏层</a:t>
              </a:r>
            </a:p>
          </p:txBody>
        </p:sp>
        <p:sp>
          <p:nvSpPr>
            <p:cNvPr id="25" name="文本框 21">
              <a:extLst>
                <a:ext uri="{FF2B5EF4-FFF2-40B4-BE49-F238E27FC236}">
                  <a16:creationId xmlns:a16="http://schemas.microsoft.com/office/drawing/2014/main" id="{27628719-06AC-3F00-0081-668F5FE161D1}"/>
                </a:ext>
              </a:extLst>
            </p:cNvPr>
            <p:cNvSpPr txBox="1"/>
            <p:nvPr/>
          </p:nvSpPr>
          <p:spPr>
            <a:xfrm>
              <a:off x="7783" y="1877"/>
              <a:ext cx="1430" cy="555"/>
            </a:xfrm>
            <a:prstGeom prst="rect">
              <a:avLst/>
            </a:prstGeom>
            <a:noFill/>
          </p:spPr>
          <p:txBody>
            <a:bodyPr wrap="square" rtlCol="0">
              <a:noAutofit/>
            </a:bodyPr>
            <a:lstStyle/>
            <a:p>
              <a:r>
                <a:rPr lang="zh-CN" altLang="en-US" sz="1200"/>
                <a:t>输出层</a:t>
              </a:r>
            </a:p>
          </p:txBody>
        </p:sp>
      </p:grpSp>
      <p:pic>
        <p:nvPicPr>
          <p:cNvPr id="26" name="图片 23" descr="f311339f-5d9f-4b14-86c6-b61e5d457d7f">
            <a:extLst>
              <a:ext uri="{FF2B5EF4-FFF2-40B4-BE49-F238E27FC236}">
                <a16:creationId xmlns:a16="http://schemas.microsoft.com/office/drawing/2014/main" id="{9C136898-2227-5262-9556-B696CE16C644}"/>
              </a:ext>
            </a:extLst>
          </p:cNvPr>
          <p:cNvPicPr>
            <a:picLocks noChangeAspect="1"/>
          </p:cNvPicPr>
          <p:nvPr/>
        </p:nvPicPr>
        <p:blipFill>
          <a:blip r:embed="rId4"/>
          <a:stretch>
            <a:fillRect/>
          </a:stretch>
        </p:blipFill>
        <p:spPr>
          <a:xfrm>
            <a:off x="523240" y="1118870"/>
            <a:ext cx="2743200" cy="1528445"/>
          </a:xfrm>
          <a:prstGeom prst="rect">
            <a:avLst/>
          </a:prstGeom>
        </p:spPr>
      </p:pic>
      <p:pic>
        <p:nvPicPr>
          <p:cNvPr id="27" name="图片 28" descr="8ed1d253-8dc5-41d1-b944-783d67ea5bf3">
            <a:extLst>
              <a:ext uri="{FF2B5EF4-FFF2-40B4-BE49-F238E27FC236}">
                <a16:creationId xmlns:a16="http://schemas.microsoft.com/office/drawing/2014/main" id="{D5846697-810A-F2B4-FC68-128626E3CF00}"/>
              </a:ext>
            </a:extLst>
          </p:cNvPr>
          <p:cNvPicPr>
            <a:picLocks noChangeAspect="1"/>
          </p:cNvPicPr>
          <p:nvPr/>
        </p:nvPicPr>
        <p:blipFill>
          <a:blip r:embed="rId5"/>
          <a:stretch>
            <a:fillRect/>
          </a:stretch>
        </p:blipFill>
        <p:spPr>
          <a:xfrm>
            <a:off x="8253095" y="1068070"/>
            <a:ext cx="3470910" cy="1746250"/>
          </a:xfrm>
          <a:prstGeom prst="rect">
            <a:avLst/>
          </a:prstGeom>
        </p:spPr>
      </p:pic>
      <p:sp>
        <p:nvSpPr>
          <p:cNvPr id="28" name="Shape 13">
            <a:extLst>
              <a:ext uri="{FF2B5EF4-FFF2-40B4-BE49-F238E27FC236}">
                <a16:creationId xmlns:a16="http://schemas.microsoft.com/office/drawing/2014/main" id="{C5C55297-4C41-D92D-E3AB-E222C6A9743E}"/>
              </a:ext>
            </a:extLst>
          </p:cNvPr>
          <p:cNvSpPr/>
          <p:nvPr/>
        </p:nvSpPr>
        <p:spPr>
          <a:xfrm>
            <a:off x="1444090" y="3516484"/>
            <a:ext cx="164592" cy="164592"/>
          </a:xfrm>
          <a:prstGeom prst="ellipse">
            <a:avLst/>
          </a:prstGeom>
          <a:solidFill>
            <a:schemeClr val="tx1"/>
          </a:solidFill>
          <a:ln w="12700">
            <a:solidFill>
              <a:schemeClr val="bg1">
                <a:lumMod val="50000"/>
              </a:schemeClr>
            </a:solidFill>
            <a:prstDash val="solid"/>
          </a:ln>
        </p:spPr>
      </p:sp>
      <p:sp>
        <p:nvSpPr>
          <p:cNvPr id="29" name="Shape 13">
            <a:extLst>
              <a:ext uri="{FF2B5EF4-FFF2-40B4-BE49-F238E27FC236}">
                <a16:creationId xmlns:a16="http://schemas.microsoft.com/office/drawing/2014/main" id="{879A5F0B-53AB-2F7D-55A3-6F8F61A67CFC}"/>
              </a:ext>
            </a:extLst>
          </p:cNvPr>
          <p:cNvSpPr/>
          <p:nvPr/>
        </p:nvSpPr>
        <p:spPr>
          <a:xfrm>
            <a:off x="5603975" y="3515214"/>
            <a:ext cx="164592" cy="164592"/>
          </a:xfrm>
          <a:prstGeom prst="ellipse">
            <a:avLst/>
          </a:prstGeom>
          <a:solidFill>
            <a:schemeClr val="tx1"/>
          </a:solidFill>
          <a:ln w="12700">
            <a:solidFill>
              <a:schemeClr val="bg1">
                <a:lumMod val="50000"/>
              </a:schemeClr>
            </a:solidFill>
            <a:prstDash val="solid"/>
          </a:ln>
        </p:spPr>
      </p:sp>
      <p:pic>
        <p:nvPicPr>
          <p:cNvPr id="30" name="图片 32">
            <a:extLst>
              <a:ext uri="{FF2B5EF4-FFF2-40B4-BE49-F238E27FC236}">
                <a16:creationId xmlns:a16="http://schemas.microsoft.com/office/drawing/2014/main" id="{FAD303B7-EF49-F3D1-A282-85D5BA837B99}"/>
              </a:ext>
            </a:extLst>
          </p:cNvPr>
          <p:cNvPicPr>
            <a:picLocks noChangeAspect="1"/>
          </p:cNvPicPr>
          <p:nvPr/>
        </p:nvPicPr>
        <p:blipFill>
          <a:blip r:embed="rId6"/>
          <a:stretch>
            <a:fillRect/>
          </a:stretch>
        </p:blipFill>
        <p:spPr>
          <a:xfrm>
            <a:off x="9643110" y="3516630"/>
            <a:ext cx="177800" cy="177800"/>
          </a:xfrm>
          <a:prstGeom prst="rect">
            <a:avLst/>
          </a:prstGeom>
        </p:spPr>
      </p:pic>
      <p:sp>
        <p:nvSpPr>
          <p:cNvPr id="31" name="文本框 33">
            <a:extLst>
              <a:ext uri="{FF2B5EF4-FFF2-40B4-BE49-F238E27FC236}">
                <a16:creationId xmlns:a16="http://schemas.microsoft.com/office/drawing/2014/main" id="{30C226EA-D10B-F2E0-F9ED-A99E4A73C8B8}"/>
              </a:ext>
            </a:extLst>
          </p:cNvPr>
          <p:cNvSpPr txBox="1"/>
          <p:nvPr/>
        </p:nvSpPr>
        <p:spPr>
          <a:xfrm>
            <a:off x="2258194" y="4084528"/>
            <a:ext cx="3090545" cy="2462213"/>
          </a:xfrm>
          <a:prstGeom prst="rect">
            <a:avLst/>
          </a:prstGeom>
          <a:noFill/>
        </p:spPr>
        <p:txBody>
          <a:bodyPr wrap="square" rtlCol="0" anchor="t">
            <a:spAutoFit/>
          </a:bodyPr>
          <a:lstStyle/>
          <a:p>
            <a:pPr algn="ctr" fontAlgn="base"/>
            <a:r>
              <a:rPr lang="en-US" sz="2800" b="1" dirty="0">
                <a:latin typeface="Arial" panose="020B0604020202090204" pitchFamily="34" charset="0"/>
                <a:cs typeface="Arial" panose="020B0604020202090204" pitchFamily="34" charset="0"/>
                <a:sym typeface="+mn-ea"/>
              </a:rPr>
              <a:t>Geoffrey Hinton</a:t>
            </a:r>
            <a:endParaRPr lang="en-US" altLang="en-US" sz="2800" b="1" dirty="0">
              <a:latin typeface="Arial" panose="020B0604020202090204" pitchFamily="34" charset="0"/>
              <a:cs typeface="Arial" panose="020B0604020202090204" pitchFamily="34" charset="0"/>
              <a:sym typeface="+mn-ea"/>
            </a:endParaRPr>
          </a:p>
          <a:p>
            <a:pPr algn="ctr" fontAlgn="base">
              <a:lnSpc>
                <a:spcPct val="120000"/>
              </a:lnSpc>
              <a:spcBef>
                <a:spcPts val="1200"/>
              </a:spcBef>
            </a:pPr>
            <a:r>
              <a:rPr lang="zh-CN" altLang="en-US" sz="2000" b="1" dirty="0">
                <a:solidFill>
                  <a:srgbClr val="C00000"/>
                </a:solidFill>
                <a:sym typeface="+mn-ea"/>
              </a:rPr>
              <a:t>诺贝尔奖</a:t>
            </a:r>
            <a:r>
              <a:rPr lang="en-US" altLang="zh-CN" sz="2000" b="1" dirty="0">
                <a:solidFill>
                  <a:srgbClr val="C00000"/>
                </a:solidFill>
                <a:sym typeface="+mn-ea"/>
              </a:rPr>
              <a:t>、</a:t>
            </a:r>
            <a:r>
              <a:rPr lang="zh-CN" altLang="en-US" sz="2000" b="1" dirty="0">
                <a:solidFill>
                  <a:srgbClr val="C00000"/>
                </a:solidFill>
                <a:sym typeface="+mn-ea"/>
              </a:rPr>
              <a:t>图灵奖得主</a:t>
            </a:r>
            <a:endParaRPr lang="en-US" altLang="zh-CN" sz="2000" b="1" dirty="0">
              <a:solidFill>
                <a:srgbClr val="C00000"/>
              </a:solidFill>
            </a:endParaRPr>
          </a:p>
          <a:p>
            <a:pPr indent="0" algn="ctr" fontAlgn="auto">
              <a:lnSpc>
                <a:spcPct val="120000"/>
              </a:lnSpc>
            </a:pPr>
            <a:r>
              <a:rPr lang="zh-CN" altLang="en-US" sz="2000" b="1" dirty="0">
                <a:solidFill>
                  <a:srgbClr val="C00000"/>
                </a:solidFill>
                <a:sym typeface="+mn-ea"/>
              </a:rPr>
              <a:t>英国皇家学会院士</a:t>
            </a:r>
            <a:endParaRPr lang="en-US" altLang="zh-CN" sz="2000" b="1" dirty="0">
              <a:solidFill>
                <a:srgbClr val="C00000"/>
              </a:solidFill>
            </a:endParaRPr>
          </a:p>
          <a:p>
            <a:pPr indent="0" algn="ctr" fontAlgn="auto">
              <a:lnSpc>
                <a:spcPct val="120000"/>
              </a:lnSpc>
            </a:pPr>
            <a:r>
              <a:rPr lang="zh-CN" altLang="en-US" sz="2000" b="1" dirty="0">
                <a:solidFill>
                  <a:srgbClr val="C00000"/>
                </a:solidFill>
                <a:sym typeface="+mn-ea"/>
              </a:rPr>
              <a:t>加拿大皇家学会院士</a:t>
            </a:r>
            <a:endParaRPr lang="en-US" altLang="zh-CN" sz="2000" b="1" dirty="0">
              <a:solidFill>
                <a:srgbClr val="C00000"/>
              </a:solidFill>
            </a:endParaRPr>
          </a:p>
          <a:p>
            <a:pPr indent="0" algn="ctr" fontAlgn="auto">
              <a:lnSpc>
                <a:spcPct val="120000"/>
              </a:lnSpc>
            </a:pPr>
            <a:r>
              <a:rPr lang="zh-CN" altLang="en-US" sz="2000" b="1" dirty="0">
                <a:solidFill>
                  <a:srgbClr val="C00000"/>
                </a:solidFill>
                <a:sym typeface="+mn-ea"/>
              </a:rPr>
              <a:t>美国国家科学院外籍院士</a:t>
            </a:r>
            <a:endParaRPr lang="en-US" sz="2000" b="1" dirty="0">
              <a:solidFill>
                <a:srgbClr val="C00000"/>
              </a:solidFill>
            </a:endParaRPr>
          </a:p>
          <a:p>
            <a:pPr algn="ctr" fontAlgn="base"/>
            <a:endParaRPr lang="zh-CN" altLang="en-US" sz="2000" b="1" dirty="0">
              <a:solidFill>
                <a:srgbClr val="C00000"/>
              </a:solidFill>
              <a:sym typeface="+mn-ea"/>
            </a:endParaRPr>
          </a:p>
        </p:txBody>
      </p:sp>
      <p:pic>
        <p:nvPicPr>
          <p:cNvPr id="32" name="Picture 31" descr="A person in a suit&#10;&#10;Description automatically generated">
            <a:extLst>
              <a:ext uri="{FF2B5EF4-FFF2-40B4-BE49-F238E27FC236}">
                <a16:creationId xmlns:a16="http://schemas.microsoft.com/office/drawing/2014/main" id="{8B4DD630-BC51-8FEE-CD0D-2D6E363551A6}"/>
              </a:ext>
            </a:extLst>
          </p:cNvPr>
          <p:cNvPicPr>
            <a:picLocks noChangeAspect="1"/>
          </p:cNvPicPr>
          <p:nvPr/>
        </p:nvPicPr>
        <p:blipFill>
          <a:blip r:embed="rId7" cstate="print">
            <a:extLst>
              <a:ext uri="{28A0092B-C50C-407E-A947-70E740481C1C}">
                <a14:useLocalDpi xmlns:a14="http://schemas.microsoft.com/office/drawing/2010/main" val="0"/>
              </a:ext>
            </a:extLst>
          </a:blip>
          <a:srcRect r="2820" b="24255"/>
          <a:stretch/>
        </p:blipFill>
        <p:spPr>
          <a:xfrm>
            <a:off x="517120" y="4145173"/>
            <a:ext cx="1741074" cy="2035548"/>
          </a:xfrm>
          <a:prstGeom prst="rect">
            <a:avLst/>
          </a:prstGeom>
        </p:spPr>
      </p:pic>
    </p:spTree>
    <p:extLst>
      <p:ext uri="{BB962C8B-B14F-4D97-AF65-F5344CB8AC3E}">
        <p14:creationId xmlns:p14="http://schemas.microsoft.com/office/powerpoint/2010/main" val="20411209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内容占位符 2"/>
              <p:cNvSpPr>
                <a:spLocks noGrp="1"/>
              </p:cNvSpPr>
              <p:nvPr>
                <p:ph idx="1"/>
              </p:nvPr>
            </p:nvSpPr>
            <p:spPr>
              <a:xfrm>
                <a:off x="3185203" y="5006872"/>
                <a:ext cx="5821607" cy="1666792"/>
              </a:xfrm>
            </p:spPr>
            <p:txBody>
              <a:bodyPr>
                <a:normAutofit/>
              </a:bodyPr>
              <a:lstStyle/>
              <a:p>
                <a:pPr marL="0" indent="0">
                  <a:buNone/>
                </a:pPr>
                <a14:m>
                  <m:oMath xmlns:m="http://schemas.openxmlformats.org/officeDocument/2006/math">
                    <m:r>
                      <a:rPr lang="en-US" altLang="zh-CN" i="1" dirty="0">
                        <a:latin typeface="Cambria Math" panose="02040503050406030204" pitchFamily="18" charset="0"/>
                      </a:rPr>
                      <m:t>𝜙</m:t>
                    </m:r>
                  </m:oMath>
                </a14:m>
                <a:r>
                  <a:rPr lang="zh-CN" altLang="en-US" dirty="0"/>
                  <a:t>的选择：</a:t>
                </a:r>
                <a:endParaRPr lang="en-US" altLang="zh-CN" dirty="0"/>
              </a:p>
              <a:p>
                <a:pPr lvl="1"/>
                <a:r>
                  <a:rPr lang="zh-CN" altLang="en-US" dirty="0">
                    <a:solidFill>
                      <a:srgbClr val="FF0000"/>
                    </a:solidFill>
                  </a:rPr>
                  <a:t>核技巧：</a:t>
                </a:r>
                <a:r>
                  <a:rPr lang="zh-CN" altLang="en-US" dirty="0"/>
                  <a:t>隐式定义 </a:t>
                </a:r>
                <a14:m>
                  <m:oMath xmlns:m="http://schemas.openxmlformats.org/officeDocument/2006/math">
                    <m:r>
                      <a:rPr lang="en-US" altLang="zh-CN" i="1" dirty="0">
                        <a:latin typeface="Cambria Math" panose="02040503050406030204" pitchFamily="18" charset="0"/>
                      </a:rPr>
                      <m:t>𝜙</m:t>
                    </m:r>
                    <m:r>
                      <a:rPr lang="en-US" altLang="zh-CN" i="1" dirty="0">
                        <a:latin typeface="Cambria Math" panose="02040503050406030204" pitchFamily="18" charset="0"/>
                      </a:rPr>
                      <m:t> </m:t>
                    </m:r>
                  </m:oMath>
                </a14:m>
                <a:r>
                  <a:rPr lang="zh-CN" altLang="en-US" dirty="0"/>
                  <a:t>。如</a:t>
                </a:r>
                <a:r>
                  <a:rPr lang="en-US" altLang="zh-CN" dirty="0"/>
                  <a:t>RBF </a:t>
                </a:r>
                <a:r>
                  <a:rPr lang="zh-CN" altLang="en-US" dirty="0"/>
                  <a:t>核定义的无限维的</a:t>
                </a:r>
                <a14:m>
                  <m:oMath xmlns:m="http://schemas.openxmlformats.org/officeDocument/2006/math">
                    <m:r>
                      <a:rPr lang="en-US" altLang="zh-CN" i="1" dirty="0">
                        <a:latin typeface="Cambria Math" panose="02040503050406030204" pitchFamily="18" charset="0"/>
                      </a:rPr>
                      <m:t>𝜙</m:t>
                    </m:r>
                  </m:oMath>
                </a14:m>
                <a:endParaRPr lang="en-US" altLang="zh-CN" dirty="0"/>
              </a:p>
              <a:p>
                <a:pPr lvl="1"/>
                <a:r>
                  <a:rPr lang="zh-CN" altLang="en-US" dirty="0">
                    <a:solidFill>
                      <a:srgbClr val="FF0000"/>
                    </a:solidFill>
                  </a:rPr>
                  <a:t>特征工程</a:t>
                </a:r>
                <a:r>
                  <a:rPr lang="zh-CN" altLang="en-US" dirty="0"/>
                  <a:t>：根据经验手动设计</a:t>
                </a:r>
                <a14:m>
                  <m:oMath xmlns:m="http://schemas.openxmlformats.org/officeDocument/2006/math">
                    <m:r>
                      <a:rPr lang="en-US" altLang="zh-CN" i="1" dirty="0">
                        <a:latin typeface="Cambria Math" panose="02040503050406030204" pitchFamily="18" charset="0"/>
                      </a:rPr>
                      <m:t>𝜙</m:t>
                    </m:r>
                    <m:r>
                      <a:rPr lang="en-US" altLang="zh-CN" i="1" dirty="0">
                        <a:latin typeface="Cambria Math" panose="02040503050406030204" pitchFamily="18" charset="0"/>
                      </a:rPr>
                      <m:t> </m:t>
                    </m:r>
                  </m:oMath>
                </a14:m>
                <a:endParaRPr lang="en-US" altLang="zh-CN" dirty="0"/>
              </a:p>
              <a:p>
                <a:pPr lvl="1"/>
                <a:r>
                  <a:rPr lang="zh-CN" altLang="en-US" dirty="0">
                    <a:solidFill>
                      <a:srgbClr val="FF0000"/>
                    </a:solidFill>
                  </a:rPr>
                  <a:t>神经网络</a:t>
                </a:r>
                <a:r>
                  <a:rPr lang="zh-CN" altLang="en-US" dirty="0"/>
                  <a:t>学习 </a:t>
                </a:r>
                <a14:m>
                  <m:oMath xmlns:m="http://schemas.openxmlformats.org/officeDocument/2006/math">
                    <m:r>
                      <a:rPr lang="en-US" altLang="zh-CN" i="1" dirty="0">
                        <a:latin typeface="Cambria Math" panose="02040503050406030204" pitchFamily="18" charset="0"/>
                      </a:rPr>
                      <m:t>𝜙</m:t>
                    </m:r>
                  </m:oMath>
                </a14:m>
                <a:r>
                  <a:rPr lang="zh-CN" altLang="en-US" dirty="0"/>
                  <a:t>，即</a:t>
                </a:r>
                <a14:m>
                  <m:oMath xmlns:m="http://schemas.openxmlformats.org/officeDocument/2006/math">
                    <m:r>
                      <a:rPr lang="en-US" altLang="zh-CN" i="1" dirty="0">
                        <a:latin typeface="Cambria Math" panose="02040503050406030204" pitchFamily="18" charset="0"/>
                      </a:rPr>
                      <m:t>𝑦</m:t>
                    </m:r>
                    <m:r>
                      <a:rPr lang="en-US" altLang="zh-CN" i="1" dirty="0">
                        <a:latin typeface="Cambria Math" panose="02040503050406030204" pitchFamily="18" charset="0"/>
                      </a:rPr>
                      <m:t>=</m:t>
                    </m:r>
                    <m:r>
                      <a:rPr lang="en-US" altLang="zh-CN" i="1" dirty="0">
                        <a:latin typeface="Cambria Math" panose="02040503050406030204" pitchFamily="18" charset="0"/>
                      </a:rPr>
                      <m:t>𝑓</m:t>
                    </m:r>
                    <m:d>
                      <m:dPr>
                        <m:ctrlPr>
                          <a:rPr lang="en-US" altLang="zh-CN" i="1" dirty="0">
                            <a:latin typeface="Cambria Math" panose="02040503050406030204" pitchFamily="18" charset="0"/>
                          </a:rPr>
                        </m:ctrlPr>
                      </m:dPr>
                      <m:e>
                        <m:r>
                          <a:rPr lang="en-US" altLang="zh-CN" b="1" i="1" dirty="0">
                            <a:latin typeface="Cambria Math" panose="02040503050406030204" pitchFamily="18" charset="0"/>
                          </a:rPr>
                          <m:t>𝒙</m:t>
                        </m:r>
                        <m:r>
                          <a:rPr lang="en-US" altLang="zh-CN" i="1" dirty="0">
                            <a:latin typeface="Cambria Math" panose="02040503050406030204" pitchFamily="18" charset="0"/>
                          </a:rPr>
                          <m:t>;</m:t>
                        </m:r>
                        <m:r>
                          <a:rPr lang="en-US" altLang="zh-CN" i="1" dirty="0">
                            <a:latin typeface="Cambria Math" panose="02040503050406030204" pitchFamily="18" charset="0"/>
                          </a:rPr>
                          <m:t>𝜃</m:t>
                        </m:r>
                        <m:r>
                          <a:rPr lang="en-US" altLang="zh-CN" i="1" dirty="0">
                            <a:latin typeface="Cambria Math" panose="02040503050406030204" pitchFamily="18" charset="0"/>
                          </a:rPr>
                          <m:t>,</m:t>
                        </m:r>
                        <m:r>
                          <a:rPr lang="en-US" altLang="zh-CN" b="1" i="1" dirty="0">
                            <a:latin typeface="Cambria Math" panose="02040503050406030204" pitchFamily="18" charset="0"/>
                          </a:rPr>
                          <m:t>𝒘</m:t>
                        </m:r>
                      </m:e>
                    </m:d>
                    <m:r>
                      <a:rPr lang="en-US" altLang="zh-CN" i="1" dirty="0">
                        <a:latin typeface="Cambria Math" panose="02040503050406030204" pitchFamily="18" charset="0"/>
                      </a:rPr>
                      <m:t>=</m:t>
                    </m:r>
                    <m:r>
                      <a:rPr lang="en-US" altLang="zh-CN" i="1" dirty="0">
                        <a:latin typeface="Cambria Math" panose="02040503050406030204" pitchFamily="18" charset="0"/>
                      </a:rPr>
                      <m:t>𝜙</m:t>
                    </m:r>
                    <m:sSup>
                      <m:sSupPr>
                        <m:ctrlPr>
                          <a:rPr lang="en-US" altLang="zh-CN" i="1" dirty="0">
                            <a:latin typeface="Cambria Math" panose="02040503050406030204" pitchFamily="18" charset="0"/>
                          </a:rPr>
                        </m:ctrlPr>
                      </m:sSupPr>
                      <m:e>
                        <m:d>
                          <m:dPr>
                            <m:ctrlPr>
                              <a:rPr lang="en-US" altLang="zh-CN" i="1" dirty="0">
                                <a:latin typeface="Cambria Math" panose="02040503050406030204" pitchFamily="18" charset="0"/>
                              </a:rPr>
                            </m:ctrlPr>
                          </m:dPr>
                          <m:e>
                            <m:r>
                              <a:rPr lang="en-US" altLang="zh-CN" b="1" i="1" dirty="0">
                                <a:latin typeface="Cambria Math" panose="02040503050406030204" pitchFamily="18" charset="0"/>
                              </a:rPr>
                              <m:t>𝒙</m:t>
                            </m:r>
                            <m:r>
                              <a:rPr lang="en-US" altLang="zh-CN" i="1" dirty="0">
                                <a:latin typeface="Cambria Math" panose="02040503050406030204" pitchFamily="18" charset="0"/>
                              </a:rPr>
                              <m:t>;</m:t>
                            </m:r>
                            <m:r>
                              <a:rPr lang="en-US" altLang="zh-CN" i="1" dirty="0">
                                <a:latin typeface="Cambria Math" panose="02040503050406030204" pitchFamily="18" charset="0"/>
                              </a:rPr>
                              <m:t>𝜃</m:t>
                            </m:r>
                          </m:e>
                        </m:d>
                      </m:e>
                      <m:sup>
                        <m:r>
                          <a:rPr lang="en-US" altLang="zh-CN" i="1" dirty="0">
                            <a:latin typeface="Cambria Math" panose="02040503050406030204" pitchFamily="18" charset="0"/>
                          </a:rPr>
                          <m:t>𝑇</m:t>
                        </m:r>
                      </m:sup>
                    </m:sSup>
                    <m:r>
                      <a:rPr lang="en-US" altLang="zh-CN" b="1" i="1" dirty="0">
                        <a:latin typeface="Cambria Math" panose="02040503050406030204" pitchFamily="18" charset="0"/>
                      </a:rPr>
                      <m:t>𝒘</m:t>
                    </m:r>
                  </m:oMath>
                </a14:m>
                <a:endParaRPr lang="en-US" altLang="zh-CN" b="1"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xfrm>
                <a:off x="3185203" y="5006872"/>
                <a:ext cx="5821607" cy="1666792"/>
              </a:xfrm>
              <a:blipFill>
                <a:blip r:embed="rId2"/>
                <a:stretch>
                  <a:fillRect l="-655" t="-3788"/>
                </a:stretch>
              </a:blipFill>
            </p:spPr>
            <p:txBody>
              <a:bodyPr/>
              <a:lstStyle/>
              <a:p>
                <a:r>
                  <a:rPr lang="zh-CN" altLang="en-US">
                    <a:noFill/>
                  </a:rPr>
                  <a:t> </a:t>
                </a:r>
              </a:p>
            </p:txBody>
          </p:sp>
        </mc:Fallback>
      </mc:AlternateContent>
      <p:sp>
        <p:nvSpPr>
          <p:cNvPr id="2" name="标题 1"/>
          <p:cNvSpPr>
            <a:spLocks noGrp="1"/>
          </p:cNvSpPr>
          <p:nvPr>
            <p:ph type="title"/>
          </p:nvPr>
        </p:nvSpPr>
        <p:spPr>
          <a:xfrm>
            <a:off x="0" y="-101600"/>
            <a:ext cx="7886700" cy="981075"/>
          </a:xfrm>
          <a:prstGeom prst="rect">
            <a:avLst/>
          </a:prstGeom>
        </p:spPr>
        <p:txBody>
          <a:bodyPr/>
          <a:lstStyle/>
          <a:p>
            <a:r>
              <a:rPr lang="zh-CN" altLang="en-US" dirty="0"/>
              <a:t>神经网络动机</a:t>
            </a:r>
          </a:p>
        </p:txBody>
      </p:sp>
      <p:pic>
        <p:nvPicPr>
          <p:cNvPr id="7" name="Picture 5"/>
          <p:cNvPicPr>
            <a:picLocks noChangeAspect="1"/>
          </p:cNvPicPr>
          <p:nvPr/>
        </p:nvPicPr>
        <p:blipFill rotWithShape="1">
          <a:blip r:embed="rId3"/>
          <a:srcRect r="49791"/>
          <a:stretch/>
        </p:blipFill>
        <p:spPr>
          <a:xfrm>
            <a:off x="3344311" y="1843699"/>
            <a:ext cx="2479431" cy="2809232"/>
          </a:xfrm>
          <a:prstGeom prst="rect">
            <a:avLst/>
          </a:prstGeom>
        </p:spPr>
      </p:pic>
      <p:pic>
        <p:nvPicPr>
          <p:cNvPr id="8" name="Picture 5"/>
          <p:cNvPicPr>
            <a:picLocks noChangeAspect="1"/>
          </p:cNvPicPr>
          <p:nvPr/>
        </p:nvPicPr>
        <p:blipFill rotWithShape="1">
          <a:blip r:embed="rId3"/>
          <a:srcRect l="49262"/>
          <a:stretch/>
        </p:blipFill>
        <p:spPr>
          <a:xfrm>
            <a:off x="5852451" y="1843699"/>
            <a:ext cx="2505536" cy="2809232"/>
          </a:xfrm>
          <a:prstGeom prst="rect">
            <a:avLst/>
          </a:prstGeom>
        </p:spPr>
      </p:pic>
      <mc:AlternateContent xmlns:mc="http://schemas.openxmlformats.org/markup-compatibility/2006" xmlns:a14="http://schemas.microsoft.com/office/drawing/2010/main">
        <mc:Choice Requires="a14">
          <p:sp>
            <p:nvSpPr>
              <p:cNvPr id="10" name="矩形 9"/>
              <p:cNvSpPr/>
              <p:nvPr/>
            </p:nvSpPr>
            <p:spPr>
              <a:xfrm>
                <a:off x="1661201" y="2633653"/>
                <a:ext cx="1867267" cy="1631216"/>
              </a:xfrm>
              <a:prstGeom prst="rect">
                <a:avLst/>
              </a:prstGeom>
            </p:spPr>
            <p:txBody>
              <a:bodyPr wrap="square">
                <a:spAutoFit/>
              </a:bodyPr>
              <a:lstStyle/>
              <a:p>
                <a:pPr>
                  <a:defRPr/>
                </a:pPr>
                <a14:m>
                  <m:oMathPara xmlns:m="http://schemas.openxmlformats.org/officeDocument/2006/math">
                    <m:oMathParaPr>
                      <m:jc m:val="centerGroup"/>
                    </m:oMathParaPr>
                    <m:oMath xmlns:m="http://schemas.openxmlformats.org/officeDocument/2006/math">
                      <m:r>
                        <a:rPr lang="en-US" altLang="zh-CN" sz="2000" i="1">
                          <a:solidFill>
                            <a:srgbClr val="FF0000"/>
                          </a:solidFill>
                          <a:latin typeface="Cambria Math" panose="02040503050406030204" pitchFamily="18" charset="0"/>
                        </a:rPr>
                        <m:t>𝑦</m:t>
                      </m:r>
                      <m:r>
                        <a:rPr lang="en-US" altLang="zh-CN" sz="2000" i="1">
                          <a:solidFill>
                            <a:srgbClr val="FF0000"/>
                          </a:solidFill>
                          <a:latin typeface="Cambria Math" panose="02040503050406030204" pitchFamily="18" charset="0"/>
                        </a:rPr>
                        <m:t>=</m:t>
                      </m:r>
                      <m:sSup>
                        <m:sSupPr>
                          <m:ctrlPr>
                            <a:rPr lang="en-US" altLang="zh-CN" sz="2000" i="1">
                              <a:solidFill>
                                <a:srgbClr val="FF0000"/>
                              </a:solidFill>
                              <a:latin typeface="Cambria Math" panose="02040503050406030204" pitchFamily="18" charset="0"/>
                            </a:rPr>
                          </m:ctrlPr>
                        </m:sSupPr>
                        <m:e>
                          <m:r>
                            <a:rPr lang="en-US" altLang="zh-CN" sz="2000" b="1" i="1">
                              <a:solidFill>
                                <a:srgbClr val="FF0000"/>
                              </a:solidFill>
                              <a:latin typeface="Cambria Math" panose="02040503050406030204" pitchFamily="18" charset="0"/>
                            </a:rPr>
                            <m:t>𝒘</m:t>
                          </m:r>
                        </m:e>
                        <m:sup>
                          <m:r>
                            <a:rPr lang="en-US" altLang="zh-CN" sz="2000" i="1">
                              <a:solidFill>
                                <a:srgbClr val="FF0000"/>
                              </a:solidFill>
                              <a:latin typeface="Cambria Math" panose="02040503050406030204" pitchFamily="18" charset="0"/>
                            </a:rPr>
                            <m:t>⊤</m:t>
                          </m:r>
                        </m:sup>
                      </m:sSup>
                      <m:r>
                        <a:rPr lang="en-US" altLang="zh-CN" sz="2000" b="1" i="1">
                          <a:solidFill>
                            <a:srgbClr val="FF0000"/>
                          </a:solidFill>
                          <a:latin typeface="Cambria Math" panose="02040503050406030204" pitchFamily="18" charset="0"/>
                        </a:rPr>
                        <m:t>𝒙</m:t>
                      </m:r>
                      <m:r>
                        <a:rPr lang="en-US" altLang="zh-CN" sz="2000" i="1">
                          <a:solidFill>
                            <a:srgbClr val="FF0000"/>
                          </a:solidFill>
                          <a:latin typeface="Cambria Math" panose="02040503050406030204" pitchFamily="18" charset="0"/>
                        </a:rPr>
                        <m:t>+</m:t>
                      </m:r>
                      <m:r>
                        <a:rPr lang="en-US" altLang="zh-CN" sz="2000" i="1">
                          <a:solidFill>
                            <a:srgbClr val="FF0000"/>
                          </a:solidFill>
                          <a:latin typeface="Cambria Math" panose="02040503050406030204" pitchFamily="18" charset="0"/>
                        </a:rPr>
                        <m:t>𝑏</m:t>
                      </m:r>
                    </m:oMath>
                  </m:oMathPara>
                </a14:m>
                <a:endParaRPr lang="en-US" altLang="zh-CN" sz="2000" dirty="0">
                  <a:solidFill>
                    <a:srgbClr val="FF0000"/>
                  </a:solidFill>
                  <a:latin typeface="Times New Roman"/>
                  <a:ea typeface="微软雅黑"/>
                </a:endParaRPr>
              </a:p>
              <a:p>
                <a:pPr>
                  <a:defRPr/>
                </a:pPr>
                <a:endParaRPr lang="en-US" altLang="zh-CN" sz="2000" dirty="0">
                  <a:solidFill>
                    <a:prstClr val="black"/>
                  </a:solidFill>
                  <a:latin typeface="Times New Roman"/>
                  <a:ea typeface="微软雅黑"/>
                </a:endParaRPr>
              </a:p>
              <a:p>
                <a:pPr>
                  <a:defRPr/>
                </a:pPr>
                <a:r>
                  <a:rPr lang="zh-CN" altLang="en-US" sz="2000" dirty="0">
                    <a:solidFill>
                      <a:prstClr val="black"/>
                    </a:solidFill>
                    <a:latin typeface="Times New Roman"/>
                    <a:ea typeface="微软雅黑"/>
                  </a:rPr>
                  <a:t>缺点：无法理解输入变量非线性关系</a:t>
                </a:r>
              </a:p>
            </p:txBody>
          </p:sp>
        </mc:Choice>
        <mc:Fallback xmlns="">
          <p:sp>
            <p:nvSpPr>
              <p:cNvPr id="10" name="矩形 9"/>
              <p:cNvSpPr>
                <a:spLocks noRot="1" noChangeAspect="1" noMove="1" noResize="1" noEditPoints="1" noAdjustHandles="1" noChangeArrowheads="1" noChangeShapeType="1" noTextEdit="1"/>
              </p:cNvSpPr>
              <p:nvPr/>
            </p:nvSpPr>
            <p:spPr>
              <a:xfrm>
                <a:off x="1661201" y="2633653"/>
                <a:ext cx="1867267" cy="1631216"/>
              </a:xfrm>
              <a:prstGeom prst="rect">
                <a:avLst/>
              </a:prstGeom>
              <a:blipFill>
                <a:blip r:embed="rId4"/>
                <a:stretch>
                  <a:fillRect l="-4082" b="-620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 name="矩形 10"/>
              <p:cNvSpPr/>
              <p:nvPr/>
            </p:nvSpPr>
            <p:spPr>
              <a:xfrm>
                <a:off x="8505761" y="2633653"/>
                <a:ext cx="2014059" cy="1631216"/>
              </a:xfrm>
              <a:prstGeom prst="rect">
                <a:avLst/>
              </a:prstGeom>
            </p:spPr>
            <p:txBody>
              <a:bodyPr wrap="square">
                <a:spAutoFit/>
              </a:bodyPr>
              <a:lstStyle/>
              <a:p>
                <a:pPr>
                  <a:defRPr/>
                </a:pPr>
                <a14:m>
                  <m:oMathPara xmlns:m="http://schemas.openxmlformats.org/officeDocument/2006/math">
                    <m:oMathParaPr>
                      <m:jc m:val="centerGroup"/>
                    </m:oMathParaPr>
                    <m:oMath xmlns:m="http://schemas.openxmlformats.org/officeDocument/2006/math">
                      <m:r>
                        <a:rPr lang="en-US" altLang="zh-CN" sz="2000" i="1">
                          <a:solidFill>
                            <a:srgbClr val="FF0000"/>
                          </a:solidFill>
                          <a:latin typeface="Cambria Math" panose="02040503050406030204" pitchFamily="18" charset="0"/>
                        </a:rPr>
                        <m:t>𝑦</m:t>
                      </m:r>
                      <m:r>
                        <a:rPr lang="en-US" altLang="zh-CN" sz="2000" i="1">
                          <a:solidFill>
                            <a:srgbClr val="FF0000"/>
                          </a:solidFill>
                          <a:latin typeface="Cambria Math" panose="02040503050406030204" pitchFamily="18" charset="0"/>
                        </a:rPr>
                        <m:t>=</m:t>
                      </m:r>
                      <m:sSup>
                        <m:sSupPr>
                          <m:ctrlPr>
                            <a:rPr lang="en-US" altLang="zh-CN" sz="2000" i="1">
                              <a:solidFill>
                                <a:srgbClr val="FF0000"/>
                              </a:solidFill>
                              <a:latin typeface="Cambria Math" panose="02040503050406030204" pitchFamily="18" charset="0"/>
                            </a:rPr>
                          </m:ctrlPr>
                        </m:sSupPr>
                        <m:e>
                          <m:r>
                            <a:rPr lang="en-US" altLang="zh-CN" sz="2000" b="1" i="1">
                              <a:solidFill>
                                <a:srgbClr val="FF0000"/>
                              </a:solidFill>
                              <a:latin typeface="Cambria Math" panose="02040503050406030204" pitchFamily="18" charset="0"/>
                            </a:rPr>
                            <m:t>𝒘</m:t>
                          </m:r>
                        </m:e>
                        <m:sup>
                          <m:r>
                            <a:rPr lang="en-US" altLang="zh-CN" sz="2000" i="1">
                              <a:solidFill>
                                <a:srgbClr val="FF0000"/>
                              </a:solidFill>
                              <a:latin typeface="Cambria Math" panose="02040503050406030204" pitchFamily="18" charset="0"/>
                            </a:rPr>
                            <m:t>⊤</m:t>
                          </m:r>
                        </m:sup>
                      </m:sSup>
                      <m:r>
                        <a:rPr lang="en-US" altLang="zh-CN" sz="2000" i="1">
                          <a:solidFill>
                            <a:srgbClr val="FF0000"/>
                          </a:solidFill>
                          <a:latin typeface="Cambria Math" panose="02040503050406030204" pitchFamily="18" charset="0"/>
                        </a:rPr>
                        <m:t>𝜙</m:t>
                      </m:r>
                      <m:d>
                        <m:dPr>
                          <m:ctrlPr>
                            <a:rPr lang="en-US" altLang="zh-CN" sz="2000" i="1">
                              <a:solidFill>
                                <a:srgbClr val="FF0000"/>
                              </a:solidFill>
                              <a:latin typeface="Cambria Math" panose="02040503050406030204" pitchFamily="18" charset="0"/>
                            </a:rPr>
                          </m:ctrlPr>
                        </m:dPr>
                        <m:e>
                          <m:r>
                            <a:rPr lang="en-US" altLang="zh-CN" sz="2000" b="1" i="1">
                              <a:solidFill>
                                <a:srgbClr val="FF0000"/>
                              </a:solidFill>
                              <a:latin typeface="Cambria Math" panose="02040503050406030204" pitchFamily="18" charset="0"/>
                            </a:rPr>
                            <m:t>𝒙</m:t>
                          </m:r>
                        </m:e>
                      </m:d>
                      <m:r>
                        <a:rPr lang="en-US" altLang="zh-CN" sz="2000" i="1">
                          <a:solidFill>
                            <a:srgbClr val="FF0000"/>
                          </a:solidFill>
                          <a:latin typeface="Cambria Math" panose="02040503050406030204" pitchFamily="18" charset="0"/>
                        </a:rPr>
                        <m:t>+</m:t>
                      </m:r>
                      <m:r>
                        <a:rPr lang="en-US" altLang="zh-CN" sz="2000" i="1">
                          <a:solidFill>
                            <a:srgbClr val="FF0000"/>
                          </a:solidFill>
                          <a:latin typeface="Cambria Math" panose="02040503050406030204" pitchFamily="18" charset="0"/>
                        </a:rPr>
                        <m:t>𝑏</m:t>
                      </m:r>
                    </m:oMath>
                  </m:oMathPara>
                </a14:m>
                <a:endParaRPr lang="en-US" altLang="zh-CN" sz="2000" dirty="0">
                  <a:solidFill>
                    <a:srgbClr val="FF0000"/>
                  </a:solidFill>
                  <a:latin typeface="Times New Roman"/>
                  <a:ea typeface="微软雅黑"/>
                </a:endParaRPr>
              </a:p>
              <a:p>
                <a:pPr>
                  <a:defRPr/>
                </a:pPr>
                <a:endParaRPr lang="en-US" altLang="zh-CN" sz="2000" dirty="0">
                  <a:solidFill>
                    <a:prstClr val="black"/>
                  </a:solidFill>
                  <a:latin typeface="Times New Roman"/>
                  <a:ea typeface="微软雅黑"/>
                </a:endParaRPr>
              </a:p>
              <a:p>
                <a:pPr>
                  <a:defRPr/>
                </a:pPr>
                <a:r>
                  <a:rPr lang="zh-CN" altLang="en-US" sz="2000" dirty="0">
                    <a:solidFill>
                      <a:prstClr val="black"/>
                    </a:solidFill>
                    <a:latin typeface="Times New Roman"/>
                    <a:ea typeface="微软雅黑"/>
                  </a:rPr>
                  <a:t>线性模型用在一个非线性变换后的输入 </a:t>
                </a:r>
                <a14:m>
                  <m:oMath xmlns:m="http://schemas.openxmlformats.org/officeDocument/2006/math">
                    <m:r>
                      <a:rPr lang="en-US" altLang="zh-CN" sz="2000" i="1" dirty="0">
                        <a:solidFill>
                          <a:prstClr val="black"/>
                        </a:solidFill>
                        <a:latin typeface="Cambria Math" panose="02040503050406030204" pitchFamily="18" charset="0"/>
                      </a:rPr>
                      <m:t>𝜙</m:t>
                    </m:r>
                    <m:r>
                      <a:rPr lang="en-US" altLang="zh-CN" sz="2000" i="1" dirty="0">
                        <a:solidFill>
                          <a:prstClr val="black"/>
                        </a:solidFill>
                        <a:latin typeface="Cambria Math" panose="02040503050406030204" pitchFamily="18" charset="0"/>
                      </a:rPr>
                      <m:t>(</m:t>
                    </m:r>
                    <m:r>
                      <a:rPr lang="en-US" altLang="zh-CN" sz="2000" b="1" i="1" dirty="0">
                        <a:solidFill>
                          <a:prstClr val="black"/>
                        </a:solidFill>
                        <a:latin typeface="Cambria Math" panose="02040503050406030204" pitchFamily="18" charset="0"/>
                      </a:rPr>
                      <m:t>𝒙</m:t>
                    </m:r>
                    <m:r>
                      <a:rPr lang="en-US" altLang="zh-CN" sz="2000" i="1" dirty="0">
                        <a:solidFill>
                          <a:prstClr val="black"/>
                        </a:solidFill>
                        <a:latin typeface="Cambria Math" panose="02040503050406030204" pitchFamily="18" charset="0"/>
                      </a:rPr>
                      <m:t>) </m:t>
                    </m:r>
                  </m:oMath>
                </a14:m>
                <a:endParaRPr lang="zh-CN" altLang="en-US" sz="2000" dirty="0">
                  <a:solidFill>
                    <a:prstClr val="black"/>
                  </a:solidFill>
                  <a:latin typeface="Times New Roman"/>
                  <a:ea typeface="微软雅黑"/>
                </a:endParaRPr>
              </a:p>
            </p:txBody>
          </p:sp>
        </mc:Choice>
        <mc:Fallback xmlns="">
          <p:sp>
            <p:nvSpPr>
              <p:cNvPr id="11" name="矩形 10"/>
              <p:cNvSpPr>
                <a:spLocks noRot="1" noChangeAspect="1" noMove="1" noResize="1" noEditPoints="1" noAdjustHandles="1" noChangeArrowheads="1" noChangeShapeType="1" noTextEdit="1"/>
              </p:cNvSpPr>
              <p:nvPr/>
            </p:nvSpPr>
            <p:spPr>
              <a:xfrm>
                <a:off x="8505761" y="2633653"/>
                <a:ext cx="2014059" cy="1631216"/>
              </a:xfrm>
              <a:prstGeom prst="rect">
                <a:avLst/>
              </a:prstGeom>
              <a:blipFill>
                <a:blip r:embed="rId5"/>
                <a:stretch>
                  <a:fillRect l="-3125" b="-620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 name="矩形 11"/>
              <p:cNvSpPr/>
              <p:nvPr/>
            </p:nvSpPr>
            <p:spPr>
              <a:xfrm>
                <a:off x="4185974" y="4525072"/>
                <a:ext cx="1219180" cy="369332"/>
              </a:xfrm>
              <a:prstGeom prst="rect">
                <a:avLst/>
              </a:prstGeom>
            </p:spPr>
            <p:txBody>
              <a:bodyPr wrap="none">
                <a:spAutoFit/>
              </a:bodyPr>
              <a:lstStyle/>
              <a:p>
                <a:pPr>
                  <a:defRPr/>
                </a:pPr>
                <a14:m>
                  <m:oMathPara xmlns:m="http://schemas.openxmlformats.org/officeDocument/2006/math">
                    <m:oMathParaPr>
                      <m:jc m:val="centerGroup"/>
                    </m:oMathParaPr>
                    <m:oMath xmlns:m="http://schemas.openxmlformats.org/officeDocument/2006/math">
                      <m:r>
                        <a:rPr lang="en-US" altLang="zh-CN" b="1" i="1">
                          <a:solidFill>
                            <a:srgbClr val="FF0000"/>
                          </a:solidFill>
                          <a:latin typeface="Cambria Math" panose="02040503050406030204" pitchFamily="18" charset="0"/>
                        </a:rPr>
                        <m:t>𝒙</m:t>
                      </m:r>
                      <m:r>
                        <a:rPr lang="en-US" altLang="zh-CN" b="1" i="1">
                          <a:solidFill>
                            <a:srgbClr val="FF0000"/>
                          </a:solidFill>
                          <a:latin typeface="Cambria Math" panose="02040503050406030204" pitchFamily="18" charset="0"/>
                        </a:rPr>
                        <m:t>=</m:t>
                      </m:r>
                      <m:d>
                        <m:dPr>
                          <m:ctrlPr>
                            <a:rPr lang="en-US" altLang="zh-CN" i="1">
                              <a:solidFill>
                                <a:srgbClr val="FF0000"/>
                              </a:solidFill>
                              <a:latin typeface="Cambria Math" panose="02040503050406030204" pitchFamily="18" charset="0"/>
                            </a:rPr>
                          </m:ctrlPr>
                        </m:dPr>
                        <m:e>
                          <m:r>
                            <a:rPr lang="en-US" altLang="zh-CN" i="1">
                              <a:solidFill>
                                <a:srgbClr val="FF0000"/>
                              </a:solidFill>
                              <a:latin typeface="Cambria Math" panose="02040503050406030204" pitchFamily="18" charset="0"/>
                            </a:rPr>
                            <m:t>𝑥</m:t>
                          </m:r>
                          <m:r>
                            <a:rPr lang="en-US" altLang="zh-CN" i="1">
                              <a:solidFill>
                                <a:srgbClr val="FF0000"/>
                              </a:solidFill>
                              <a:latin typeface="Cambria Math" panose="02040503050406030204" pitchFamily="18" charset="0"/>
                            </a:rPr>
                            <m:t>,</m:t>
                          </m:r>
                          <m:r>
                            <a:rPr lang="en-US" altLang="zh-CN" i="1">
                              <a:solidFill>
                                <a:srgbClr val="FF0000"/>
                              </a:solidFill>
                              <a:latin typeface="Cambria Math" panose="02040503050406030204" pitchFamily="18" charset="0"/>
                            </a:rPr>
                            <m:t>𝑦</m:t>
                          </m:r>
                        </m:e>
                      </m:d>
                    </m:oMath>
                  </m:oMathPara>
                </a14:m>
                <a:endParaRPr lang="zh-CN" altLang="en-US" dirty="0">
                  <a:solidFill>
                    <a:prstClr val="black"/>
                  </a:solidFill>
                  <a:latin typeface="Times New Roman"/>
                  <a:ea typeface="微软雅黑"/>
                </a:endParaRPr>
              </a:p>
            </p:txBody>
          </p:sp>
        </mc:Choice>
        <mc:Fallback xmlns="">
          <p:sp>
            <p:nvSpPr>
              <p:cNvPr id="12" name="矩形 11"/>
              <p:cNvSpPr>
                <a:spLocks noRot="1" noChangeAspect="1" noMove="1" noResize="1" noEditPoints="1" noAdjustHandles="1" noChangeArrowheads="1" noChangeShapeType="1" noTextEdit="1"/>
              </p:cNvSpPr>
              <p:nvPr/>
            </p:nvSpPr>
            <p:spPr>
              <a:xfrm>
                <a:off x="4185974" y="4525072"/>
                <a:ext cx="1219180" cy="369332"/>
              </a:xfrm>
              <a:prstGeom prst="rect">
                <a:avLst/>
              </a:prstGeom>
              <a:blipFill>
                <a:blip r:embed="rId6"/>
                <a:stretch>
                  <a:fillRect b="-666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 name="矩形 12"/>
              <p:cNvSpPr/>
              <p:nvPr/>
            </p:nvSpPr>
            <p:spPr>
              <a:xfrm>
                <a:off x="5926853" y="4525078"/>
                <a:ext cx="2659767" cy="404983"/>
              </a:xfrm>
              <a:prstGeom prst="rect">
                <a:avLst/>
              </a:prstGeom>
            </p:spPr>
            <p:txBody>
              <a:bodyPr wrap="none">
                <a:spAutoFit/>
              </a:bodyPr>
              <a:lstStyle/>
              <a:p>
                <a:pPr>
                  <a:defRPr/>
                </a:pPr>
                <a14:m>
                  <m:oMathPara xmlns:m="http://schemas.openxmlformats.org/officeDocument/2006/math">
                    <m:oMathParaPr>
                      <m:jc m:val="centerGroup"/>
                    </m:oMathParaPr>
                    <m:oMath xmlns:m="http://schemas.openxmlformats.org/officeDocument/2006/math">
                      <m:r>
                        <a:rPr lang="en-US" altLang="zh-CN" i="1">
                          <a:solidFill>
                            <a:srgbClr val="FF0000"/>
                          </a:solidFill>
                          <a:latin typeface="Cambria Math" panose="02040503050406030204" pitchFamily="18" charset="0"/>
                        </a:rPr>
                        <m:t>𝜙</m:t>
                      </m:r>
                      <m:d>
                        <m:dPr>
                          <m:ctrlPr>
                            <a:rPr lang="en-US" altLang="zh-CN" i="1">
                              <a:solidFill>
                                <a:srgbClr val="FF0000"/>
                              </a:solidFill>
                              <a:latin typeface="Cambria Math" panose="02040503050406030204" pitchFamily="18" charset="0"/>
                            </a:rPr>
                          </m:ctrlPr>
                        </m:dPr>
                        <m:e>
                          <m:r>
                            <a:rPr lang="en-US" altLang="zh-CN" b="1" i="1">
                              <a:solidFill>
                                <a:srgbClr val="FF0000"/>
                              </a:solidFill>
                              <a:latin typeface="Cambria Math" panose="02040503050406030204" pitchFamily="18" charset="0"/>
                            </a:rPr>
                            <m:t>𝒙</m:t>
                          </m:r>
                        </m:e>
                      </m:d>
                      <m:r>
                        <a:rPr lang="en-US" altLang="zh-CN" i="1">
                          <a:solidFill>
                            <a:srgbClr val="FF0000"/>
                          </a:solidFill>
                          <a:latin typeface="Cambria Math" panose="02040503050406030204" pitchFamily="18" charset="0"/>
                        </a:rPr>
                        <m:t>=</m:t>
                      </m:r>
                      <m:d>
                        <m:dPr>
                          <m:ctrlPr>
                            <a:rPr lang="en-US" altLang="zh-CN" i="1">
                              <a:solidFill>
                                <a:srgbClr val="FF0000"/>
                              </a:solidFill>
                              <a:latin typeface="Cambria Math" panose="02040503050406030204" pitchFamily="18" charset="0"/>
                            </a:rPr>
                          </m:ctrlPr>
                        </m:dPr>
                        <m:e>
                          <m:r>
                            <a:rPr lang="en-US" altLang="zh-CN" i="1">
                              <a:solidFill>
                                <a:srgbClr val="FF0000"/>
                              </a:solidFill>
                              <a:latin typeface="Cambria Math" panose="02040503050406030204" pitchFamily="18" charset="0"/>
                            </a:rPr>
                            <m:t>𝑟</m:t>
                          </m:r>
                          <m:d>
                            <m:dPr>
                              <m:ctrlPr>
                                <a:rPr lang="en-US" altLang="zh-CN" i="1">
                                  <a:solidFill>
                                    <a:srgbClr val="FF0000"/>
                                  </a:solidFill>
                                  <a:latin typeface="Cambria Math" panose="02040503050406030204" pitchFamily="18" charset="0"/>
                                </a:rPr>
                              </m:ctrlPr>
                            </m:dPr>
                            <m:e>
                              <m:r>
                                <a:rPr lang="en-US" altLang="zh-CN" i="1">
                                  <a:solidFill>
                                    <a:srgbClr val="FF0000"/>
                                  </a:solidFill>
                                  <a:latin typeface="Cambria Math" panose="02040503050406030204" pitchFamily="18" charset="0"/>
                                </a:rPr>
                                <m:t>𝑥</m:t>
                              </m:r>
                              <m:r>
                                <a:rPr lang="en-US" altLang="zh-CN" i="1">
                                  <a:solidFill>
                                    <a:srgbClr val="FF0000"/>
                                  </a:solidFill>
                                  <a:latin typeface="Cambria Math" panose="02040503050406030204" pitchFamily="18" charset="0"/>
                                </a:rPr>
                                <m:t>,</m:t>
                              </m:r>
                              <m:r>
                                <a:rPr lang="en-US" altLang="zh-CN" i="1">
                                  <a:solidFill>
                                    <a:srgbClr val="FF0000"/>
                                  </a:solidFill>
                                  <a:latin typeface="Cambria Math" panose="02040503050406030204" pitchFamily="18" charset="0"/>
                                </a:rPr>
                                <m:t>𝑦</m:t>
                              </m:r>
                            </m:e>
                          </m:d>
                          <m:r>
                            <a:rPr lang="en-US" altLang="zh-CN" i="1">
                              <a:solidFill>
                                <a:srgbClr val="FF0000"/>
                              </a:solidFill>
                              <a:latin typeface="Cambria Math" panose="02040503050406030204" pitchFamily="18" charset="0"/>
                            </a:rPr>
                            <m:t>, </m:t>
                          </m:r>
                          <m:r>
                            <a:rPr lang="en-US" altLang="zh-CN" i="1">
                              <a:solidFill>
                                <a:srgbClr val="FF0000"/>
                              </a:solidFill>
                              <a:latin typeface="Cambria Math" panose="02040503050406030204" pitchFamily="18" charset="0"/>
                            </a:rPr>
                            <m:t>𝜃</m:t>
                          </m:r>
                          <m:d>
                            <m:dPr>
                              <m:ctrlPr>
                                <a:rPr lang="en-US" altLang="zh-CN" i="1">
                                  <a:solidFill>
                                    <a:srgbClr val="FF0000"/>
                                  </a:solidFill>
                                  <a:latin typeface="Cambria Math" panose="02040503050406030204" pitchFamily="18" charset="0"/>
                                </a:rPr>
                              </m:ctrlPr>
                            </m:dPr>
                            <m:e>
                              <m:r>
                                <a:rPr lang="en-US" altLang="zh-CN" i="1">
                                  <a:solidFill>
                                    <a:srgbClr val="FF0000"/>
                                  </a:solidFill>
                                  <a:latin typeface="Cambria Math" panose="02040503050406030204" pitchFamily="18" charset="0"/>
                                </a:rPr>
                                <m:t>𝑥</m:t>
                              </m:r>
                              <m:r>
                                <a:rPr lang="en-US" altLang="zh-CN" i="1">
                                  <a:solidFill>
                                    <a:srgbClr val="FF0000"/>
                                  </a:solidFill>
                                  <a:latin typeface="Cambria Math" panose="02040503050406030204" pitchFamily="18" charset="0"/>
                                </a:rPr>
                                <m:t>,</m:t>
                              </m:r>
                              <m:r>
                                <a:rPr lang="en-US" altLang="zh-CN" i="1">
                                  <a:solidFill>
                                    <a:srgbClr val="FF0000"/>
                                  </a:solidFill>
                                  <a:latin typeface="Cambria Math" panose="02040503050406030204" pitchFamily="18" charset="0"/>
                                </a:rPr>
                                <m:t>𝑦</m:t>
                              </m:r>
                            </m:e>
                          </m:d>
                        </m:e>
                      </m:d>
                    </m:oMath>
                  </m:oMathPara>
                </a14:m>
                <a:endParaRPr lang="zh-CN" altLang="en-US" dirty="0">
                  <a:solidFill>
                    <a:prstClr val="black"/>
                  </a:solidFill>
                  <a:latin typeface="Times New Roman"/>
                  <a:ea typeface="微软雅黑"/>
                </a:endParaRPr>
              </a:p>
            </p:txBody>
          </p:sp>
        </mc:Choice>
        <mc:Fallback xmlns="">
          <p:sp>
            <p:nvSpPr>
              <p:cNvPr id="13" name="矩形 12"/>
              <p:cNvSpPr>
                <a:spLocks noRot="1" noChangeAspect="1" noMove="1" noResize="1" noEditPoints="1" noAdjustHandles="1" noChangeArrowheads="1" noChangeShapeType="1" noTextEdit="1"/>
              </p:cNvSpPr>
              <p:nvPr/>
            </p:nvSpPr>
            <p:spPr>
              <a:xfrm>
                <a:off x="5926853" y="4525078"/>
                <a:ext cx="2659767" cy="404983"/>
              </a:xfrm>
              <a:prstGeom prst="rect">
                <a:avLst/>
              </a:prstGeom>
              <a:blipFill>
                <a:blip r:embed="rId7"/>
                <a:stretch>
                  <a:fillRect b="-9091"/>
                </a:stretch>
              </a:blipFill>
            </p:spPr>
            <p:txBody>
              <a:bodyPr/>
              <a:lstStyle/>
              <a:p>
                <a:r>
                  <a:rPr lang="zh-CN" altLang="en-US">
                    <a:noFill/>
                  </a:rPr>
                  <a:t> </a:t>
                </a:r>
              </a:p>
            </p:txBody>
          </p:sp>
        </mc:Fallback>
      </mc:AlternateContent>
      <p:sp>
        <p:nvSpPr>
          <p:cNvPr id="14" name="文本框 13"/>
          <p:cNvSpPr txBox="1"/>
          <p:nvPr/>
        </p:nvSpPr>
        <p:spPr>
          <a:xfrm>
            <a:off x="2017023" y="1017732"/>
            <a:ext cx="5138668" cy="400110"/>
          </a:xfrm>
          <a:prstGeom prst="rect">
            <a:avLst/>
          </a:prstGeom>
          <a:noFill/>
        </p:spPr>
        <p:txBody>
          <a:bodyPr wrap="square" rtlCol="0">
            <a:spAutoFit/>
          </a:bodyPr>
          <a:lstStyle/>
          <a:p>
            <a:pPr marL="342891" indent="-342891">
              <a:buFont typeface="Wingdings" pitchFamily="2" charset="2"/>
              <a:buChar char="p"/>
              <a:defRPr/>
            </a:pPr>
            <a:r>
              <a:rPr lang="zh-CN" altLang="en-US" sz="2000" b="1" dirty="0">
                <a:solidFill>
                  <a:prstClr val="black"/>
                </a:solidFill>
                <a:latin typeface="Times New Roman"/>
                <a:ea typeface="微软雅黑"/>
              </a:rPr>
              <a:t>问题：线性模型难以处理线性不可分情形</a:t>
            </a:r>
          </a:p>
        </p:txBody>
      </p:sp>
    </p:spTree>
    <p:extLst>
      <p:ext uri="{BB962C8B-B14F-4D97-AF65-F5344CB8AC3E}">
        <p14:creationId xmlns:p14="http://schemas.microsoft.com/office/powerpoint/2010/main" val="15595962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内容占位符 9"/>
          <p:cNvSpPr>
            <a:spLocks noGrp="1"/>
          </p:cNvSpPr>
          <p:nvPr>
            <p:ph idx="1"/>
          </p:nvPr>
        </p:nvSpPr>
        <p:spPr>
          <a:xfrm>
            <a:off x="838200" y="5677318"/>
            <a:ext cx="10515600" cy="602901"/>
          </a:xfrm>
        </p:spPr>
        <p:txBody>
          <a:bodyPr>
            <a:normAutofit/>
          </a:bodyPr>
          <a:lstStyle/>
          <a:p>
            <a:r>
              <a:rPr lang="en-US" altLang="zh-CN" dirty="0"/>
              <a:t>MNIST (handwritten digits) </a:t>
            </a:r>
            <a:r>
              <a:rPr lang="zh-CN" altLang="en-US" dirty="0"/>
              <a:t>数据集</a:t>
            </a:r>
            <a:endParaRPr lang="en-US" altLang="zh-CN" dirty="0"/>
          </a:p>
        </p:txBody>
      </p:sp>
      <p:sp>
        <p:nvSpPr>
          <p:cNvPr id="2" name="标题 1"/>
          <p:cNvSpPr>
            <a:spLocks noGrp="1"/>
          </p:cNvSpPr>
          <p:nvPr>
            <p:ph type="title" idx="4294967295"/>
          </p:nvPr>
        </p:nvSpPr>
        <p:spPr>
          <a:xfrm>
            <a:off x="0" y="-101600"/>
            <a:ext cx="7886700" cy="981075"/>
          </a:xfrm>
          <a:prstGeom prst="rect">
            <a:avLst/>
          </a:prstGeom>
        </p:spPr>
        <p:txBody>
          <a:bodyPr/>
          <a:lstStyle/>
          <a:p>
            <a:r>
              <a:rPr lang="zh-CN" altLang="en-US" dirty="0"/>
              <a:t>图像分类任务示例：手写数字识别</a:t>
            </a:r>
          </a:p>
        </p:txBody>
      </p:sp>
      <p:sp>
        <p:nvSpPr>
          <p:cNvPr id="12" name="矩形 11"/>
          <p:cNvSpPr/>
          <p:nvPr/>
        </p:nvSpPr>
        <p:spPr>
          <a:xfrm>
            <a:off x="6493198" y="5677318"/>
            <a:ext cx="2957861" cy="369332"/>
          </a:xfrm>
          <a:prstGeom prst="rect">
            <a:avLst/>
          </a:prstGeom>
        </p:spPr>
        <p:txBody>
          <a:bodyPr wrap="none">
            <a:spAutoFit/>
          </a:bodyPr>
          <a:lstStyle/>
          <a:p>
            <a:r>
              <a:rPr lang="en-US" altLang="zh-CN" dirty="0">
                <a:solidFill>
                  <a:srgbClr val="000000"/>
                </a:solidFill>
                <a:latin typeface="Calibri" panose="020F0502020204030204" pitchFamily="34" charset="0"/>
              </a:rPr>
              <a:t>6</a:t>
            </a:r>
            <a:r>
              <a:rPr lang="zh-CN" altLang="en-US" dirty="0">
                <a:solidFill>
                  <a:srgbClr val="000000"/>
                </a:solidFill>
                <a:latin typeface="Calibri" panose="020F0502020204030204" pitchFamily="34" charset="0"/>
              </a:rPr>
              <a:t>万训练样本和</a:t>
            </a:r>
            <a:r>
              <a:rPr lang="en-US" altLang="zh-CN" dirty="0">
                <a:solidFill>
                  <a:srgbClr val="000000"/>
                </a:solidFill>
                <a:latin typeface="Calibri" panose="020F0502020204030204" pitchFamily="34" charset="0"/>
              </a:rPr>
              <a:t>1</a:t>
            </a:r>
            <a:r>
              <a:rPr lang="zh-CN" altLang="en-US" dirty="0">
                <a:solidFill>
                  <a:srgbClr val="000000"/>
                </a:solidFill>
                <a:latin typeface="Calibri" panose="020F0502020204030204" pitchFamily="34" charset="0"/>
              </a:rPr>
              <a:t>万测试样本</a:t>
            </a:r>
            <a:endParaRPr lang="zh-CN" altLang="en-US" dirty="0"/>
          </a:p>
        </p:txBody>
      </p:sp>
      <p:pic>
        <p:nvPicPr>
          <p:cNvPr id="1026" name="Picture 2">
            <a:extLst>
              <a:ext uri="{FF2B5EF4-FFF2-40B4-BE49-F238E27FC236}">
                <a16:creationId xmlns:a16="http://schemas.microsoft.com/office/drawing/2014/main" id="{7661D24B-DF82-3ED8-BA90-36A185246A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52037" y="1486324"/>
            <a:ext cx="5610481" cy="3707511"/>
          </a:xfrm>
          <a:prstGeom prst="rect">
            <a:avLst/>
          </a:prstGeom>
          <a:noFill/>
          <a:extLst>
            <a:ext uri="{909E8E84-426E-40DD-AFC4-6F175D3DCCD1}">
              <a14:hiddenFill xmlns:a14="http://schemas.microsoft.com/office/drawing/2010/main">
                <a:solidFill>
                  <a:srgbClr val="FFFFFF"/>
                </a:solidFill>
              </a14:hiddenFill>
            </a:ext>
          </a:extLst>
        </p:spPr>
      </p:pic>
      <p:pic>
        <p:nvPicPr>
          <p:cNvPr id="3" name="图片 2">
            <a:extLst>
              <a:ext uri="{FF2B5EF4-FFF2-40B4-BE49-F238E27FC236}">
                <a16:creationId xmlns:a16="http://schemas.microsoft.com/office/drawing/2014/main" id="{3E8ABC74-3148-675C-5DEF-C82A398BC54F}"/>
              </a:ext>
            </a:extLst>
          </p:cNvPr>
          <p:cNvPicPr>
            <a:picLocks noChangeAspect="1"/>
          </p:cNvPicPr>
          <p:nvPr/>
        </p:nvPicPr>
        <p:blipFill>
          <a:blip r:embed="rId3"/>
          <a:stretch>
            <a:fillRect/>
          </a:stretch>
        </p:blipFill>
        <p:spPr>
          <a:xfrm>
            <a:off x="539079" y="2257928"/>
            <a:ext cx="5120213" cy="2476495"/>
          </a:xfrm>
          <a:prstGeom prst="rect">
            <a:avLst/>
          </a:prstGeom>
        </p:spPr>
      </p:pic>
    </p:spTree>
    <p:extLst>
      <p:ext uri="{BB962C8B-B14F-4D97-AF65-F5344CB8AC3E}">
        <p14:creationId xmlns:p14="http://schemas.microsoft.com/office/powerpoint/2010/main" val="26568110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101600"/>
            <a:ext cx="7886700" cy="981075"/>
          </a:xfrm>
          <a:prstGeom prst="rect">
            <a:avLst/>
          </a:prstGeom>
        </p:spPr>
        <p:txBody>
          <a:bodyPr/>
          <a:lstStyle/>
          <a:p>
            <a:r>
              <a:rPr lang="zh-CN" altLang="en-US" dirty="0"/>
              <a:t>神经网络动机</a:t>
            </a:r>
          </a:p>
        </p:txBody>
      </p:sp>
      <p:sp>
        <p:nvSpPr>
          <p:cNvPr id="12" name="右箭头 11"/>
          <p:cNvSpPr/>
          <p:nvPr/>
        </p:nvSpPr>
        <p:spPr>
          <a:xfrm>
            <a:off x="4117042" y="2656290"/>
            <a:ext cx="2136531" cy="36048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Times New Roman"/>
              <a:ea typeface="微软雅黑"/>
            </a:endParaRPr>
          </a:p>
        </p:txBody>
      </p:sp>
      <p:sp>
        <p:nvSpPr>
          <p:cNvPr id="13" name="文本框 12"/>
          <p:cNvSpPr txBox="1"/>
          <p:nvPr/>
        </p:nvSpPr>
        <p:spPr>
          <a:xfrm>
            <a:off x="4063945" y="2057487"/>
            <a:ext cx="2136531" cy="646331"/>
          </a:xfrm>
          <a:prstGeom prst="rect">
            <a:avLst/>
          </a:prstGeom>
          <a:noFill/>
        </p:spPr>
        <p:txBody>
          <a:bodyPr wrap="square" rtlCol="0">
            <a:spAutoFit/>
          </a:bodyPr>
          <a:lstStyle/>
          <a:p>
            <a:pPr algn="ctr">
              <a:defRPr/>
            </a:pPr>
            <a:r>
              <a:rPr lang="zh-CN" altLang="en-US" dirty="0">
                <a:solidFill>
                  <a:prstClr val="black"/>
                </a:solidFill>
                <a:latin typeface="Times New Roman"/>
                <a:ea typeface="微软雅黑"/>
              </a:rPr>
              <a:t>手写数字识别</a:t>
            </a:r>
            <a:endParaRPr lang="en-US" altLang="zh-CN" dirty="0">
              <a:solidFill>
                <a:prstClr val="black"/>
              </a:solidFill>
              <a:latin typeface="Times New Roman"/>
              <a:ea typeface="微软雅黑"/>
            </a:endParaRPr>
          </a:p>
          <a:p>
            <a:pPr algn="ctr">
              <a:defRPr/>
            </a:pPr>
            <a:r>
              <a:rPr lang="zh-CN" altLang="en-US" dirty="0">
                <a:solidFill>
                  <a:prstClr val="black"/>
                </a:solidFill>
                <a:latin typeface="Times New Roman"/>
                <a:ea typeface="微软雅黑"/>
              </a:rPr>
              <a:t>图片分类</a:t>
            </a:r>
          </a:p>
        </p:txBody>
      </p:sp>
      <p:sp>
        <p:nvSpPr>
          <p:cNvPr id="14" name="文本框 13"/>
          <p:cNvSpPr txBox="1"/>
          <p:nvPr/>
        </p:nvSpPr>
        <p:spPr>
          <a:xfrm>
            <a:off x="6393918" y="2637612"/>
            <a:ext cx="1310055" cy="369332"/>
          </a:xfrm>
          <a:prstGeom prst="rect">
            <a:avLst/>
          </a:prstGeom>
          <a:noFill/>
        </p:spPr>
        <p:txBody>
          <a:bodyPr wrap="square" rtlCol="0">
            <a:spAutoFit/>
          </a:bodyPr>
          <a:lstStyle/>
          <a:p>
            <a:pPr algn="ctr">
              <a:defRPr/>
            </a:pPr>
            <a:r>
              <a:rPr lang="zh-CN" altLang="en-US" dirty="0">
                <a:solidFill>
                  <a:prstClr val="black"/>
                </a:solidFill>
                <a:latin typeface="Times New Roman"/>
                <a:ea typeface="微软雅黑"/>
              </a:rPr>
              <a:t>数字：</a:t>
            </a:r>
            <a:r>
              <a:rPr lang="en-US" altLang="zh-CN" dirty="0">
                <a:solidFill>
                  <a:prstClr val="black"/>
                </a:solidFill>
                <a:latin typeface="Times New Roman"/>
                <a:ea typeface="微软雅黑"/>
              </a:rPr>
              <a:t>4</a:t>
            </a:r>
            <a:endParaRPr lang="zh-CN" altLang="en-US" dirty="0">
              <a:solidFill>
                <a:prstClr val="black"/>
              </a:solidFill>
              <a:latin typeface="Times New Roman"/>
              <a:ea typeface="微软雅黑"/>
            </a:endParaRPr>
          </a:p>
        </p:txBody>
      </p:sp>
      <p:sp>
        <p:nvSpPr>
          <p:cNvPr id="16" name="文本框 15"/>
          <p:cNvSpPr txBox="1"/>
          <p:nvPr/>
        </p:nvSpPr>
        <p:spPr>
          <a:xfrm>
            <a:off x="3033224" y="3861802"/>
            <a:ext cx="4272651" cy="369332"/>
          </a:xfrm>
          <a:prstGeom prst="rect">
            <a:avLst/>
          </a:prstGeom>
          <a:noFill/>
        </p:spPr>
        <p:txBody>
          <a:bodyPr wrap="square" rtlCol="0">
            <a:spAutoFit/>
          </a:bodyPr>
          <a:lstStyle/>
          <a:p>
            <a:pPr>
              <a:defRPr/>
            </a:pPr>
            <a:r>
              <a:rPr lang="zh-CN" altLang="en-US" dirty="0">
                <a:solidFill>
                  <a:prstClr val="black"/>
                </a:solidFill>
                <a:latin typeface="Times New Roman"/>
                <a:ea typeface="微软雅黑"/>
              </a:rPr>
              <a:t>线性模型只能为每个类学习到一个模板</a:t>
            </a:r>
          </a:p>
        </p:txBody>
      </p:sp>
      <mc:AlternateContent xmlns:mc="http://schemas.openxmlformats.org/markup-compatibility/2006" xmlns:a14="http://schemas.microsoft.com/office/drawing/2010/main">
        <mc:Choice Requires="a14">
          <p:sp>
            <p:nvSpPr>
              <p:cNvPr id="17" name="文本框 16"/>
              <p:cNvSpPr txBox="1"/>
              <p:nvPr/>
            </p:nvSpPr>
            <p:spPr>
              <a:xfrm>
                <a:off x="4389600" y="3098144"/>
                <a:ext cx="1551843" cy="369332"/>
              </a:xfrm>
              <a:prstGeom prst="rect">
                <a:avLst/>
              </a:prstGeom>
              <a:noFill/>
            </p:spPr>
            <p:txBody>
              <a:bodyPr wrap="square" rtlCol="0">
                <a:spAutoFit/>
              </a:bodyPr>
              <a:lstStyle/>
              <a:p>
                <a:pPr>
                  <a:defRPr/>
                </a:pPr>
                <a14:m>
                  <m:oMathPara xmlns:m="http://schemas.openxmlformats.org/officeDocument/2006/math">
                    <m:oMathParaPr>
                      <m:jc m:val="centerGroup"/>
                    </m:oMathParaPr>
                    <m:oMath xmlns:m="http://schemas.openxmlformats.org/officeDocument/2006/math">
                      <m:r>
                        <a:rPr lang="en-US" altLang="zh-CN" b="1" i="1">
                          <a:solidFill>
                            <a:srgbClr val="FF0000"/>
                          </a:solidFill>
                          <a:latin typeface="Cambria Math" panose="02040503050406030204" pitchFamily="18" charset="0"/>
                        </a:rPr>
                        <m:t>𝒚</m:t>
                      </m:r>
                      <m:r>
                        <a:rPr lang="en-US" altLang="zh-CN" i="1">
                          <a:solidFill>
                            <a:srgbClr val="FF0000"/>
                          </a:solidFill>
                          <a:latin typeface="Cambria Math" panose="02040503050406030204" pitchFamily="18" charset="0"/>
                        </a:rPr>
                        <m:t>=</m:t>
                      </m:r>
                      <m:r>
                        <a:rPr lang="en-US" altLang="zh-CN" b="1" i="1">
                          <a:solidFill>
                            <a:srgbClr val="FF0000"/>
                          </a:solidFill>
                          <a:latin typeface="Cambria Math" panose="02040503050406030204" pitchFamily="18" charset="0"/>
                        </a:rPr>
                        <m:t>𝑾𝒙</m:t>
                      </m:r>
                    </m:oMath>
                  </m:oMathPara>
                </a14:m>
                <a:endParaRPr lang="zh-CN" altLang="en-US" b="1" dirty="0">
                  <a:solidFill>
                    <a:srgbClr val="FF0000"/>
                  </a:solidFill>
                  <a:latin typeface="Times New Roman"/>
                  <a:ea typeface="微软雅黑"/>
                </a:endParaRPr>
              </a:p>
            </p:txBody>
          </p:sp>
        </mc:Choice>
        <mc:Fallback xmlns="">
          <p:sp>
            <p:nvSpPr>
              <p:cNvPr id="17" name="文本框 16"/>
              <p:cNvSpPr txBox="1">
                <a:spLocks noRot="1" noChangeAspect="1" noMove="1" noResize="1" noEditPoints="1" noAdjustHandles="1" noChangeArrowheads="1" noChangeShapeType="1" noTextEdit="1"/>
              </p:cNvSpPr>
              <p:nvPr/>
            </p:nvSpPr>
            <p:spPr>
              <a:xfrm>
                <a:off x="4389600" y="3098144"/>
                <a:ext cx="1551843" cy="369332"/>
              </a:xfrm>
              <a:prstGeom prst="rect">
                <a:avLst/>
              </a:prstGeom>
              <a:blipFill>
                <a:blip r:embed="rId2"/>
                <a:stretch>
                  <a:fillRect b="-6452"/>
                </a:stretch>
              </a:blipFill>
            </p:spPr>
            <p:txBody>
              <a:bodyPr/>
              <a:lstStyle/>
              <a:p>
                <a:r>
                  <a:rPr lang="zh-CN" altLang="en-US">
                    <a:noFill/>
                  </a:rPr>
                  <a:t> </a:t>
                </a:r>
              </a:p>
            </p:txBody>
          </p:sp>
        </mc:Fallback>
      </mc:AlternateContent>
      <p:sp>
        <p:nvSpPr>
          <p:cNvPr id="3" name="文本框 2">
            <a:extLst>
              <a:ext uri="{FF2B5EF4-FFF2-40B4-BE49-F238E27FC236}">
                <a16:creationId xmlns:a16="http://schemas.microsoft.com/office/drawing/2014/main" id="{1B5EBA59-2F9E-1C31-F527-B217BEDFEF7B}"/>
              </a:ext>
            </a:extLst>
          </p:cNvPr>
          <p:cNvSpPr txBox="1"/>
          <p:nvPr/>
        </p:nvSpPr>
        <p:spPr>
          <a:xfrm>
            <a:off x="2017023" y="1017732"/>
            <a:ext cx="5138668" cy="400110"/>
          </a:xfrm>
          <a:prstGeom prst="rect">
            <a:avLst/>
          </a:prstGeom>
          <a:noFill/>
        </p:spPr>
        <p:txBody>
          <a:bodyPr wrap="square" rtlCol="0">
            <a:spAutoFit/>
          </a:bodyPr>
          <a:lstStyle/>
          <a:p>
            <a:pPr marL="342891" indent="-342891">
              <a:buFont typeface="Wingdings" pitchFamily="2" charset="2"/>
              <a:buChar char="p"/>
              <a:defRPr/>
            </a:pPr>
            <a:r>
              <a:rPr lang="zh-CN" altLang="en-US" sz="2000" b="1" dirty="0">
                <a:solidFill>
                  <a:prstClr val="black"/>
                </a:solidFill>
                <a:latin typeface="Times New Roman"/>
                <a:ea typeface="微软雅黑"/>
              </a:rPr>
              <a:t>问题：线性模型泛化能力较弱</a:t>
            </a:r>
          </a:p>
        </p:txBody>
      </p:sp>
      <p:grpSp>
        <p:nvGrpSpPr>
          <p:cNvPr id="35" name="组合 34">
            <a:extLst>
              <a:ext uri="{FF2B5EF4-FFF2-40B4-BE49-F238E27FC236}">
                <a16:creationId xmlns:a16="http://schemas.microsoft.com/office/drawing/2014/main" id="{80EF8BEC-EAE0-3052-0049-5877DBCDB811}"/>
              </a:ext>
            </a:extLst>
          </p:cNvPr>
          <p:cNvGrpSpPr/>
          <p:nvPr/>
        </p:nvGrpSpPr>
        <p:grpSpPr>
          <a:xfrm>
            <a:off x="2216211" y="4405888"/>
            <a:ext cx="4581196" cy="843280"/>
            <a:chOff x="2726530" y="4370518"/>
            <a:chExt cx="4581196" cy="843280"/>
          </a:xfrm>
        </p:grpSpPr>
        <p:pic>
          <p:nvPicPr>
            <p:cNvPr id="5" name="图片 4">
              <a:extLst>
                <a:ext uri="{FF2B5EF4-FFF2-40B4-BE49-F238E27FC236}">
                  <a16:creationId xmlns:a16="http://schemas.microsoft.com/office/drawing/2014/main" id="{93E3195E-8A38-08BD-5F9C-BB175A058A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26530" y="4370518"/>
              <a:ext cx="833120" cy="843280"/>
            </a:xfrm>
            <a:prstGeom prst="rect">
              <a:avLst/>
            </a:prstGeom>
          </p:spPr>
        </p:pic>
        <p:pic>
          <p:nvPicPr>
            <p:cNvPr id="8" name="图片 7">
              <a:extLst>
                <a:ext uri="{FF2B5EF4-FFF2-40B4-BE49-F238E27FC236}">
                  <a16:creationId xmlns:a16="http://schemas.microsoft.com/office/drawing/2014/main" id="{56B93D64-DE9B-5502-F79F-C7517E26BE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80059" y="4388298"/>
              <a:ext cx="822960" cy="807720"/>
            </a:xfrm>
            <a:prstGeom prst="rect">
              <a:avLst/>
            </a:prstGeom>
          </p:spPr>
        </p:pic>
        <p:pic>
          <p:nvPicPr>
            <p:cNvPr id="18" name="图片 17">
              <a:extLst>
                <a:ext uri="{FF2B5EF4-FFF2-40B4-BE49-F238E27FC236}">
                  <a16:creationId xmlns:a16="http://schemas.microsoft.com/office/drawing/2014/main" id="{3C5793FC-CB20-8659-E90F-C0FB2A228AC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23428" y="4378138"/>
              <a:ext cx="838200" cy="828040"/>
            </a:xfrm>
            <a:prstGeom prst="rect">
              <a:avLst/>
            </a:prstGeom>
          </p:spPr>
        </p:pic>
        <p:pic>
          <p:nvPicPr>
            <p:cNvPr id="20" name="图片 19">
              <a:extLst>
                <a:ext uri="{FF2B5EF4-FFF2-40B4-BE49-F238E27FC236}">
                  <a16:creationId xmlns:a16="http://schemas.microsoft.com/office/drawing/2014/main" id="{774694FA-B1B4-7AEB-95BC-0997C7AED0B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82037" y="4385758"/>
              <a:ext cx="812800" cy="812800"/>
            </a:xfrm>
            <a:prstGeom prst="rect">
              <a:avLst/>
            </a:prstGeom>
          </p:spPr>
        </p:pic>
        <p:pic>
          <p:nvPicPr>
            <p:cNvPr id="22" name="图片 21">
              <a:extLst>
                <a:ext uri="{FF2B5EF4-FFF2-40B4-BE49-F238E27FC236}">
                  <a16:creationId xmlns:a16="http://schemas.microsoft.com/office/drawing/2014/main" id="{3E5FB02E-93EF-4048-9451-DF062EE23B1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15246" y="4390838"/>
              <a:ext cx="792480" cy="802640"/>
            </a:xfrm>
            <a:prstGeom prst="rect">
              <a:avLst/>
            </a:prstGeom>
          </p:spPr>
        </p:pic>
      </p:grpSp>
      <p:grpSp>
        <p:nvGrpSpPr>
          <p:cNvPr id="36" name="组合 35">
            <a:extLst>
              <a:ext uri="{FF2B5EF4-FFF2-40B4-BE49-F238E27FC236}">
                <a16:creationId xmlns:a16="http://schemas.microsoft.com/office/drawing/2014/main" id="{832DB22A-AA1C-273D-55D7-2A6039C0D687}"/>
              </a:ext>
            </a:extLst>
          </p:cNvPr>
          <p:cNvGrpSpPr/>
          <p:nvPr/>
        </p:nvGrpSpPr>
        <p:grpSpPr>
          <a:xfrm>
            <a:off x="2216211" y="5284606"/>
            <a:ext cx="4601516" cy="889000"/>
            <a:chOff x="2726530" y="5249236"/>
            <a:chExt cx="4601516" cy="889000"/>
          </a:xfrm>
        </p:grpSpPr>
        <p:pic>
          <p:nvPicPr>
            <p:cNvPr id="24" name="图片 23">
              <a:extLst>
                <a:ext uri="{FF2B5EF4-FFF2-40B4-BE49-F238E27FC236}">
                  <a16:creationId xmlns:a16="http://schemas.microsoft.com/office/drawing/2014/main" id="{E6B0E217-7318-F8E2-5D5E-DDA498D5736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726530" y="5277176"/>
              <a:ext cx="817880" cy="833120"/>
            </a:xfrm>
            <a:prstGeom prst="rect">
              <a:avLst/>
            </a:prstGeom>
          </p:spPr>
        </p:pic>
        <p:pic>
          <p:nvPicPr>
            <p:cNvPr id="26" name="图片 25">
              <a:extLst>
                <a:ext uri="{FF2B5EF4-FFF2-40B4-BE49-F238E27FC236}">
                  <a16:creationId xmlns:a16="http://schemas.microsoft.com/office/drawing/2014/main" id="{16A4B33C-12F9-C808-F84F-74E61ADBB15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669899" y="5284796"/>
              <a:ext cx="828040" cy="817880"/>
            </a:xfrm>
            <a:prstGeom prst="rect">
              <a:avLst/>
            </a:prstGeom>
          </p:spPr>
        </p:pic>
        <p:pic>
          <p:nvPicPr>
            <p:cNvPr id="28" name="图片 27">
              <a:extLst>
                <a:ext uri="{FF2B5EF4-FFF2-40B4-BE49-F238E27FC236}">
                  <a16:creationId xmlns:a16="http://schemas.microsoft.com/office/drawing/2014/main" id="{20ED1782-FFC6-4F12-C865-B2F34E14B1D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623428" y="5249236"/>
              <a:ext cx="843280" cy="889000"/>
            </a:xfrm>
            <a:prstGeom prst="rect">
              <a:avLst/>
            </a:prstGeom>
          </p:spPr>
        </p:pic>
        <p:pic>
          <p:nvPicPr>
            <p:cNvPr id="30" name="图片 29">
              <a:extLst>
                <a:ext uri="{FF2B5EF4-FFF2-40B4-BE49-F238E27FC236}">
                  <a16:creationId xmlns:a16="http://schemas.microsoft.com/office/drawing/2014/main" id="{9597C504-8F23-5717-1702-0DF53B1648C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592197" y="5294956"/>
              <a:ext cx="797560" cy="797560"/>
            </a:xfrm>
            <a:prstGeom prst="rect">
              <a:avLst/>
            </a:prstGeom>
          </p:spPr>
        </p:pic>
        <p:pic>
          <p:nvPicPr>
            <p:cNvPr id="34" name="图片 33">
              <a:extLst>
                <a:ext uri="{FF2B5EF4-FFF2-40B4-BE49-F238E27FC236}">
                  <a16:creationId xmlns:a16="http://schemas.microsoft.com/office/drawing/2014/main" id="{9824B570-1B6E-9335-6DD8-A73C395D34F5}"/>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515246" y="5269556"/>
              <a:ext cx="812800" cy="848360"/>
            </a:xfrm>
            <a:prstGeom prst="rect">
              <a:avLst/>
            </a:prstGeom>
          </p:spPr>
        </p:pic>
      </p:grpSp>
      <mc:AlternateContent xmlns:mc="http://schemas.openxmlformats.org/markup-compatibility/2006" xmlns:a14="http://schemas.microsoft.com/office/drawing/2010/main">
        <mc:Choice Requires="a14">
          <p:sp>
            <p:nvSpPr>
              <p:cNvPr id="43" name="文本框 42">
                <a:extLst>
                  <a:ext uri="{FF2B5EF4-FFF2-40B4-BE49-F238E27FC236}">
                    <a16:creationId xmlns:a16="http://schemas.microsoft.com/office/drawing/2014/main" id="{865B5F26-64F0-4A48-AAF9-3EA70EB69184}"/>
                  </a:ext>
                </a:extLst>
              </p:cNvPr>
              <p:cNvSpPr txBox="1"/>
              <p:nvPr/>
            </p:nvSpPr>
            <p:spPr>
              <a:xfrm>
                <a:off x="7116679" y="4787503"/>
                <a:ext cx="3815571" cy="923330"/>
              </a:xfrm>
              <a:prstGeom prst="rect">
                <a:avLst/>
              </a:prstGeom>
              <a:noFill/>
            </p:spPr>
            <p:txBody>
              <a:bodyPr wrap="square" rtlCol="0">
                <a:spAutoFit/>
              </a:bodyPr>
              <a:lstStyle/>
              <a:p>
                <a14:m>
                  <m:oMath xmlns:m="http://schemas.openxmlformats.org/officeDocument/2006/math">
                    <m:r>
                      <a:rPr lang="en-US" altLang="zh-CN" b="1" i="1">
                        <a:solidFill>
                          <a:srgbClr val="FF0000"/>
                        </a:solidFill>
                        <a:latin typeface="Cambria Math" panose="02040503050406030204" pitchFamily="18" charset="0"/>
                      </a:rPr>
                      <m:t>𝑾</m:t>
                    </m:r>
                  </m:oMath>
                </a14:m>
                <a:r>
                  <a:rPr kumimoji="1" lang="zh-CN" altLang="en-US"/>
                  <a:t>参数矩阵对每个类的可视化结果</a:t>
                </a:r>
                <a:r>
                  <a:rPr kumimoji="1" lang="en-US" altLang="zh-CN"/>
                  <a:t>, </a:t>
                </a:r>
                <a:r>
                  <a:rPr kumimoji="1" lang="zh-CN" altLang="en-US"/>
                  <a:t>线性模型难以学习到每类数字的关键特征。</a:t>
                </a:r>
                <a:endParaRPr kumimoji="1" lang="en-US" altLang="zh-CN"/>
              </a:p>
            </p:txBody>
          </p:sp>
        </mc:Choice>
        <mc:Fallback xmlns="">
          <p:sp>
            <p:nvSpPr>
              <p:cNvPr id="43" name="文本框 42">
                <a:extLst>
                  <a:ext uri="{FF2B5EF4-FFF2-40B4-BE49-F238E27FC236}">
                    <a16:creationId xmlns:a16="http://schemas.microsoft.com/office/drawing/2014/main" id="{865B5F26-64F0-4A48-AAF9-3EA70EB69184}"/>
                  </a:ext>
                </a:extLst>
              </p:cNvPr>
              <p:cNvSpPr txBox="1">
                <a:spLocks noRot="1" noChangeAspect="1" noMove="1" noResize="1" noEditPoints="1" noAdjustHandles="1" noChangeArrowheads="1" noChangeShapeType="1" noTextEdit="1"/>
              </p:cNvSpPr>
              <p:nvPr/>
            </p:nvSpPr>
            <p:spPr>
              <a:xfrm>
                <a:off x="7116679" y="4787503"/>
                <a:ext cx="3815571" cy="923330"/>
              </a:xfrm>
              <a:prstGeom prst="rect">
                <a:avLst/>
              </a:prstGeom>
              <a:blipFill>
                <a:blip r:embed="rId14"/>
                <a:stretch>
                  <a:fillRect l="-1329" t="-2703" b="-9459"/>
                </a:stretch>
              </a:blipFill>
            </p:spPr>
            <p:txBody>
              <a:bodyPr/>
              <a:lstStyle/>
              <a:p>
                <a:r>
                  <a:rPr lang="zh-CN" altLang="en-US">
                    <a:noFill/>
                  </a:rPr>
                  <a:t> </a:t>
                </a:r>
              </a:p>
            </p:txBody>
          </p:sp>
        </mc:Fallback>
      </mc:AlternateContent>
      <p:pic>
        <p:nvPicPr>
          <p:cNvPr id="7" name="内容占位符 41">
            <a:extLst>
              <a:ext uri="{FF2B5EF4-FFF2-40B4-BE49-F238E27FC236}">
                <a16:creationId xmlns:a16="http://schemas.microsoft.com/office/drawing/2014/main" id="{EB0D28C7-B3D6-DD45-3704-F12597BE418A}"/>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529137" y="1827312"/>
            <a:ext cx="1634026" cy="1663736"/>
          </a:xfrm>
          <a:prstGeom prst="rect">
            <a:avLst/>
          </a:prstGeom>
        </p:spPr>
      </p:pic>
    </p:spTree>
    <p:extLst>
      <p:ext uri="{BB962C8B-B14F-4D97-AF65-F5344CB8AC3E}">
        <p14:creationId xmlns:p14="http://schemas.microsoft.com/office/powerpoint/2010/main" val="30151271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29D75892-92A8-5138-2B03-51877E0F9E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8193" y="4410109"/>
            <a:ext cx="4523874" cy="1377210"/>
          </a:xfrm>
          <a:prstGeom prst="rect">
            <a:avLst/>
          </a:prstGeom>
        </p:spPr>
      </p:pic>
      <p:sp>
        <p:nvSpPr>
          <p:cNvPr id="2" name="标题 1"/>
          <p:cNvSpPr>
            <a:spLocks noGrp="1"/>
          </p:cNvSpPr>
          <p:nvPr>
            <p:ph type="title"/>
          </p:nvPr>
        </p:nvSpPr>
        <p:spPr>
          <a:xfrm>
            <a:off x="0" y="-101600"/>
            <a:ext cx="7886700" cy="981075"/>
          </a:xfrm>
          <a:prstGeom prst="rect">
            <a:avLst/>
          </a:prstGeom>
        </p:spPr>
        <p:txBody>
          <a:bodyPr/>
          <a:lstStyle/>
          <a:p>
            <a:r>
              <a:rPr lang="zh-CN" altLang="en-US" dirty="0"/>
              <a:t>神经网络动机</a:t>
            </a:r>
          </a:p>
        </p:txBody>
      </p:sp>
      <p:sp>
        <p:nvSpPr>
          <p:cNvPr id="12" name="右箭头 11"/>
          <p:cNvSpPr/>
          <p:nvPr/>
        </p:nvSpPr>
        <p:spPr>
          <a:xfrm rot="16200000">
            <a:off x="7324691" y="3723230"/>
            <a:ext cx="1349041" cy="36048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Times New Roman"/>
              <a:ea typeface="微软雅黑"/>
            </a:endParaRPr>
          </a:p>
        </p:txBody>
      </p:sp>
      <p:sp>
        <p:nvSpPr>
          <p:cNvPr id="13" name="文本框 12"/>
          <p:cNvSpPr txBox="1"/>
          <p:nvPr/>
        </p:nvSpPr>
        <p:spPr>
          <a:xfrm>
            <a:off x="5300299" y="2233658"/>
            <a:ext cx="1310055" cy="369332"/>
          </a:xfrm>
          <a:prstGeom prst="rect">
            <a:avLst/>
          </a:prstGeom>
          <a:noFill/>
        </p:spPr>
        <p:txBody>
          <a:bodyPr wrap="square" rtlCol="0">
            <a:spAutoFit/>
          </a:bodyPr>
          <a:lstStyle/>
          <a:p>
            <a:pPr algn="ctr">
              <a:defRPr/>
            </a:pPr>
            <a:r>
              <a:rPr lang="zh-CN" altLang="en-US" dirty="0">
                <a:solidFill>
                  <a:prstClr val="black"/>
                </a:solidFill>
                <a:latin typeface="Times New Roman"/>
                <a:ea typeface="微软雅黑"/>
              </a:rPr>
              <a:t>图片分类</a:t>
            </a:r>
          </a:p>
        </p:txBody>
      </p:sp>
      <p:sp>
        <p:nvSpPr>
          <p:cNvPr id="14" name="文本框 13"/>
          <p:cNvSpPr txBox="1"/>
          <p:nvPr/>
        </p:nvSpPr>
        <p:spPr>
          <a:xfrm>
            <a:off x="7163939" y="2649644"/>
            <a:ext cx="1310055" cy="369332"/>
          </a:xfrm>
          <a:prstGeom prst="rect">
            <a:avLst/>
          </a:prstGeom>
          <a:noFill/>
        </p:spPr>
        <p:txBody>
          <a:bodyPr wrap="square" rtlCol="0">
            <a:spAutoFit/>
          </a:bodyPr>
          <a:lstStyle/>
          <a:p>
            <a:pPr algn="ctr">
              <a:defRPr/>
            </a:pPr>
            <a:r>
              <a:rPr lang="zh-CN" altLang="en-US" dirty="0">
                <a:solidFill>
                  <a:prstClr val="black"/>
                </a:solidFill>
                <a:latin typeface="Times New Roman"/>
                <a:ea typeface="微软雅黑"/>
              </a:rPr>
              <a:t>数字：</a:t>
            </a:r>
            <a:r>
              <a:rPr lang="en-US" altLang="zh-CN" dirty="0">
                <a:solidFill>
                  <a:prstClr val="black"/>
                </a:solidFill>
                <a:latin typeface="Times New Roman"/>
                <a:ea typeface="微软雅黑"/>
              </a:rPr>
              <a:t>4</a:t>
            </a:r>
            <a:endParaRPr lang="zh-CN" altLang="en-US" dirty="0">
              <a:solidFill>
                <a:prstClr val="black"/>
              </a:solidFill>
              <a:latin typeface="Times New Roman"/>
              <a:ea typeface="微软雅黑"/>
            </a:endParaRPr>
          </a:p>
        </p:txBody>
      </p:sp>
      <mc:AlternateContent xmlns:mc="http://schemas.openxmlformats.org/markup-compatibility/2006" xmlns:a14="http://schemas.microsoft.com/office/drawing/2010/main">
        <mc:Choice Requires="a14">
          <p:sp>
            <p:nvSpPr>
              <p:cNvPr id="17" name="文本框 16"/>
              <p:cNvSpPr txBox="1"/>
              <p:nvPr/>
            </p:nvSpPr>
            <p:spPr>
              <a:xfrm>
                <a:off x="7951421" y="3686815"/>
                <a:ext cx="1551843" cy="369332"/>
              </a:xfrm>
              <a:prstGeom prst="rect">
                <a:avLst/>
              </a:prstGeom>
              <a:noFill/>
            </p:spPr>
            <p:txBody>
              <a:bodyPr wrap="square" rtlCol="0">
                <a:spAutoFit/>
              </a:bodyPr>
              <a:lstStyle/>
              <a:p>
                <a:pPr>
                  <a:defRPr/>
                </a:pPr>
                <a14:m>
                  <m:oMathPara xmlns:m="http://schemas.openxmlformats.org/officeDocument/2006/math">
                    <m:oMathParaPr>
                      <m:jc m:val="centerGroup"/>
                    </m:oMathParaPr>
                    <m:oMath xmlns:m="http://schemas.openxmlformats.org/officeDocument/2006/math">
                      <m:r>
                        <a:rPr lang="en-US" altLang="zh-CN" b="1" i="1">
                          <a:solidFill>
                            <a:srgbClr val="FF0000"/>
                          </a:solidFill>
                          <a:latin typeface="Cambria Math" panose="02040503050406030204" pitchFamily="18" charset="0"/>
                        </a:rPr>
                        <m:t>𝒚</m:t>
                      </m:r>
                      <m:r>
                        <a:rPr lang="en-US" altLang="zh-CN" i="1">
                          <a:solidFill>
                            <a:srgbClr val="FF0000"/>
                          </a:solidFill>
                          <a:latin typeface="Cambria Math" panose="02040503050406030204" pitchFamily="18" charset="0"/>
                        </a:rPr>
                        <m:t>=</m:t>
                      </m:r>
                      <m:r>
                        <a:rPr lang="en-US" altLang="zh-CN" b="1" i="1">
                          <a:solidFill>
                            <a:srgbClr val="FF0000"/>
                          </a:solidFill>
                          <a:latin typeface="Cambria Math" panose="02040503050406030204" pitchFamily="18" charset="0"/>
                        </a:rPr>
                        <m:t>𝑾𝒙</m:t>
                      </m:r>
                    </m:oMath>
                  </m:oMathPara>
                </a14:m>
                <a:endParaRPr lang="zh-CN" altLang="en-US" b="1" dirty="0">
                  <a:solidFill>
                    <a:srgbClr val="FF0000"/>
                  </a:solidFill>
                  <a:latin typeface="Times New Roman"/>
                  <a:ea typeface="微软雅黑"/>
                </a:endParaRPr>
              </a:p>
            </p:txBody>
          </p:sp>
        </mc:Choice>
        <mc:Fallback xmlns="">
          <p:sp>
            <p:nvSpPr>
              <p:cNvPr id="17" name="文本框 16"/>
              <p:cNvSpPr txBox="1">
                <a:spLocks noRot="1" noChangeAspect="1" noMove="1" noResize="1" noEditPoints="1" noAdjustHandles="1" noChangeArrowheads="1" noChangeShapeType="1" noTextEdit="1"/>
              </p:cNvSpPr>
              <p:nvPr/>
            </p:nvSpPr>
            <p:spPr>
              <a:xfrm>
                <a:off x="7951421" y="3686815"/>
                <a:ext cx="1551843" cy="369332"/>
              </a:xfrm>
              <a:prstGeom prst="rect">
                <a:avLst/>
              </a:prstGeom>
              <a:blipFill>
                <a:blip r:embed="rId4"/>
                <a:stretch>
                  <a:fillRect b="-6667"/>
                </a:stretch>
              </a:blipFill>
            </p:spPr>
            <p:txBody>
              <a:bodyPr/>
              <a:lstStyle/>
              <a:p>
                <a:r>
                  <a:rPr lang="zh-CN" altLang="en-US">
                    <a:noFill/>
                  </a:rPr>
                  <a:t> </a:t>
                </a:r>
              </a:p>
            </p:txBody>
          </p:sp>
        </mc:Fallback>
      </mc:AlternateContent>
      <p:graphicFrame>
        <p:nvGraphicFramePr>
          <p:cNvPr id="30" name="图表 29"/>
          <p:cNvGraphicFramePr/>
          <p:nvPr/>
        </p:nvGraphicFramePr>
        <p:xfrm>
          <a:off x="6610354" y="4455977"/>
          <a:ext cx="3543873" cy="1414905"/>
        </p:xfrm>
        <a:graphic>
          <a:graphicData uri="http://schemas.openxmlformats.org/drawingml/2006/chart">
            <c:chart xmlns:c="http://schemas.openxmlformats.org/drawingml/2006/chart" xmlns:r="http://schemas.openxmlformats.org/officeDocument/2006/relationships" r:id="rId5"/>
          </a:graphicData>
        </a:graphic>
      </p:graphicFrame>
      <p:cxnSp>
        <p:nvCxnSpPr>
          <p:cNvPr id="32" name="直接箭头连接符 31"/>
          <p:cNvCxnSpPr/>
          <p:nvPr/>
        </p:nvCxnSpPr>
        <p:spPr>
          <a:xfrm flipH="1">
            <a:off x="3382187" y="2681588"/>
            <a:ext cx="6044" cy="225448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直接箭头连接符 34"/>
          <p:cNvCxnSpPr/>
          <p:nvPr/>
        </p:nvCxnSpPr>
        <p:spPr>
          <a:xfrm>
            <a:off x="3385212" y="4936077"/>
            <a:ext cx="3261591" cy="1738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9" name="文本框 38"/>
          <p:cNvSpPr txBox="1"/>
          <p:nvPr/>
        </p:nvSpPr>
        <p:spPr>
          <a:xfrm>
            <a:off x="6483841" y="4936072"/>
            <a:ext cx="539751" cy="338554"/>
          </a:xfrm>
          <a:prstGeom prst="rect">
            <a:avLst/>
          </a:prstGeom>
          <a:noFill/>
        </p:spPr>
        <p:txBody>
          <a:bodyPr wrap="square" rtlCol="0">
            <a:spAutoFit/>
          </a:bodyPr>
          <a:lstStyle/>
          <a:p>
            <a:pPr>
              <a:defRPr/>
            </a:pPr>
            <a:r>
              <a:rPr lang="en-US" altLang="zh-CN" sz="1600" b="1" dirty="0">
                <a:solidFill>
                  <a:prstClr val="black"/>
                </a:solidFill>
                <a:latin typeface="Times New Roman"/>
                <a:ea typeface="微软雅黑"/>
              </a:rPr>
              <a:t>+1</a:t>
            </a:r>
            <a:endParaRPr lang="zh-CN" altLang="en-US" sz="1600" b="1" dirty="0">
              <a:solidFill>
                <a:prstClr val="black"/>
              </a:solidFill>
              <a:latin typeface="Times New Roman"/>
              <a:ea typeface="微软雅黑"/>
            </a:endParaRPr>
          </a:p>
        </p:txBody>
      </p:sp>
      <p:sp>
        <p:nvSpPr>
          <p:cNvPr id="41" name="文本框 40"/>
          <p:cNvSpPr txBox="1"/>
          <p:nvPr/>
        </p:nvSpPr>
        <p:spPr>
          <a:xfrm>
            <a:off x="7780272" y="5819763"/>
            <a:ext cx="1515668" cy="369332"/>
          </a:xfrm>
          <a:prstGeom prst="rect">
            <a:avLst/>
          </a:prstGeom>
          <a:noFill/>
        </p:spPr>
        <p:txBody>
          <a:bodyPr wrap="square" rtlCol="0">
            <a:spAutoFit/>
          </a:bodyPr>
          <a:lstStyle/>
          <a:p>
            <a:pPr algn="ctr">
              <a:defRPr/>
            </a:pPr>
            <a:r>
              <a:rPr lang="zh-CN" altLang="en-US" dirty="0">
                <a:solidFill>
                  <a:prstClr val="black"/>
                </a:solidFill>
                <a:latin typeface="Times New Roman"/>
                <a:ea typeface="微软雅黑"/>
              </a:rPr>
              <a:t>灰度直方图</a:t>
            </a:r>
          </a:p>
        </p:txBody>
      </p:sp>
      <p:sp>
        <p:nvSpPr>
          <p:cNvPr id="42" name="文本框 41"/>
          <p:cNvSpPr txBox="1"/>
          <p:nvPr/>
        </p:nvSpPr>
        <p:spPr>
          <a:xfrm>
            <a:off x="7612680" y="1244716"/>
            <a:ext cx="2768721" cy="1200329"/>
          </a:xfrm>
          <a:prstGeom prst="rect">
            <a:avLst/>
          </a:prstGeom>
          <a:noFill/>
        </p:spPr>
        <p:txBody>
          <a:bodyPr wrap="square" rtlCol="0">
            <a:spAutoFit/>
          </a:bodyPr>
          <a:lstStyle/>
          <a:p>
            <a:pPr>
              <a:defRPr/>
            </a:pPr>
            <a:r>
              <a:rPr lang="zh-CN" altLang="en-US" dirty="0">
                <a:solidFill>
                  <a:prstClr val="black"/>
                </a:solidFill>
                <a:latin typeface="Times New Roman"/>
                <a:ea typeface="微软雅黑"/>
              </a:rPr>
              <a:t>图像特征</a:t>
            </a:r>
            <a:endParaRPr lang="en-US" altLang="zh-CN" dirty="0">
              <a:solidFill>
                <a:prstClr val="black"/>
              </a:solidFill>
              <a:latin typeface="Times New Roman"/>
              <a:ea typeface="微软雅黑"/>
            </a:endParaRPr>
          </a:p>
          <a:p>
            <a:pPr>
              <a:defRPr/>
            </a:pPr>
            <a:r>
              <a:rPr lang="en-US" altLang="zh-CN" dirty="0" err="1">
                <a:solidFill>
                  <a:prstClr val="black"/>
                </a:solidFill>
                <a:latin typeface="Times New Roman"/>
                <a:ea typeface="微软雅黑"/>
              </a:rPr>
              <a:t>HoG</a:t>
            </a:r>
            <a:r>
              <a:rPr lang="en-US" altLang="zh-CN" dirty="0">
                <a:solidFill>
                  <a:prstClr val="black"/>
                </a:solidFill>
                <a:latin typeface="Times New Roman"/>
                <a:ea typeface="微软雅黑"/>
              </a:rPr>
              <a:t>:</a:t>
            </a:r>
            <a:r>
              <a:rPr lang="zh-CN" altLang="en-US" dirty="0">
                <a:solidFill>
                  <a:prstClr val="black"/>
                </a:solidFill>
                <a:latin typeface="Times New Roman"/>
                <a:ea typeface="微软雅黑"/>
              </a:rPr>
              <a:t>方向梯度直方图</a:t>
            </a:r>
          </a:p>
          <a:p>
            <a:pPr>
              <a:defRPr/>
            </a:pPr>
            <a:r>
              <a:rPr lang="en-US" altLang="zh-CN" dirty="0">
                <a:solidFill>
                  <a:prstClr val="black"/>
                </a:solidFill>
                <a:latin typeface="Times New Roman"/>
                <a:ea typeface="微软雅黑"/>
              </a:rPr>
              <a:t>SIFT:</a:t>
            </a:r>
            <a:r>
              <a:rPr lang="zh-CN" altLang="en-US" dirty="0">
                <a:solidFill>
                  <a:prstClr val="black"/>
                </a:solidFill>
                <a:latin typeface="Times New Roman"/>
                <a:ea typeface="微软雅黑"/>
              </a:rPr>
              <a:t>尺度不变特征变换</a:t>
            </a:r>
          </a:p>
          <a:p>
            <a:pPr>
              <a:defRPr/>
            </a:pPr>
            <a:r>
              <a:rPr lang="en-US" altLang="zh-CN" dirty="0" err="1">
                <a:solidFill>
                  <a:prstClr val="black"/>
                </a:solidFill>
                <a:latin typeface="Times New Roman"/>
                <a:ea typeface="微软雅黑"/>
              </a:rPr>
              <a:t>EoG</a:t>
            </a:r>
            <a:r>
              <a:rPr lang="en-US" altLang="zh-CN" dirty="0">
                <a:solidFill>
                  <a:prstClr val="black"/>
                </a:solidFill>
                <a:latin typeface="Times New Roman"/>
                <a:ea typeface="微软雅黑"/>
              </a:rPr>
              <a:t>:</a:t>
            </a:r>
            <a:r>
              <a:rPr lang="zh-CN" altLang="en-US" dirty="0">
                <a:solidFill>
                  <a:prstClr val="black"/>
                </a:solidFill>
                <a:latin typeface="Times New Roman"/>
                <a:ea typeface="微软雅黑"/>
              </a:rPr>
              <a:t>边缘方向直方图</a:t>
            </a:r>
          </a:p>
        </p:txBody>
      </p:sp>
      <p:sp>
        <p:nvSpPr>
          <p:cNvPr id="7" name="文本框 6">
            <a:extLst>
              <a:ext uri="{FF2B5EF4-FFF2-40B4-BE49-F238E27FC236}">
                <a16:creationId xmlns:a16="http://schemas.microsoft.com/office/drawing/2014/main" id="{822BC20B-26AE-22BA-3BC3-9E1FA6635B01}"/>
              </a:ext>
            </a:extLst>
          </p:cNvPr>
          <p:cNvSpPr txBox="1"/>
          <p:nvPr/>
        </p:nvSpPr>
        <p:spPr>
          <a:xfrm>
            <a:off x="2017023" y="1017732"/>
            <a:ext cx="5138668" cy="400110"/>
          </a:xfrm>
          <a:prstGeom prst="rect">
            <a:avLst/>
          </a:prstGeom>
          <a:noFill/>
        </p:spPr>
        <p:txBody>
          <a:bodyPr wrap="square" rtlCol="0">
            <a:spAutoFit/>
          </a:bodyPr>
          <a:lstStyle/>
          <a:p>
            <a:pPr marL="342891" indent="-342891">
              <a:buFont typeface="Wingdings" pitchFamily="2" charset="2"/>
              <a:buChar char="p"/>
              <a:defRPr/>
            </a:pPr>
            <a:r>
              <a:rPr lang="zh-CN" altLang="en-US" sz="2000" b="1" dirty="0">
                <a:solidFill>
                  <a:prstClr val="black"/>
                </a:solidFill>
                <a:latin typeface="Times New Roman"/>
                <a:ea typeface="微软雅黑"/>
              </a:rPr>
              <a:t>问题：线性模型泛化能力较弱</a:t>
            </a:r>
          </a:p>
        </p:txBody>
      </p:sp>
      <p:sp>
        <p:nvSpPr>
          <p:cNvPr id="15" name="文本框 14">
            <a:extLst>
              <a:ext uri="{FF2B5EF4-FFF2-40B4-BE49-F238E27FC236}">
                <a16:creationId xmlns:a16="http://schemas.microsoft.com/office/drawing/2014/main" id="{4EEA660E-0673-9094-3A6C-1638C9AF78E6}"/>
              </a:ext>
            </a:extLst>
          </p:cNvPr>
          <p:cNvSpPr txBox="1"/>
          <p:nvPr/>
        </p:nvSpPr>
        <p:spPr>
          <a:xfrm>
            <a:off x="2887894" y="5897673"/>
            <a:ext cx="1204471" cy="369332"/>
          </a:xfrm>
          <a:prstGeom prst="rect">
            <a:avLst/>
          </a:prstGeom>
          <a:noFill/>
        </p:spPr>
        <p:txBody>
          <a:bodyPr wrap="square" rtlCol="0">
            <a:spAutoFit/>
          </a:bodyPr>
          <a:lstStyle/>
          <a:p>
            <a:r>
              <a:rPr kumimoji="1" lang="zh-CN" altLang="en-US"/>
              <a:t>灰度谱图</a:t>
            </a:r>
          </a:p>
        </p:txBody>
      </p:sp>
      <p:pic>
        <p:nvPicPr>
          <p:cNvPr id="8" name="内容占位符 41">
            <a:extLst>
              <a:ext uri="{FF2B5EF4-FFF2-40B4-BE49-F238E27FC236}">
                <a16:creationId xmlns:a16="http://schemas.microsoft.com/office/drawing/2014/main" id="{CF199E80-906B-6175-0F51-2D7DA83F45A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29137" y="1827312"/>
            <a:ext cx="1634026" cy="1663736"/>
          </a:xfrm>
          <a:prstGeom prst="rect">
            <a:avLst/>
          </a:prstGeom>
        </p:spPr>
      </p:pic>
    </p:spTree>
    <p:extLst>
      <p:ext uri="{BB962C8B-B14F-4D97-AF65-F5344CB8AC3E}">
        <p14:creationId xmlns:p14="http://schemas.microsoft.com/office/powerpoint/2010/main" val="1010752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0" y="-101600"/>
            <a:ext cx="7886700" cy="981075"/>
          </a:xfrm>
          <a:prstGeom prst="rect">
            <a:avLst/>
          </a:prstGeom>
        </p:spPr>
        <p:txBody>
          <a:bodyPr/>
          <a:lstStyle/>
          <a:p>
            <a:r>
              <a:rPr lang="zh-CN" altLang="en-US" dirty="0"/>
              <a:t>神经网络动机</a:t>
            </a:r>
          </a:p>
        </p:txBody>
      </p:sp>
      <p:sp>
        <p:nvSpPr>
          <p:cNvPr id="12" name="右箭头 11"/>
          <p:cNvSpPr/>
          <p:nvPr/>
        </p:nvSpPr>
        <p:spPr>
          <a:xfrm>
            <a:off x="4887063" y="2668322"/>
            <a:ext cx="2136531" cy="36048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Times New Roman"/>
              <a:ea typeface="微软雅黑"/>
            </a:endParaRPr>
          </a:p>
        </p:txBody>
      </p:sp>
      <p:sp>
        <p:nvSpPr>
          <p:cNvPr id="13" name="文本框 12"/>
          <p:cNvSpPr txBox="1"/>
          <p:nvPr/>
        </p:nvSpPr>
        <p:spPr>
          <a:xfrm>
            <a:off x="5300299" y="2233658"/>
            <a:ext cx="1310055" cy="369332"/>
          </a:xfrm>
          <a:prstGeom prst="rect">
            <a:avLst/>
          </a:prstGeom>
          <a:noFill/>
        </p:spPr>
        <p:txBody>
          <a:bodyPr wrap="square" rtlCol="0">
            <a:spAutoFit/>
          </a:bodyPr>
          <a:lstStyle/>
          <a:p>
            <a:pPr algn="ctr">
              <a:defRPr/>
            </a:pPr>
            <a:r>
              <a:rPr lang="zh-CN" altLang="en-US" dirty="0">
                <a:solidFill>
                  <a:prstClr val="black"/>
                </a:solidFill>
                <a:latin typeface="Times New Roman"/>
                <a:ea typeface="微软雅黑"/>
              </a:rPr>
              <a:t>图片分类</a:t>
            </a:r>
          </a:p>
        </p:txBody>
      </p:sp>
      <p:sp>
        <p:nvSpPr>
          <p:cNvPr id="14" name="文本框 13"/>
          <p:cNvSpPr txBox="1"/>
          <p:nvPr/>
        </p:nvSpPr>
        <p:spPr>
          <a:xfrm>
            <a:off x="7163939" y="2649644"/>
            <a:ext cx="1310055" cy="369332"/>
          </a:xfrm>
          <a:prstGeom prst="rect">
            <a:avLst/>
          </a:prstGeom>
          <a:noFill/>
        </p:spPr>
        <p:txBody>
          <a:bodyPr wrap="square" rtlCol="0">
            <a:spAutoFit/>
          </a:bodyPr>
          <a:lstStyle/>
          <a:p>
            <a:pPr algn="ctr">
              <a:defRPr/>
            </a:pPr>
            <a:r>
              <a:rPr lang="zh-CN" altLang="en-US" dirty="0">
                <a:solidFill>
                  <a:prstClr val="black"/>
                </a:solidFill>
                <a:latin typeface="Times New Roman"/>
                <a:ea typeface="微软雅黑"/>
              </a:rPr>
              <a:t>数字：</a:t>
            </a:r>
            <a:r>
              <a:rPr lang="en-US" altLang="zh-CN" dirty="0">
                <a:solidFill>
                  <a:prstClr val="black"/>
                </a:solidFill>
                <a:latin typeface="Times New Roman"/>
                <a:ea typeface="微软雅黑"/>
              </a:rPr>
              <a:t>4</a:t>
            </a:r>
            <a:endParaRPr lang="zh-CN" altLang="en-US" dirty="0">
              <a:solidFill>
                <a:prstClr val="black"/>
              </a:solidFill>
              <a:latin typeface="Times New Roman"/>
              <a:ea typeface="微软雅黑"/>
            </a:endParaRPr>
          </a:p>
        </p:txBody>
      </p:sp>
      <p:pic>
        <p:nvPicPr>
          <p:cNvPr id="3" name="图片 2"/>
          <p:cNvPicPr>
            <a:picLocks noChangeAspect="1"/>
          </p:cNvPicPr>
          <p:nvPr/>
        </p:nvPicPr>
        <p:blipFill>
          <a:blip r:embed="rId2"/>
          <a:stretch>
            <a:fillRect/>
          </a:stretch>
        </p:blipFill>
        <p:spPr>
          <a:xfrm>
            <a:off x="3610787" y="3955360"/>
            <a:ext cx="4015076" cy="981097"/>
          </a:xfrm>
          <a:prstGeom prst="rect">
            <a:avLst/>
          </a:prstGeom>
        </p:spPr>
      </p:pic>
      <p:pic>
        <p:nvPicPr>
          <p:cNvPr id="7" name="图片 6"/>
          <p:cNvPicPr>
            <a:picLocks noChangeAspect="1"/>
          </p:cNvPicPr>
          <p:nvPr/>
        </p:nvPicPr>
        <p:blipFill>
          <a:blip r:embed="rId3"/>
          <a:stretch>
            <a:fillRect/>
          </a:stretch>
        </p:blipFill>
        <p:spPr>
          <a:xfrm>
            <a:off x="3610792" y="5169630"/>
            <a:ext cx="3937617" cy="1360219"/>
          </a:xfrm>
          <a:prstGeom prst="rect">
            <a:avLst/>
          </a:prstGeom>
        </p:spPr>
      </p:pic>
      <p:cxnSp>
        <p:nvCxnSpPr>
          <p:cNvPr id="23" name="肘形连接符 22"/>
          <p:cNvCxnSpPr>
            <a:cxnSpLocks/>
            <a:endCxn id="3" idx="1"/>
          </p:cNvCxnSpPr>
          <p:nvPr/>
        </p:nvCxnSpPr>
        <p:spPr>
          <a:xfrm rot="16200000" flipH="1">
            <a:off x="3059683" y="3894793"/>
            <a:ext cx="873619" cy="228600"/>
          </a:xfrm>
          <a:prstGeom prst="bentConnector2">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肘形连接符 29"/>
          <p:cNvCxnSpPr>
            <a:stCxn id="3" idx="3"/>
            <a:endCxn id="14" idx="2"/>
          </p:cNvCxnSpPr>
          <p:nvPr/>
        </p:nvCxnSpPr>
        <p:spPr>
          <a:xfrm flipV="1">
            <a:off x="7625863" y="3018978"/>
            <a:ext cx="193102" cy="1426931"/>
          </a:xfrm>
          <a:prstGeom prst="bentConnector2">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肘形连接符 34"/>
          <p:cNvCxnSpPr/>
          <p:nvPr/>
        </p:nvCxnSpPr>
        <p:spPr>
          <a:xfrm rot="5400000" flipH="1" flipV="1">
            <a:off x="5310935" y="771205"/>
            <a:ext cx="562156" cy="5040000"/>
          </a:xfrm>
          <a:prstGeom prst="bentConnector3">
            <a:avLst>
              <a:gd name="adj1" fmla="val -539592"/>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6" name="文本框 45"/>
          <p:cNvSpPr txBox="1"/>
          <p:nvPr/>
        </p:nvSpPr>
        <p:spPr>
          <a:xfrm>
            <a:off x="7023594" y="4067634"/>
            <a:ext cx="808893" cy="369332"/>
          </a:xfrm>
          <a:prstGeom prst="rect">
            <a:avLst/>
          </a:prstGeom>
          <a:noFill/>
        </p:spPr>
        <p:txBody>
          <a:bodyPr wrap="square" rtlCol="0">
            <a:spAutoFit/>
          </a:bodyPr>
          <a:lstStyle/>
          <a:p>
            <a:pPr>
              <a:defRPr/>
            </a:pPr>
            <a:r>
              <a:rPr lang="zh-CN" altLang="en-US" dirty="0">
                <a:solidFill>
                  <a:prstClr val="black"/>
                </a:solidFill>
                <a:latin typeface="Times New Roman"/>
                <a:ea typeface="微软雅黑"/>
              </a:rPr>
              <a:t>特征</a:t>
            </a:r>
            <a:r>
              <a:rPr lang="en-US" altLang="zh-CN" dirty="0">
                <a:solidFill>
                  <a:prstClr val="black"/>
                </a:solidFill>
                <a:latin typeface="Times New Roman"/>
                <a:ea typeface="微软雅黑"/>
              </a:rPr>
              <a:t>f</a:t>
            </a:r>
            <a:endParaRPr lang="zh-CN" altLang="en-US" dirty="0">
              <a:solidFill>
                <a:prstClr val="black"/>
              </a:solidFill>
              <a:latin typeface="Times New Roman"/>
              <a:ea typeface="微软雅黑"/>
            </a:endParaRPr>
          </a:p>
        </p:txBody>
      </p:sp>
      <p:cxnSp>
        <p:nvCxnSpPr>
          <p:cNvPr id="62" name="肘形连接符 61"/>
          <p:cNvCxnSpPr/>
          <p:nvPr/>
        </p:nvCxnSpPr>
        <p:spPr>
          <a:xfrm rot="5400000" flipH="1" flipV="1">
            <a:off x="5330731" y="951640"/>
            <a:ext cx="529200" cy="4752000"/>
          </a:xfrm>
          <a:prstGeom prst="bentConnector3">
            <a:avLst>
              <a:gd name="adj1" fmla="val -539592"/>
            </a:avLst>
          </a:prstGeom>
          <a:ln w="28575">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4" name="直接箭头连接符 63"/>
          <p:cNvCxnSpPr/>
          <p:nvPr/>
        </p:nvCxnSpPr>
        <p:spPr>
          <a:xfrm>
            <a:off x="7625863" y="3063047"/>
            <a:ext cx="0" cy="106934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65" name="文本框 64"/>
          <p:cNvSpPr txBox="1"/>
          <p:nvPr/>
        </p:nvSpPr>
        <p:spPr>
          <a:xfrm>
            <a:off x="6971450" y="3431681"/>
            <a:ext cx="1206371" cy="369332"/>
          </a:xfrm>
          <a:prstGeom prst="rect">
            <a:avLst/>
          </a:prstGeom>
          <a:noFill/>
        </p:spPr>
        <p:txBody>
          <a:bodyPr wrap="square" rtlCol="0">
            <a:spAutoFit/>
          </a:bodyPr>
          <a:lstStyle/>
          <a:p>
            <a:pPr>
              <a:defRPr/>
            </a:pPr>
            <a:r>
              <a:rPr lang="zh-CN" altLang="en-US" b="1" dirty="0">
                <a:solidFill>
                  <a:srgbClr val="5B9BD5"/>
                </a:solidFill>
                <a:latin typeface="Times New Roman"/>
                <a:ea typeface="微软雅黑"/>
              </a:rPr>
              <a:t>训练</a:t>
            </a:r>
          </a:p>
        </p:txBody>
      </p:sp>
      <p:sp>
        <p:nvSpPr>
          <p:cNvPr id="66" name="文本框 65"/>
          <p:cNvSpPr txBox="1"/>
          <p:nvPr/>
        </p:nvSpPr>
        <p:spPr>
          <a:xfrm>
            <a:off x="5058587" y="3717638"/>
            <a:ext cx="1119476" cy="369332"/>
          </a:xfrm>
          <a:prstGeom prst="rect">
            <a:avLst/>
          </a:prstGeom>
          <a:noFill/>
        </p:spPr>
        <p:txBody>
          <a:bodyPr wrap="square" rtlCol="0">
            <a:spAutoFit/>
          </a:bodyPr>
          <a:lstStyle/>
          <a:p>
            <a:pPr>
              <a:defRPr/>
            </a:pPr>
            <a:r>
              <a:rPr lang="zh-CN" altLang="en-US" dirty="0">
                <a:solidFill>
                  <a:prstClr val="black"/>
                </a:solidFill>
                <a:latin typeface="Times New Roman"/>
                <a:ea typeface="微软雅黑"/>
              </a:rPr>
              <a:t>特征抽取</a:t>
            </a:r>
          </a:p>
        </p:txBody>
      </p:sp>
      <p:sp>
        <p:nvSpPr>
          <p:cNvPr id="67" name="文本框 66"/>
          <p:cNvSpPr txBox="1"/>
          <p:nvPr/>
        </p:nvSpPr>
        <p:spPr>
          <a:xfrm>
            <a:off x="5058587" y="4890785"/>
            <a:ext cx="1119476" cy="369332"/>
          </a:xfrm>
          <a:prstGeom prst="rect">
            <a:avLst/>
          </a:prstGeom>
          <a:noFill/>
        </p:spPr>
        <p:txBody>
          <a:bodyPr wrap="square" rtlCol="0">
            <a:spAutoFit/>
          </a:bodyPr>
          <a:lstStyle/>
          <a:p>
            <a:pPr>
              <a:defRPr/>
            </a:pPr>
            <a:r>
              <a:rPr lang="zh-CN" altLang="en-US" dirty="0">
                <a:solidFill>
                  <a:prstClr val="black"/>
                </a:solidFill>
                <a:latin typeface="Times New Roman"/>
                <a:ea typeface="微软雅黑"/>
              </a:rPr>
              <a:t>卷积网络</a:t>
            </a:r>
          </a:p>
        </p:txBody>
      </p:sp>
      <p:sp>
        <p:nvSpPr>
          <p:cNvPr id="8" name="文本框 7">
            <a:extLst>
              <a:ext uri="{FF2B5EF4-FFF2-40B4-BE49-F238E27FC236}">
                <a16:creationId xmlns:a16="http://schemas.microsoft.com/office/drawing/2014/main" id="{1B7068AC-4F20-6D39-C8ED-657101A95021}"/>
              </a:ext>
            </a:extLst>
          </p:cNvPr>
          <p:cNvSpPr txBox="1"/>
          <p:nvPr/>
        </p:nvSpPr>
        <p:spPr>
          <a:xfrm>
            <a:off x="2017023" y="1017732"/>
            <a:ext cx="5138668" cy="400110"/>
          </a:xfrm>
          <a:prstGeom prst="rect">
            <a:avLst/>
          </a:prstGeom>
          <a:noFill/>
        </p:spPr>
        <p:txBody>
          <a:bodyPr wrap="square" rtlCol="0">
            <a:spAutoFit/>
          </a:bodyPr>
          <a:lstStyle/>
          <a:p>
            <a:pPr marL="342891" indent="-342891">
              <a:buFont typeface="Wingdings" pitchFamily="2" charset="2"/>
              <a:buChar char="p"/>
              <a:defRPr/>
            </a:pPr>
            <a:r>
              <a:rPr lang="zh-CN" altLang="en-US" sz="2000" b="1" dirty="0">
                <a:solidFill>
                  <a:prstClr val="black"/>
                </a:solidFill>
                <a:latin typeface="Times New Roman"/>
                <a:ea typeface="微软雅黑"/>
              </a:rPr>
              <a:t>问题：线性模型泛化能力较弱</a:t>
            </a:r>
          </a:p>
        </p:txBody>
      </p:sp>
      <p:pic>
        <p:nvPicPr>
          <p:cNvPr id="6" name="内容占位符 41">
            <a:extLst>
              <a:ext uri="{FF2B5EF4-FFF2-40B4-BE49-F238E27FC236}">
                <a16:creationId xmlns:a16="http://schemas.microsoft.com/office/drawing/2014/main" id="{4041E48A-1FFE-9798-04CC-F25B40A8E9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29137" y="1827312"/>
            <a:ext cx="1634026" cy="1663736"/>
          </a:xfrm>
          <a:prstGeom prst="rect">
            <a:avLst/>
          </a:prstGeom>
        </p:spPr>
      </p:pic>
    </p:spTree>
    <p:extLst>
      <p:ext uri="{BB962C8B-B14F-4D97-AF65-F5344CB8AC3E}">
        <p14:creationId xmlns:p14="http://schemas.microsoft.com/office/powerpoint/2010/main" val="1928362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65" grpId="0"/>
      <p:bldP spid="66" grpId="0"/>
      <p:bldP spid="6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AC872E-85A4-7ACC-3306-628EA1D17625}"/>
            </a:ext>
          </a:extLst>
        </p:cNvPr>
        <p:cNvGrpSpPr/>
        <p:nvPr/>
      </p:nvGrpSpPr>
      <p:grpSpPr>
        <a:xfrm>
          <a:off x="0" y="0"/>
          <a:ext cx="0" cy="0"/>
          <a:chOff x="0" y="0"/>
          <a:chExt cx="0" cy="0"/>
        </a:xfrm>
      </p:grpSpPr>
      <p:grpSp>
        <p:nvGrpSpPr>
          <p:cNvPr id="14" name="Group 9">
            <a:extLst>
              <a:ext uri="{FF2B5EF4-FFF2-40B4-BE49-F238E27FC236}">
                <a16:creationId xmlns:a16="http://schemas.microsoft.com/office/drawing/2014/main" id="{5E04D56D-179E-183B-3F21-10DBB79D7AAE}"/>
              </a:ext>
            </a:extLst>
          </p:cNvPr>
          <p:cNvGrpSpPr>
            <a:grpSpLocks noChangeAspect="1"/>
          </p:cNvGrpSpPr>
          <p:nvPr/>
        </p:nvGrpSpPr>
        <p:grpSpPr bwMode="auto">
          <a:xfrm>
            <a:off x="0" y="-1589"/>
            <a:ext cx="12191999" cy="767234"/>
            <a:chOff x="-1" y="-1"/>
            <a:chExt cx="7719" cy="568"/>
          </a:xfrm>
        </p:grpSpPr>
        <p:sp>
          <p:nvSpPr>
            <p:cNvPr id="17" name="Freeform 11">
              <a:extLst>
                <a:ext uri="{FF2B5EF4-FFF2-40B4-BE49-F238E27FC236}">
                  <a16:creationId xmlns:a16="http://schemas.microsoft.com/office/drawing/2014/main" id="{EA4873FF-09CD-D0FD-3119-A6FCE6007278}"/>
                </a:ext>
              </a:extLst>
            </p:cNvPr>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tabLst/>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5" name="AutoShape 8">
              <a:extLst>
                <a:ext uri="{FF2B5EF4-FFF2-40B4-BE49-F238E27FC236}">
                  <a16:creationId xmlns:a16="http://schemas.microsoft.com/office/drawing/2014/main" id="{2BAACB64-B70E-CB9B-CC4F-639291CCA950}"/>
                </a:ext>
              </a:extLst>
            </p:cNvPr>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tabLst/>
                <a:defRPr/>
              </a:pPr>
              <a:endParaRPr kumimoji="0" lang="zh-CN" altLang="en-US" sz="2500" b="0" i="0" u="none" strike="noStrike" kern="0" cap="none" spc="0" normalizeH="0" baseline="0" noProof="0">
                <a:ln>
                  <a:noFill/>
                </a:ln>
                <a:solidFill>
                  <a:srgbClr val="000000"/>
                </a:solidFill>
                <a:effectLst/>
                <a:uLnTx/>
                <a:uFillTx/>
                <a:latin typeface="等线"/>
                <a:ea typeface="等线" panose="02010600030101010101" pitchFamily="2" charset="-122"/>
                <a:cs typeface="+mn-cs"/>
              </a:endParaRPr>
            </a:p>
          </p:txBody>
        </p:sp>
      </p:grpSp>
      <p:sp>
        <p:nvSpPr>
          <p:cNvPr id="13" name="任意多边形: 形状 12">
            <a:extLst>
              <a:ext uri="{FF2B5EF4-FFF2-40B4-BE49-F238E27FC236}">
                <a16:creationId xmlns:a16="http://schemas.microsoft.com/office/drawing/2014/main" id="{A77B9C75-B2EE-9B09-3E84-8FF2AF498219}"/>
              </a:ext>
            </a:extLst>
          </p:cNvPr>
          <p:cNvSpPr/>
          <p:nvPr/>
        </p:nvSpPr>
        <p:spPr bwMode="auto">
          <a:xfrm>
            <a:off x="-1" y="-1589"/>
            <a:ext cx="9048997"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tabLst/>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19" name="文本框 18">
            <a:extLst>
              <a:ext uri="{FF2B5EF4-FFF2-40B4-BE49-F238E27FC236}">
                <a16:creationId xmlns:a16="http://schemas.microsoft.com/office/drawing/2014/main" id="{92CBA347-80D0-D8F1-3216-E60B85E5C2B7}"/>
              </a:ext>
            </a:extLst>
          </p:cNvPr>
          <p:cNvSpPr txBox="1"/>
          <p:nvPr/>
        </p:nvSpPr>
        <p:spPr>
          <a:xfrm>
            <a:off x="350439" y="120418"/>
            <a:ext cx="5570756"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2800" b="1" dirty="0">
                <a:solidFill>
                  <a:prstClr val="white"/>
                </a:solidFill>
                <a:cs typeface="+mn-ea"/>
                <a:sym typeface="+mn-lt"/>
              </a:rPr>
              <a:t>人工智能：从智能的外延到智能体</a:t>
            </a:r>
            <a:endParaRPr kumimoji="0" lang="zh-CN" altLang="en-US" sz="2800" b="1" i="0" u="none" strike="noStrike" kern="1200" cap="none" spc="0" normalizeH="0" baseline="0" noProof="0" dirty="0">
              <a:ln>
                <a:noFill/>
              </a:ln>
              <a:solidFill>
                <a:prstClr val="white"/>
              </a:solidFill>
              <a:effectLst/>
              <a:uLnTx/>
              <a:uFillTx/>
              <a:cs typeface="+mn-ea"/>
              <a:sym typeface="+mn-lt"/>
            </a:endParaRPr>
          </a:p>
        </p:txBody>
      </p:sp>
      <p:sp>
        <p:nvSpPr>
          <p:cNvPr id="24" name="文本框 23">
            <a:extLst>
              <a:ext uri="{FF2B5EF4-FFF2-40B4-BE49-F238E27FC236}">
                <a16:creationId xmlns:a16="http://schemas.microsoft.com/office/drawing/2014/main" id="{7905D107-B218-25D5-67D1-0B9F10149BEA}"/>
              </a:ext>
            </a:extLst>
          </p:cNvPr>
          <p:cNvSpPr txBox="1"/>
          <p:nvPr/>
        </p:nvSpPr>
        <p:spPr>
          <a:xfrm>
            <a:off x="657774" y="841589"/>
            <a:ext cx="10465855" cy="580415"/>
          </a:xfrm>
          <a:prstGeom prst="rect">
            <a:avLst/>
          </a:prstGeom>
          <a:noFill/>
          <a:ln w="19050">
            <a:noFill/>
          </a:ln>
        </p:spPr>
        <p:txBody>
          <a:bodyPr wrap="square">
            <a:spAutoFit/>
          </a:bodyPr>
          <a:lstStyle/>
          <a:p>
            <a:pPr marL="457200" marR="0" lvl="0" indent="-457200" algn="just" defTabSz="914400" rtl="0" eaLnBrk="1" fontAlgn="auto" latinLnBrk="0" hangingPunct="1">
              <a:lnSpc>
                <a:spcPct val="150000"/>
              </a:lnSpc>
              <a:spcBef>
                <a:spcPts val="0"/>
              </a:spcBef>
              <a:spcAft>
                <a:spcPts val="0"/>
              </a:spcAft>
              <a:buClrTx/>
              <a:buSzTx/>
              <a:buFont typeface="Wingdings" panose="05000000000000000000" pitchFamily="2" charset="2"/>
              <a:buChar char="p"/>
              <a:tabLst/>
              <a:defRPr/>
            </a:pPr>
            <a:r>
              <a:rPr kumimoji="0" lang="zh-CN" altLang="en-US" sz="2400" b="1" i="0" u="none" strike="noStrike" kern="100" cap="none" spc="0" normalizeH="0" baseline="0" noProof="0" dirty="0">
                <a:ln>
                  <a:noFill/>
                </a:ln>
                <a:solidFill>
                  <a:prstClr val="black"/>
                </a:solidFill>
                <a:effectLst/>
                <a:uLnTx/>
                <a:uFillTx/>
                <a:cs typeface="+mn-ea"/>
                <a:sym typeface="+mn-lt"/>
              </a:rPr>
              <a:t>每一种智能行为</a:t>
            </a:r>
            <a:r>
              <a:rPr kumimoji="0" lang="en-US" altLang="zh-CN" sz="2400" b="1" i="0" u="none" strike="noStrike" kern="100" cap="none" spc="0" normalizeH="0" baseline="0" noProof="0" dirty="0">
                <a:ln>
                  <a:noFill/>
                </a:ln>
                <a:solidFill>
                  <a:prstClr val="black"/>
                </a:solidFill>
                <a:effectLst/>
                <a:uLnTx/>
                <a:uFillTx/>
                <a:cs typeface="+mn-ea"/>
                <a:sym typeface="+mn-lt"/>
              </a:rPr>
              <a:t>X</a:t>
            </a:r>
            <a:r>
              <a:rPr kumimoji="0" lang="zh-CN" altLang="en-US" sz="2400" b="1" i="0" u="none" strike="noStrike" kern="100" cap="none" spc="0" normalizeH="0" baseline="0" noProof="0" dirty="0">
                <a:ln>
                  <a:noFill/>
                </a:ln>
                <a:solidFill>
                  <a:prstClr val="black"/>
                </a:solidFill>
                <a:effectLst/>
                <a:uLnTx/>
                <a:uFillTx/>
                <a:cs typeface="+mn-ea"/>
                <a:sym typeface="+mn-lt"/>
              </a:rPr>
              <a:t>都对应着一种人工</a:t>
            </a:r>
            <a:r>
              <a:rPr kumimoji="0" lang="en-US" altLang="zh-CN" sz="2400" b="1" i="0" u="none" strike="noStrike" kern="100" cap="none" spc="0" normalizeH="0" baseline="0" noProof="0" dirty="0">
                <a:ln>
                  <a:noFill/>
                </a:ln>
                <a:solidFill>
                  <a:prstClr val="black"/>
                </a:solidFill>
                <a:effectLst/>
                <a:uLnTx/>
                <a:uFillTx/>
                <a:cs typeface="+mn-ea"/>
                <a:sym typeface="+mn-lt"/>
              </a:rPr>
              <a:t>X</a:t>
            </a:r>
            <a:r>
              <a:rPr kumimoji="0" lang="zh-CN" altLang="en-US" sz="2400" b="1" i="0" u="none" strike="noStrike" kern="100" cap="none" spc="0" normalizeH="0" baseline="0" noProof="0" dirty="0">
                <a:ln>
                  <a:noFill/>
                </a:ln>
                <a:solidFill>
                  <a:prstClr val="black"/>
                </a:solidFill>
                <a:effectLst/>
                <a:uLnTx/>
                <a:uFillTx/>
                <a:cs typeface="+mn-ea"/>
                <a:sym typeface="+mn-lt"/>
              </a:rPr>
              <a:t>智能，行为</a:t>
            </a:r>
            <a:r>
              <a:rPr lang="en-US" altLang="zh-CN" sz="2400" b="1" kern="100" dirty="0">
                <a:solidFill>
                  <a:prstClr val="black"/>
                </a:solidFill>
                <a:cs typeface="+mn-ea"/>
                <a:sym typeface="+mn-lt"/>
              </a:rPr>
              <a:t>X</a:t>
            </a:r>
            <a:r>
              <a:rPr lang="zh-CN" altLang="en-US" sz="2400" b="1" kern="100" dirty="0">
                <a:solidFill>
                  <a:prstClr val="black"/>
                </a:solidFill>
                <a:cs typeface="+mn-ea"/>
                <a:sym typeface="+mn-lt"/>
              </a:rPr>
              <a:t>与环境需要进行交互</a:t>
            </a:r>
            <a:endParaRPr kumimoji="0" lang="en-SG" altLang="zh-CN" sz="2400" b="1" i="0" u="none" strike="noStrike" kern="100" cap="none" spc="0" normalizeH="0" baseline="0" noProof="0" dirty="0">
              <a:ln>
                <a:noFill/>
              </a:ln>
              <a:solidFill>
                <a:prstClr val="black"/>
              </a:solidFill>
              <a:effectLst/>
              <a:uLnTx/>
              <a:uFillTx/>
              <a:cs typeface="+mn-ea"/>
              <a:sym typeface="+mn-lt"/>
            </a:endParaRPr>
          </a:p>
        </p:txBody>
      </p:sp>
      <p:pic>
        <p:nvPicPr>
          <p:cNvPr id="42" name="图片 41">
            <a:extLst>
              <a:ext uri="{FF2B5EF4-FFF2-40B4-BE49-F238E27FC236}">
                <a16:creationId xmlns:a16="http://schemas.microsoft.com/office/drawing/2014/main" id="{0E5F3926-5A36-EA2C-4D7E-CDE52470E964}"/>
              </a:ext>
            </a:extLst>
          </p:cNvPr>
          <p:cNvPicPr>
            <a:picLocks noChangeAspect="1"/>
          </p:cNvPicPr>
          <p:nvPr/>
        </p:nvPicPr>
        <p:blipFill>
          <a:blip r:embed="rId3"/>
          <a:stretch>
            <a:fillRect/>
          </a:stretch>
        </p:blipFill>
        <p:spPr>
          <a:xfrm>
            <a:off x="469238" y="1666934"/>
            <a:ext cx="5531887" cy="2613223"/>
          </a:xfrm>
          <a:prstGeom prst="rect">
            <a:avLst/>
          </a:prstGeom>
        </p:spPr>
      </p:pic>
      <mc:AlternateContent xmlns:mc="http://schemas.openxmlformats.org/markup-compatibility/2006" xmlns:a14="http://schemas.microsoft.com/office/drawing/2010/main">
        <mc:Choice Requires="a14">
          <p:sp>
            <p:nvSpPr>
              <p:cNvPr id="44" name="矩形: 圆角 43">
                <a:extLst>
                  <a:ext uri="{FF2B5EF4-FFF2-40B4-BE49-F238E27FC236}">
                    <a16:creationId xmlns:a16="http://schemas.microsoft.com/office/drawing/2014/main" id="{BB25BD8D-0484-956E-798A-9787EED6AC46}"/>
                  </a:ext>
                </a:extLst>
              </p:cNvPr>
              <p:cNvSpPr/>
              <p:nvPr/>
            </p:nvSpPr>
            <p:spPr>
              <a:xfrm>
                <a:off x="7984502" y="1920607"/>
                <a:ext cx="2309567" cy="148943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lang="en-US" altLang="zh-CN" sz="8000" b="0" i="1" smtClean="0">
                              <a:solidFill>
                                <a:srgbClr val="FFFF00"/>
                              </a:solidFill>
                              <a:latin typeface="Cambria Math" panose="02040503050406030204" pitchFamily="18" charset="0"/>
                            </a:rPr>
                          </m:ctrlPr>
                        </m:sSubPr>
                        <m:e>
                          <m:r>
                            <a:rPr lang="en-US" altLang="zh-CN" sz="8000" b="0" i="1" smtClean="0">
                              <a:solidFill>
                                <a:srgbClr val="FFFF00"/>
                              </a:solidFill>
                              <a:latin typeface="Cambria Math" panose="02040503050406030204" pitchFamily="18" charset="0"/>
                            </a:rPr>
                            <m:t>𝑓</m:t>
                          </m:r>
                        </m:e>
                        <m:sub>
                          <m:r>
                            <a:rPr lang="en-US" altLang="zh-CN" sz="8000" b="0" i="1" smtClean="0">
                              <a:solidFill>
                                <a:srgbClr val="FFFF00"/>
                              </a:solidFill>
                              <a:latin typeface="Cambria Math" panose="02040503050406030204" pitchFamily="18" charset="0"/>
                            </a:rPr>
                            <m:t>𝜃</m:t>
                          </m:r>
                        </m:sub>
                      </m:sSub>
                    </m:oMath>
                  </m:oMathPara>
                </a14:m>
                <a:endParaRPr lang="zh-CN" altLang="en-US" sz="8000" dirty="0"/>
              </a:p>
            </p:txBody>
          </p:sp>
        </mc:Choice>
        <mc:Fallback xmlns="">
          <p:sp>
            <p:nvSpPr>
              <p:cNvPr id="44" name="矩形: 圆角 43">
                <a:extLst>
                  <a:ext uri="{FF2B5EF4-FFF2-40B4-BE49-F238E27FC236}">
                    <a16:creationId xmlns:a16="http://schemas.microsoft.com/office/drawing/2014/main" id="{BB25BD8D-0484-956E-798A-9787EED6AC46}"/>
                  </a:ext>
                </a:extLst>
              </p:cNvPr>
              <p:cNvSpPr>
                <a:spLocks noRot="1" noChangeAspect="1" noMove="1" noResize="1" noEditPoints="1" noAdjustHandles="1" noChangeArrowheads="1" noChangeShapeType="1" noTextEdit="1"/>
              </p:cNvSpPr>
              <p:nvPr/>
            </p:nvSpPr>
            <p:spPr>
              <a:xfrm>
                <a:off x="7984502" y="1920607"/>
                <a:ext cx="2309567" cy="1489435"/>
              </a:xfrm>
              <a:prstGeom prst="roundRect">
                <a:avLst/>
              </a:prstGeom>
              <a:blipFill>
                <a:blip r:embed="rId4"/>
                <a:stretch>
                  <a:fillRect/>
                </a:stretch>
              </a:blipFill>
            </p:spPr>
            <p:txBody>
              <a:bodyPr/>
              <a:lstStyle/>
              <a:p>
                <a:r>
                  <a:rPr lang="zh-CN" altLang="en-US">
                    <a:noFill/>
                  </a:rPr>
                  <a:t> </a:t>
                </a:r>
              </a:p>
            </p:txBody>
          </p:sp>
        </mc:Fallback>
      </mc:AlternateContent>
      <p:cxnSp>
        <p:nvCxnSpPr>
          <p:cNvPr id="46" name="直接箭头连接符 45">
            <a:extLst>
              <a:ext uri="{FF2B5EF4-FFF2-40B4-BE49-F238E27FC236}">
                <a16:creationId xmlns:a16="http://schemas.microsoft.com/office/drawing/2014/main" id="{221C5EA8-E65A-7658-BA86-409DAB0409DF}"/>
              </a:ext>
            </a:extLst>
          </p:cNvPr>
          <p:cNvCxnSpPr>
            <a:endCxn id="44" idx="1"/>
          </p:cNvCxnSpPr>
          <p:nvPr/>
        </p:nvCxnSpPr>
        <p:spPr>
          <a:xfrm>
            <a:off x="6504495" y="2665325"/>
            <a:ext cx="148000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7" name="直接箭头连接符 46">
            <a:extLst>
              <a:ext uri="{FF2B5EF4-FFF2-40B4-BE49-F238E27FC236}">
                <a16:creationId xmlns:a16="http://schemas.microsoft.com/office/drawing/2014/main" id="{41BCB0DC-6495-D083-AAF5-CA7DBF8DC4A4}"/>
              </a:ext>
            </a:extLst>
          </p:cNvPr>
          <p:cNvCxnSpPr/>
          <p:nvPr/>
        </p:nvCxnSpPr>
        <p:spPr>
          <a:xfrm>
            <a:off x="10294069" y="2663448"/>
            <a:ext cx="148000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8" name="文本框 47">
            <a:extLst>
              <a:ext uri="{FF2B5EF4-FFF2-40B4-BE49-F238E27FC236}">
                <a16:creationId xmlns:a16="http://schemas.microsoft.com/office/drawing/2014/main" id="{DA4E3E8B-60EB-D5ED-ECAA-12E82CB92DA4}"/>
              </a:ext>
            </a:extLst>
          </p:cNvPr>
          <p:cNvSpPr txBox="1"/>
          <p:nvPr/>
        </p:nvSpPr>
        <p:spPr>
          <a:xfrm flipH="1">
            <a:off x="6853286" y="2201783"/>
            <a:ext cx="972376" cy="461665"/>
          </a:xfrm>
          <a:prstGeom prst="rect">
            <a:avLst/>
          </a:prstGeom>
          <a:noFill/>
        </p:spPr>
        <p:txBody>
          <a:bodyPr wrap="square" rtlCol="0">
            <a:spAutoFit/>
          </a:bodyPr>
          <a:lstStyle/>
          <a:p>
            <a:r>
              <a:rPr lang="en-US" altLang="zh-CN" sz="2400" dirty="0"/>
              <a:t>input</a:t>
            </a:r>
            <a:endParaRPr lang="zh-CN" altLang="en-US" sz="2400" dirty="0"/>
          </a:p>
        </p:txBody>
      </p:sp>
      <p:sp>
        <p:nvSpPr>
          <p:cNvPr id="50" name="文本框 49">
            <a:extLst>
              <a:ext uri="{FF2B5EF4-FFF2-40B4-BE49-F238E27FC236}">
                <a16:creationId xmlns:a16="http://schemas.microsoft.com/office/drawing/2014/main" id="{2DF3DEEC-CCFE-A715-AC78-0FFE6B8AD406}"/>
              </a:ext>
            </a:extLst>
          </p:cNvPr>
          <p:cNvSpPr txBox="1"/>
          <p:nvPr/>
        </p:nvSpPr>
        <p:spPr>
          <a:xfrm flipH="1">
            <a:off x="10491411" y="2201782"/>
            <a:ext cx="1085321" cy="461665"/>
          </a:xfrm>
          <a:prstGeom prst="rect">
            <a:avLst/>
          </a:prstGeom>
          <a:noFill/>
        </p:spPr>
        <p:txBody>
          <a:bodyPr wrap="square" rtlCol="0">
            <a:spAutoFit/>
          </a:bodyPr>
          <a:lstStyle/>
          <a:p>
            <a:r>
              <a:rPr lang="en-US" altLang="zh-CN" sz="2400" dirty="0"/>
              <a:t>output</a:t>
            </a:r>
            <a:endParaRPr lang="zh-CN" altLang="en-US" sz="2400" dirty="0"/>
          </a:p>
        </p:txBody>
      </p:sp>
      <p:sp>
        <p:nvSpPr>
          <p:cNvPr id="72" name="文本框 71">
            <a:extLst>
              <a:ext uri="{FF2B5EF4-FFF2-40B4-BE49-F238E27FC236}">
                <a16:creationId xmlns:a16="http://schemas.microsoft.com/office/drawing/2014/main" id="{4E81F02A-7CA6-F35C-C625-1B886AF2FE87}"/>
              </a:ext>
            </a:extLst>
          </p:cNvPr>
          <p:cNvSpPr txBox="1"/>
          <p:nvPr/>
        </p:nvSpPr>
        <p:spPr>
          <a:xfrm flipH="1">
            <a:off x="9208746" y="1970949"/>
            <a:ext cx="1085321" cy="461665"/>
          </a:xfrm>
          <a:prstGeom prst="rect">
            <a:avLst/>
          </a:prstGeom>
          <a:noFill/>
        </p:spPr>
        <p:txBody>
          <a:bodyPr wrap="square" rtlCol="0">
            <a:spAutoFit/>
          </a:bodyPr>
          <a:lstStyle/>
          <a:p>
            <a:r>
              <a:rPr lang="en-US" altLang="zh-CN" sz="2400" dirty="0">
                <a:solidFill>
                  <a:schemeClr val="bg1"/>
                </a:solidFill>
              </a:rPr>
              <a:t>agent</a:t>
            </a:r>
            <a:endParaRPr lang="zh-CN" altLang="en-US" sz="2400" dirty="0">
              <a:solidFill>
                <a:schemeClr val="bg1"/>
              </a:solidFill>
            </a:endParaRPr>
          </a:p>
        </p:txBody>
      </p:sp>
      <p:cxnSp>
        <p:nvCxnSpPr>
          <p:cNvPr id="82" name="直接连接符 81">
            <a:extLst>
              <a:ext uri="{FF2B5EF4-FFF2-40B4-BE49-F238E27FC236}">
                <a16:creationId xmlns:a16="http://schemas.microsoft.com/office/drawing/2014/main" id="{A8025030-BE19-F655-EF1D-F6405A3B8161}"/>
              </a:ext>
            </a:extLst>
          </p:cNvPr>
          <p:cNvCxnSpPr>
            <a:stCxn id="50" idx="2"/>
          </p:cNvCxnSpPr>
          <p:nvPr/>
        </p:nvCxnSpPr>
        <p:spPr>
          <a:xfrm>
            <a:off x="11034071" y="2663447"/>
            <a:ext cx="0" cy="1538688"/>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cxnSp>
        <p:nvCxnSpPr>
          <p:cNvPr id="84" name="连接符: 肘形 83">
            <a:extLst>
              <a:ext uri="{FF2B5EF4-FFF2-40B4-BE49-F238E27FC236}">
                <a16:creationId xmlns:a16="http://schemas.microsoft.com/office/drawing/2014/main" id="{38882A6D-B0DC-D6ED-D20A-6A3A19532EE4}"/>
              </a:ext>
            </a:extLst>
          </p:cNvPr>
          <p:cNvCxnSpPr>
            <a:endCxn id="48" idx="2"/>
          </p:cNvCxnSpPr>
          <p:nvPr/>
        </p:nvCxnSpPr>
        <p:spPr>
          <a:xfrm rot="10800000">
            <a:off x="7339475" y="2663449"/>
            <a:ext cx="3694597" cy="1559235"/>
          </a:xfrm>
          <a:prstGeom prst="bentConnector2">
            <a:avLst/>
          </a:prstGeom>
          <a:ln>
            <a:prstDash val="dashDot"/>
            <a:tailEnd type="triangle"/>
          </a:ln>
        </p:spPr>
        <p:style>
          <a:lnRef idx="1">
            <a:schemeClr val="accent1"/>
          </a:lnRef>
          <a:fillRef idx="0">
            <a:schemeClr val="accent1"/>
          </a:fillRef>
          <a:effectRef idx="0">
            <a:schemeClr val="accent1"/>
          </a:effectRef>
          <a:fontRef idx="minor">
            <a:schemeClr val="tx1"/>
          </a:fontRef>
        </p:style>
      </p:cxnSp>
      <p:sp>
        <p:nvSpPr>
          <p:cNvPr id="85" name="文本框 84">
            <a:extLst>
              <a:ext uri="{FF2B5EF4-FFF2-40B4-BE49-F238E27FC236}">
                <a16:creationId xmlns:a16="http://schemas.microsoft.com/office/drawing/2014/main" id="{D31B755F-59C1-FAC9-B81D-E5F961374B53}"/>
              </a:ext>
            </a:extLst>
          </p:cNvPr>
          <p:cNvSpPr txBox="1"/>
          <p:nvPr/>
        </p:nvSpPr>
        <p:spPr>
          <a:xfrm flipH="1">
            <a:off x="8467517" y="3691219"/>
            <a:ext cx="1640970" cy="461665"/>
          </a:xfrm>
          <a:prstGeom prst="rect">
            <a:avLst/>
          </a:prstGeom>
          <a:noFill/>
        </p:spPr>
        <p:txBody>
          <a:bodyPr wrap="square" rtlCol="0">
            <a:spAutoFit/>
          </a:bodyPr>
          <a:lstStyle/>
          <a:p>
            <a:r>
              <a:rPr lang="en-US" altLang="zh-CN" sz="2400" dirty="0"/>
              <a:t>feedback</a:t>
            </a:r>
            <a:endParaRPr lang="zh-CN" altLang="en-US" sz="2400" dirty="0"/>
          </a:p>
        </p:txBody>
      </p:sp>
      <p:graphicFrame>
        <p:nvGraphicFramePr>
          <p:cNvPr id="87" name="表格 86">
            <a:extLst>
              <a:ext uri="{FF2B5EF4-FFF2-40B4-BE49-F238E27FC236}">
                <a16:creationId xmlns:a16="http://schemas.microsoft.com/office/drawing/2014/main" id="{3E782A1D-B8E9-2E8E-A617-67FDD8B5736E}"/>
              </a:ext>
            </a:extLst>
          </p:cNvPr>
          <p:cNvGraphicFramePr>
            <a:graphicFrameLocks noGrp="1"/>
          </p:cNvGraphicFramePr>
          <p:nvPr/>
        </p:nvGraphicFramePr>
        <p:xfrm>
          <a:off x="1710523" y="4778760"/>
          <a:ext cx="8581203" cy="1752600"/>
        </p:xfrm>
        <a:graphic>
          <a:graphicData uri="http://schemas.openxmlformats.org/drawingml/2006/table">
            <a:tbl>
              <a:tblPr firstRow="1" bandRow="1">
                <a:tableStyleId>{5C22544A-7EE6-4342-B048-85BDC9FD1C3A}</a:tableStyleId>
              </a:tblPr>
              <a:tblGrid>
                <a:gridCol w="1225886">
                  <a:extLst>
                    <a:ext uri="{9D8B030D-6E8A-4147-A177-3AD203B41FA5}">
                      <a16:colId xmlns:a16="http://schemas.microsoft.com/office/drawing/2014/main" val="69956992"/>
                    </a:ext>
                  </a:extLst>
                </a:gridCol>
                <a:gridCol w="1225886">
                  <a:extLst>
                    <a:ext uri="{9D8B030D-6E8A-4147-A177-3AD203B41FA5}">
                      <a16:colId xmlns:a16="http://schemas.microsoft.com/office/drawing/2014/main" val="3708704781"/>
                    </a:ext>
                  </a:extLst>
                </a:gridCol>
                <a:gridCol w="1115644">
                  <a:extLst>
                    <a:ext uri="{9D8B030D-6E8A-4147-A177-3AD203B41FA5}">
                      <a16:colId xmlns:a16="http://schemas.microsoft.com/office/drawing/2014/main" val="1759485781"/>
                    </a:ext>
                  </a:extLst>
                </a:gridCol>
                <a:gridCol w="1336128">
                  <a:extLst>
                    <a:ext uri="{9D8B030D-6E8A-4147-A177-3AD203B41FA5}">
                      <a16:colId xmlns:a16="http://schemas.microsoft.com/office/drawing/2014/main" val="1856879485"/>
                    </a:ext>
                  </a:extLst>
                </a:gridCol>
                <a:gridCol w="1292517">
                  <a:extLst>
                    <a:ext uri="{9D8B030D-6E8A-4147-A177-3AD203B41FA5}">
                      <a16:colId xmlns:a16="http://schemas.microsoft.com/office/drawing/2014/main" val="2080788151"/>
                    </a:ext>
                  </a:extLst>
                </a:gridCol>
                <a:gridCol w="1247408">
                  <a:extLst>
                    <a:ext uri="{9D8B030D-6E8A-4147-A177-3AD203B41FA5}">
                      <a16:colId xmlns:a16="http://schemas.microsoft.com/office/drawing/2014/main" val="127411062"/>
                    </a:ext>
                  </a:extLst>
                </a:gridCol>
                <a:gridCol w="1137734">
                  <a:extLst>
                    <a:ext uri="{9D8B030D-6E8A-4147-A177-3AD203B41FA5}">
                      <a16:colId xmlns:a16="http://schemas.microsoft.com/office/drawing/2014/main" val="1751473313"/>
                    </a:ext>
                  </a:extLst>
                </a:gridCol>
              </a:tblGrid>
              <a:tr h="370840">
                <a:tc>
                  <a:txBody>
                    <a:bodyPr/>
                    <a:lstStyle/>
                    <a:p>
                      <a:endParaRPr lang="zh-CN" altLang="en-US" dirty="0"/>
                    </a:p>
                  </a:txBody>
                  <a:tcPr/>
                </a:tc>
                <a:tc>
                  <a:txBody>
                    <a:bodyPr/>
                    <a:lstStyle/>
                    <a:p>
                      <a:r>
                        <a:rPr lang="zh-CN" altLang="en-US" dirty="0"/>
                        <a:t>人脸识别</a:t>
                      </a:r>
                    </a:p>
                  </a:txBody>
                  <a:tcPr/>
                </a:tc>
                <a:tc>
                  <a:txBody>
                    <a:bodyPr/>
                    <a:lstStyle/>
                    <a:p>
                      <a:r>
                        <a:rPr lang="zh-CN" altLang="en-US" dirty="0"/>
                        <a:t>对话问答</a:t>
                      </a:r>
                    </a:p>
                  </a:txBody>
                  <a:tcPr/>
                </a:tc>
                <a:tc>
                  <a:txBody>
                    <a:bodyPr/>
                    <a:lstStyle/>
                    <a:p>
                      <a:r>
                        <a:rPr lang="zh-CN" altLang="en-US" dirty="0"/>
                        <a:t>围棋象棋</a:t>
                      </a:r>
                    </a:p>
                  </a:txBody>
                  <a:tcPr/>
                </a:tc>
                <a:tc>
                  <a:txBody>
                    <a:bodyPr/>
                    <a:lstStyle/>
                    <a:p>
                      <a:r>
                        <a:rPr lang="zh-CN" altLang="en-US" dirty="0"/>
                        <a:t>机器翻译</a:t>
                      </a:r>
                    </a:p>
                  </a:txBody>
                  <a:tcPr/>
                </a:tc>
                <a:tc>
                  <a:txBody>
                    <a:bodyPr/>
                    <a:lstStyle/>
                    <a:p>
                      <a:r>
                        <a:rPr lang="zh-CN" altLang="en-US" dirty="0"/>
                        <a:t>数学证明</a:t>
                      </a:r>
                    </a:p>
                  </a:txBody>
                  <a:tcPr/>
                </a:tc>
                <a:tc>
                  <a:txBody>
                    <a:bodyPr/>
                    <a:lstStyle/>
                    <a:p>
                      <a:r>
                        <a:rPr lang="en-US" altLang="zh-CN" dirty="0"/>
                        <a:t>…………</a:t>
                      </a:r>
                      <a:endParaRPr lang="zh-CN" altLang="en-US" dirty="0"/>
                    </a:p>
                  </a:txBody>
                  <a:tcPr/>
                </a:tc>
                <a:extLst>
                  <a:ext uri="{0D108BD9-81ED-4DB2-BD59-A6C34878D82A}">
                    <a16:rowId xmlns:a16="http://schemas.microsoft.com/office/drawing/2014/main" val="3648925503"/>
                  </a:ext>
                </a:extLst>
              </a:tr>
              <a:tr h="370840">
                <a:tc>
                  <a:txBody>
                    <a:bodyPr/>
                    <a:lstStyle/>
                    <a:p>
                      <a:r>
                        <a:rPr lang="en-US" altLang="zh-CN" dirty="0"/>
                        <a:t>input</a:t>
                      </a:r>
                      <a:endParaRPr lang="zh-CN" altLang="en-US" dirty="0"/>
                    </a:p>
                  </a:txBody>
                  <a:tcPr/>
                </a:tc>
                <a:tc>
                  <a:txBody>
                    <a:bodyPr/>
                    <a:lstStyle/>
                    <a:p>
                      <a:r>
                        <a:rPr lang="zh-CN" altLang="en-US" dirty="0"/>
                        <a:t>人脸</a:t>
                      </a:r>
                    </a:p>
                  </a:txBody>
                  <a:tcPr/>
                </a:tc>
                <a:tc>
                  <a:txBody>
                    <a:bodyPr/>
                    <a:lstStyle/>
                    <a:p>
                      <a:r>
                        <a:rPr lang="zh-CN" altLang="en-US" dirty="0"/>
                        <a:t>问题</a:t>
                      </a:r>
                    </a:p>
                  </a:txBody>
                  <a:tcPr/>
                </a:tc>
                <a:tc>
                  <a:txBody>
                    <a:bodyPr/>
                    <a:lstStyle/>
                    <a:p>
                      <a:r>
                        <a:rPr lang="zh-CN" altLang="en-US" dirty="0"/>
                        <a:t>棋盘状态</a:t>
                      </a:r>
                    </a:p>
                  </a:txBody>
                  <a:tcPr/>
                </a:tc>
                <a:tc>
                  <a:txBody>
                    <a:bodyPr/>
                    <a:lstStyle/>
                    <a:p>
                      <a:r>
                        <a:rPr lang="zh-CN" altLang="en-US" dirty="0"/>
                        <a:t>语言</a:t>
                      </a:r>
                      <a:r>
                        <a:rPr lang="en-US" altLang="zh-CN" dirty="0"/>
                        <a:t>1</a:t>
                      </a:r>
                      <a:r>
                        <a:rPr lang="zh-CN" altLang="en-US" dirty="0"/>
                        <a:t>句子</a:t>
                      </a:r>
                    </a:p>
                  </a:txBody>
                  <a:tcPr/>
                </a:tc>
                <a:tc>
                  <a:txBody>
                    <a:bodyPr/>
                    <a:lstStyle/>
                    <a:p>
                      <a:r>
                        <a:rPr lang="zh-CN" altLang="en-US" dirty="0"/>
                        <a:t>题目</a:t>
                      </a:r>
                    </a:p>
                  </a:txBody>
                  <a:tcPr/>
                </a:tc>
                <a:tc>
                  <a:txBody>
                    <a:bodyPr/>
                    <a:lstStyle/>
                    <a:p>
                      <a:r>
                        <a:rPr lang="en-US" altLang="zh-CN" dirty="0"/>
                        <a:t>…………</a:t>
                      </a:r>
                      <a:endParaRPr lang="zh-CN" altLang="en-US" dirty="0"/>
                    </a:p>
                  </a:txBody>
                  <a:tcPr/>
                </a:tc>
                <a:extLst>
                  <a:ext uri="{0D108BD9-81ED-4DB2-BD59-A6C34878D82A}">
                    <a16:rowId xmlns:a16="http://schemas.microsoft.com/office/drawing/2014/main" val="3938256178"/>
                  </a:ext>
                </a:extLst>
              </a:tr>
              <a:tr h="370840">
                <a:tc>
                  <a:txBody>
                    <a:bodyPr/>
                    <a:lstStyle/>
                    <a:p>
                      <a:r>
                        <a:rPr lang="en-US" altLang="zh-CN" dirty="0"/>
                        <a:t>output</a:t>
                      </a:r>
                      <a:endParaRPr lang="zh-CN" altLang="en-US" dirty="0"/>
                    </a:p>
                  </a:txBody>
                  <a:tcPr/>
                </a:tc>
                <a:tc>
                  <a:txBody>
                    <a:bodyPr/>
                    <a:lstStyle/>
                    <a:p>
                      <a:r>
                        <a:rPr lang="en-US" altLang="zh-CN" dirty="0"/>
                        <a:t>ID</a:t>
                      </a:r>
                      <a:endParaRPr lang="zh-CN" altLang="en-US" dirty="0"/>
                    </a:p>
                  </a:txBody>
                  <a:tcPr/>
                </a:tc>
                <a:tc>
                  <a:txBody>
                    <a:bodyPr/>
                    <a:lstStyle/>
                    <a:p>
                      <a:r>
                        <a:rPr lang="zh-CN" altLang="en-US" dirty="0"/>
                        <a:t>回答</a:t>
                      </a:r>
                    </a:p>
                  </a:txBody>
                  <a:tcPr/>
                </a:tc>
                <a:tc>
                  <a:txBody>
                    <a:bodyPr/>
                    <a:lstStyle/>
                    <a:p>
                      <a:r>
                        <a:rPr lang="zh-CN" altLang="en-US" dirty="0"/>
                        <a:t>下一步落子</a:t>
                      </a:r>
                    </a:p>
                  </a:txBody>
                  <a:tcPr/>
                </a:tc>
                <a:tc>
                  <a:txBody>
                    <a:bodyPr/>
                    <a:lstStyle/>
                    <a:p>
                      <a:r>
                        <a:rPr lang="zh-CN" altLang="en-US" dirty="0"/>
                        <a:t>语言</a:t>
                      </a:r>
                      <a:r>
                        <a:rPr lang="en-US" altLang="zh-CN" dirty="0"/>
                        <a:t>2</a:t>
                      </a:r>
                      <a:r>
                        <a:rPr lang="zh-CN" altLang="en-US" dirty="0"/>
                        <a:t>句子</a:t>
                      </a:r>
                    </a:p>
                  </a:txBody>
                  <a:tcPr/>
                </a:tc>
                <a:tc>
                  <a:txBody>
                    <a:bodyPr/>
                    <a:lstStyle/>
                    <a:p>
                      <a:r>
                        <a:rPr lang="zh-CN" altLang="en-US" dirty="0"/>
                        <a:t>答案</a:t>
                      </a:r>
                    </a:p>
                  </a:txBody>
                  <a:tcPr/>
                </a:tc>
                <a:tc>
                  <a:txBody>
                    <a:bodyPr/>
                    <a:lstStyle/>
                    <a:p>
                      <a:r>
                        <a:rPr lang="en-US" altLang="zh-CN" dirty="0"/>
                        <a:t>…………</a:t>
                      </a:r>
                      <a:endParaRPr lang="zh-CN" altLang="en-US" dirty="0"/>
                    </a:p>
                  </a:txBody>
                  <a:tcPr/>
                </a:tc>
                <a:extLst>
                  <a:ext uri="{0D108BD9-81ED-4DB2-BD59-A6C34878D82A}">
                    <a16:rowId xmlns:a16="http://schemas.microsoft.com/office/drawing/2014/main" val="4181031891"/>
                  </a:ext>
                </a:extLst>
              </a:tr>
              <a:tr h="370840">
                <a:tc>
                  <a:txBody>
                    <a:bodyPr/>
                    <a:lstStyle/>
                    <a:p>
                      <a:r>
                        <a:rPr lang="en-US" altLang="zh-CN" dirty="0"/>
                        <a:t>feedback</a:t>
                      </a:r>
                      <a:endParaRPr lang="zh-CN" altLang="en-US" dirty="0"/>
                    </a:p>
                  </a:txBody>
                  <a:tcPr/>
                </a:tc>
                <a:tc>
                  <a:txBody>
                    <a:bodyPr/>
                    <a:lstStyle/>
                    <a:p>
                      <a:r>
                        <a:rPr lang="zh-CN" altLang="en-US" dirty="0"/>
                        <a:t>正确与否</a:t>
                      </a:r>
                    </a:p>
                  </a:txBody>
                  <a:tcPr/>
                </a:tc>
                <a:tc>
                  <a:txBody>
                    <a:bodyPr/>
                    <a:lstStyle/>
                    <a:p>
                      <a:r>
                        <a:rPr lang="zh-CN" altLang="en-US" dirty="0"/>
                        <a:t>正确与否</a:t>
                      </a:r>
                    </a:p>
                  </a:txBody>
                  <a:tcPr/>
                </a:tc>
                <a:tc>
                  <a:txBody>
                    <a:bodyPr/>
                    <a:lstStyle/>
                    <a:p>
                      <a:r>
                        <a:rPr lang="zh-CN" altLang="en-US" dirty="0"/>
                        <a:t>输赢（多步）</a:t>
                      </a:r>
                    </a:p>
                  </a:txBody>
                  <a:tcPr/>
                </a:tc>
                <a:tc>
                  <a:txBody>
                    <a:bodyPr/>
                    <a:lstStyle/>
                    <a:p>
                      <a:r>
                        <a:rPr lang="zh-CN" altLang="en-US" dirty="0"/>
                        <a:t>正确与否</a:t>
                      </a:r>
                    </a:p>
                  </a:txBody>
                  <a:tcPr/>
                </a:tc>
                <a:tc>
                  <a:txBody>
                    <a:bodyPr/>
                    <a:lstStyle/>
                    <a:p>
                      <a:r>
                        <a:rPr lang="zh-CN" altLang="en-US" dirty="0"/>
                        <a:t>正确与否（单</a:t>
                      </a:r>
                      <a:r>
                        <a:rPr lang="en-US" altLang="zh-CN" dirty="0"/>
                        <a:t>/</a:t>
                      </a:r>
                      <a:r>
                        <a:rPr lang="zh-CN" altLang="en-US" dirty="0"/>
                        <a:t>多步）</a:t>
                      </a:r>
                    </a:p>
                  </a:txBody>
                  <a:tcPr/>
                </a:tc>
                <a:tc>
                  <a:txBody>
                    <a:bodyPr/>
                    <a:lstStyle/>
                    <a:p>
                      <a:r>
                        <a:rPr lang="en-US" altLang="zh-CN" dirty="0"/>
                        <a:t>…………</a:t>
                      </a:r>
                      <a:endParaRPr lang="zh-CN" altLang="en-US" dirty="0"/>
                    </a:p>
                  </a:txBody>
                  <a:tcPr/>
                </a:tc>
                <a:extLst>
                  <a:ext uri="{0D108BD9-81ED-4DB2-BD59-A6C34878D82A}">
                    <a16:rowId xmlns:a16="http://schemas.microsoft.com/office/drawing/2014/main" val="2603154030"/>
                  </a:ext>
                </a:extLst>
              </a:tr>
            </a:tbl>
          </a:graphicData>
        </a:graphic>
      </p:graphicFrame>
    </p:spTree>
    <p:extLst>
      <p:ext uri="{BB962C8B-B14F-4D97-AF65-F5344CB8AC3E}">
        <p14:creationId xmlns:p14="http://schemas.microsoft.com/office/powerpoint/2010/main" val="8338332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101600"/>
            <a:ext cx="7886700" cy="981075"/>
          </a:xfrm>
          <a:prstGeom prst="rect">
            <a:avLst/>
          </a:prstGeom>
        </p:spPr>
        <p:txBody>
          <a:bodyPr/>
          <a:lstStyle/>
          <a:p>
            <a:r>
              <a:rPr lang="zh-CN" altLang="en-US" dirty="0"/>
              <a:t>深度学习的数学描述</a:t>
            </a:r>
          </a:p>
        </p:txBody>
      </p:sp>
      <mc:AlternateContent xmlns:mc="http://schemas.openxmlformats.org/markup-compatibility/2006" xmlns:a14="http://schemas.microsoft.com/office/drawing/2010/main">
        <mc:Choice Requires="a14">
          <p:sp>
            <p:nvSpPr>
              <p:cNvPr id="7" name="矩形 6"/>
              <p:cNvSpPr/>
              <p:nvPr/>
            </p:nvSpPr>
            <p:spPr>
              <a:xfrm>
                <a:off x="4839800" y="1443592"/>
                <a:ext cx="2880000" cy="64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14:m>
                  <m:oMathPara xmlns:m="http://schemas.openxmlformats.org/officeDocument/2006/math">
                    <m:oMathParaPr>
                      <m:jc m:val="centerGroup"/>
                    </m:oMathParaPr>
                    <m:oMath xmlns:m="http://schemas.openxmlformats.org/officeDocument/2006/math">
                      <m:acc>
                        <m:accPr>
                          <m:chr m:val="̂"/>
                          <m:ctrlPr>
                            <a:rPr lang="en-US" altLang="zh-CN" i="1">
                              <a:solidFill>
                                <a:prstClr val="white"/>
                              </a:solidFill>
                              <a:latin typeface="Cambria Math" panose="02040503050406030204" pitchFamily="18" charset="0"/>
                            </a:rPr>
                          </m:ctrlPr>
                        </m:accPr>
                        <m:e>
                          <m:r>
                            <a:rPr lang="en-US" altLang="zh-CN" i="1">
                              <a:solidFill>
                                <a:prstClr val="white"/>
                              </a:solidFill>
                              <a:latin typeface="Cambria Math" panose="02040503050406030204" pitchFamily="18" charset="0"/>
                            </a:rPr>
                            <m:t>𝑦</m:t>
                          </m:r>
                        </m:e>
                      </m:acc>
                      <m:r>
                        <a:rPr lang="en-US" altLang="zh-CN" i="1">
                          <a:solidFill>
                            <a:prstClr val="white"/>
                          </a:solidFill>
                          <a:latin typeface="Cambria Math" panose="02040503050406030204" pitchFamily="18" charset="0"/>
                        </a:rPr>
                        <m:t>=</m:t>
                      </m:r>
                      <m:sSub>
                        <m:sSubPr>
                          <m:ctrlPr>
                            <a:rPr lang="en-US" altLang="zh-CN" i="1">
                              <a:solidFill>
                                <a:prstClr val="white"/>
                              </a:solidFill>
                              <a:latin typeface="Cambria Math" panose="02040503050406030204" pitchFamily="18" charset="0"/>
                            </a:rPr>
                          </m:ctrlPr>
                        </m:sSubPr>
                        <m:e>
                          <m:r>
                            <a:rPr lang="en-US" altLang="zh-CN" i="1">
                              <a:solidFill>
                                <a:prstClr val="white"/>
                              </a:solidFill>
                              <a:latin typeface="Cambria Math" panose="02040503050406030204" pitchFamily="18" charset="0"/>
                            </a:rPr>
                            <m:t>𝑔</m:t>
                          </m:r>
                        </m:e>
                        <m:sub>
                          <m:r>
                            <a:rPr lang="en-US" altLang="zh-CN" i="1">
                              <a:solidFill>
                                <a:prstClr val="white"/>
                              </a:solidFill>
                              <a:latin typeface="Cambria Math" panose="02040503050406030204" pitchFamily="18" charset="0"/>
                            </a:rPr>
                            <m:t>𝜃</m:t>
                          </m:r>
                        </m:sub>
                      </m:sSub>
                      <m:d>
                        <m:dPr>
                          <m:ctrlPr>
                            <a:rPr lang="en-US" altLang="zh-CN" i="1">
                              <a:solidFill>
                                <a:prstClr val="white"/>
                              </a:solidFill>
                              <a:latin typeface="Cambria Math" panose="02040503050406030204" pitchFamily="18" charset="0"/>
                            </a:rPr>
                          </m:ctrlPr>
                        </m:dPr>
                        <m:e>
                          <m:r>
                            <a:rPr lang="en-US" altLang="zh-CN" b="1" i="1">
                              <a:solidFill>
                                <a:prstClr val="white"/>
                              </a:solidFill>
                              <a:latin typeface="Cambria Math" panose="02040503050406030204" pitchFamily="18" charset="0"/>
                            </a:rPr>
                            <m:t>𝒙</m:t>
                          </m:r>
                        </m:e>
                      </m:d>
                    </m:oMath>
                  </m:oMathPara>
                </a14:m>
                <a:endParaRPr lang="zh-CN" altLang="en-US" dirty="0">
                  <a:solidFill>
                    <a:prstClr val="white"/>
                  </a:solidFill>
                  <a:latin typeface="Times New Roman"/>
                  <a:ea typeface="微软雅黑"/>
                </a:endParaRPr>
              </a:p>
            </p:txBody>
          </p:sp>
        </mc:Choice>
        <mc:Fallback xmlns="">
          <p:sp>
            <p:nvSpPr>
              <p:cNvPr id="7" name="矩形 6"/>
              <p:cNvSpPr>
                <a:spLocks noRot="1" noChangeAspect="1" noMove="1" noResize="1" noEditPoints="1" noAdjustHandles="1" noChangeArrowheads="1" noChangeShapeType="1" noTextEdit="1"/>
              </p:cNvSpPr>
              <p:nvPr/>
            </p:nvSpPr>
            <p:spPr>
              <a:xfrm>
                <a:off x="4839800" y="1443592"/>
                <a:ext cx="2880000" cy="648000"/>
              </a:xfrm>
              <a:prstGeom prst="rect">
                <a:avLst/>
              </a:prstGeom>
              <a:blipFill>
                <a:blip r:embed="rId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 name="矩形 7"/>
              <p:cNvSpPr/>
              <p:nvPr/>
            </p:nvSpPr>
            <p:spPr>
              <a:xfrm>
                <a:off x="4659800" y="2360757"/>
                <a:ext cx="3240000" cy="64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14:m>
                  <m:oMathPara xmlns:m="http://schemas.openxmlformats.org/officeDocument/2006/math">
                    <m:oMathParaPr>
                      <m:jc m:val="centerGroup"/>
                    </m:oMathParaPr>
                    <m:oMath xmlns:m="http://schemas.openxmlformats.org/officeDocument/2006/math">
                      <m:acc>
                        <m:accPr>
                          <m:chr m:val="̂"/>
                          <m:ctrlPr>
                            <a:rPr lang="en-US" altLang="zh-CN" i="1">
                              <a:solidFill>
                                <a:prstClr val="white"/>
                              </a:solidFill>
                              <a:latin typeface="Cambria Math" panose="02040503050406030204" pitchFamily="18" charset="0"/>
                            </a:rPr>
                          </m:ctrlPr>
                        </m:accPr>
                        <m:e>
                          <m:r>
                            <a:rPr lang="en-US" altLang="zh-CN" i="1">
                              <a:solidFill>
                                <a:prstClr val="white"/>
                              </a:solidFill>
                              <a:latin typeface="Cambria Math" panose="02040503050406030204" pitchFamily="18" charset="0"/>
                            </a:rPr>
                            <m:t>𝑦</m:t>
                          </m:r>
                        </m:e>
                      </m:acc>
                      <m:r>
                        <a:rPr lang="en-US" altLang="zh-CN" i="1">
                          <a:solidFill>
                            <a:prstClr val="white"/>
                          </a:solidFill>
                          <a:latin typeface="Cambria Math" panose="02040503050406030204" pitchFamily="18" charset="0"/>
                        </a:rPr>
                        <m:t>=</m:t>
                      </m:r>
                      <m:sSub>
                        <m:sSubPr>
                          <m:ctrlPr>
                            <a:rPr lang="en-US" altLang="zh-CN" i="1">
                              <a:solidFill>
                                <a:prstClr val="white"/>
                              </a:solidFill>
                              <a:latin typeface="Cambria Math" panose="02040503050406030204" pitchFamily="18" charset="0"/>
                            </a:rPr>
                          </m:ctrlPr>
                        </m:sSubPr>
                        <m:e>
                          <m:r>
                            <a:rPr lang="en-US" altLang="zh-CN" i="1">
                              <a:solidFill>
                                <a:prstClr val="white"/>
                              </a:solidFill>
                              <a:latin typeface="Cambria Math" panose="02040503050406030204" pitchFamily="18" charset="0"/>
                            </a:rPr>
                            <m:t>𝑔</m:t>
                          </m:r>
                        </m:e>
                        <m:sub>
                          <m:r>
                            <a:rPr lang="en-US" altLang="zh-CN" i="1">
                              <a:solidFill>
                                <a:prstClr val="white"/>
                              </a:solidFill>
                              <a:latin typeface="Cambria Math" panose="02040503050406030204" pitchFamily="18" charset="0"/>
                            </a:rPr>
                            <m:t>𝜃</m:t>
                          </m:r>
                        </m:sub>
                      </m:sSub>
                      <m:d>
                        <m:dPr>
                          <m:ctrlPr>
                            <a:rPr lang="en-US" altLang="zh-CN" i="1">
                              <a:solidFill>
                                <a:prstClr val="white"/>
                              </a:solidFill>
                              <a:latin typeface="Cambria Math" panose="02040503050406030204" pitchFamily="18" charset="0"/>
                            </a:rPr>
                          </m:ctrlPr>
                        </m:dPr>
                        <m:e>
                          <m:sSub>
                            <m:sSubPr>
                              <m:ctrlPr>
                                <a:rPr lang="en-US" altLang="zh-CN" i="1">
                                  <a:solidFill>
                                    <a:prstClr val="white"/>
                                  </a:solidFill>
                                  <a:latin typeface="Cambria Math" panose="02040503050406030204" pitchFamily="18" charset="0"/>
                                </a:rPr>
                              </m:ctrlPr>
                            </m:sSubPr>
                            <m:e>
                              <m:r>
                                <a:rPr lang="en-US" altLang="zh-CN" i="1">
                                  <a:solidFill>
                                    <a:prstClr val="white"/>
                                  </a:solidFill>
                                  <a:latin typeface="Cambria Math" panose="02040503050406030204" pitchFamily="18" charset="0"/>
                                </a:rPr>
                                <m:t>𝑓</m:t>
                              </m:r>
                            </m:e>
                            <m:sub>
                              <m:sSub>
                                <m:sSubPr>
                                  <m:ctrlPr>
                                    <a:rPr lang="en-US" altLang="zh-CN" i="1">
                                      <a:solidFill>
                                        <a:prstClr val="white"/>
                                      </a:solidFill>
                                      <a:latin typeface="Cambria Math" panose="02040503050406030204" pitchFamily="18" charset="0"/>
                                    </a:rPr>
                                  </m:ctrlPr>
                                </m:sSubPr>
                                <m:e>
                                  <m:r>
                                    <a:rPr lang="en-US" altLang="zh-CN" i="1">
                                      <a:solidFill>
                                        <a:prstClr val="white"/>
                                      </a:solidFill>
                                      <a:latin typeface="Cambria Math" panose="02040503050406030204" pitchFamily="18" charset="0"/>
                                    </a:rPr>
                                    <m:t>𝜙</m:t>
                                  </m:r>
                                </m:e>
                                <m:sub>
                                  <m:r>
                                    <a:rPr lang="en-US" altLang="zh-CN" i="1">
                                      <a:solidFill>
                                        <a:prstClr val="white"/>
                                      </a:solidFill>
                                      <a:latin typeface="Cambria Math" panose="02040503050406030204" pitchFamily="18" charset="0"/>
                                    </a:rPr>
                                    <m:t>1</m:t>
                                  </m:r>
                                </m:sub>
                              </m:sSub>
                            </m:sub>
                          </m:sSub>
                          <m:d>
                            <m:dPr>
                              <m:ctrlPr>
                                <a:rPr lang="en-US" altLang="zh-CN" i="1">
                                  <a:solidFill>
                                    <a:prstClr val="white"/>
                                  </a:solidFill>
                                  <a:latin typeface="Cambria Math" panose="02040503050406030204" pitchFamily="18" charset="0"/>
                                </a:rPr>
                              </m:ctrlPr>
                            </m:dPr>
                            <m:e>
                              <m:r>
                                <a:rPr lang="en-US" altLang="zh-CN" b="1" i="1">
                                  <a:solidFill>
                                    <a:prstClr val="white"/>
                                  </a:solidFill>
                                  <a:latin typeface="Cambria Math" panose="02040503050406030204" pitchFamily="18" charset="0"/>
                                </a:rPr>
                                <m:t>𝒙</m:t>
                              </m:r>
                            </m:e>
                          </m:d>
                        </m:e>
                      </m:d>
                    </m:oMath>
                  </m:oMathPara>
                </a14:m>
                <a:endParaRPr lang="zh-CN" altLang="en-US" dirty="0">
                  <a:solidFill>
                    <a:prstClr val="white"/>
                  </a:solidFill>
                  <a:latin typeface="Times New Roman"/>
                  <a:ea typeface="微软雅黑"/>
                </a:endParaRPr>
              </a:p>
            </p:txBody>
          </p:sp>
        </mc:Choice>
        <mc:Fallback xmlns="">
          <p:sp>
            <p:nvSpPr>
              <p:cNvPr id="8" name="矩形 7"/>
              <p:cNvSpPr>
                <a:spLocks noRot="1" noChangeAspect="1" noMove="1" noResize="1" noEditPoints="1" noAdjustHandles="1" noChangeArrowheads="1" noChangeShapeType="1" noTextEdit="1"/>
              </p:cNvSpPr>
              <p:nvPr/>
            </p:nvSpPr>
            <p:spPr>
              <a:xfrm>
                <a:off x="4659800" y="2360757"/>
                <a:ext cx="3240000" cy="648000"/>
              </a:xfrm>
              <a:prstGeom prst="rect">
                <a:avLst/>
              </a:prstGeom>
              <a:blipFill>
                <a:blip r:embed="rId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 name="矩形 8"/>
              <p:cNvSpPr/>
              <p:nvPr/>
            </p:nvSpPr>
            <p:spPr>
              <a:xfrm>
                <a:off x="4479800" y="3316023"/>
                <a:ext cx="3600000" cy="64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14:m>
                  <m:oMathPara xmlns:m="http://schemas.openxmlformats.org/officeDocument/2006/math">
                    <m:oMathParaPr>
                      <m:jc m:val="centerGroup"/>
                    </m:oMathParaPr>
                    <m:oMath xmlns:m="http://schemas.openxmlformats.org/officeDocument/2006/math">
                      <m:acc>
                        <m:accPr>
                          <m:chr m:val="̂"/>
                          <m:ctrlPr>
                            <a:rPr lang="en-US" altLang="zh-CN" i="1">
                              <a:solidFill>
                                <a:prstClr val="white"/>
                              </a:solidFill>
                              <a:latin typeface="Cambria Math" panose="02040503050406030204" pitchFamily="18" charset="0"/>
                            </a:rPr>
                          </m:ctrlPr>
                        </m:accPr>
                        <m:e>
                          <m:r>
                            <a:rPr lang="en-US" altLang="zh-CN" i="1">
                              <a:solidFill>
                                <a:prstClr val="white"/>
                              </a:solidFill>
                              <a:latin typeface="Cambria Math" panose="02040503050406030204" pitchFamily="18" charset="0"/>
                            </a:rPr>
                            <m:t>𝑦</m:t>
                          </m:r>
                        </m:e>
                      </m:acc>
                      <m:r>
                        <a:rPr lang="en-US" altLang="zh-CN" i="1">
                          <a:solidFill>
                            <a:prstClr val="white"/>
                          </a:solidFill>
                          <a:latin typeface="Cambria Math" panose="02040503050406030204" pitchFamily="18" charset="0"/>
                        </a:rPr>
                        <m:t>=</m:t>
                      </m:r>
                      <m:sSub>
                        <m:sSubPr>
                          <m:ctrlPr>
                            <a:rPr lang="en-US" altLang="zh-CN" i="1">
                              <a:solidFill>
                                <a:prstClr val="white"/>
                              </a:solidFill>
                              <a:latin typeface="Cambria Math" panose="02040503050406030204" pitchFamily="18" charset="0"/>
                            </a:rPr>
                          </m:ctrlPr>
                        </m:sSubPr>
                        <m:e>
                          <m:r>
                            <a:rPr lang="en-US" altLang="zh-CN" i="1">
                              <a:solidFill>
                                <a:prstClr val="white"/>
                              </a:solidFill>
                              <a:latin typeface="Cambria Math" panose="02040503050406030204" pitchFamily="18" charset="0"/>
                            </a:rPr>
                            <m:t>𝑔</m:t>
                          </m:r>
                        </m:e>
                        <m:sub>
                          <m:r>
                            <a:rPr lang="en-US" altLang="zh-CN" i="1">
                              <a:solidFill>
                                <a:prstClr val="white"/>
                              </a:solidFill>
                              <a:latin typeface="Cambria Math" panose="02040503050406030204" pitchFamily="18" charset="0"/>
                            </a:rPr>
                            <m:t>𝜃</m:t>
                          </m:r>
                        </m:sub>
                      </m:sSub>
                      <m:d>
                        <m:dPr>
                          <m:ctrlPr>
                            <a:rPr lang="en-US" altLang="zh-CN" i="1">
                              <a:solidFill>
                                <a:prstClr val="white"/>
                              </a:solidFill>
                              <a:latin typeface="Cambria Math" panose="02040503050406030204" pitchFamily="18" charset="0"/>
                            </a:rPr>
                          </m:ctrlPr>
                        </m:dPr>
                        <m:e>
                          <m:sSub>
                            <m:sSubPr>
                              <m:ctrlPr>
                                <a:rPr lang="en-US" altLang="zh-CN" i="1">
                                  <a:solidFill>
                                    <a:prstClr val="white"/>
                                  </a:solidFill>
                                  <a:latin typeface="Cambria Math" panose="02040503050406030204" pitchFamily="18" charset="0"/>
                                </a:rPr>
                              </m:ctrlPr>
                            </m:sSubPr>
                            <m:e>
                              <m:r>
                                <a:rPr lang="en-US" altLang="zh-CN" i="1">
                                  <a:solidFill>
                                    <a:prstClr val="white"/>
                                  </a:solidFill>
                                  <a:latin typeface="Cambria Math" panose="02040503050406030204" pitchFamily="18" charset="0"/>
                                </a:rPr>
                                <m:t>𝑓</m:t>
                              </m:r>
                            </m:e>
                            <m:sub>
                              <m:sSub>
                                <m:sSubPr>
                                  <m:ctrlPr>
                                    <a:rPr lang="en-US" altLang="zh-CN" i="1">
                                      <a:solidFill>
                                        <a:prstClr val="white"/>
                                      </a:solidFill>
                                      <a:latin typeface="Cambria Math" panose="02040503050406030204" pitchFamily="18" charset="0"/>
                                    </a:rPr>
                                  </m:ctrlPr>
                                </m:sSubPr>
                                <m:e>
                                  <m:r>
                                    <a:rPr lang="en-US" altLang="zh-CN" i="1">
                                      <a:solidFill>
                                        <a:prstClr val="white"/>
                                      </a:solidFill>
                                      <a:latin typeface="Cambria Math" panose="02040503050406030204" pitchFamily="18" charset="0"/>
                                    </a:rPr>
                                    <m:t>𝜙</m:t>
                                  </m:r>
                                </m:e>
                                <m:sub>
                                  <m:r>
                                    <a:rPr lang="en-US" altLang="zh-CN" i="1">
                                      <a:solidFill>
                                        <a:prstClr val="white"/>
                                      </a:solidFill>
                                      <a:latin typeface="Cambria Math" panose="02040503050406030204" pitchFamily="18" charset="0"/>
                                    </a:rPr>
                                    <m:t>2</m:t>
                                  </m:r>
                                </m:sub>
                              </m:sSub>
                            </m:sub>
                          </m:sSub>
                          <m:d>
                            <m:dPr>
                              <m:ctrlPr>
                                <a:rPr lang="en-US" altLang="zh-CN" i="1">
                                  <a:solidFill>
                                    <a:prstClr val="white"/>
                                  </a:solidFill>
                                  <a:latin typeface="Cambria Math" panose="02040503050406030204" pitchFamily="18" charset="0"/>
                                </a:rPr>
                              </m:ctrlPr>
                            </m:dPr>
                            <m:e>
                              <m:sSub>
                                <m:sSubPr>
                                  <m:ctrlPr>
                                    <a:rPr lang="en-US" altLang="zh-CN" i="1">
                                      <a:solidFill>
                                        <a:prstClr val="white"/>
                                      </a:solidFill>
                                      <a:latin typeface="Cambria Math" panose="02040503050406030204" pitchFamily="18" charset="0"/>
                                    </a:rPr>
                                  </m:ctrlPr>
                                </m:sSubPr>
                                <m:e>
                                  <m:r>
                                    <a:rPr lang="en-US" altLang="zh-CN" i="1">
                                      <a:solidFill>
                                        <a:prstClr val="white"/>
                                      </a:solidFill>
                                      <a:latin typeface="Cambria Math" panose="02040503050406030204" pitchFamily="18" charset="0"/>
                                    </a:rPr>
                                    <m:t>𝑓</m:t>
                                  </m:r>
                                </m:e>
                                <m:sub>
                                  <m:sSub>
                                    <m:sSubPr>
                                      <m:ctrlPr>
                                        <a:rPr lang="en-US" altLang="zh-CN" i="1">
                                          <a:solidFill>
                                            <a:prstClr val="white"/>
                                          </a:solidFill>
                                          <a:latin typeface="Cambria Math" panose="02040503050406030204" pitchFamily="18" charset="0"/>
                                        </a:rPr>
                                      </m:ctrlPr>
                                    </m:sSubPr>
                                    <m:e>
                                      <m:r>
                                        <a:rPr lang="en-US" altLang="zh-CN" i="1">
                                          <a:solidFill>
                                            <a:prstClr val="white"/>
                                          </a:solidFill>
                                          <a:latin typeface="Cambria Math" panose="02040503050406030204" pitchFamily="18" charset="0"/>
                                        </a:rPr>
                                        <m:t>𝜙</m:t>
                                      </m:r>
                                    </m:e>
                                    <m:sub>
                                      <m:r>
                                        <a:rPr lang="en-US" altLang="zh-CN" i="1">
                                          <a:solidFill>
                                            <a:prstClr val="white"/>
                                          </a:solidFill>
                                          <a:latin typeface="Cambria Math" panose="02040503050406030204" pitchFamily="18" charset="0"/>
                                        </a:rPr>
                                        <m:t>1</m:t>
                                      </m:r>
                                    </m:sub>
                                  </m:sSub>
                                </m:sub>
                              </m:sSub>
                              <m:d>
                                <m:dPr>
                                  <m:ctrlPr>
                                    <a:rPr lang="en-US" altLang="zh-CN" i="1">
                                      <a:solidFill>
                                        <a:prstClr val="white"/>
                                      </a:solidFill>
                                      <a:latin typeface="Cambria Math" panose="02040503050406030204" pitchFamily="18" charset="0"/>
                                    </a:rPr>
                                  </m:ctrlPr>
                                </m:dPr>
                                <m:e>
                                  <m:r>
                                    <a:rPr lang="en-US" altLang="zh-CN" b="1" i="1">
                                      <a:solidFill>
                                        <a:prstClr val="white"/>
                                      </a:solidFill>
                                      <a:latin typeface="Cambria Math" panose="02040503050406030204" pitchFamily="18" charset="0"/>
                                    </a:rPr>
                                    <m:t>𝒙</m:t>
                                  </m:r>
                                </m:e>
                              </m:d>
                            </m:e>
                          </m:d>
                        </m:e>
                      </m:d>
                    </m:oMath>
                  </m:oMathPara>
                </a14:m>
                <a:endParaRPr lang="zh-CN" altLang="en-US" dirty="0">
                  <a:solidFill>
                    <a:prstClr val="white"/>
                  </a:solidFill>
                  <a:latin typeface="Times New Roman"/>
                  <a:ea typeface="微软雅黑"/>
                </a:endParaRPr>
              </a:p>
            </p:txBody>
          </p:sp>
        </mc:Choice>
        <mc:Fallback xmlns="">
          <p:sp>
            <p:nvSpPr>
              <p:cNvPr id="9" name="矩形 8"/>
              <p:cNvSpPr>
                <a:spLocks noRot="1" noChangeAspect="1" noMove="1" noResize="1" noEditPoints="1" noAdjustHandles="1" noChangeArrowheads="1" noChangeShapeType="1" noTextEdit="1"/>
              </p:cNvSpPr>
              <p:nvPr/>
            </p:nvSpPr>
            <p:spPr>
              <a:xfrm>
                <a:off x="4479800" y="3316023"/>
                <a:ext cx="3600000" cy="648000"/>
              </a:xfrm>
              <a:prstGeom prst="rect">
                <a:avLst/>
              </a:prstGeom>
              <a:blipFill>
                <a:blip r:embed="rId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 name="矩形 9"/>
              <p:cNvSpPr/>
              <p:nvPr/>
            </p:nvSpPr>
            <p:spPr>
              <a:xfrm>
                <a:off x="4194804" y="5027339"/>
                <a:ext cx="4064999" cy="64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14:m>
                  <m:oMathPara xmlns:m="http://schemas.openxmlformats.org/officeDocument/2006/math">
                    <m:oMathParaPr>
                      <m:jc m:val="centerGroup"/>
                    </m:oMathParaPr>
                    <m:oMath xmlns:m="http://schemas.openxmlformats.org/officeDocument/2006/math">
                      <m:acc>
                        <m:accPr>
                          <m:chr m:val="̂"/>
                          <m:ctrlPr>
                            <a:rPr lang="en-US" altLang="zh-CN" i="1">
                              <a:solidFill>
                                <a:prstClr val="white"/>
                              </a:solidFill>
                              <a:latin typeface="Cambria Math" panose="02040503050406030204" pitchFamily="18" charset="0"/>
                            </a:rPr>
                          </m:ctrlPr>
                        </m:accPr>
                        <m:e>
                          <m:r>
                            <a:rPr lang="en-US" altLang="zh-CN" i="1">
                              <a:solidFill>
                                <a:prstClr val="white"/>
                              </a:solidFill>
                              <a:latin typeface="Cambria Math" panose="02040503050406030204" pitchFamily="18" charset="0"/>
                            </a:rPr>
                            <m:t>𝑦</m:t>
                          </m:r>
                        </m:e>
                      </m:acc>
                      <m:r>
                        <a:rPr lang="en-US" altLang="zh-CN" i="1">
                          <a:solidFill>
                            <a:prstClr val="white"/>
                          </a:solidFill>
                          <a:latin typeface="Cambria Math" panose="02040503050406030204" pitchFamily="18" charset="0"/>
                        </a:rPr>
                        <m:t>=</m:t>
                      </m:r>
                      <m:sSub>
                        <m:sSubPr>
                          <m:ctrlPr>
                            <a:rPr lang="en-US" altLang="zh-CN" i="1">
                              <a:solidFill>
                                <a:prstClr val="white"/>
                              </a:solidFill>
                              <a:latin typeface="Cambria Math" panose="02040503050406030204" pitchFamily="18" charset="0"/>
                            </a:rPr>
                          </m:ctrlPr>
                        </m:sSubPr>
                        <m:e>
                          <m:r>
                            <a:rPr lang="en-US" altLang="zh-CN" i="1">
                              <a:solidFill>
                                <a:prstClr val="white"/>
                              </a:solidFill>
                              <a:latin typeface="Cambria Math" panose="02040503050406030204" pitchFamily="18" charset="0"/>
                            </a:rPr>
                            <m:t>𝑔</m:t>
                          </m:r>
                        </m:e>
                        <m:sub>
                          <m:r>
                            <a:rPr lang="en-US" altLang="zh-CN" i="1">
                              <a:solidFill>
                                <a:prstClr val="white"/>
                              </a:solidFill>
                              <a:latin typeface="Cambria Math" panose="02040503050406030204" pitchFamily="18" charset="0"/>
                            </a:rPr>
                            <m:t>𝜃</m:t>
                          </m:r>
                        </m:sub>
                      </m:sSub>
                      <m:d>
                        <m:dPr>
                          <m:ctrlPr>
                            <a:rPr lang="en-US" altLang="zh-CN" i="1">
                              <a:solidFill>
                                <a:prstClr val="white"/>
                              </a:solidFill>
                              <a:latin typeface="Cambria Math" panose="02040503050406030204" pitchFamily="18" charset="0"/>
                            </a:rPr>
                          </m:ctrlPr>
                        </m:dPr>
                        <m:e>
                          <m:sSub>
                            <m:sSubPr>
                              <m:ctrlPr>
                                <a:rPr lang="en-US" altLang="zh-CN" i="1">
                                  <a:solidFill>
                                    <a:prstClr val="white"/>
                                  </a:solidFill>
                                  <a:latin typeface="Cambria Math" panose="02040503050406030204" pitchFamily="18" charset="0"/>
                                </a:rPr>
                              </m:ctrlPr>
                            </m:sSubPr>
                            <m:e>
                              <m:r>
                                <a:rPr lang="en-US" altLang="zh-CN" i="1">
                                  <a:solidFill>
                                    <a:prstClr val="white"/>
                                  </a:solidFill>
                                  <a:latin typeface="Cambria Math" panose="02040503050406030204" pitchFamily="18" charset="0"/>
                                </a:rPr>
                                <m:t>𝑓</m:t>
                              </m:r>
                            </m:e>
                            <m:sub>
                              <m:sSub>
                                <m:sSubPr>
                                  <m:ctrlPr>
                                    <a:rPr lang="en-US" altLang="zh-CN" i="1">
                                      <a:solidFill>
                                        <a:prstClr val="white"/>
                                      </a:solidFill>
                                      <a:latin typeface="Cambria Math" panose="02040503050406030204" pitchFamily="18" charset="0"/>
                                    </a:rPr>
                                  </m:ctrlPr>
                                </m:sSubPr>
                                <m:e>
                                  <m:r>
                                    <a:rPr lang="en-US" altLang="zh-CN" i="1">
                                      <a:solidFill>
                                        <a:prstClr val="white"/>
                                      </a:solidFill>
                                      <a:latin typeface="Cambria Math" panose="02040503050406030204" pitchFamily="18" charset="0"/>
                                    </a:rPr>
                                    <m:t>𝜙</m:t>
                                  </m:r>
                                </m:e>
                                <m:sub>
                                  <m:r>
                                    <a:rPr lang="en-US" altLang="zh-CN" i="1">
                                      <a:solidFill>
                                        <a:prstClr val="white"/>
                                      </a:solidFill>
                                      <a:latin typeface="Cambria Math" panose="02040503050406030204" pitchFamily="18" charset="0"/>
                                    </a:rPr>
                                    <m:t>𝑛</m:t>
                                  </m:r>
                                  <m:r>
                                    <a:rPr lang="en-US" altLang="zh-CN" i="1">
                                      <a:solidFill>
                                        <a:prstClr val="white"/>
                                      </a:solidFill>
                                      <a:latin typeface="Cambria Math" panose="02040503050406030204" pitchFamily="18" charset="0"/>
                                    </a:rPr>
                                    <m:t>−1</m:t>
                                  </m:r>
                                </m:sub>
                              </m:sSub>
                            </m:sub>
                          </m:sSub>
                          <m:d>
                            <m:dPr>
                              <m:ctrlPr>
                                <a:rPr lang="en-US" altLang="zh-CN" i="1">
                                  <a:solidFill>
                                    <a:prstClr val="white"/>
                                  </a:solidFill>
                                  <a:latin typeface="Cambria Math" panose="02040503050406030204" pitchFamily="18" charset="0"/>
                                </a:rPr>
                              </m:ctrlPr>
                            </m:dPr>
                            <m:e>
                              <m:r>
                                <a:rPr lang="en-US" altLang="zh-CN" i="1">
                                  <a:solidFill>
                                    <a:prstClr val="white"/>
                                  </a:solidFill>
                                  <a:latin typeface="Cambria Math" panose="02040503050406030204" pitchFamily="18" charset="0"/>
                                </a:rPr>
                                <m:t>⋯</m:t>
                              </m:r>
                              <m:sSub>
                                <m:sSubPr>
                                  <m:ctrlPr>
                                    <a:rPr lang="en-US" altLang="zh-CN" i="1">
                                      <a:solidFill>
                                        <a:prstClr val="white"/>
                                      </a:solidFill>
                                      <a:latin typeface="Cambria Math" panose="02040503050406030204" pitchFamily="18" charset="0"/>
                                    </a:rPr>
                                  </m:ctrlPr>
                                </m:sSubPr>
                                <m:e>
                                  <m:r>
                                    <a:rPr lang="en-US" altLang="zh-CN" i="1">
                                      <a:solidFill>
                                        <a:prstClr val="white"/>
                                      </a:solidFill>
                                      <a:latin typeface="Cambria Math" panose="02040503050406030204" pitchFamily="18" charset="0"/>
                                    </a:rPr>
                                    <m:t>𝑓</m:t>
                                  </m:r>
                                </m:e>
                                <m:sub>
                                  <m:sSub>
                                    <m:sSubPr>
                                      <m:ctrlPr>
                                        <a:rPr lang="en-US" altLang="zh-CN" i="1">
                                          <a:solidFill>
                                            <a:prstClr val="white"/>
                                          </a:solidFill>
                                          <a:latin typeface="Cambria Math" panose="02040503050406030204" pitchFamily="18" charset="0"/>
                                        </a:rPr>
                                      </m:ctrlPr>
                                    </m:sSubPr>
                                    <m:e>
                                      <m:r>
                                        <a:rPr lang="en-US" altLang="zh-CN" i="1">
                                          <a:solidFill>
                                            <a:prstClr val="white"/>
                                          </a:solidFill>
                                          <a:latin typeface="Cambria Math" panose="02040503050406030204" pitchFamily="18" charset="0"/>
                                        </a:rPr>
                                        <m:t>𝜙</m:t>
                                      </m:r>
                                    </m:e>
                                    <m:sub>
                                      <m:r>
                                        <a:rPr lang="en-US" altLang="zh-CN" i="1">
                                          <a:solidFill>
                                            <a:prstClr val="white"/>
                                          </a:solidFill>
                                          <a:latin typeface="Cambria Math" panose="02040503050406030204" pitchFamily="18" charset="0"/>
                                        </a:rPr>
                                        <m:t>3</m:t>
                                      </m:r>
                                    </m:sub>
                                  </m:sSub>
                                </m:sub>
                              </m:sSub>
                              <m:d>
                                <m:dPr>
                                  <m:ctrlPr>
                                    <a:rPr lang="en-US" altLang="zh-CN" i="1">
                                      <a:solidFill>
                                        <a:prstClr val="white"/>
                                      </a:solidFill>
                                      <a:latin typeface="Cambria Math" panose="02040503050406030204" pitchFamily="18" charset="0"/>
                                    </a:rPr>
                                  </m:ctrlPr>
                                </m:dPr>
                                <m:e>
                                  <m:sSub>
                                    <m:sSubPr>
                                      <m:ctrlPr>
                                        <a:rPr lang="en-US" altLang="zh-CN" i="1">
                                          <a:solidFill>
                                            <a:prstClr val="white"/>
                                          </a:solidFill>
                                          <a:latin typeface="Cambria Math" panose="02040503050406030204" pitchFamily="18" charset="0"/>
                                        </a:rPr>
                                      </m:ctrlPr>
                                    </m:sSubPr>
                                    <m:e>
                                      <m:r>
                                        <a:rPr lang="en-US" altLang="zh-CN" i="1">
                                          <a:solidFill>
                                            <a:prstClr val="white"/>
                                          </a:solidFill>
                                          <a:latin typeface="Cambria Math" panose="02040503050406030204" pitchFamily="18" charset="0"/>
                                        </a:rPr>
                                        <m:t>𝑓</m:t>
                                      </m:r>
                                    </m:e>
                                    <m:sub>
                                      <m:sSub>
                                        <m:sSubPr>
                                          <m:ctrlPr>
                                            <a:rPr lang="en-US" altLang="zh-CN" i="1">
                                              <a:solidFill>
                                                <a:prstClr val="white"/>
                                              </a:solidFill>
                                              <a:latin typeface="Cambria Math" panose="02040503050406030204" pitchFamily="18" charset="0"/>
                                            </a:rPr>
                                          </m:ctrlPr>
                                        </m:sSubPr>
                                        <m:e>
                                          <m:r>
                                            <a:rPr lang="en-US" altLang="zh-CN" i="1">
                                              <a:solidFill>
                                                <a:prstClr val="white"/>
                                              </a:solidFill>
                                              <a:latin typeface="Cambria Math" panose="02040503050406030204" pitchFamily="18" charset="0"/>
                                            </a:rPr>
                                            <m:t>𝜙</m:t>
                                          </m:r>
                                        </m:e>
                                        <m:sub>
                                          <m:r>
                                            <a:rPr lang="en-US" altLang="zh-CN" i="1">
                                              <a:solidFill>
                                                <a:prstClr val="white"/>
                                              </a:solidFill>
                                              <a:latin typeface="Cambria Math" panose="02040503050406030204" pitchFamily="18" charset="0"/>
                                            </a:rPr>
                                            <m:t>2</m:t>
                                          </m:r>
                                        </m:sub>
                                      </m:sSub>
                                    </m:sub>
                                  </m:sSub>
                                  <m:d>
                                    <m:dPr>
                                      <m:ctrlPr>
                                        <a:rPr lang="en-US" altLang="zh-CN" i="1">
                                          <a:solidFill>
                                            <a:prstClr val="white"/>
                                          </a:solidFill>
                                          <a:latin typeface="Cambria Math" panose="02040503050406030204" pitchFamily="18" charset="0"/>
                                        </a:rPr>
                                      </m:ctrlPr>
                                    </m:dPr>
                                    <m:e>
                                      <m:sSub>
                                        <m:sSubPr>
                                          <m:ctrlPr>
                                            <a:rPr lang="en-US" altLang="zh-CN" i="1">
                                              <a:solidFill>
                                                <a:prstClr val="white"/>
                                              </a:solidFill>
                                              <a:latin typeface="Cambria Math" panose="02040503050406030204" pitchFamily="18" charset="0"/>
                                            </a:rPr>
                                          </m:ctrlPr>
                                        </m:sSubPr>
                                        <m:e>
                                          <m:r>
                                            <a:rPr lang="en-US" altLang="zh-CN" i="1">
                                              <a:solidFill>
                                                <a:prstClr val="white"/>
                                              </a:solidFill>
                                              <a:latin typeface="Cambria Math" panose="02040503050406030204" pitchFamily="18" charset="0"/>
                                            </a:rPr>
                                            <m:t>𝑓</m:t>
                                          </m:r>
                                        </m:e>
                                        <m:sub>
                                          <m:sSub>
                                            <m:sSubPr>
                                              <m:ctrlPr>
                                                <a:rPr lang="en-US" altLang="zh-CN" i="1">
                                                  <a:solidFill>
                                                    <a:prstClr val="white"/>
                                                  </a:solidFill>
                                                  <a:latin typeface="Cambria Math" panose="02040503050406030204" pitchFamily="18" charset="0"/>
                                                </a:rPr>
                                              </m:ctrlPr>
                                            </m:sSubPr>
                                            <m:e>
                                              <m:r>
                                                <a:rPr lang="en-US" altLang="zh-CN" i="1">
                                                  <a:solidFill>
                                                    <a:prstClr val="white"/>
                                                  </a:solidFill>
                                                  <a:latin typeface="Cambria Math" panose="02040503050406030204" pitchFamily="18" charset="0"/>
                                                </a:rPr>
                                                <m:t>𝜙</m:t>
                                              </m:r>
                                            </m:e>
                                            <m:sub>
                                              <m:r>
                                                <a:rPr lang="en-US" altLang="zh-CN" i="1">
                                                  <a:solidFill>
                                                    <a:prstClr val="white"/>
                                                  </a:solidFill>
                                                  <a:latin typeface="Cambria Math" panose="02040503050406030204" pitchFamily="18" charset="0"/>
                                                </a:rPr>
                                                <m:t>1</m:t>
                                              </m:r>
                                            </m:sub>
                                          </m:sSub>
                                        </m:sub>
                                      </m:sSub>
                                      <m:d>
                                        <m:dPr>
                                          <m:ctrlPr>
                                            <a:rPr lang="en-US" altLang="zh-CN" i="1">
                                              <a:solidFill>
                                                <a:prstClr val="white"/>
                                              </a:solidFill>
                                              <a:latin typeface="Cambria Math" panose="02040503050406030204" pitchFamily="18" charset="0"/>
                                            </a:rPr>
                                          </m:ctrlPr>
                                        </m:dPr>
                                        <m:e>
                                          <m:r>
                                            <a:rPr lang="en-US" altLang="zh-CN" b="1" i="1">
                                              <a:solidFill>
                                                <a:prstClr val="white"/>
                                              </a:solidFill>
                                              <a:latin typeface="Cambria Math" panose="02040503050406030204" pitchFamily="18" charset="0"/>
                                            </a:rPr>
                                            <m:t>𝒙</m:t>
                                          </m:r>
                                        </m:e>
                                      </m:d>
                                    </m:e>
                                  </m:d>
                                </m:e>
                              </m:d>
                            </m:e>
                          </m:d>
                        </m:e>
                      </m:d>
                    </m:oMath>
                  </m:oMathPara>
                </a14:m>
                <a:endParaRPr lang="zh-CN" altLang="en-US" dirty="0">
                  <a:solidFill>
                    <a:prstClr val="white"/>
                  </a:solidFill>
                  <a:latin typeface="Times New Roman"/>
                  <a:ea typeface="微软雅黑"/>
                </a:endParaRPr>
              </a:p>
            </p:txBody>
          </p:sp>
        </mc:Choice>
        <mc:Fallback xmlns="">
          <p:sp>
            <p:nvSpPr>
              <p:cNvPr id="10" name="矩形 9"/>
              <p:cNvSpPr>
                <a:spLocks noRot="1" noChangeAspect="1" noMove="1" noResize="1" noEditPoints="1" noAdjustHandles="1" noChangeArrowheads="1" noChangeShapeType="1" noTextEdit="1"/>
              </p:cNvSpPr>
              <p:nvPr/>
            </p:nvSpPr>
            <p:spPr>
              <a:xfrm>
                <a:off x="4194804" y="5027339"/>
                <a:ext cx="4064999" cy="648000"/>
              </a:xfrm>
              <a:prstGeom prst="rect">
                <a:avLst/>
              </a:prstGeom>
              <a:blipFill>
                <a:blip r:embed="rId5"/>
                <a:stretch>
                  <a:fillRect b="-3774"/>
                </a:stretch>
              </a:blipFill>
            </p:spPr>
            <p:txBody>
              <a:bodyPr/>
              <a:lstStyle/>
              <a:p>
                <a:r>
                  <a:rPr lang="zh-CN" altLang="en-US">
                    <a:noFill/>
                  </a:rPr>
                  <a:t> </a:t>
                </a:r>
              </a:p>
            </p:txBody>
          </p:sp>
        </mc:Fallback>
      </mc:AlternateContent>
      <p:sp>
        <p:nvSpPr>
          <p:cNvPr id="11" name="下箭头 10"/>
          <p:cNvSpPr/>
          <p:nvPr/>
        </p:nvSpPr>
        <p:spPr>
          <a:xfrm>
            <a:off x="6175028" y="2129411"/>
            <a:ext cx="209551" cy="19288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Times New Roman"/>
              <a:ea typeface="微软雅黑"/>
            </a:endParaRPr>
          </a:p>
        </p:txBody>
      </p:sp>
      <p:sp>
        <p:nvSpPr>
          <p:cNvPr id="12" name="下箭头 11"/>
          <p:cNvSpPr/>
          <p:nvPr/>
        </p:nvSpPr>
        <p:spPr>
          <a:xfrm>
            <a:off x="6175028" y="3063055"/>
            <a:ext cx="209551" cy="19288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Times New Roman"/>
              <a:ea typeface="微软雅黑"/>
            </a:endParaRPr>
          </a:p>
        </p:txBody>
      </p:sp>
      <p:sp>
        <p:nvSpPr>
          <p:cNvPr id="13" name="下箭头 12"/>
          <p:cNvSpPr/>
          <p:nvPr/>
        </p:nvSpPr>
        <p:spPr>
          <a:xfrm>
            <a:off x="6175028" y="4751319"/>
            <a:ext cx="209551" cy="19288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Times New Roman"/>
              <a:ea typeface="微软雅黑"/>
            </a:endParaRPr>
          </a:p>
        </p:txBody>
      </p:sp>
      <p:sp>
        <p:nvSpPr>
          <p:cNvPr id="14" name="下箭头 13"/>
          <p:cNvSpPr/>
          <p:nvPr/>
        </p:nvSpPr>
        <p:spPr>
          <a:xfrm>
            <a:off x="6175028" y="4087562"/>
            <a:ext cx="209551" cy="19288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Times New Roman"/>
              <a:ea typeface="微软雅黑"/>
            </a:endParaRPr>
          </a:p>
        </p:txBody>
      </p:sp>
      <p:sp>
        <p:nvSpPr>
          <p:cNvPr id="15" name="文本框 14"/>
          <p:cNvSpPr txBox="1"/>
          <p:nvPr/>
        </p:nvSpPr>
        <p:spPr>
          <a:xfrm>
            <a:off x="6116886" y="4355079"/>
            <a:ext cx="461665" cy="470876"/>
          </a:xfrm>
          <a:prstGeom prst="rect">
            <a:avLst/>
          </a:prstGeom>
          <a:noFill/>
        </p:spPr>
        <p:txBody>
          <a:bodyPr vert="eaVert" wrap="square" rtlCol="0">
            <a:spAutoFit/>
          </a:bodyPr>
          <a:lstStyle/>
          <a:p>
            <a:pPr>
              <a:defRPr/>
            </a:pPr>
            <a:r>
              <a:rPr lang="en-US" altLang="zh-CN" dirty="0">
                <a:solidFill>
                  <a:prstClr val="black"/>
                </a:solidFill>
                <a:latin typeface="Times New Roman"/>
                <a:ea typeface="微软雅黑"/>
              </a:rPr>
              <a:t>…</a:t>
            </a:r>
            <a:endParaRPr lang="zh-CN" altLang="en-US" dirty="0">
              <a:solidFill>
                <a:prstClr val="black"/>
              </a:solidFill>
              <a:latin typeface="Times New Roman"/>
              <a:ea typeface="微软雅黑"/>
            </a:endParaRPr>
          </a:p>
        </p:txBody>
      </p:sp>
      <p:sp>
        <p:nvSpPr>
          <p:cNvPr id="16" name="矩形 15"/>
          <p:cNvSpPr/>
          <p:nvPr/>
        </p:nvSpPr>
        <p:spPr>
          <a:xfrm>
            <a:off x="8715777" y="1582925"/>
            <a:ext cx="1107996" cy="369332"/>
          </a:xfrm>
          <a:prstGeom prst="rect">
            <a:avLst/>
          </a:prstGeom>
        </p:spPr>
        <p:txBody>
          <a:bodyPr wrap="none">
            <a:spAutoFit/>
          </a:bodyPr>
          <a:lstStyle/>
          <a:p>
            <a:pPr>
              <a:defRPr/>
            </a:pPr>
            <a:r>
              <a:rPr lang="zh-CN" altLang="en-US" dirty="0">
                <a:solidFill>
                  <a:prstClr val="black"/>
                </a:solidFill>
                <a:latin typeface="Times New Roman"/>
                <a:ea typeface="微软雅黑"/>
              </a:rPr>
              <a:t>浅层学习</a:t>
            </a:r>
          </a:p>
        </p:txBody>
      </p:sp>
      <p:sp>
        <p:nvSpPr>
          <p:cNvPr id="17" name="矩形 16"/>
          <p:cNvSpPr/>
          <p:nvPr/>
        </p:nvSpPr>
        <p:spPr>
          <a:xfrm>
            <a:off x="8720388" y="4280441"/>
            <a:ext cx="1107996" cy="369332"/>
          </a:xfrm>
          <a:prstGeom prst="rect">
            <a:avLst/>
          </a:prstGeom>
        </p:spPr>
        <p:txBody>
          <a:bodyPr wrap="none">
            <a:spAutoFit/>
          </a:bodyPr>
          <a:lstStyle/>
          <a:p>
            <a:pPr>
              <a:defRPr/>
            </a:pPr>
            <a:r>
              <a:rPr lang="zh-CN" altLang="en-US" dirty="0">
                <a:solidFill>
                  <a:prstClr val="black"/>
                </a:solidFill>
                <a:latin typeface="Times New Roman"/>
                <a:ea typeface="微软雅黑"/>
              </a:rPr>
              <a:t>深度学习</a:t>
            </a:r>
          </a:p>
        </p:txBody>
      </p:sp>
      <mc:AlternateContent xmlns:mc="http://schemas.openxmlformats.org/markup-compatibility/2006" xmlns:a14="http://schemas.microsoft.com/office/drawing/2010/main">
        <mc:Choice Requires="a14">
          <p:sp>
            <p:nvSpPr>
              <p:cNvPr id="18" name="矩形 17"/>
              <p:cNvSpPr/>
              <p:nvPr/>
            </p:nvSpPr>
            <p:spPr>
              <a:xfrm>
                <a:off x="2139329" y="3154102"/>
                <a:ext cx="2055479" cy="672428"/>
              </a:xfrm>
              <a:prstGeom prst="rect">
                <a:avLst/>
              </a:prstGeom>
            </p:spPr>
            <p:txBody>
              <a:bodyPr wrap="square">
                <a:spAutoFit/>
              </a:bodyPr>
              <a:lstStyle/>
              <a:p>
                <a:pPr>
                  <a:defRPr/>
                </a:pPr>
                <a14:m>
                  <m:oMath xmlns:m="http://schemas.openxmlformats.org/officeDocument/2006/math">
                    <m:sSub>
                      <m:sSubPr>
                        <m:ctrlPr>
                          <a:rPr lang="en-US" altLang="zh-CN" i="1">
                            <a:solidFill>
                              <a:prstClr val="black"/>
                            </a:solidFill>
                            <a:latin typeface="Cambria Math" panose="02040503050406030204" pitchFamily="18" charset="0"/>
                            <a:ea typeface="Cambria Math" panose="02040503050406030204" pitchFamily="18" charset="0"/>
                          </a:rPr>
                        </m:ctrlPr>
                      </m:sSubPr>
                      <m:e>
                        <m:r>
                          <a:rPr lang="en-US" altLang="zh-CN" i="1">
                            <a:solidFill>
                              <a:prstClr val="black"/>
                            </a:solidFill>
                            <a:latin typeface="Cambria Math" panose="02040503050406030204" pitchFamily="18" charset="0"/>
                            <a:ea typeface="Cambria Math" panose="02040503050406030204" pitchFamily="18" charset="0"/>
                          </a:rPr>
                          <m:t>𝑓</m:t>
                        </m:r>
                      </m:e>
                      <m:sub>
                        <m:sSub>
                          <m:sSubPr>
                            <m:ctrlPr>
                              <a:rPr lang="en-US" altLang="zh-CN" i="1">
                                <a:solidFill>
                                  <a:prstClr val="black"/>
                                </a:solidFill>
                                <a:latin typeface="Cambria Math" panose="02040503050406030204" pitchFamily="18" charset="0"/>
                                <a:ea typeface="Cambria Math" panose="02040503050406030204" pitchFamily="18" charset="0"/>
                              </a:rPr>
                            </m:ctrlPr>
                          </m:sSubPr>
                          <m:e>
                            <m:r>
                              <a:rPr lang="en-US" altLang="zh-CN" i="1">
                                <a:solidFill>
                                  <a:prstClr val="black"/>
                                </a:solidFill>
                                <a:latin typeface="Cambria Math" panose="02040503050406030204" pitchFamily="18" charset="0"/>
                                <a:ea typeface="Cambria Math" panose="02040503050406030204" pitchFamily="18" charset="0"/>
                              </a:rPr>
                              <m:t>𝜙</m:t>
                            </m:r>
                          </m:e>
                          <m:sub>
                            <m:r>
                              <a:rPr lang="en-US" altLang="zh-CN" i="1">
                                <a:solidFill>
                                  <a:prstClr val="black"/>
                                </a:solidFill>
                                <a:latin typeface="Cambria Math" panose="02040503050406030204" pitchFamily="18" charset="0"/>
                                <a:ea typeface="Cambria Math" panose="02040503050406030204" pitchFamily="18" charset="0"/>
                              </a:rPr>
                              <m:t>𝑙</m:t>
                            </m:r>
                          </m:sub>
                        </m:sSub>
                      </m:sub>
                    </m:sSub>
                    <m:d>
                      <m:dPr>
                        <m:ctrlPr>
                          <a:rPr lang="pt-BR" altLang="zh-CN" i="1">
                            <a:solidFill>
                              <a:prstClr val="black"/>
                            </a:solidFill>
                            <a:latin typeface="Cambria Math" panose="02040503050406030204" pitchFamily="18" charset="0"/>
                            <a:ea typeface="Cambria Math" panose="02040503050406030204" pitchFamily="18" charset="0"/>
                          </a:rPr>
                        </m:ctrlPr>
                      </m:dPr>
                      <m:e>
                        <m:r>
                          <a:rPr lang="pt-BR" altLang="zh-CN">
                            <a:solidFill>
                              <a:prstClr val="black"/>
                            </a:solidFill>
                            <a:latin typeface="Cambria Math" panose="02040503050406030204" pitchFamily="18" charset="0"/>
                            <a:ea typeface="Cambria Math" panose="02040503050406030204" pitchFamily="18" charset="0"/>
                          </a:rPr>
                          <m:t>𝑥</m:t>
                        </m:r>
                      </m:e>
                    </m:d>
                  </m:oMath>
                </a14:m>
                <a:r>
                  <a:rPr lang="zh-CN" altLang="en-US" dirty="0">
                    <a:solidFill>
                      <a:prstClr val="black"/>
                    </a:solidFill>
                    <a:latin typeface="Cambria Math" panose="02040503050406030204" pitchFamily="18" charset="0"/>
                    <a:ea typeface="微软雅黑"/>
                  </a:rPr>
                  <a:t>为非线性函数，不一定连续</a:t>
                </a:r>
                <a:endParaRPr lang="zh-CN" altLang="en-US" dirty="0">
                  <a:solidFill>
                    <a:prstClr val="black"/>
                  </a:solidFill>
                  <a:latin typeface="Times New Roman"/>
                  <a:ea typeface="微软雅黑"/>
                </a:endParaRPr>
              </a:p>
            </p:txBody>
          </p:sp>
        </mc:Choice>
        <mc:Fallback xmlns="">
          <p:sp>
            <p:nvSpPr>
              <p:cNvPr id="18" name="矩形 17"/>
              <p:cNvSpPr>
                <a:spLocks noRot="1" noChangeAspect="1" noMove="1" noResize="1" noEditPoints="1" noAdjustHandles="1" noChangeArrowheads="1" noChangeShapeType="1" noTextEdit="1"/>
              </p:cNvSpPr>
              <p:nvPr/>
            </p:nvSpPr>
            <p:spPr>
              <a:xfrm>
                <a:off x="2139329" y="3154102"/>
                <a:ext cx="2055479" cy="672428"/>
              </a:xfrm>
              <a:prstGeom prst="rect">
                <a:avLst/>
              </a:prstGeom>
              <a:blipFill>
                <a:blip r:embed="rId6"/>
                <a:stretch>
                  <a:fillRect l="-2454" t="-3704" b="-12963"/>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6464987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标题 1"/>
              <p:cNvSpPr>
                <a:spLocks noGrp="1"/>
              </p:cNvSpPr>
              <p:nvPr>
                <p:ph type="title"/>
              </p:nvPr>
            </p:nvSpPr>
            <p:spPr>
              <a:xfrm>
                <a:off x="0" y="-101600"/>
                <a:ext cx="7886700" cy="981075"/>
              </a:xfrm>
              <a:prstGeom prst="rect">
                <a:avLst/>
              </a:prstGeom>
            </p:spPr>
            <p:txBody>
              <a:bodyPr/>
              <a:lstStyle/>
              <a:p>
                <a:r>
                  <a:rPr lang="zh-CN" altLang="en-US" dirty="0"/>
                  <a:t>神经元模型</a:t>
                </a:r>
                <a:r>
                  <a:rPr lang="en-US" altLang="zh-CN" dirty="0"/>
                  <a:t>—</a:t>
                </a:r>
                <a:r>
                  <a:rPr lang="zh-CN" altLang="en-US" dirty="0"/>
                  <a:t>如何表示</a:t>
                </a:r>
                <a:r>
                  <a:rPr lang="en-US" altLang="zh-CN" dirty="0"/>
                  <a:t> </a:t>
                </a:r>
                <a14:m>
                  <m:oMath xmlns:m="http://schemas.openxmlformats.org/officeDocument/2006/math">
                    <m:sSub>
                      <m:sSubPr>
                        <m:ctrlPr>
                          <a:rPr lang="en-US" altLang="zh-CN" sz="3600" i="1">
                            <a:solidFill>
                              <a:schemeClr val="bg1"/>
                            </a:solidFill>
                            <a:latin typeface="Cambria Math" panose="02040503050406030204" pitchFamily="18" charset="0"/>
                            <a:ea typeface="Cambria Math" panose="02040503050406030204" pitchFamily="18" charset="0"/>
                            <a:cs typeface="+mn-cs"/>
                          </a:rPr>
                        </m:ctrlPr>
                      </m:sSubPr>
                      <m:e>
                        <m:r>
                          <a:rPr lang="en-US" altLang="zh-CN" sz="3600" i="1">
                            <a:solidFill>
                              <a:schemeClr val="bg1"/>
                            </a:solidFill>
                            <a:latin typeface="Cambria Math" panose="02040503050406030204" pitchFamily="18" charset="0"/>
                            <a:ea typeface="Cambria Math" panose="02040503050406030204" pitchFamily="18" charset="0"/>
                            <a:cs typeface="+mn-cs"/>
                          </a:rPr>
                          <m:t>𝒇</m:t>
                        </m:r>
                      </m:e>
                      <m:sub>
                        <m:sSub>
                          <m:sSubPr>
                            <m:ctrlPr>
                              <a:rPr lang="en-US" altLang="zh-CN" sz="3600" i="1">
                                <a:solidFill>
                                  <a:schemeClr val="bg1"/>
                                </a:solidFill>
                                <a:latin typeface="Cambria Math" panose="02040503050406030204" pitchFamily="18" charset="0"/>
                                <a:ea typeface="Cambria Math" panose="02040503050406030204" pitchFamily="18" charset="0"/>
                                <a:cs typeface="+mn-cs"/>
                              </a:rPr>
                            </m:ctrlPr>
                          </m:sSubPr>
                          <m:e>
                            <m:r>
                              <a:rPr lang="en-US" altLang="zh-CN" sz="3600" i="1">
                                <a:solidFill>
                                  <a:schemeClr val="bg1"/>
                                </a:solidFill>
                                <a:latin typeface="Cambria Math" panose="02040503050406030204" pitchFamily="18" charset="0"/>
                                <a:ea typeface="Cambria Math" panose="02040503050406030204" pitchFamily="18" charset="0"/>
                                <a:cs typeface="+mn-cs"/>
                              </a:rPr>
                              <m:t>𝝓</m:t>
                            </m:r>
                          </m:e>
                          <m:sub>
                            <m:r>
                              <a:rPr lang="en-US" altLang="zh-CN" sz="3600" i="1">
                                <a:solidFill>
                                  <a:schemeClr val="bg1"/>
                                </a:solidFill>
                                <a:latin typeface="Cambria Math" panose="02040503050406030204" pitchFamily="18" charset="0"/>
                                <a:ea typeface="Cambria Math" panose="02040503050406030204" pitchFamily="18" charset="0"/>
                                <a:cs typeface="+mn-cs"/>
                              </a:rPr>
                              <m:t>𝒍</m:t>
                            </m:r>
                          </m:sub>
                        </m:sSub>
                      </m:sub>
                    </m:sSub>
                    <m:d>
                      <m:dPr>
                        <m:ctrlPr>
                          <a:rPr lang="pt-BR" altLang="zh-CN" sz="3600" i="1">
                            <a:solidFill>
                              <a:schemeClr val="bg1"/>
                            </a:solidFill>
                            <a:latin typeface="Cambria Math" panose="02040503050406030204" pitchFamily="18" charset="0"/>
                            <a:ea typeface="Cambria Math" panose="02040503050406030204" pitchFamily="18" charset="0"/>
                            <a:cs typeface="+mn-cs"/>
                          </a:rPr>
                        </m:ctrlPr>
                      </m:dPr>
                      <m:e>
                        <m:r>
                          <a:rPr lang="pt-BR" altLang="zh-CN" sz="3600" b="1" i="1">
                            <a:solidFill>
                              <a:schemeClr val="bg1"/>
                            </a:solidFill>
                            <a:latin typeface="Cambria Math" panose="02040503050406030204" pitchFamily="18" charset="0"/>
                            <a:ea typeface="Cambria Math" panose="02040503050406030204" pitchFamily="18" charset="0"/>
                            <a:cs typeface="+mn-cs"/>
                          </a:rPr>
                          <m:t>𝒙</m:t>
                        </m:r>
                      </m:e>
                    </m:d>
                  </m:oMath>
                </a14:m>
                <a:endParaRPr lang="zh-CN" altLang="en-US" dirty="0"/>
              </a:p>
            </p:txBody>
          </p:sp>
        </mc:Choice>
        <mc:Fallback xmlns="">
          <p:sp>
            <p:nvSpPr>
              <p:cNvPr id="2" name="标题 1"/>
              <p:cNvSpPr>
                <a:spLocks noGrp="1" noRot="1" noChangeAspect="1" noMove="1" noResize="1" noEditPoints="1" noAdjustHandles="1" noChangeArrowheads="1" noChangeShapeType="1" noTextEdit="1"/>
              </p:cNvSpPr>
              <p:nvPr>
                <p:ph type="title"/>
              </p:nvPr>
            </p:nvSpPr>
            <p:spPr>
              <a:xfrm>
                <a:off x="0" y="-101600"/>
                <a:ext cx="7886700" cy="981075"/>
              </a:xfrm>
              <a:prstGeom prst="rect">
                <a:avLst/>
              </a:prstGeom>
              <a:blipFill>
                <a:blip r:embed="rId2"/>
                <a:stretch>
                  <a:fillRect l="-1768"/>
                </a:stretch>
              </a:blipFill>
            </p:spPr>
            <p:txBody>
              <a:bodyPr/>
              <a:lstStyle/>
              <a:p>
                <a:r>
                  <a:rPr lang="en-US">
                    <a:noFill/>
                  </a:rPr>
                  <a:t> </a:t>
                </a:r>
              </a:p>
            </p:txBody>
          </p:sp>
        </mc:Fallback>
      </mc:AlternateContent>
      <p:pic>
        <p:nvPicPr>
          <p:cNvPr id="15" name="内容占位符 3">
            <a:extLst>
              <a:ext uri="{FF2B5EF4-FFF2-40B4-BE49-F238E27FC236}">
                <a16:creationId xmlns:a16="http://schemas.microsoft.com/office/drawing/2014/main" id="{E52A5F6C-8CE7-3490-03D8-C88D29A1F59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bwMode="auto">
          <a:xfrm>
            <a:off x="206548" y="1884517"/>
            <a:ext cx="5676877" cy="3658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a:extLst>
              <a:ext uri="{FF2B5EF4-FFF2-40B4-BE49-F238E27FC236}">
                <a16:creationId xmlns:a16="http://schemas.microsoft.com/office/drawing/2014/main" id="{DC4BD976-81F3-098D-5164-98DAF57F8B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83425" y="2252132"/>
            <a:ext cx="6253866" cy="3515929"/>
          </a:xfrm>
          <a:prstGeom prst="rect">
            <a:avLst/>
          </a:prstGeom>
        </p:spPr>
      </p:pic>
    </p:spTree>
    <p:extLst>
      <p:ext uri="{BB962C8B-B14F-4D97-AF65-F5344CB8AC3E}">
        <p14:creationId xmlns:p14="http://schemas.microsoft.com/office/powerpoint/2010/main" val="32669659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C2C566-24BB-7A59-10DA-BA342029D747}"/>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10C0135B-EE78-8B72-98ED-F5D82B556DCE}"/>
                  </a:ext>
                </a:extLst>
              </p:cNvPr>
              <p:cNvSpPr>
                <a:spLocks noGrp="1"/>
              </p:cNvSpPr>
              <p:nvPr>
                <p:ph idx="1"/>
              </p:nvPr>
            </p:nvSpPr>
            <p:spPr>
              <a:xfrm>
                <a:off x="1390651" y="2288938"/>
                <a:ext cx="4004896" cy="3786553"/>
              </a:xfrm>
            </p:spPr>
            <p:txBody>
              <a:bodyPr>
                <a:normAutofit/>
              </a:bodyPr>
              <a:lstStyle/>
              <a:p>
                <a:r>
                  <a:rPr lang="zh-CN" altLang="en-US" dirty="0">
                    <a:solidFill>
                      <a:srgbClr val="FF0000"/>
                    </a:solidFill>
                  </a:rPr>
                  <a:t>输入</a:t>
                </a:r>
                <a:r>
                  <a:rPr lang="zh-CN" altLang="en-US" dirty="0"/>
                  <a:t>：来自其他</a:t>
                </a:r>
                <a14:m>
                  <m:oMath xmlns:m="http://schemas.openxmlformats.org/officeDocument/2006/math">
                    <m:r>
                      <a:rPr lang="en-US" altLang="zh-CN" b="0" i="1" smtClean="0">
                        <a:latin typeface="Cambria Math" panose="02040503050406030204" pitchFamily="18" charset="0"/>
                      </a:rPr>
                      <m:t>𝑛</m:t>
                    </m:r>
                  </m:oMath>
                </a14:m>
                <a:r>
                  <a:rPr lang="zh-CN" altLang="en-US" dirty="0"/>
                  <a:t>个神经云传递过来的输入信号</a:t>
                </a:r>
              </a:p>
              <a:p>
                <a:endParaRPr lang="zh-CN" altLang="en-US" dirty="0"/>
              </a:p>
              <a:p>
                <a:r>
                  <a:rPr lang="zh-CN" altLang="en-US" dirty="0">
                    <a:solidFill>
                      <a:srgbClr val="FF0000"/>
                    </a:solidFill>
                  </a:rPr>
                  <a:t>处理</a:t>
                </a:r>
                <a:r>
                  <a:rPr lang="zh-CN" altLang="en-US" dirty="0"/>
                  <a:t>：输入信号通过带权重的连接进行传递</a:t>
                </a:r>
                <a:r>
                  <a:rPr lang="en-US" altLang="zh-CN" dirty="0"/>
                  <a:t>, </a:t>
                </a:r>
                <a:r>
                  <a:rPr lang="zh-CN" altLang="en-US" dirty="0"/>
                  <a:t>神经元接受到总输入值将与神经元的阈值进行比较</a:t>
                </a:r>
              </a:p>
              <a:p>
                <a:endParaRPr lang="zh-CN" altLang="en-US" dirty="0"/>
              </a:p>
              <a:p>
                <a:r>
                  <a:rPr lang="zh-CN" altLang="en-US" dirty="0">
                    <a:solidFill>
                      <a:srgbClr val="FF0000"/>
                    </a:solidFill>
                  </a:rPr>
                  <a:t>输出</a:t>
                </a:r>
                <a:r>
                  <a:rPr lang="zh-CN" altLang="en-US" dirty="0"/>
                  <a:t>：通过激活函数的处理以得到输出</a:t>
                </a:r>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xfrm>
                <a:off x="1390651" y="2288938"/>
                <a:ext cx="4004896" cy="3786553"/>
              </a:xfrm>
              <a:blipFill>
                <a:blip r:embed="rId2"/>
                <a:stretch>
                  <a:fillRect l="-1522" t="-1768" r="-76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 name="标题 1">
                <a:extLst>
                  <a:ext uri="{FF2B5EF4-FFF2-40B4-BE49-F238E27FC236}">
                    <a16:creationId xmlns:a16="http://schemas.microsoft.com/office/drawing/2014/main" id="{01D6C865-87E2-AD7D-3359-36BD46FFCC99}"/>
                  </a:ext>
                </a:extLst>
              </p:cNvPr>
              <p:cNvSpPr>
                <a:spLocks noGrp="1"/>
              </p:cNvSpPr>
              <p:nvPr>
                <p:ph type="title"/>
              </p:nvPr>
            </p:nvSpPr>
            <p:spPr>
              <a:xfrm>
                <a:off x="0" y="-101600"/>
                <a:ext cx="7886700" cy="981075"/>
              </a:xfrm>
              <a:prstGeom prst="rect">
                <a:avLst/>
              </a:prstGeom>
            </p:spPr>
            <p:txBody>
              <a:bodyPr/>
              <a:lstStyle/>
              <a:p>
                <a:r>
                  <a:rPr lang="zh-CN" altLang="en-US" dirty="0"/>
                  <a:t>神经元模型</a:t>
                </a:r>
                <a:r>
                  <a:rPr lang="en-US" altLang="zh-CN" dirty="0"/>
                  <a:t>—</a:t>
                </a:r>
                <a:r>
                  <a:rPr lang="zh-CN" altLang="en-US" dirty="0"/>
                  <a:t>如何表示</a:t>
                </a:r>
                <a:r>
                  <a:rPr lang="en-US" altLang="zh-CN" dirty="0"/>
                  <a:t> </a:t>
                </a:r>
                <a14:m>
                  <m:oMath xmlns:m="http://schemas.openxmlformats.org/officeDocument/2006/math">
                    <m:sSub>
                      <m:sSubPr>
                        <m:ctrlPr>
                          <a:rPr lang="en-US" altLang="zh-CN" sz="3600" i="1">
                            <a:solidFill>
                              <a:schemeClr val="bg1"/>
                            </a:solidFill>
                            <a:latin typeface="Cambria Math" panose="02040503050406030204" pitchFamily="18" charset="0"/>
                            <a:ea typeface="Cambria Math" panose="02040503050406030204" pitchFamily="18" charset="0"/>
                            <a:cs typeface="+mn-cs"/>
                          </a:rPr>
                        </m:ctrlPr>
                      </m:sSubPr>
                      <m:e>
                        <m:r>
                          <a:rPr lang="en-US" altLang="zh-CN" sz="3600" i="1">
                            <a:solidFill>
                              <a:schemeClr val="bg1"/>
                            </a:solidFill>
                            <a:latin typeface="Cambria Math" panose="02040503050406030204" pitchFamily="18" charset="0"/>
                            <a:ea typeface="Cambria Math" panose="02040503050406030204" pitchFamily="18" charset="0"/>
                            <a:cs typeface="+mn-cs"/>
                          </a:rPr>
                          <m:t>𝒇</m:t>
                        </m:r>
                      </m:e>
                      <m:sub>
                        <m:sSub>
                          <m:sSubPr>
                            <m:ctrlPr>
                              <a:rPr lang="en-US" altLang="zh-CN" sz="3600" i="1">
                                <a:solidFill>
                                  <a:schemeClr val="bg1"/>
                                </a:solidFill>
                                <a:latin typeface="Cambria Math" panose="02040503050406030204" pitchFamily="18" charset="0"/>
                                <a:ea typeface="Cambria Math" panose="02040503050406030204" pitchFamily="18" charset="0"/>
                                <a:cs typeface="+mn-cs"/>
                              </a:rPr>
                            </m:ctrlPr>
                          </m:sSubPr>
                          <m:e>
                            <m:r>
                              <a:rPr lang="en-US" altLang="zh-CN" sz="3600" i="1">
                                <a:solidFill>
                                  <a:schemeClr val="bg1"/>
                                </a:solidFill>
                                <a:latin typeface="Cambria Math" panose="02040503050406030204" pitchFamily="18" charset="0"/>
                                <a:ea typeface="Cambria Math" panose="02040503050406030204" pitchFamily="18" charset="0"/>
                                <a:cs typeface="+mn-cs"/>
                              </a:rPr>
                              <m:t>𝝓</m:t>
                            </m:r>
                          </m:e>
                          <m:sub>
                            <m:r>
                              <a:rPr lang="en-US" altLang="zh-CN" sz="3600" i="1">
                                <a:solidFill>
                                  <a:schemeClr val="bg1"/>
                                </a:solidFill>
                                <a:latin typeface="Cambria Math" panose="02040503050406030204" pitchFamily="18" charset="0"/>
                                <a:ea typeface="Cambria Math" panose="02040503050406030204" pitchFamily="18" charset="0"/>
                                <a:cs typeface="+mn-cs"/>
                              </a:rPr>
                              <m:t>𝒍</m:t>
                            </m:r>
                          </m:sub>
                        </m:sSub>
                      </m:sub>
                    </m:sSub>
                    <m:d>
                      <m:dPr>
                        <m:ctrlPr>
                          <a:rPr lang="pt-BR" altLang="zh-CN" sz="3600" i="1">
                            <a:solidFill>
                              <a:schemeClr val="bg1"/>
                            </a:solidFill>
                            <a:latin typeface="Cambria Math" panose="02040503050406030204" pitchFamily="18" charset="0"/>
                            <a:ea typeface="Cambria Math" panose="02040503050406030204" pitchFamily="18" charset="0"/>
                            <a:cs typeface="+mn-cs"/>
                          </a:rPr>
                        </m:ctrlPr>
                      </m:dPr>
                      <m:e>
                        <m:r>
                          <a:rPr lang="pt-BR" altLang="zh-CN" sz="3600" b="1" i="1">
                            <a:solidFill>
                              <a:schemeClr val="bg1"/>
                            </a:solidFill>
                            <a:latin typeface="Cambria Math" panose="02040503050406030204" pitchFamily="18" charset="0"/>
                            <a:ea typeface="Cambria Math" panose="02040503050406030204" pitchFamily="18" charset="0"/>
                            <a:cs typeface="+mn-cs"/>
                          </a:rPr>
                          <m:t>𝒙</m:t>
                        </m:r>
                      </m:e>
                    </m:d>
                  </m:oMath>
                </a14:m>
                <a:endParaRPr lang="zh-CN" altLang="en-US" dirty="0"/>
              </a:p>
            </p:txBody>
          </p:sp>
        </mc:Choice>
        <mc:Fallback xmlns="">
          <p:sp>
            <p:nvSpPr>
              <p:cNvPr id="2" name="标题 1"/>
              <p:cNvSpPr>
                <a:spLocks noGrp="1" noRot="1" noChangeAspect="1" noMove="1" noResize="1" noEditPoints="1" noAdjustHandles="1" noChangeArrowheads="1" noChangeShapeType="1" noTextEdit="1"/>
              </p:cNvSpPr>
              <p:nvPr>
                <p:ph type="title"/>
              </p:nvPr>
            </p:nvSpPr>
            <p:spPr>
              <a:xfrm>
                <a:off x="0" y="-101600"/>
                <a:ext cx="7886700" cy="981075"/>
              </a:xfrm>
              <a:prstGeom prst="rect">
                <a:avLst/>
              </a:prstGeom>
              <a:blipFill>
                <a:blip r:embed="rId3"/>
                <a:stretch>
                  <a:fillRect l="-1546"/>
                </a:stretch>
              </a:blipFill>
            </p:spPr>
            <p:txBody>
              <a:bodyPr/>
              <a:lstStyle/>
              <a:p>
                <a:r>
                  <a:rPr lang="zh-CN" altLang="en-US">
                    <a:noFill/>
                  </a:rPr>
                  <a:t> </a:t>
                </a:r>
              </a:p>
            </p:txBody>
          </p:sp>
        </mc:Fallback>
      </mc:AlternateContent>
      <p:pic>
        <p:nvPicPr>
          <p:cNvPr id="8" name="内容占位符 6" descr="屏幕剪辑">
            <a:extLst>
              <a:ext uri="{FF2B5EF4-FFF2-40B4-BE49-F238E27FC236}">
                <a16:creationId xmlns:a16="http://schemas.microsoft.com/office/drawing/2014/main" id="{CD76E4FE-93E9-D317-965C-1DA5AE13441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179" r="33246" b="19421"/>
          <a:stretch/>
        </p:blipFill>
        <p:spPr>
          <a:xfrm>
            <a:off x="6104792" y="2288931"/>
            <a:ext cx="4219864" cy="3254652"/>
          </a:xfrm>
          <a:prstGeom prst="rect">
            <a:avLst/>
          </a:prstGeom>
        </p:spPr>
      </p:pic>
      <mc:AlternateContent xmlns:mc="http://schemas.openxmlformats.org/markup-compatibility/2006" xmlns:a14="http://schemas.microsoft.com/office/drawing/2010/main">
        <mc:Choice Requires="a14">
          <p:sp>
            <p:nvSpPr>
              <p:cNvPr id="9" name="文本框 8">
                <a:extLst>
                  <a:ext uri="{FF2B5EF4-FFF2-40B4-BE49-F238E27FC236}">
                    <a16:creationId xmlns:a16="http://schemas.microsoft.com/office/drawing/2014/main" id="{80E66B88-9851-39EB-F4E0-0973CF25F1D3}"/>
                  </a:ext>
                </a:extLst>
              </p:cNvPr>
              <p:cNvSpPr txBox="1"/>
              <p:nvPr/>
            </p:nvSpPr>
            <p:spPr>
              <a:xfrm>
                <a:off x="9217276" y="3373315"/>
                <a:ext cx="1556239"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altLang="zh-CN" sz="2000" i="1">
                          <a:solidFill>
                            <a:srgbClr val="FF0000"/>
                          </a:solidFill>
                          <a:latin typeface="Cambria Math" panose="02040503050406030204" pitchFamily="18" charset="0"/>
                        </a:rPr>
                        <m:t>𝑦</m:t>
                      </m:r>
                      <m:r>
                        <a:rPr lang="en-US" altLang="zh-CN" sz="2000" i="1">
                          <a:solidFill>
                            <a:srgbClr val="FF0000"/>
                          </a:solidFill>
                          <a:latin typeface="Cambria Math" panose="02040503050406030204" pitchFamily="18" charset="0"/>
                        </a:rPr>
                        <m:t>=</m:t>
                      </m:r>
                      <m:r>
                        <a:rPr lang="en-US" altLang="zh-CN" sz="2000" i="1">
                          <a:solidFill>
                            <a:srgbClr val="FF0000"/>
                          </a:solidFill>
                          <a:latin typeface="Cambria Math" panose="02040503050406030204" pitchFamily="18" charset="0"/>
                        </a:rPr>
                        <m:t>𝑓</m:t>
                      </m:r>
                      <m:d>
                        <m:dPr>
                          <m:ctrlPr>
                            <a:rPr lang="en-US" altLang="zh-CN" sz="2000" i="1">
                              <a:solidFill>
                                <a:srgbClr val="FF0000"/>
                              </a:solidFill>
                              <a:latin typeface="Cambria Math" panose="02040503050406030204" pitchFamily="18" charset="0"/>
                            </a:rPr>
                          </m:ctrlPr>
                        </m:dPr>
                        <m:e>
                          <m:r>
                            <a:rPr lang="en-US" altLang="zh-CN" sz="2000" i="1">
                              <a:solidFill>
                                <a:srgbClr val="FF0000"/>
                              </a:solidFill>
                              <a:latin typeface="Cambria Math" panose="02040503050406030204" pitchFamily="18" charset="0"/>
                            </a:rPr>
                            <m:t>𝑧</m:t>
                          </m:r>
                        </m:e>
                      </m:d>
                    </m:oMath>
                  </m:oMathPara>
                </a14:m>
                <a:endParaRPr lang="zh-CN" altLang="en-US" sz="2000" dirty="0">
                  <a:solidFill>
                    <a:srgbClr val="FF0000"/>
                  </a:solidFill>
                </a:endParaRPr>
              </a:p>
            </p:txBody>
          </p:sp>
        </mc:Choice>
        <mc:Fallback xmlns="">
          <p:sp>
            <p:nvSpPr>
              <p:cNvPr id="9" name="文本框 8"/>
              <p:cNvSpPr txBox="1">
                <a:spLocks noRot="1" noChangeAspect="1" noMove="1" noResize="1" noEditPoints="1" noAdjustHandles="1" noChangeArrowheads="1" noChangeShapeType="1" noTextEdit="1"/>
              </p:cNvSpPr>
              <p:nvPr/>
            </p:nvSpPr>
            <p:spPr>
              <a:xfrm>
                <a:off x="9217276" y="3373315"/>
                <a:ext cx="1556239" cy="400110"/>
              </a:xfrm>
              <a:prstGeom prst="rect">
                <a:avLst/>
              </a:prstGeom>
              <a:blipFill>
                <a:blip r:embed="rId5"/>
                <a:stretch>
                  <a:fillRect b="-1212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 name="矩形 9">
                <a:extLst>
                  <a:ext uri="{FF2B5EF4-FFF2-40B4-BE49-F238E27FC236}">
                    <a16:creationId xmlns:a16="http://schemas.microsoft.com/office/drawing/2014/main" id="{D72B15D3-CB8B-7446-5011-032CFE45524E}"/>
                  </a:ext>
                </a:extLst>
              </p:cNvPr>
              <p:cNvSpPr/>
              <p:nvPr/>
            </p:nvSpPr>
            <p:spPr>
              <a:xfrm>
                <a:off x="8569446" y="2127137"/>
                <a:ext cx="2172326" cy="401072"/>
              </a:xfrm>
              <a:prstGeom prst="rect">
                <a:avLst/>
              </a:prstGeom>
            </p:spPr>
            <p:txBody>
              <a:bodyPr wrap="none">
                <a:spAutoFit/>
              </a:bodyPr>
              <a:lstStyle/>
              <a:p>
                <a:r>
                  <a:rPr lang="en-US" altLang="zh-CN" sz="2000" dirty="0">
                    <a:solidFill>
                      <a:srgbClr val="FF0000"/>
                    </a:solidFill>
                  </a:rPr>
                  <a:t> </a:t>
                </a:r>
                <a14:m>
                  <m:oMath xmlns:m="http://schemas.openxmlformats.org/officeDocument/2006/math">
                    <m:r>
                      <m:rPr>
                        <m:sty m:val="p"/>
                      </m:rPr>
                      <a:rPr lang="en-US" altLang="zh-CN" sz="2000" i="1">
                        <a:solidFill>
                          <a:srgbClr val="FF0000"/>
                        </a:solidFill>
                        <a:latin typeface="Cambria Math" panose="02040503050406030204" pitchFamily="18" charset="0"/>
                      </a:rPr>
                      <m:t>z</m:t>
                    </m:r>
                    <m:r>
                      <a:rPr lang="en-US" altLang="zh-CN" sz="2000" i="1">
                        <a:solidFill>
                          <a:srgbClr val="FF0000"/>
                        </a:solidFill>
                        <a:latin typeface="Cambria Math" panose="02040503050406030204" pitchFamily="18" charset="0"/>
                      </a:rPr>
                      <m:t>=</m:t>
                    </m:r>
                    <m:nary>
                      <m:naryPr>
                        <m:chr m:val="∑"/>
                        <m:ctrlPr>
                          <a:rPr lang="en-US" altLang="zh-CN" sz="2000" i="1">
                            <a:solidFill>
                              <a:srgbClr val="FF0000"/>
                            </a:solidFill>
                            <a:latin typeface="Cambria Math" panose="02040503050406030204" pitchFamily="18" charset="0"/>
                          </a:rPr>
                        </m:ctrlPr>
                      </m:naryPr>
                      <m:sub>
                        <m:r>
                          <a:rPr lang="en-US" altLang="zh-CN" sz="2000" i="1">
                            <a:solidFill>
                              <a:srgbClr val="FF0000"/>
                            </a:solidFill>
                            <a:latin typeface="Cambria Math" panose="02040503050406030204" pitchFamily="18" charset="0"/>
                          </a:rPr>
                          <m:t>𝑖</m:t>
                        </m:r>
                        <m:r>
                          <a:rPr lang="en-US" altLang="zh-CN" sz="2000" i="1">
                            <a:solidFill>
                              <a:srgbClr val="FF0000"/>
                            </a:solidFill>
                            <a:latin typeface="Cambria Math" panose="02040503050406030204" pitchFamily="18" charset="0"/>
                          </a:rPr>
                          <m:t>=1</m:t>
                        </m:r>
                      </m:sub>
                      <m:sup>
                        <m:r>
                          <a:rPr lang="en-US" altLang="zh-CN" sz="2000" i="1">
                            <a:solidFill>
                              <a:srgbClr val="FF0000"/>
                            </a:solidFill>
                            <a:latin typeface="Cambria Math" panose="02040503050406030204" pitchFamily="18" charset="0"/>
                          </a:rPr>
                          <m:t>𝑛</m:t>
                        </m:r>
                      </m:sup>
                      <m:e>
                        <m:sSub>
                          <m:sSubPr>
                            <m:ctrlPr>
                              <a:rPr lang="en-US" altLang="zh-CN" sz="2000" i="1">
                                <a:solidFill>
                                  <a:srgbClr val="FF0000"/>
                                </a:solidFill>
                                <a:latin typeface="Cambria Math" panose="02040503050406030204" pitchFamily="18" charset="0"/>
                              </a:rPr>
                            </m:ctrlPr>
                          </m:sSubPr>
                          <m:e>
                            <m:r>
                              <a:rPr lang="en-US" altLang="zh-CN" sz="2000" i="1">
                                <a:solidFill>
                                  <a:srgbClr val="FF0000"/>
                                </a:solidFill>
                                <a:latin typeface="Cambria Math" panose="02040503050406030204" pitchFamily="18" charset="0"/>
                              </a:rPr>
                              <m:t>𝑤</m:t>
                            </m:r>
                          </m:e>
                          <m:sub>
                            <m:r>
                              <a:rPr lang="en-US" altLang="zh-CN" sz="2000" i="1">
                                <a:solidFill>
                                  <a:srgbClr val="FF0000"/>
                                </a:solidFill>
                                <a:latin typeface="Cambria Math" panose="02040503050406030204" pitchFamily="18" charset="0"/>
                              </a:rPr>
                              <m:t>𝑖</m:t>
                            </m:r>
                          </m:sub>
                        </m:sSub>
                        <m:sSub>
                          <m:sSubPr>
                            <m:ctrlPr>
                              <a:rPr lang="en-US" altLang="zh-CN" sz="2000" i="1">
                                <a:solidFill>
                                  <a:srgbClr val="FF0000"/>
                                </a:solidFill>
                                <a:latin typeface="Cambria Math" panose="02040503050406030204" pitchFamily="18" charset="0"/>
                              </a:rPr>
                            </m:ctrlPr>
                          </m:sSubPr>
                          <m:e>
                            <m:r>
                              <a:rPr lang="en-US" altLang="zh-CN" sz="2000" i="1">
                                <a:solidFill>
                                  <a:srgbClr val="FF0000"/>
                                </a:solidFill>
                                <a:latin typeface="Cambria Math" panose="02040503050406030204" pitchFamily="18" charset="0"/>
                              </a:rPr>
                              <m:t>𝑥</m:t>
                            </m:r>
                          </m:e>
                          <m:sub>
                            <m:r>
                              <a:rPr lang="en-US" altLang="zh-CN" sz="2000" i="1">
                                <a:solidFill>
                                  <a:srgbClr val="FF0000"/>
                                </a:solidFill>
                                <a:latin typeface="Cambria Math" panose="02040503050406030204" pitchFamily="18" charset="0"/>
                              </a:rPr>
                              <m:t>𝑖</m:t>
                            </m:r>
                          </m:sub>
                        </m:sSub>
                      </m:e>
                    </m:nary>
                    <m:r>
                      <a:rPr lang="en-US" altLang="zh-CN" sz="2000" i="1">
                        <a:solidFill>
                          <a:srgbClr val="FF0000"/>
                        </a:solidFill>
                        <a:latin typeface="Cambria Math" panose="02040503050406030204" pitchFamily="18" charset="0"/>
                      </a:rPr>
                      <m:t>−</m:t>
                    </m:r>
                    <m:r>
                      <a:rPr lang="en-US" altLang="zh-CN" sz="2000" b="0" i="1">
                        <a:solidFill>
                          <a:srgbClr val="FF0000"/>
                        </a:solidFill>
                        <a:latin typeface="Cambria Math" panose="02040503050406030204" pitchFamily="18" charset="0"/>
                      </a:rPr>
                      <m:t>𝑏</m:t>
                    </m:r>
                  </m:oMath>
                </a14:m>
                <a:endParaRPr lang="zh-CN" altLang="en-US" sz="2000" dirty="0"/>
              </a:p>
            </p:txBody>
          </p:sp>
        </mc:Choice>
        <mc:Fallback xmlns="">
          <p:sp>
            <p:nvSpPr>
              <p:cNvPr id="10" name="矩形 9"/>
              <p:cNvSpPr>
                <a:spLocks noRot="1" noChangeAspect="1" noMove="1" noResize="1" noEditPoints="1" noAdjustHandles="1" noChangeArrowheads="1" noChangeShapeType="1" noTextEdit="1"/>
              </p:cNvSpPr>
              <p:nvPr/>
            </p:nvSpPr>
            <p:spPr>
              <a:xfrm>
                <a:off x="8569446" y="2127137"/>
                <a:ext cx="2172326" cy="401072"/>
              </a:xfrm>
              <a:prstGeom prst="rect">
                <a:avLst/>
              </a:prstGeom>
              <a:blipFill>
                <a:blip r:embed="rId6"/>
                <a:stretch>
                  <a:fillRect t="-112121" b="-172727"/>
                </a:stretch>
              </a:blipFill>
            </p:spPr>
            <p:txBody>
              <a:bodyPr/>
              <a:lstStyle/>
              <a:p>
                <a:r>
                  <a:rPr lang="zh-CN" altLang="en-US">
                    <a:noFill/>
                  </a:rPr>
                  <a:t> </a:t>
                </a:r>
              </a:p>
            </p:txBody>
          </p:sp>
        </mc:Fallback>
      </mc:AlternateContent>
      <p:sp>
        <p:nvSpPr>
          <p:cNvPr id="11" name="文本框 10">
            <a:extLst>
              <a:ext uri="{FF2B5EF4-FFF2-40B4-BE49-F238E27FC236}">
                <a16:creationId xmlns:a16="http://schemas.microsoft.com/office/drawing/2014/main" id="{2EF315C8-B362-6E0E-F712-31088D354A9E}"/>
              </a:ext>
            </a:extLst>
          </p:cNvPr>
          <p:cNvSpPr txBox="1"/>
          <p:nvPr/>
        </p:nvSpPr>
        <p:spPr>
          <a:xfrm>
            <a:off x="7896231" y="2143006"/>
            <a:ext cx="981075" cy="369332"/>
          </a:xfrm>
          <a:prstGeom prst="rect">
            <a:avLst/>
          </a:prstGeom>
          <a:noFill/>
        </p:spPr>
        <p:txBody>
          <a:bodyPr wrap="square" rtlCol="0">
            <a:spAutoFit/>
          </a:bodyPr>
          <a:lstStyle/>
          <a:p>
            <a:r>
              <a:rPr lang="zh-CN" altLang="en-US" dirty="0"/>
              <a:t>净输入</a:t>
            </a:r>
          </a:p>
        </p:txBody>
      </p:sp>
      <p:sp>
        <p:nvSpPr>
          <p:cNvPr id="12" name="文本框 11">
            <a:extLst>
              <a:ext uri="{FF2B5EF4-FFF2-40B4-BE49-F238E27FC236}">
                <a16:creationId xmlns:a16="http://schemas.microsoft.com/office/drawing/2014/main" id="{4092FB04-D7EE-E54D-0BE0-83518BED01F4}"/>
              </a:ext>
            </a:extLst>
          </p:cNvPr>
          <p:cNvSpPr txBox="1"/>
          <p:nvPr/>
        </p:nvSpPr>
        <p:spPr>
          <a:xfrm>
            <a:off x="9504857" y="3731591"/>
            <a:ext cx="981075" cy="369332"/>
          </a:xfrm>
          <a:prstGeom prst="rect">
            <a:avLst/>
          </a:prstGeom>
          <a:noFill/>
        </p:spPr>
        <p:txBody>
          <a:bodyPr wrap="square" rtlCol="0">
            <a:spAutoFit/>
          </a:bodyPr>
          <a:lstStyle/>
          <a:p>
            <a:r>
              <a:rPr lang="zh-CN" altLang="en-US" dirty="0"/>
              <a:t>活性值</a:t>
            </a:r>
          </a:p>
        </p:txBody>
      </p:sp>
      <p:sp>
        <p:nvSpPr>
          <p:cNvPr id="13" name="文本框 12">
            <a:extLst>
              <a:ext uri="{FF2B5EF4-FFF2-40B4-BE49-F238E27FC236}">
                <a16:creationId xmlns:a16="http://schemas.microsoft.com/office/drawing/2014/main" id="{85935CF4-0327-A792-A5EA-5D93F7CD295E}"/>
              </a:ext>
            </a:extLst>
          </p:cNvPr>
          <p:cNvSpPr txBox="1"/>
          <p:nvPr/>
        </p:nvSpPr>
        <p:spPr>
          <a:xfrm>
            <a:off x="2017025" y="1017732"/>
            <a:ext cx="5879203" cy="400110"/>
          </a:xfrm>
          <a:prstGeom prst="rect">
            <a:avLst/>
          </a:prstGeom>
          <a:noFill/>
        </p:spPr>
        <p:txBody>
          <a:bodyPr wrap="square" rtlCol="0">
            <a:spAutoFit/>
          </a:bodyPr>
          <a:lstStyle/>
          <a:p>
            <a:pPr marL="342891" indent="-342891">
              <a:buFont typeface="Wingdings" pitchFamily="2" charset="2"/>
              <a:buChar char="p"/>
              <a:defRPr/>
            </a:pPr>
            <a:r>
              <a:rPr lang="en-US" altLang="zh-CN" sz="2000" b="1" dirty="0"/>
              <a:t>M-P </a:t>
            </a:r>
            <a:r>
              <a:rPr lang="zh-CN" altLang="en-US" sz="2000" b="1" dirty="0"/>
              <a:t>神经元模型 </a:t>
            </a:r>
            <a:r>
              <a:rPr lang="en-US" altLang="zh-CN" sz="2000" b="1" dirty="0">
                <a:solidFill>
                  <a:srgbClr val="FF0000"/>
                </a:solidFill>
                <a:ea typeface="幼圆" panose="02010509060101010101" pitchFamily="49" charset="-122"/>
              </a:rPr>
              <a:t>[McCulloch and Pitts,  1943]</a:t>
            </a:r>
          </a:p>
        </p:txBody>
      </p:sp>
      <mc:AlternateContent xmlns:mc="http://schemas.openxmlformats.org/markup-compatibility/2006" xmlns:a14="http://schemas.microsoft.com/office/drawing/2010/main">
        <mc:Choice Requires="a14">
          <p:sp>
            <p:nvSpPr>
              <p:cNvPr id="4" name="矩形 3">
                <a:extLst>
                  <a:ext uri="{FF2B5EF4-FFF2-40B4-BE49-F238E27FC236}">
                    <a16:creationId xmlns:a16="http://schemas.microsoft.com/office/drawing/2014/main" id="{CC136CEE-A931-5EBF-3A38-FA8B8AE18440}"/>
                  </a:ext>
                </a:extLst>
              </p:cNvPr>
              <p:cNvSpPr/>
              <p:nvPr/>
            </p:nvSpPr>
            <p:spPr>
              <a:xfrm>
                <a:off x="8569446" y="4079432"/>
                <a:ext cx="307860" cy="25036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kumimoji="1" lang="en-US" altLang="zh-CN" b="0" i="1">
                          <a:solidFill>
                            <a:schemeClr val="tx1"/>
                          </a:solidFill>
                          <a:latin typeface="Cambria Math" panose="02040503050406030204" pitchFamily="18" charset="0"/>
                        </a:rPr>
                        <m:t>𝑏</m:t>
                      </m:r>
                    </m:oMath>
                  </m:oMathPara>
                </a14:m>
                <a:endParaRPr kumimoji="1" lang="zh-CN" altLang="en-US">
                  <a:solidFill>
                    <a:schemeClr val="tx1"/>
                  </a:solidFill>
                </a:endParaRPr>
              </a:p>
            </p:txBody>
          </p:sp>
        </mc:Choice>
        <mc:Fallback xmlns="">
          <p:sp>
            <p:nvSpPr>
              <p:cNvPr id="4" name="矩形 3">
                <a:extLst>
                  <a:ext uri="{FF2B5EF4-FFF2-40B4-BE49-F238E27FC236}">
                    <a16:creationId xmlns:a16="http://schemas.microsoft.com/office/drawing/2014/main" id="{31542452-C105-98BE-D6F4-2C5B8B1D49B5}"/>
                  </a:ext>
                </a:extLst>
              </p:cNvPr>
              <p:cNvSpPr>
                <a:spLocks noRot="1" noChangeAspect="1" noMove="1" noResize="1" noEditPoints="1" noAdjustHandles="1" noChangeArrowheads="1" noChangeShapeType="1" noTextEdit="1"/>
              </p:cNvSpPr>
              <p:nvPr/>
            </p:nvSpPr>
            <p:spPr>
              <a:xfrm>
                <a:off x="8569446" y="4079432"/>
                <a:ext cx="307860" cy="250360"/>
              </a:xfrm>
              <a:prstGeom prst="rect">
                <a:avLst/>
              </a:prstGeom>
              <a:blipFill>
                <a:blip r:embed="rId7"/>
                <a:stretch>
                  <a:fillRect l="-7692" b="-13636"/>
                </a:stretch>
              </a:blipFill>
              <a:ln>
                <a:solidFill>
                  <a:schemeClr val="bg1"/>
                </a:solid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 name="文本框 4">
                <a:extLst>
                  <a:ext uri="{FF2B5EF4-FFF2-40B4-BE49-F238E27FC236}">
                    <a16:creationId xmlns:a16="http://schemas.microsoft.com/office/drawing/2014/main" id="{B695F7E7-BDE4-29CC-CDF5-E0528EC309E9}"/>
                  </a:ext>
                </a:extLst>
              </p:cNvPr>
              <p:cNvSpPr txBox="1"/>
              <p:nvPr/>
            </p:nvSpPr>
            <p:spPr>
              <a:xfrm>
                <a:off x="6796455" y="5969483"/>
                <a:ext cx="4368800"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altLang="zh-CN" sz="2400" b="0" i="1" smtClean="0">
                          <a:latin typeface="Cambria Math" panose="02040503050406030204" pitchFamily="18" charset="0"/>
                        </a:rPr>
                        <m:t>𝑦</m:t>
                      </m:r>
                      <m:r>
                        <a:rPr lang="en-US" altLang="zh-CN" sz="2400" b="0" i="1" smtClean="0">
                          <a:latin typeface="Cambria Math" panose="02040503050406030204" pitchFamily="18" charset="0"/>
                        </a:rPr>
                        <m:t>=</m:t>
                      </m:r>
                      <m:r>
                        <a:rPr lang="en-US" altLang="zh-CN" sz="2400" b="0" i="1" smtClean="0">
                          <a:latin typeface="Cambria Math" panose="02040503050406030204" pitchFamily="18" charset="0"/>
                        </a:rPr>
                        <m:t>𝑓</m:t>
                      </m:r>
                      <m:r>
                        <a:rPr lang="en-US" altLang="zh-CN" sz="2400" b="0" i="1" smtClean="0">
                          <a:latin typeface="Cambria Math" panose="02040503050406030204" pitchFamily="18" charset="0"/>
                        </a:rPr>
                        <m:t>(</m:t>
                      </m:r>
                      <m:sSup>
                        <m:sSupPr>
                          <m:ctrlPr>
                            <a:rPr lang="en-US" altLang="zh-CN" sz="2400" b="0" i="1" smtClean="0">
                              <a:latin typeface="Cambria Math" panose="02040503050406030204" pitchFamily="18" charset="0"/>
                            </a:rPr>
                          </m:ctrlPr>
                        </m:sSupPr>
                        <m:e>
                          <m:r>
                            <a:rPr lang="en-US" altLang="zh-CN" sz="2400" b="1" i="1" smtClean="0">
                              <a:latin typeface="Cambria Math" panose="02040503050406030204" pitchFamily="18" charset="0"/>
                            </a:rPr>
                            <m:t>𝒘</m:t>
                          </m:r>
                        </m:e>
                        <m:sup>
                          <m:r>
                            <a:rPr lang="en-US" altLang="zh-CN" sz="2400" b="0" i="1" smtClean="0">
                              <a:latin typeface="Cambria Math" panose="02040503050406030204" pitchFamily="18" charset="0"/>
                            </a:rPr>
                            <m:t>⊤</m:t>
                          </m:r>
                        </m:sup>
                      </m:sSup>
                      <m:r>
                        <a:rPr lang="en-US" altLang="zh-CN" sz="2400" b="1" i="1" smtClean="0">
                          <a:latin typeface="Cambria Math" panose="02040503050406030204" pitchFamily="18" charset="0"/>
                        </a:rPr>
                        <m:t>𝒙</m:t>
                      </m:r>
                      <m:r>
                        <a:rPr lang="en-US" altLang="zh-CN" sz="2400" b="0" i="1" smtClean="0">
                          <a:latin typeface="Cambria Math" panose="02040503050406030204" pitchFamily="18" charset="0"/>
                        </a:rPr>
                        <m:t>+</m:t>
                      </m:r>
                      <m:r>
                        <a:rPr lang="en-US" altLang="zh-CN" sz="2400" b="0" i="1" smtClean="0">
                          <a:latin typeface="Cambria Math" panose="02040503050406030204" pitchFamily="18" charset="0"/>
                        </a:rPr>
                        <m:t>𝑏</m:t>
                      </m:r>
                      <m:r>
                        <a:rPr lang="en-US" altLang="zh-CN" sz="2400" b="0" i="1" smtClean="0">
                          <a:latin typeface="Cambria Math" panose="02040503050406030204" pitchFamily="18" charset="0"/>
                        </a:rPr>
                        <m:t>)</m:t>
                      </m:r>
                    </m:oMath>
                  </m:oMathPara>
                </a14:m>
                <a:endParaRPr lang="zh-CN" altLang="en-US" sz="2400" dirty="0"/>
              </a:p>
            </p:txBody>
          </p:sp>
        </mc:Choice>
        <mc:Fallback xmlns="">
          <p:sp>
            <p:nvSpPr>
              <p:cNvPr id="5" name="文本框 4">
                <a:extLst>
                  <a:ext uri="{FF2B5EF4-FFF2-40B4-BE49-F238E27FC236}">
                    <a16:creationId xmlns:a16="http://schemas.microsoft.com/office/drawing/2014/main" id="{82C993F3-1BE5-6DE2-EA35-145E168CD277}"/>
                  </a:ext>
                </a:extLst>
              </p:cNvPr>
              <p:cNvSpPr txBox="1">
                <a:spLocks noRot="1" noChangeAspect="1" noMove="1" noResize="1" noEditPoints="1" noAdjustHandles="1" noChangeArrowheads="1" noChangeShapeType="1" noTextEdit="1"/>
              </p:cNvSpPr>
              <p:nvPr/>
            </p:nvSpPr>
            <p:spPr>
              <a:xfrm>
                <a:off x="6796455" y="5969483"/>
                <a:ext cx="4368800" cy="461665"/>
              </a:xfrm>
              <a:prstGeom prst="rect">
                <a:avLst/>
              </a:prstGeom>
              <a:blipFill>
                <a:blip r:embed="rId8"/>
                <a:stretch>
                  <a:fillRect b="-18421"/>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176701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DF5D6F68-B2D4-8EEF-DF08-67E62186A5BB}"/>
              </a:ext>
            </a:extLst>
          </p:cNvPr>
          <p:cNvSpPr>
            <a:spLocks noGrp="1"/>
          </p:cNvSpPr>
          <p:nvPr>
            <p:ph idx="1"/>
          </p:nvPr>
        </p:nvSpPr>
        <p:spPr>
          <a:xfrm>
            <a:off x="677650" y="1142386"/>
            <a:ext cx="7886700" cy="4932533"/>
          </a:xfrm>
        </p:spPr>
        <p:txBody>
          <a:bodyPr/>
          <a:lstStyle/>
          <a:p>
            <a:r>
              <a:rPr lang="zh-CN" altLang="en-US" dirty="0"/>
              <a:t>阶跃函数和</a:t>
            </a:r>
            <a:r>
              <a:rPr lang="en-US" altLang="zh-CN" dirty="0"/>
              <a:t>Sigmoid</a:t>
            </a:r>
            <a:r>
              <a:rPr lang="zh-CN" altLang="en-US" dirty="0"/>
              <a:t>函数</a:t>
            </a:r>
          </a:p>
        </p:txBody>
      </p:sp>
      <p:sp>
        <p:nvSpPr>
          <p:cNvPr id="2" name="标题 1"/>
          <p:cNvSpPr>
            <a:spLocks noGrp="1"/>
          </p:cNvSpPr>
          <p:nvPr>
            <p:ph type="title" idx="4294967295"/>
          </p:nvPr>
        </p:nvSpPr>
        <p:spPr>
          <a:xfrm>
            <a:off x="0" y="-101600"/>
            <a:ext cx="7886700" cy="981075"/>
          </a:xfrm>
          <a:prstGeom prst="rect">
            <a:avLst/>
          </a:prstGeom>
        </p:spPr>
        <p:txBody>
          <a:bodyPr/>
          <a:lstStyle/>
          <a:p>
            <a:r>
              <a:rPr lang="zh-CN" altLang="en-US" dirty="0"/>
              <a:t>神经元模型</a:t>
            </a:r>
            <a:r>
              <a:rPr lang="en-US" altLang="zh-CN" dirty="0"/>
              <a:t>—</a:t>
            </a:r>
            <a:r>
              <a:rPr lang="zh-CN" altLang="en-US" dirty="0"/>
              <a:t>激活函数</a:t>
            </a:r>
          </a:p>
        </p:txBody>
      </p:sp>
      <p:pic>
        <p:nvPicPr>
          <p:cNvPr id="7" name="内容占位符 6" descr="屏幕剪辑"/>
          <p:cNvPicPr>
            <a:picLocks noChangeAspect="1"/>
          </p:cNvPicPr>
          <p:nvPr/>
        </p:nvPicPr>
        <p:blipFill rotWithShape="1">
          <a:blip r:embed="rId2" cstate="print">
            <a:extLst>
              <a:ext uri="{28A0092B-C50C-407E-A947-70E740481C1C}">
                <a14:useLocalDpi xmlns:a14="http://schemas.microsoft.com/office/drawing/2010/main" val="0"/>
              </a:ext>
            </a:extLst>
          </a:blip>
          <a:srcRect r="52495" b="13414"/>
          <a:stretch/>
        </p:blipFill>
        <p:spPr>
          <a:xfrm>
            <a:off x="1627587" y="1698470"/>
            <a:ext cx="3683983" cy="3612931"/>
          </a:xfrm>
          <a:prstGeom prst="rect">
            <a:avLst/>
          </a:prstGeom>
        </p:spPr>
      </p:pic>
      <p:sp>
        <p:nvSpPr>
          <p:cNvPr id="8" name="矩形 7"/>
          <p:cNvSpPr/>
          <p:nvPr/>
        </p:nvSpPr>
        <p:spPr>
          <a:xfrm>
            <a:off x="1472711" y="5513360"/>
            <a:ext cx="3891608" cy="646331"/>
          </a:xfrm>
          <a:prstGeom prst="rect">
            <a:avLst/>
          </a:prstGeom>
          <a:solidFill>
            <a:schemeClr val="accent2">
              <a:lumMod val="20000"/>
              <a:lumOff val="80000"/>
            </a:schemeClr>
          </a:solidFill>
          <a:ln w="28575">
            <a:solidFill>
              <a:schemeClr val="accent2"/>
            </a:solidFill>
          </a:ln>
        </p:spPr>
        <p:txBody>
          <a:bodyPr wrap="square">
            <a:spAutoFit/>
          </a:bodyPr>
          <a:lstStyle/>
          <a:p>
            <a:r>
              <a:rPr lang="zh-CN" altLang="en-US" dirty="0"/>
              <a:t>理想激活函数是阶跃函数</a:t>
            </a:r>
            <a:endParaRPr lang="en-US" altLang="zh-CN" dirty="0"/>
          </a:p>
          <a:p>
            <a:r>
              <a:rPr lang="en-US" altLang="zh-CN" dirty="0"/>
              <a:t>0</a:t>
            </a:r>
            <a:r>
              <a:rPr lang="zh-CN" altLang="en-US" dirty="0"/>
              <a:t>表示抑制神经元；</a:t>
            </a:r>
            <a:r>
              <a:rPr lang="en-US" altLang="zh-CN" dirty="0"/>
              <a:t>1</a:t>
            </a:r>
            <a:r>
              <a:rPr lang="zh-CN" altLang="en-US" dirty="0"/>
              <a:t>表示激活神经元</a:t>
            </a:r>
            <a:endParaRPr lang="en-US" altLang="zh-CN" dirty="0"/>
          </a:p>
        </p:txBody>
      </p:sp>
      <p:sp>
        <p:nvSpPr>
          <p:cNvPr id="9" name="矩形 8"/>
          <p:cNvSpPr/>
          <p:nvPr/>
        </p:nvSpPr>
        <p:spPr>
          <a:xfrm>
            <a:off x="5840296" y="5513360"/>
            <a:ext cx="4097215" cy="646331"/>
          </a:xfrm>
          <a:prstGeom prst="rect">
            <a:avLst/>
          </a:prstGeom>
          <a:solidFill>
            <a:schemeClr val="accent5">
              <a:lumMod val="20000"/>
              <a:lumOff val="80000"/>
            </a:schemeClr>
          </a:solidFill>
          <a:ln w="28575">
            <a:solidFill>
              <a:schemeClr val="accent5"/>
            </a:solidFill>
          </a:ln>
        </p:spPr>
        <p:txBody>
          <a:bodyPr wrap="square">
            <a:spAutoFit/>
          </a:bodyPr>
          <a:lstStyle/>
          <a:p>
            <a:r>
              <a:rPr lang="zh-CN" altLang="en-US" dirty="0"/>
              <a:t>阶跃函数具有不连续、不光滑等不好的性质</a:t>
            </a:r>
            <a:r>
              <a:rPr lang="en-US" altLang="zh-CN" dirty="0"/>
              <a:t>, </a:t>
            </a:r>
            <a:r>
              <a:rPr lang="zh-CN" altLang="en-US" dirty="0"/>
              <a:t>常用的是 </a:t>
            </a:r>
            <a:r>
              <a:rPr lang="en-US" altLang="zh-CN" dirty="0"/>
              <a:t>Sigmoid </a:t>
            </a:r>
            <a:r>
              <a:rPr lang="zh-CN" altLang="en-US" dirty="0"/>
              <a:t>函数 </a:t>
            </a:r>
          </a:p>
        </p:txBody>
      </p:sp>
      <p:pic>
        <p:nvPicPr>
          <p:cNvPr id="10" name="内容占位符 6" descr="屏幕剪辑"/>
          <p:cNvPicPr>
            <a:picLocks noChangeAspect="1"/>
          </p:cNvPicPr>
          <p:nvPr/>
        </p:nvPicPr>
        <p:blipFill rotWithShape="1">
          <a:blip r:embed="rId2" cstate="print">
            <a:extLst>
              <a:ext uri="{28A0092B-C50C-407E-A947-70E740481C1C}">
                <a14:useLocalDpi xmlns:a14="http://schemas.microsoft.com/office/drawing/2010/main" val="0"/>
              </a:ext>
            </a:extLst>
          </a:blip>
          <a:srcRect l="49320" b="13414"/>
          <a:stretch/>
        </p:blipFill>
        <p:spPr>
          <a:xfrm>
            <a:off x="5921616" y="1622534"/>
            <a:ext cx="3930167" cy="3612931"/>
          </a:xfrm>
          <a:prstGeom prst="rect">
            <a:avLst/>
          </a:prstGeom>
        </p:spPr>
      </p:pic>
    </p:spTree>
    <p:extLst>
      <p:ext uri="{BB962C8B-B14F-4D97-AF65-F5344CB8AC3E}">
        <p14:creationId xmlns:p14="http://schemas.microsoft.com/office/powerpoint/2010/main" val="36930369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内容占位符 2"/>
              <p:cNvSpPr>
                <a:spLocks noGrp="1"/>
              </p:cNvSpPr>
              <p:nvPr>
                <p:ph idx="1"/>
              </p:nvPr>
            </p:nvSpPr>
            <p:spPr>
              <a:xfrm>
                <a:off x="2004367" y="1154954"/>
                <a:ext cx="7886700" cy="4932533"/>
              </a:xfrm>
            </p:spPr>
            <p:txBody>
              <a:bodyPr/>
              <a:lstStyle/>
              <a:p>
                <a:pPr marL="0" indent="0">
                  <a:buNone/>
                </a:pPr>
                <a14:m>
                  <m:oMathPara xmlns:m="http://schemas.openxmlformats.org/officeDocument/2006/math">
                    <m:oMathParaPr>
                      <m:jc m:val="centerGroup"/>
                    </m:oMathParaPr>
                    <m:oMath xmlns:m="http://schemas.openxmlformats.org/officeDocument/2006/math">
                      <m:r>
                        <m:rPr>
                          <m:sty m:val="p"/>
                        </m:rPr>
                        <a:rPr lang="en-US" altLang="zh-CN">
                          <a:latin typeface="Cambria Math" panose="02040503050406030204" pitchFamily="18" charset="0"/>
                        </a:rPr>
                        <m:t>ReLU</m:t>
                      </m:r>
                      <m:d>
                        <m:dPr>
                          <m:ctrlPr>
                            <a:rPr lang="en-US" altLang="zh-CN" i="1">
                              <a:latin typeface="Cambria Math" panose="02040503050406030204" pitchFamily="18" charset="0"/>
                            </a:rPr>
                          </m:ctrlPr>
                        </m:dPr>
                        <m:e>
                          <m:r>
                            <a:rPr lang="en-US" altLang="zh-CN" i="1">
                              <a:latin typeface="Cambria Math" panose="02040503050406030204" pitchFamily="18" charset="0"/>
                            </a:rPr>
                            <m:t>𝑥</m:t>
                          </m:r>
                        </m:e>
                      </m:d>
                      <m:r>
                        <a:rPr lang="en-US" altLang="zh-CN" i="1">
                          <a:latin typeface="Cambria Math" panose="02040503050406030204" pitchFamily="18" charset="0"/>
                        </a:rPr>
                        <m:t>=</m:t>
                      </m:r>
                      <m:func>
                        <m:funcPr>
                          <m:ctrlPr>
                            <a:rPr lang="en-US" altLang="zh-CN" i="1">
                              <a:latin typeface="Cambria Math" panose="02040503050406030204" pitchFamily="18" charset="0"/>
                            </a:rPr>
                          </m:ctrlPr>
                        </m:funcPr>
                        <m:fName>
                          <m:r>
                            <m:rPr>
                              <m:sty m:val="p"/>
                            </m:rPr>
                            <a:rPr lang="en-US" altLang="zh-CN">
                              <a:latin typeface="Cambria Math" panose="02040503050406030204" pitchFamily="18" charset="0"/>
                            </a:rPr>
                            <m:t>max</m:t>
                          </m:r>
                        </m:fName>
                        <m:e>
                          <m:d>
                            <m:dPr>
                              <m:ctrlPr>
                                <a:rPr lang="en-US" altLang="zh-CN" i="1">
                                  <a:latin typeface="Cambria Math" panose="02040503050406030204" pitchFamily="18" charset="0"/>
                                </a:rPr>
                              </m:ctrlPr>
                            </m:dPr>
                            <m:e>
                              <m:r>
                                <a:rPr lang="en-US" altLang="zh-CN" i="1">
                                  <a:latin typeface="Cambria Math" panose="02040503050406030204" pitchFamily="18" charset="0"/>
                                </a:rPr>
                                <m:t>0,</m:t>
                              </m:r>
                              <m:r>
                                <a:rPr lang="en-US" altLang="zh-CN" i="1">
                                  <a:latin typeface="Cambria Math" panose="02040503050406030204" pitchFamily="18" charset="0"/>
                                </a:rPr>
                                <m:t>𝑥</m:t>
                              </m:r>
                            </m:e>
                          </m:d>
                        </m:e>
                      </m:func>
                    </m:oMath>
                  </m:oMathPara>
                </a14:m>
                <a:endParaRPr lang="en-US" altLang="zh-CN" dirty="0"/>
              </a:p>
              <a:p>
                <a:pPr lvl="1"/>
                <a:endParaRPr lang="zh-CN" altLang="en-US" dirty="0"/>
              </a:p>
              <a:p>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xfrm>
                <a:off x="2004367" y="1154954"/>
                <a:ext cx="7886700" cy="4932533"/>
              </a:xfrm>
              <a:blipFill>
                <a:blip r:embed="rId2"/>
                <a:stretch>
                  <a:fillRect/>
                </a:stretch>
              </a:blipFill>
            </p:spPr>
            <p:txBody>
              <a:bodyPr/>
              <a:lstStyle/>
              <a:p>
                <a:r>
                  <a:rPr lang="zh-CN" altLang="en-US">
                    <a:noFill/>
                  </a:rPr>
                  <a:t> </a:t>
                </a:r>
              </a:p>
            </p:txBody>
          </p:sp>
        </mc:Fallback>
      </mc:AlternateContent>
      <p:sp>
        <p:nvSpPr>
          <p:cNvPr id="2" name="标题 1"/>
          <p:cNvSpPr>
            <a:spLocks noGrp="1"/>
          </p:cNvSpPr>
          <p:nvPr>
            <p:ph type="title" idx="4294967295"/>
          </p:nvPr>
        </p:nvSpPr>
        <p:spPr>
          <a:xfrm>
            <a:off x="0" y="-101600"/>
            <a:ext cx="7886700" cy="981075"/>
          </a:xfrm>
          <a:prstGeom prst="rect">
            <a:avLst/>
          </a:prstGeom>
        </p:spPr>
        <p:txBody>
          <a:bodyPr/>
          <a:lstStyle/>
          <a:p>
            <a:r>
              <a:rPr lang="zh-CN" altLang="en-US" dirty="0"/>
              <a:t>神经元模型</a:t>
            </a:r>
            <a:r>
              <a:rPr lang="en-US" altLang="zh-CN" dirty="0"/>
              <a:t>—</a:t>
            </a:r>
            <a:r>
              <a:rPr lang="zh-CN" altLang="en-US" dirty="0"/>
              <a:t>常用激活函数</a:t>
            </a:r>
          </a:p>
        </p:txBody>
      </p: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99943" y="1082264"/>
            <a:ext cx="2800351" cy="1586865"/>
          </a:xfrm>
          <a:prstGeom prst="rect">
            <a:avLst/>
          </a:prstGeom>
        </p:spPr>
      </p:pic>
      <p:sp>
        <p:nvSpPr>
          <p:cNvPr id="9" name="文本框 8"/>
          <p:cNvSpPr txBox="1"/>
          <p:nvPr/>
        </p:nvSpPr>
        <p:spPr>
          <a:xfrm>
            <a:off x="820205" y="3946930"/>
            <a:ext cx="4400548" cy="2120709"/>
          </a:xfrm>
          <a:prstGeom prst="rect">
            <a:avLst/>
          </a:prstGeom>
          <a:solidFill>
            <a:schemeClr val="accent6">
              <a:lumMod val="20000"/>
              <a:lumOff val="80000"/>
            </a:schemeClr>
          </a:solidFill>
        </p:spPr>
        <p:txBody>
          <a:bodyPr wrap="square" rtlCol="0">
            <a:spAutoFit/>
          </a:bodyPr>
          <a:lstStyle/>
          <a:p>
            <a:pPr marL="172796" indent="-172796">
              <a:lnSpc>
                <a:spcPct val="150000"/>
              </a:lnSpc>
              <a:buFont typeface="Arial" panose="020B0604020202020204" pitchFamily="34" charset="0"/>
              <a:buChar char="•"/>
              <a:defRPr/>
            </a:pPr>
            <a:r>
              <a:rPr lang="zh-CN" altLang="en-US" dirty="0">
                <a:solidFill>
                  <a:prstClr val="black"/>
                </a:solidFill>
                <a:latin typeface="Times New Roman"/>
                <a:ea typeface="微软雅黑"/>
              </a:rPr>
              <a:t>计算上更加高效</a:t>
            </a:r>
          </a:p>
          <a:p>
            <a:pPr marL="172796" indent="-172796">
              <a:lnSpc>
                <a:spcPct val="150000"/>
              </a:lnSpc>
              <a:buFont typeface="Arial" panose="020B0604020202020204" pitchFamily="34" charset="0"/>
              <a:buChar char="•"/>
              <a:defRPr/>
            </a:pPr>
            <a:r>
              <a:rPr lang="zh-CN" altLang="en-US" dirty="0">
                <a:solidFill>
                  <a:prstClr val="black"/>
                </a:solidFill>
                <a:latin typeface="Times New Roman"/>
                <a:ea typeface="微软雅黑"/>
              </a:rPr>
              <a:t>生物学合理性</a:t>
            </a:r>
            <a:endParaRPr lang="en-US" altLang="zh-CN" dirty="0">
              <a:solidFill>
                <a:prstClr val="black"/>
              </a:solidFill>
              <a:latin typeface="Times New Roman"/>
              <a:ea typeface="微软雅黑"/>
            </a:endParaRPr>
          </a:p>
          <a:p>
            <a:pPr marL="514787" lvl="1" indent="-172796">
              <a:lnSpc>
                <a:spcPct val="150000"/>
              </a:lnSpc>
              <a:buFont typeface="Arial" panose="020B0604020202020204" pitchFamily="34" charset="0"/>
              <a:buChar char="•"/>
              <a:defRPr/>
            </a:pPr>
            <a:r>
              <a:rPr lang="zh-CN" altLang="en-US" dirty="0">
                <a:solidFill>
                  <a:prstClr val="black"/>
                </a:solidFill>
                <a:latin typeface="Times New Roman"/>
                <a:ea typeface="微软雅黑"/>
              </a:rPr>
              <a:t>单侧抑制、宽兴奋边界</a:t>
            </a:r>
            <a:endParaRPr lang="en-US" altLang="zh-CN" dirty="0">
              <a:solidFill>
                <a:prstClr val="black"/>
              </a:solidFill>
              <a:latin typeface="Times New Roman"/>
              <a:ea typeface="微软雅黑"/>
            </a:endParaRPr>
          </a:p>
          <a:p>
            <a:pPr marL="514787" lvl="1" indent="-172796">
              <a:lnSpc>
                <a:spcPct val="150000"/>
              </a:lnSpc>
              <a:buFont typeface="Arial" panose="020B0604020202020204" pitchFamily="34" charset="0"/>
              <a:buChar char="•"/>
              <a:defRPr/>
            </a:pPr>
            <a:r>
              <a:rPr lang="zh-CN" altLang="en-US" dirty="0">
                <a:solidFill>
                  <a:prstClr val="black"/>
                </a:solidFill>
                <a:latin typeface="Times New Roman"/>
                <a:ea typeface="微软雅黑"/>
              </a:rPr>
              <a:t>具有很好的稀疏性</a:t>
            </a:r>
            <a:endParaRPr lang="en-US" altLang="zh-CN" dirty="0">
              <a:solidFill>
                <a:prstClr val="black"/>
              </a:solidFill>
              <a:latin typeface="Times New Roman"/>
              <a:ea typeface="微软雅黑"/>
            </a:endParaRPr>
          </a:p>
          <a:p>
            <a:pPr marL="172796" indent="-172796">
              <a:lnSpc>
                <a:spcPct val="150000"/>
              </a:lnSpc>
              <a:buFont typeface="Arial" panose="020B0604020202020204" pitchFamily="34" charset="0"/>
              <a:buChar char="•"/>
              <a:defRPr/>
            </a:pPr>
            <a:r>
              <a:rPr lang="zh-CN" altLang="en-US" dirty="0">
                <a:solidFill>
                  <a:prstClr val="black"/>
                </a:solidFill>
                <a:latin typeface="Times New Roman"/>
                <a:ea typeface="微软雅黑"/>
              </a:rPr>
              <a:t>在一定程度上缓解梯度消失问题</a:t>
            </a:r>
            <a:endParaRPr lang="en-US" altLang="zh-CN" dirty="0">
              <a:solidFill>
                <a:prstClr val="black"/>
              </a:solidFill>
              <a:latin typeface="Times New Roman"/>
              <a:ea typeface="微软雅黑"/>
            </a:endParaRPr>
          </a:p>
        </p:txBody>
      </p:sp>
      <p:pic>
        <p:nvPicPr>
          <p:cNvPr id="12" name="图片 11"/>
          <p:cNvPicPr>
            <a:picLocks noChangeAspect="1"/>
          </p:cNvPicPr>
          <p:nvPr/>
        </p:nvPicPr>
        <p:blipFill>
          <a:blip r:embed="rId4"/>
          <a:stretch>
            <a:fillRect/>
          </a:stretch>
        </p:blipFill>
        <p:spPr>
          <a:xfrm>
            <a:off x="6206098" y="3480286"/>
            <a:ext cx="4207901" cy="3053998"/>
          </a:xfrm>
          <a:prstGeom prst="rect">
            <a:avLst/>
          </a:prstGeom>
        </p:spPr>
      </p:pic>
      <p:sp>
        <p:nvSpPr>
          <p:cNvPr id="13" name="矩形 12"/>
          <p:cNvSpPr/>
          <p:nvPr/>
        </p:nvSpPr>
        <p:spPr>
          <a:xfrm>
            <a:off x="820205" y="3069000"/>
            <a:ext cx="3248542" cy="646331"/>
          </a:xfrm>
          <a:prstGeom prst="rect">
            <a:avLst/>
          </a:prstGeom>
        </p:spPr>
        <p:txBody>
          <a:bodyPr wrap="square">
            <a:spAutoFit/>
          </a:bodyPr>
          <a:lstStyle/>
          <a:p>
            <a:pPr>
              <a:defRPr/>
            </a:pPr>
            <a:r>
              <a:rPr lang="zh-CN" altLang="en-US" dirty="0">
                <a:solidFill>
                  <a:prstClr val="black"/>
                </a:solidFill>
                <a:latin typeface="Times New Roman"/>
                <a:ea typeface="微软雅黑"/>
              </a:rPr>
              <a:t>人脑在同一时刻只有</a:t>
            </a:r>
            <a:r>
              <a:rPr lang="en-US" altLang="zh-CN" dirty="0">
                <a:solidFill>
                  <a:prstClr val="black"/>
                </a:solidFill>
                <a:latin typeface="Times New Roman"/>
                <a:ea typeface="微软雅黑"/>
              </a:rPr>
              <a:t>1%-4%</a:t>
            </a:r>
            <a:r>
              <a:rPr lang="zh-CN" altLang="en-US" dirty="0">
                <a:solidFill>
                  <a:prstClr val="black"/>
                </a:solidFill>
                <a:latin typeface="Times New Roman"/>
                <a:ea typeface="微软雅黑"/>
              </a:rPr>
              <a:t>的神经元处于活跃状态</a:t>
            </a:r>
          </a:p>
        </p:txBody>
      </p:sp>
      <p:sp>
        <p:nvSpPr>
          <p:cNvPr id="14" name="矩形 13"/>
          <p:cNvSpPr/>
          <p:nvPr/>
        </p:nvSpPr>
        <p:spPr>
          <a:xfrm>
            <a:off x="6423800" y="3145037"/>
            <a:ext cx="3147015" cy="369332"/>
          </a:xfrm>
          <a:prstGeom prst="rect">
            <a:avLst/>
          </a:prstGeom>
        </p:spPr>
        <p:txBody>
          <a:bodyPr wrap="none">
            <a:spAutoFit/>
          </a:bodyPr>
          <a:lstStyle/>
          <a:p>
            <a:pPr>
              <a:defRPr/>
            </a:pPr>
            <a:r>
              <a:rPr lang="zh-CN" altLang="en-US" dirty="0">
                <a:solidFill>
                  <a:prstClr val="black"/>
                </a:solidFill>
                <a:latin typeface="Times New Roman"/>
                <a:ea typeface="微软雅黑"/>
              </a:rPr>
              <a:t>大约</a:t>
            </a:r>
            <a:r>
              <a:rPr lang="en-US" altLang="zh-CN" dirty="0">
                <a:solidFill>
                  <a:prstClr val="black"/>
                </a:solidFill>
                <a:latin typeface="Times New Roman"/>
                <a:ea typeface="微软雅黑"/>
              </a:rPr>
              <a:t>50%</a:t>
            </a:r>
            <a:r>
              <a:rPr lang="zh-CN" altLang="en-US" dirty="0">
                <a:solidFill>
                  <a:prstClr val="black"/>
                </a:solidFill>
                <a:latin typeface="Times New Roman"/>
                <a:ea typeface="微软雅黑"/>
              </a:rPr>
              <a:t>神经元处于激活状态</a:t>
            </a:r>
            <a:endParaRPr lang="en-US" altLang="zh-CN" dirty="0">
              <a:solidFill>
                <a:prstClr val="black"/>
              </a:solidFill>
              <a:latin typeface="Times New Roman"/>
              <a:ea typeface="微软雅黑"/>
            </a:endParaRPr>
          </a:p>
        </p:txBody>
      </p:sp>
      <p:sp>
        <p:nvSpPr>
          <p:cNvPr id="15" name="文本框 14"/>
          <p:cNvSpPr txBox="1"/>
          <p:nvPr/>
        </p:nvSpPr>
        <p:spPr>
          <a:xfrm>
            <a:off x="3093088" y="2121367"/>
            <a:ext cx="2672863" cy="369332"/>
          </a:xfrm>
          <a:prstGeom prst="rect">
            <a:avLst/>
          </a:prstGeom>
          <a:noFill/>
        </p:spPr>
        <p:txBody>
          <a:bodyPr wrap="square" rtlCol="0">
            <a:spAutoFit/>
          </a:bodyPr>
          <a:lstStyle/>
          <a:p>
            <a:pPr>
              <a:defRPr/>
            </a:pPr>
            <a:r>
              <a:rPr lang="zh-CN" altLang="en-US" dirty="0">
                <a:solidFill>
                  <a:prstClr val="black"/>
                </a:solidFill>
                <a:latin typeface="Times New Roman"/>
                <a:ea typeface="微软雅黑"/>
              </a:rPr>
              <a:t>大多数情况下默认选择</a:t>
            </a:r>
          </a:p>
        </p:txBody>
      </p:sp>
      <p:sp>
        <p:nvSpPr>
          <p:cNvPr id="16" name="内容占位符 2">
            <a:extLst>
              <a:ext uri="{FF2B5EF4-FFF2-40B4-BE49-F238E27FC236}">
                <a16:creationId xmlns:a16="http://schemas.microsoft.com/office/drawing/2014/main" id="{22E56B9D-1F91-A5E7-A208-5B26774B37DA}"/>
              </a:ext>
            </a:extLst>
          </p:cNvPr>
          <p:cNvSpPr txBox="1">
            <a:spLocks/>
          </p:cNvSpPr>
          <p:nvPr/>
        </p:nvSpPr>
        <p:spPr>
          <a:xfrm>
            <a:off x="2149098" y="1142386"/>
            <a:ext cx="7886700" cy="4932533"/>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Wingdings" pitchFamily="2" charset="2"/>
              <a:buChar char="p"/>
              <a:defRPr sz="2100" b="1" i="0" kern="1200" baseline="0">
                <a:solidFill>
                  <a:schemeClr val="tx1"/>
                </a:solidFill>
                <a:latin typeface="Times New Roman" panose="02020603050405020304" pitchFamily="18" charset="0"/>
                <a:ea typeface="微软雅黑" panose="020B0503020204020204" pitchFamily="34" charset="-122"/>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baseline="0">
                <a:solidFill>
                  <a:schemeClr val="tx1"/>
                </a:solidFill>
                <a:latin typeface="Times New Roman" panose="02020603050405020304" pitchFamily="18" charset="0"/>
                <a:ea typeface="微软雅黑" panose="020B0503020204020204" pitchFamily="34" charset="-122"/>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baseline="0">
                <a:solidFill>
                  <a:schemeClr val="tx1"/>
                </a:solidFill>
                <a:latin typeface="Times New Roman" panose="02020603050405020304" pitchFamily="18" charset="0"/>
                <a:ea typeface="微软雅黑" panose="020B0503020204020204" pitchFamily="34" charset="-122"/>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baseline="0">
                <a:solidFill>
                  <a:schemeClr val="tx1"/>
                </a:solidFill>
                <a:latin typeface="Times New Roman" panose="02020603050405020304" pitchFamily="18" charset="0"/>
                <a:ea typeface="微软雅黑" panose="020B0503020204020204" pitchFamily="34" charset="-122"/>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baseline="0">
                <a:solidFill>
                  <a:schemeClr val="tx1"/>
                </a:solidFill>
                <a:latin typeface="Times New Roman" panose="02020603050405020304" pitchFamily="18" charset="0"/>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altLang="zh-CN" dirty="0"/>
              <a:t>ReLU</a:t>
            </a:r>
            <a:r>
              <a:rPr lang="zh-CN" altLang="en-US" dirty="0"/>
              <a:t>函数</a:t>
            </a:r>
          </a:p>
        </p:txBody>
      </p:sp>
    </p:spTree>
    <p:extLst>
      <p:ext uri="{BB962C8B-B14F-4D97-AF65-F5344CB8AC3E}">
        <p14:creationId xmlns:p14="http://schemas.microsoft.com/office/powerpoint/2010/main" val="1548566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en-US" altLang="zh-CN" dirty="0"/>
              <a:t>Swish</a:t>
            </a:r>
            <a:r>
              <a:rPr lang="zh-CN" altLang="en-US" dirty="0"/>
              <a:t>函数：自门控激活函数</a:t>
            </a:r>
          </a:p>
        </p:txBody>
      </p:sp>
      <p:sp>
        <p:nvSpPr>
          <p:cNvPr id="2" name="标题 1"/>
          <p:cNvSpPr>
            <a:spLocks noGrp="1"/>
          </p:cNvSpPr>
          <p:nvPr>
            <p:ph type="title" idx="4294967295"/>
          </p:nvPr>
        </p:nvSpPr>
        <p:spPr>
          <a:xfrm>
            <a:off x="0" y="-101600"/>
            <a:ext cx="7886700" cy="981075"/>
          </a:xfrm>
          <a:prstGeom prst="rect">
            <a:avLst/>
          </a:prstGeom>
        </p:spPr>
        <p:txBody>
          <a:bodyPr/>
          <a:lstStyle/>
          <a:p>
            <a:r>
              <a:rPr lang="zh-CN" altLang="en-US" dirty="0"/>
              <a:t>神经元模型</a:t>
            </a:r>
            <a:r>
              <a:rPr lang="en-US" altLang="zh-CN" dirty="0"/>
              <a:t>—</a:t>
            </a:r>
            <a:r>
              <a:rPr lang="zh-CN" altLang="en-US" dirty="0"/>
              <a:t>常用激活函数</a:t>
            </a:r>
          </a:p>
        </p:txBody>
      </p:sp>
      <p:pic>
        <p:nvPicPr>
          <p:cNvPr id="7" name="图片 6">
            <a:extLst>
              <a:ext uri="{FF2B5EF4-FFF2-40B4-BE49-F238E27FC236}">
                <a16:creationId xmlns:a16="http://schemas.microsoft.com/office/drawing/2014/main" id="{47841044-17CE-4BE5-9585-BAC0FC5C06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52800" y="1876383"/>
            <a:ext cx="5486400" cy="3916219"/>
          </a:xfrm>
          <a:prstGeom prst="rect">
            <a:avLst/>
          </a:prstGeom>
        </p:spPr>
      </p:pic>
      <mc:AlternateContent xmlns:mc="http://schemas.openxmlformats.org/markup-compatibility/2006" xmlns:a14="http://schemas.microsoft.com/office/drawing/2010/main">
        <mc:Choice Requires="a14">
          <p:sp>
            <p:nvSpPr>
              <p:cNvPr id="8" name="文本框 7"/>
              <p:cNvSpPr txBox="1"/>
              <p:nvPr/>
            </p:nvSpPr>
            <p:spPr>
              <a:xfrm>
                <a:off x="8120431" y="3331776"/>
                <a:ext cx="1018811" cy="369332"/>
              </a:xfrm>
              <a:prstGeom prst="rect">
                <a:avLst/>
              </a:prstGeom>
              <a:noFill/>
            </p:spPr>
            <p:txBody>
              <a:bodyPr wrap="square" rtlCol="0">
                <a:spAutoFit/>
              </a:bodyPr>
              <a:lstStyle/>
              <a:p>
                <a:pPr>
                  <a:defRPr/>
                </a:pPr>
                <a14:m>
                  <m:oMathPara xmlns:m="http://schemas.openxmlformats.org/officeDocument/2006/math">
                    <m:oMathParaPr>
                      <m:jc m:val="centerGroup"/>
                    </m:oMathParaPr>
                    <m:oMath xmlns:m="http://schemas.openxmlformats.org/officeDocument/2006/math">
                      <m:r>
                        <a:rPr lang="en-US" altLang="zh-CN" i="1">
                          <a:solidFill>
                            <a:prstClr val="black"/>
                          </a:solidFill>
                          <a:latin typeface="Cambria Math" panose="02040503050406030204" pitchFamily="18" charset="0"/>
                        </a:rPr>
                        <m:t>𝛽</m:t>
                      </m:r>
                      <m:r>
                        <a:rPr lang="en-US" altLang="zh-CN" i="1">
                          <a:solidFill>
                            <a:prstClr val="black"/>
                          </a:solidFill>
                          <a:latin typeface="Cambria Math" panose="02040503050406030204" pitchFamily="18" charset="0"/>
                        </a:rPr>
                        <m:t>=0</m:t>
                      </m:r>
                    </m:oMath>
                  </m:oMathPara>
                </a14:m>
                <a:endParaRPr lang="zh-CN" altLang="en-US" dirty="0">
                  <a:solidFill>
                    <a:prstClr val="black"/>
                  </a:solidFill>
                  <a:latin typeface="Times New Roman"/>
                  <a:ea typeface="微软雅黑"/>
                </a:endParaRPr>
              </a:p>
            </p:txBody>
          </p:sp>
        </mc:Choice>
        <mc:Fallback xmlns="">
          <p:sp>
            <p:nvSpPr>
              <p:cNvPr id="8" name="文本框 7"/>
              <p:cNvSpPr txBox="1">
                <a:spLocks noRot="1" noChangeAspect="1" noMove="1" noResize="1" noEditPoints="1" noAdjustHandles="1" noChangeArrowheads="1" noChangeShapeType="1" noTextEdit="1"/>
              </p:cNvSpPr>
              <p:nvPr/>
            </p:nvSpPr>
            <p:spPr>
              <a:xfrm>
                <a:off x="8120431" y="3331776"/>
                <a:ext cx="1018811" cy="369332"/>
              </a:xfrm>
              <a:prstGeom prst="rect">
                <a:avLst/>
              </a:prstGeom>
              <a:blipFill>
                <a:blip r:embed="rId3"/>
                <a:stretch>
                  <a:fillRect b="-1333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 name="文本框 8"/>
              <p:cNvSpPr txBox="1"/>
              <p:nvPr/>
            </p:nvSpPr>
            <p:spPr>
              <a:xfrm>
                <a:off x="6421319" y="2563152"/>
                <a:ext cx="1433147" cy="369332"/>
              </a:xfrm>
              <a:prstGeom prst="rect">
                <a:avLst/>
              </a:prstGeom>
              <a:noFill/>
            </p:spPr>
            <p:txBody>
              <a:bodyPr wrap="square" rtlCol="0">
                <a:spAutoFit/>
              </a:bodyPr>
              <a:lstStyle/>
              <a:p>
                <a:pPr>
                  <a:defRPr/>
                </a:pPr>
                <a14:m>
                  <m:oMathPara xmlns:m="http://schemas.openxmlformats.org/officeDocument/2006/math">
                    <m:oMathParaPr>
                      <m:jc m:val="centerGroup"/>
                    </m:oMathParaPr>
                    <m:oMath xmlns:m="http://schemas.openxmlformats.org/officeDocument/2006/math">
                      <m:r>
                        <a:rPr lang="en-US" altLang="zh-CN" i="1">
                          <a:solidFill>
                            <a:prstClr val="black"/>
                          </a:solidFill>
                          <a:latin typeface="Cambria Math" panose="02040503050406030204" pitchFamily="18" charset="0"/>
                        </a:rPr>
                        <m:t>𝛽</m:t>
                      </m:r>
                      <m:r>
                        <a:rPr lang="en-US" altLang="zh-CN" i="1">
                          <a:solidFill>
                            <a:prstClr val="black"/>
                          </a:solidFill>
                          <a:latin typeface="Cambria Math" panose="02040503050406030204" pitchFamily="18" charset="0"/>
                        </a:rPr>
                        <m:t>=100</m:t>
                      </m:r>
                    </m:oMath>
                  </m:oMathPara>
                </a14:m>
                <a:endParaRPr lang="zh-CN" altLang="en-US" dirty="0">
                  <a:solidFill>
                    <a:prstClr val="black"/>
                  </a:solidFill>
                  <a:latin typeface="Times New Roman"/>
                  <a:ea typeface="微软雅黑"/>
                </a:endParaRPr>
              </a:p>
            </p:txBody>
          </p:sp>
        </mc:Choice>
        <mc:Fallback xmlns="">
          <p:sp>
            <p:nvSpPr>
              <p:cNvPr id="9" name="文本框 8"/>
              <p:cNvSpPr txBox="1">
                <a:spLocks noRot="1" noChangeAspect="1" noMove="1" noResize="1" noEditPoints="1" noAdjustHandles="1" noChangeArrowheads="1" noChangeShapeType="1" noTextEdit="1"/>
              </p:cNvSpPr>
              <p:nvPr/>
            </p:nvSpPr>
            <p:spPr>
              <a:xfrm>
                <a:off x="6421319" y="2563152"/>
                <a:ext cx="1433147" cy="369332"/>
              </a:xfrm>
              <a:prstGeom prst="rect">
                <a:avLst/>
              </a:prstGeom>
              <a:blipFill>
                <a:blip r:embed="rId4"/>
                <a:stretch>
                  <a:fillRect b="-16667"/>
                </a:stretch>
              </a:blipFill>
            </p:spPr>
            <p:txBody>
              <a:bodyPr/>
              <a:lstStyle/>
              <a:p>
                <a:r>
                  <a:rPr lang="zh-CN" altLang="en-US">
                    <a:noFill/>
                  </a:rPr>
                  <a:t> </a:t>
                </a:r>
              </a:p>
            </p:txBody>
          </p:sp>
        </mc:Fallback>
      </mc:AlternateContent>
      <p:cxnSp>
        <p:nvCxnSpPr>
          <p:cNvPr id="11" name="直接箭头连接符 10"/>
          <p:cNvCxnSpPr/>
          <p:nvPr/>
        </p:nvCxnSpPr>
        <p:spPr>
          <a:xfrm>
            <a:off x="6984025" y="2866294"/>
            <a:ext cx="395655" cy="2813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直接箭头连接符 12"/>
          <p:cNvCxnSpPr/>
          <p:nvPr/>
        </p:nvCxnSpPr>
        <p:spPr>
          <a:xfrm flipH="1">
            <a:off x="7854467" y="3516923"/>
            <a:ext cx="465993" cy="801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4" name="矩形 13"/>
              <p:cNvSpPr/>
              <p:nvPr/>
            </p:nvSpPr>
            <p:spPr>
              <a:xfrm>
                <a:off x="2979828" y="2114035"/>
                <a:ext cx="2445926" cy="400110"/>
              </a:xfrm>
              <a:prstGeom prst="rect">
                <a:avLst/>
              </a:prstGeom>
            </p:spPr>
            <p:txBody>
              <a:bodyPr wrap="none">
                <a:spAutoFit/>
              </a:bodyPr>
              <a:lstStyle/>
              <a:p>
                <a:pPr>
                  <a:defRPr/>
                </a:pPr>
                <a14:m>
                  <m:oMathPara xmlns:m="http://schemas.openxmlformats.org/officeDocument/2006/math">
                    <m:oMathParaPr>
                      <m:jc m:val="centerGroup"/>
                    </m:oMathParaPr>
                    <m:oMath xmlns:m="http://schemas.openxmlformats.org/officeDocument/2006/math">
                      <m:r>
                        <m:rPr>
                          <m:sty m:val="p"/>
                        </m:rPr>
                        <a:rPr lang="en-US" altLang="zh-CN" sz="2000">
                          <a:solidFill>
                            <a:prstClr val="black"/>
                          </a:solidFill>
                          <a:latin typeface="Cambria Math" panose="02040503050406030204" pitchFamily="18" charset="0"/>
                        </a:rPr>
                        <m:t>swis</m:t>
                      </m:r>
                      <m:r>
                        <a:rPr lang="en-US" altLang="zh-CN" sz="2000" i="1">
                          <a:solidFill>
                            <a:prstClr val="black"/>
                          </a:solidFill>
                          <a:latin typeface="Cambria Math" panose="02040503050406030204" pitchFamily="18" charset="0"/>
                        </a:rPr>
                        <m:t>h</m:t>
                      </m:r>
                      <m:d>
                        <m:dPr>
                          <m:ctrlPr>
                            <a:rPr lang="en-US" altLang="zh-CN" sz="2000" i="1">
                              <a:solidFill>
                                <a:prstClr val="black"/>
                              </a:solidFill>
                              <a:latin typeface="Cambria Math" panose="02040503050406030204" pitchFamily="18" charset="0"/>
                            </a:rPr>
                          </m:ctrlPr>
                        </m:dPr>
                        <m:e>
                          <m:r>
                            <a:rPr lang="en-US" altLang="zh-CN" sz="2000" i="1">
                              <a:solidFill>
                                <a:prstClr val="black"/>
                              </a:solidFill>
                              <a:latin typeface="Cambria Math" panose="02040503050406030204" pitchFamily="18" charset="0"/>
                            </a:rPr>
                            <m:t>𝑥</m:t>
                          </m:r>
                        </m:e>
                      </m:d>
                      <m:r>
                        <a:rPr lang="en-US" altLang="zh-CN" sz="2000" i="1">
                          <a:solidFill>
                            <a:prstClr val="black"/>
                          </a:solidFill>
                          <a:latin typeface="Cambria Math" panose="02040503050406030204" pitchFamily="18" charset="0"/>
                        </a:rPr>
                        <m:t>=</m:t>
                      </m:r>
                      <m:r>
                        <a:rPr lang="en-US" altLang="zh-CN" sz="2000" i="1">
                          <a:solidFill>
                            <a:prstClr val="black"/>
                          </a:solidFill>
                          <a:latin typeface="Cambria Math" panose="02040503050406030204" pitchFamily="18" charset="0"/>
                        </a:rPr>
                        <m:t>𝑥</m:t>
                      </m:r>
                      <m:r>
                        <a:rPr lang="en-US" altLang="zh-CN" sz="2000" i="1">
                          <a:solidFill>
                            <a:prstClr val="black"/>
                          </a:solidFill>
                          <a:latin typeface="Cambria Math" panose="02040503050406030204" pitchFamily="18" charset="0"/>
                        </a:rPr>
                        <m:t> </m:t>
                      </m:r>
                      <m:r>
                        <a:rPr lang="en-US" altLang="zh-CN" sz="2000" i="1">
                          <a:solidFill>
                            <a:prstClr val="black"/>
                          </a:solidFill>
                          <a:latin typeface="Cambria Math" panose="02040503050406030204" pitchFamily="18" charset="0"/>
                        </a:rPr>
                        <m:t>𝜎</m:t>
                      </m:r>
                      <m:d>
                        <m:dPr>
                          <m:ctrlPr>
                            <a:rPr lang="en-US" altLang="zh-CN" sz="2000" i="1">
                              <a:solidFill>
                                <a:prstClr val="black"/>
                              </a:solidFill>
                              <a:latin typeface="Cambria Math" panose="02040503050406030204" pitchFamily="18" charset="0"/>
                            </a:rPr>
                          </m:ctrlPr>
                        </m:dPr>
                        <m:e>
                          <m:r>
                            <a:rPr lang="en-US" altLang="zh-CN" sz="2000" i="1">
                              <a:solidFill>
                                <a:prstClr val="black"/>
                              </a:solidFill>
                              <a:latin typeface="Cambria Math" panose="02040503050406030204" pitchFamily="18" charset="0"/>
                            </a:rPr>
                            <m:t>𝛽</m:t>
                          </m:r>
                          <m:r>
                            <a:rPr lang="en-US" altLang="zh-CN" sz="2000" i="1">
                              <a:solidFill>
                                <a:prstClr val="black"/>
                              </a:solidFill>
                              <a:latin typeface="Cambria Math" panose="02040503050406030204" pitchFamily="18" charset="0"/>
                            </a:rPr>
                            <m:t>𝑥</m:t>
                          </m:r>
                        </m:e>
                      </m:d>
                    </m:oMath>
                  </m:oMathPara>
                </a14:m>
                <a:endParaRPr lang="zh-CN" altLang="en-US" sz="2000" dirty="0">
                  <a:solidFill>
                    <a:prstClr val="black"/>
                  </a:solidFill>
                  <a:latin typeface="Times New Roman"/>
                  <a:ea typeface="微软雅黑"/>
                </a:endParaRPr>
              </a:p>
            </p:txBody>
          </p:sp>
        </mc:Choice>
        <mc:Fallback xmlns="">
          <p:sp>
            <p:nvSpPr>
              <p:cNvPr id="14" name="矩形 13"/>
              <p:cNvSpPr>
                <a:spLocks noRot="1" noChangeAspect="1" noMove="1" noResize="1" noEditPoints="1" noAdjustHandles="1" noChangeArrowheads="1" noChangeShapeType="1" noTextEdit="1"/>
              </p:cNvSpPr>
              <p:nvPr/>
            </p:nvSpPr>
            <p:spPr>
              <a:xfrm>
                <a:off x="2979828" y="2114035"/>
                <a:ext cx="2445926" cy="400110"/>
              </a:xfrm>
              <a:prstGeom prst="rect">
                <a:avLst/>
              </a:prstGeom>
              <a:blipFill>
                <a:blip r:embed="rId5"/>
                <a:stretch>
                  <a:fillRect b="-18750"/>
                </a:stretch>
              </a:blipFill>
            </p:spPr>
            <p:txBody>
              <a:bodyPr/>
              <a:lstStyle/>
              <a:p>
                <a:r>
                  <a:rPr lang="zh-CN" altLang="en-US">
                    <a:noFill/>
                  </a:rPr>
                  <a:t> </a:t>
                </a:r>
              </a:p>
            </p:txBody>
          </p:sp>
        </mc:Fallback>
      </mc:AlternateContent>
      <p:cxnSp>
        <p:nvCxnSpPr>
          <p:cNvPr id="16" name="直接箭头连接符 15"/>
          <p:cNvCxnSpPr/>
          <p:nvPr/>
        </p:nvCxnSpPr>
        <p:spPr>
          <a:xfrm>
            <a:off x="4495803" y="1879600"/>
            <a:ext cx="311151" cy="330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438400" y="6202378"/>
            <a:ext cx="8149896" cy="276999"/>
          </a:xfrm>
          <a:prstGeom prst="rect">
            <a:avLst/>
          </a:prstGeom>
        </p:spPr>
        <p:txBody>
          <a:bodyPr wrap="square">
            <a:spAutoFit/>
          </a:bodyPr>
          <a:lstStyle/>
          <a:p>
            <a:pPr>
              <a:defRPr/>
            </a:pPr>
            <a:r>
              <a:rPr lang="en-US" altLang="zh-CN" sz="1200" dirty="0">
                <a:solidFill>
                  <a:srgbClr val="222222"/>
                </a:solidFill>
                <a:latin typeface="Arial" panose="020B0604020202020204" pitchFamily="34" charset="0"/>
                <a:ea typeface="微软雅黑"/>
              </a:rPr>
              <a:t>Ramachandran, P., </a:t>
            </a:r>
            <a:r>
              <a:rPr lang="en-US" altLang="zh-CN" sz="1200" dirty="0" err="1">
                <a:solidFill>
                  <a:srgbClr val="222222"/>
                </a:solidFill>
                <a:latin typeface="Arial" panose="020B0604020202020204" pitchFamily="34" charset="0"/>
                <a:ea typeface="微软雅黑"/>
              </a:rPr>
              <a:t>Zoph</a:t>
            </a:r>
            <a:r>
              <a:rPr lang="en-US" altLang="zh-CN" sz="1200" dirty="0">
                <a:solidFill>
                  <a:srgbClr val="222222"/>
                </a:solidFill>
                <a:latin typeface="Arial" panose="020B0604020202020204" pitchFamily="34" charset="0"/>
                <a:ea typeface="微软雅黑"/>
              </a:rPr>
              <a:t>, B., &amp; Le, Q. V. (2017). Searching for activation functions. </a:t>
            </a:r>
            <a:r>
              <a:rPr lang="en-US" altLang="zh-CN" sz="1200" i="1" dirty="0" err="1">
                <a:solidFill>
                  <a:srgbClr val="222222"/>
                </a:solidFill>
                <a:latin typeface="Arial" panose="020B0604020202020204" pitchFamily="34" charset="0"/>
                <a:ea typeface="微软雅黑"/>
              </a:rPr>
              <a:t>arXiv</a:t>
            </a:r>
            <a:r>
              <a:rPr lang="en-US" altLang="zh-CN" sz="1200" i="1" dirty="0">
                <a:solidFill>
                  <a:srgbClr val="222222"/>
                </a:solidFill>
                <a:latin typeface="Arial" panose="020B0604020202020204" pitchFamily="34" charset="0"/>
                <a:ea typeface="微软雅黑"/>
              </a:rPr>
              <a:t> preprint arXiv:1710.05941</a:t>
            </a:r>
            <a:r>
              <a:rPr lang="en-US" altLang="zh-CN" sz="1200" dirty="0">
                <a:solidFill>
                  <a:srgbClr val="222222"/>
                </a:solidFill>
                <a:latin typeface="Arial" panose="020B0604020202020204" pitchFamily="34" charset="0"/>
                <a:ea typeface="微软雅黑"/>
              </a:rPr>
              <a:t>.</a:t>
            </a:r>
            <a:endParaRPr lang="zh-CN" altLang="en-US" sz="1200" dirty="0">
              <a:solidFill>
                <a:prstClr val="black"/>
              </a:solidFill>
              <a:latin typeface="Times New Roman"/>
              <a:ea typeface="微软雅黑"/>
            </a:endParaRPr>
          </a:p>
        </p:txBody>
      </p:sp>
      <p:sp>
        <p:nvSpPr>
          <p:cNvPr id="18" name="文本框 17"/>
          <p:cNvSpPr txBox="1"/>
          <p:nvPr/>
        </p:nvSpPr>
        <p:spPr>
          <a:xfrm>
            <a:off x="6724808" y="5061658"/>
            <a:ext cx="3794913" cy="923330"/>
          </a:xfrm>
          <a:prstGeom prst="rect">
            <a:avLst/>
          </a:prstGeom>
          <a:noFill/>
        </p:spPr>
        <p:txBody>
          <a:bodyPr wrap="square" rtlCol="0">
            <a:spAutoFit/>
          </a:bodyPr>
          <a:lstStyle/>
          <a:p>
            <a:pPr>
              <a:defRPr/>
            </a:pPr>
            <a:r>
              <a:rPr lang="zh-CN" altLang="en-US" dirty="0">
                <a:solidFill>
                  <a:prstClr val="black"/>
                </a:solidFill>
                <a:latin typeface="Times New Roman"/>
                <a:ea typeface="微软雅黑"/>
              </a:rPr>
              <a:t>通过强化学习来搜索合适的激活函数，在多个任务上发现</a:t>
            </a:r>
            <a:r>
              <a:rPr lang="en-US" altLang="zh-CN" dirty="0">
                <a:solidFill>
                  <a:prstClr val="black"/>
                </a:solidFill>
                <a:latin typeface="Times New Roman"/>
                <a:ea typeface="微软雅黑"/>
              </a:rPr>
              <a:t>Swish</a:t>
            </a:r>
            <a:r>
              <a:rPr lang="zh-CN" altLang="en-US" dirty="0">
                <a:solidFill>
                  <a:prstClr val="black"/>
                </a:solidFill>
                <a:latin typeface="Times New Roman"/>
                <a:ea typeface="微软雅黑"/>
              </a:rPr>
              <a:t>函数具有更好的性能</a:t>
            </a:r>
          </a:p>
        </p:txBody>
      </p:sp>
    </p:spTree>
    <p:extLst>
      <p:ext uri="{BB962C8B-B14F-4D97-AF65-F5344CB8AC3E}">
        <p14:creationId xmlns:p14="http://schemas.microsoft.com/office/powerpoint/2010/main" val="7465177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909E78-F226-7B33-C9AD-CDB9038727BF}"/>
            </a:ext>
          </a:extLst>
        </p:cNvPr>
        <p:cNvGrpSpPr/>
        <p:nvPr/>
      </p:nvGrpSpPr>
      <p:grpSpPr>
        <a:xfrm>
          <a:off x="0" y="0"/>
          <a:ext cx="0" cy="0"/>
          <a:chOff x="0" y="0"/>
          <a:chExt cx="0" cy="0"/>
        </a:xfrm>
      </p:grpSpPr>
      <p:sp>
        <p:nvSpPr>
          <p:cNvPr id="263" name="矩形 262">
            <a:extLst>
              <a:ext uri="{FF2B5EF4-FFF2-40B4-BE49-F238E27FC236}">
                <a16:creationId xmlns:a16="http://schemas.microsoft.com/office/drawing/2014/main" id="{6DCC38CE-2367-2037-10FF-F18ACD4DD8A2}"/>
              </a:ext>
            </a:extLst>
          </p:cNvPr>
          <p:cNvSpPr/>
          <p:nvPr/>
        </p:nvSpPr>
        <p:spPr>
          <a:xfrm>
            <a:off x="3292431" y="2214562"/>
            <a:ext cx="432146" cy="449267"/>
          </a:xfrm>
          <a:prstGeom prst="rect">
            <a:avLst/>
          </a:prstGeom>
          <a:solidFill>
            <a:srgbClr val="C9DAF8"/>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zh-CN" altLang="en-US"/>
          </a:p>
        </p:txBody>
      </p:sp>
      <p:sp>
        <p:nvSpPr>
          <p:cNvPr id="265" name="矩形 264">
            <a:extLst>
              <a:ext uri="{FF2B5EF4-FFF2-40B4-BE49-F238E27FC236}">
                <a16:creationId xmlns:a16="http://schemas.microsoft.com/office/drawing/2014/main" id="{970E0A16-9398-36AD-43EA-A25BB9D17298}"/>
              </a:ext>
            </a:extLst>
          </p:cNvPr>
          <p:cNvSpPr/>
          <p:nvPr/>
        </p:nvSpPr>
        <p:spPr>
          <a:xfrm>
            <a:off x="3292431" y="2574041"/>
            <a:ext cx="432146" cy="449267"/>
          </a:xfrm>
          <a:prstGeom prst="rect">
            <a:avLst/>
          </a:prstGeom>
          <a:solidFill>
            <a:srgbClr val="C9DAF8"/>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zh-CN" altLang="en-US"/>
          </a:p>
        </p:txBody>
      </p:sp>
      <p:sp>
        <p:nvSpPr>
          <p:cNvPr id="266" name="矩形 265">
            <a:extLst>
              <a:ext uri="{FF2B5EF4-FFF2-40B4-BE49-F238E27FC236}">
                <a16:creationId xmlns:a16="http://schemas.microsoft.com/office/drawing/2014/main" id="{070573A7-6365-E178-5740-03D81D4211C0}"/>
              </a:ext>
            </a:extLst>
          </p:cNvPr>
          <p:cNvSpPr/>
          <p:nvPr/>
        </p:nvSpPr>
        <p:spPr>
          <a:xfrm>
            <a:off x="3292431" y="2955875"/>
            <a:ext cx="432146" cy="449267"/>
          </a:xfrm>
          <a:prstGeom prst="rect">
            <a:avLst/>
          </a:prstGeom>
          <a:solidFill>
            <a:srgbClr val="C9DAF8"/>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zh-CN" altLang="en-US"/>
          </a:p>
        </p:txBody>
      </p:sp>
      <p:sp>
        <p:nvSpPr>
          <p:cNvPr id="267" name="矩形 266">
            <a:extLst>
              <a:ext uri="{FF2B5EF4-FFF2-40B4-BE49-F238E27FC236}">
                <a16:creationId xmlns:a16="http://schemas.microsoft.com/office/drawing/2014/main" id="{61605711-5D27-8BC6-B78A-AC87E9A470B6}"/>
              </a:ext>
            </a:extLst>
          </p:cNvPr>
          <p:cNvSpPr/>
          <p:nvPr/>
        </p:nvSpPr>
        <p:spPr>
          <a:xfrm>
            <a:off x="3292309" y="3284655"/>
            <a:ext cx="432146" cy="449267"/>
          </a:xfrm>
          <a:prstGeom prst="rect">
            <a:avLst/>
          </a:prstGeom>
          <a:solidFill>
            <a:srgbClr val="C9DAF8"/>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zh-CN" altLang="en-US"/>
          </a:p>
        </p:txBody>
      </p:sp>
      <p:sp>
        <p:nvSpPr>
          <p:cNvPr id="268" name="矩形 267">
            <a:extLst>
              <a:ext uri="{FF2B5EF4-FFF2-40B4-BE49-F238E27FC236}">
                <a16:creationId xmlns:a16="http://schemas.microsoft.com/office/drawing/2014/main" id="{57C06BA6-E493-71D4-716C-81795ED518B4}"/>
              </a:ext>
            </a:extLst>
          </p:cNvPr>
          <p:cNvSpPr/>
          <p:nvPr/>
        </p:nvSpPr>
        <p:spPr>
          <a:xfrm>
            <a:off x="3292309" y="3652699"/>
            <a:ext cx="432146" cy="449267"/>
          </a:xfrm>
          <a:prstGeom prst="rect">
            <a:avLst/>
          </a:prstGeom>
          <a:solidFill>
            <a:srgbClr val="C9DAF8"/>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zh-CN" altLang="en-US"/>
          </a:p>
        </p:txBody>
      </p:sp>
      <p:sp>
        <p:nvSpPr>
          <p:cNvPr id="269" name="矩形 268">
            <a:extLst>
              <a:ext uri="{FF2B5EF4-FFF2-40B4-BE49-F238E27FC236}">
                <a16:creationId xmlns:a16="http://schemas.microsoft.com/office/drawing/2014/main" id="{2B0B21A7-04DF-DCC4-9A12-8F174A1027D1}"/>
              </a:ext>
            </a:extLst>
          </p:cNvPr>
          <p:cNvSpPr/>
          <p:nvPr/>
        </p:nvSpPr>
        <p:spPr>
          <a:xfrm>
            <a:off x="3292309" y="4024159"/>
            <a:ext cx="432146" cy="449267"/>
          </a:xfrm>
          <a:prstGeom prst="rect">
            <a:avLst/>
          </a:prstGeom>
          <a:solidFill>
            <a:srgbClr val="C9DAF8"/>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zh-CN" altLang="en-US"/>
          </a:p>
        </p:txBody>
      </p:sp>
      <p:sp>
        <p:nvSpPr>
          <p:cNvPr id="262" name="矩形 261">
            <a:extLst>
              <a:ext uri="{FF2B5EF4-FFF2-40B4-BE49-F238E27FC236}">
                <a16:creationId xmlns:a16="http://schemas.microsoft.com/office/drawing/2014/main" id="{A7ED0C94-77DC-1B38-9AE0-61866F41E146}"/>
              </a:ext>
            </a:extLst>
          </p:cNvPr>
          <p:cNvSpPr/>
          <p:nvPr/>
        </p:nvSpPr>
        <p:spPr>
          <a:xfrm>
            <a:off x="1077568" y="2214563"/>
            <a:ext cx="432146" cy="2295526"/>
          </a:xfrm>
          <a:prstGeom prst="rect">
            <a:avLst/>
          </a:prstGeom>
          <a:solidFill>
            <a:srgbClr val="F4CCCB"/>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zh-CN" altLang="en-US"/>
          </a:p>
        </p:txBody>
      </p:sp>
      <p:sp>
        <p:nvSpPr>
          <p:cNvPr id="2" name="标题 1">
            <a:extLst>
              <a:ext uri="{FF2B5EF4-FFF2-40B4-BE49-F238E27FC236}">
                <a16:creationId xmlns:a16="http://schemas.microsoft.com/office/drawing/2014/main" id="{7ABB697A-C44A-1B01-E3D1-CE9D9ED7BB3E}"/>
              </a:ext>
            </a:extLst>
          </p:cNvPr>
          <p:cNvSpPr>
            <a:spLocks noGrp="1"/>
          </p:cNvSpPr>
          <p:nvPr>
            <p:ph type="title" idx="4294967295"/>
          </p:nvPr>
        </p:nvSpPr>
        <p:spPr>
          <a:xfrm>
            <a:off x="0" y="-101600"/>
            <a:ext cx="7886700" cy="981075"/>
          </a:xfrm>
          <a:prstGeom prst="rect">
            <a:avLst/>
          </a:prstGeom>
        </p:spPr>
        <p:txBody>
          <a:bodyPr/>
          <a:lstStyle/>
          <a:p>
            <a:r>
              <a:rPr lang="zh-CN" altLang="en-US" dirty="0"/>
              <a:t>神经元模型</a:t>
            </a:r>
            <a:r>
              <a:rPr lang="en-US" altLang="zh-CN" dirty="0"/>
              <a:t>—</a:t>
            </a:r>
            <a:r>
              <a:rPr lang="zh-CN" altLang="en-US" dirty="0"/>
              <a:t>常用激活函数</a:t>
            </a:r>
          </a:p>
        </p:txBody>
      </p:sp>
      <p:sp>
        <p:nvSpPr>
          <p:cNvPr id="10" name="椭圆 9">
            <a:extLst>
              <a:ext uri="{FF2B5EF4-FFF2-40B4-BE49-F238E27FC236}">
                <a16:creationId xmlns:a16="http://schemas.microsoft.com/office/drawing/2014/main" id="{1F27D4D6-BE22-A046-CACF-AE4EB521DDAE}"/>
              </a:ext>
            </a:extLst>
          </p:cNvPr>
          <p:cNvSpPr/>
          <p:nvPr/>
        </p:nvSpPr>
        <p:spPr>
          <a:xfrm>
            <a:off x="1175475" y="2339830"/>
            <a:ext cx="216000" cy="216000"/>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a:extLst>
              <a:ext uri="{FF2B5EF4-FFF2-40B4-BE49-F238E27FC236}">
                <a16:creationId xmlns:a16="http://schemas.microsoft.com/office/drawing/2014/main" id="{97D9A9D9-831F-0614-222E-6E973F003704}"/>
              </a:ext>
            </a:extLst>
          </p:cNvPr>
          <p:cNvSpPr/>
          <p:nvPr/>
        </p:nvSpPr>
        <p:spPr>
          <a:xfrm>
            <a:off x="1175475" y="2701853"/>
            <a:ext cx="216000" cy="216000"/>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a:extLst>
              <a:ext uri="{FF2B5EF4-FFF2-40B4-BE49-F238E27FC236}">
                <a16:creationId xmlns:a16="http://schemas.microsoft.com/office/drawing/2014/main" id="{18536534-E41A-166A-0888-4F52FABCC665}"/>
              </a:ext>
            </a:extLst>
          </p:cNvPr>
          <p:cNvSpPr/>
          <p:nvPr/>
        </p:nvSpPr>
        <p:spPr>
          <a:xfrm>
            <a:off x="1175475" y="3063876"/>
            <a:ext cx="216000" cy="216000"/>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a:extLst>
              <a:ext uri="{FF2B5EF4-FFF2-40B4-BE49-F238E27FC236}">
                <a16:creationId xmlns:a16="http://schemas.microsoft.com/office/drawing/2014/main" id="{019CB177-0ECC-E86E-09B2-E65C19F4B3CB}"/>
              </a:ext>
            </a:extLst>
          </p:cNvPr>
          <p:cNvSpPr/>
          <p:nvPr/>
        </p:nvSpPr>
        <p:spPr>
          <a:xfrm>
            <a:off x="1175475" y="3425899"/>
            <a:ext cx="216000" cy="216000"/>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a:extLst>
              <a:ext uri="{FF2B5EF4-FFF2-40B4-BE49-F238E27FC236}">
                <a16:creationId xmlns:a16="http://schemas.microsoft.com/office/drawing/2014/main" id="{D53F18B8-8185-B371-B38B-C79D9B2C631D}"/>
              </a:ext>
            </a:extLst>
          </p:cNvPr>
          <p:cNvSpPr/>
          <p:nvPr/>
        </p:nvSpPr>
        <p:spPr>
          <a:xfrm>
            <a:off x="1175475" y="3787922"/>
            <a:ext cx="216000" cy="216000"/>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a:extLst>
              <a:ext uri="{FF2B5EF4-FFF2-40B4-BE49-F238E27FC236}">
                <a16:creationId xmlns:a16="http://schemas.microsoft.com/office/drawing/2014/main" id="{26EDFD09-E3F9-1F8C-A58C-D08F13589CA7}"/>
              </a:ext>
            </a:extLst>
          </p:cNvPr>
          <p:cNvSpPr/>
          <p:nvPr/>
        </p:nvSpPr>
        <p:spPr>
          <a:xfrm>
            <a:off x="1175475" y="4149944"/>
            <a:ext cx="216000" cy="216000"/>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 name="组合 41">
            <a:extLst>
              <a:ext uri="{FF2B5EF4-FFF2-40B4-BE49-F238E27FC236}">
                <a16:creationId xmlns:a16="http://schemas.microsoft.com/office/drawing/2014/main" id="{DDEE0D25-E57E-28A7-054C-A73DFD213697}"/>
              </a:ext>
            </a:extLst>
          </p:cNvPr>
          <p:cNvGrpSpPr/>
          <p:nvPr/>
        </p:nvGrpSpPr>
        <p:grpSpPr>
          <a:xfrm>
            <a:off x="1391475" y="2339830"/>
            <a:ext cx="2239963" cy="1918114"/>
            <a:chOff x="2483675" y="2339830"/>
            <a:chExt cx="2239963" cy="1918114"/>
          </a:xfrm>
        </p:grpSpPr>
        <p:sp>
          <p:nvSpPr>
            <p:cNvPr id="22" name="椭圆 21">
              <a:extLst>
                <a:ext uri="{FF2B5EF4-FFF2-40B4-BE49-F238E27FC236}">
                  <a16:creationId xmlns:a16="http://schemas.microsoft.com/office/drawing/2014/main" id="{A94691C2-E9BD-317E-88A1-932AF2C430C5}"/>
                </a:ext>
              </a:extLst>
            </p:cNvPr>
            <p:cNvSpPr/>
            <p:nvPr/>
          </p:nvSpPr>
          <p:spPr>
            <a:xfrm>
              <a:off x="4507638" y="2339830"/>
              <a:ext cx="216000" cy="216000"/>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29" name="直接箭头连接符 28">
              <a:extLst>
                <a:ext uri="{FF2B5EF4-FFF2-40B4-BE49-F238E27FC236}">
                  <a16:creationId xmlns:a16="http://schemas.microsoft.com/office/drawing/2014/main" id="{E9491B44-42FA-FF24-8311-924694947C74}"/>
                </a:ext>
              </a:extLst>
            </p:cNvPr>
            <p:cNvCxnSpPr>
              <a:stCxn id="10" idx="6"/>
              <a:endCxn id="22" idx="2"/>
            </p:cNvCxnSpPr>
            <p:nvPr/>
          </p:nvCxnSpPr>
          <p:spPr>
            <a:xfrm>
              <a:off x="2483675" y="2447830"/>
              <a:ext cx="202396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直接箭头连接符 30">
              <a:extLst>
                <a:ext uri="{FF2B5EF4-FFF2-40B4-BE49-F238E27FC236}">
                  <a16:creationId xmlns:a16="http://schemas.microsoft.com/office/drawing/2014/main" id="{FEFDC616-BD91-7AAF-74F0-37E6C284BA0D}"/>
                </a:ext>
              </a:extLst>
            </p:cNvPr>
            <p:cNvCxnSpPr>
              <a:cxnSpLocks/>
              <a:stCxn id="12" idx="6"/>
              <a:endCxn id="22" idx="2"/>
            </p:cNvCxnSpPr>
            <p:nvPr/>
          </p:nvCxnSpPr>
          <p:spPr>
            <a:xfrm flipV="1">
              <a:off x="2483675" y="2447830"/>
              <a:ext cx="2023963" cy="36202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直接箭头连接符 32">
              <a:extLst>
                <a:ext uri="{FF2B5EF4-FFF2-40B4-BE49-F238E27FC236}">
                  <a16:creationId xmlns:a16="http://schemas.microsoft.com/office/drawing/2014/main" id="{BA936F3F-556D-E541-B985-34AC53D0F3B4}"/>
                </a:ext>
              </a:extLst>
            </p:cNvPr>
            <p:cNvCxnSpPr>
              <a:stCxn id="15" idx="6"/>
              <a:endCxn id="22" idx="2"/>
            </p:cNvCxnSpPr>
            <p:nvPr/>
          </p:nvCxnSpPr>
          <p:spPr>
            <a:xfrm flipV="1">
              <a:off x="2483675" y="2447830"/>
              <a:ext cx="2023963" cy="7240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直接箭头连接符 34">
              <a:extLst>
                <a:ext uri="{FF2B5EF4-FFF2-40B4-BE49-F238E27FC236}">
                  <a16:creationId xmlns:a16="http://schemas.microsoft.com/office/drawing/2014/main" id="{5BF9EC7A-1CB7-6EC5-81D4-BC98C2D918E9}"/>
                </a:ext>
              </a:extLst>
            </p:cNvPr>
            <p:cNvCxnSpPr>
              <a:stCxn id="19" idx="6"/>
              <a:endCxn id="22" idx="2"/>
            </p:cNvCxnSpPr>
            <p:nvPr/>
          </p:nvCxnSpPr>
          <p:spPr>
            <a:xfrm flipV="1">
              <a:off x="2483675" y="2447830"/>
              <a:ext cx="2023963" cy="108606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直接箭头连接符 36">
              <a:extLst>
                <a:ext uri="{FF2B5EF4-FFF2-40B4-BE49-F238E27FC236}">
                  <a16:creationId xmlns:a16="http://schemas.microsoft.com/office/drawing/2014/main" id="{82A0568A-15F0-EDF3-FCA9-06A628787355}"/>
                </a:ext>
              </a:extLst>
            </p:cNvPr>
            <p:cNvCxnSpPr>
              <a:stCxn id="20" idx="6"/>
              <a:endCxn id="22" idx="2"/>
            </p:cNvCxnSpPr>
            <p:nvPr/>
          </p:nvCxnSpPr>
          <p:spPr>
            <a:xfrm flipV="1">
              <a:off x="2483675" y="2447830"/>
              <a:ext cx="2023963" cy="144809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直接箭头连接符 38">
              <a:extLst>
                <a:ext uri="{FF2B5EF4-FFF2-40B4-BE49-F238E27FC236}">
                  <a16:creationId xmlns:a16="http://schemas.microsoft.com/office/drawing/2014/main" id="{17908C4A-F450-F11E-E850-DE7B3D9EA30D}"/>
                </a:ext>
              </a:extLst>
            </p:cNvPr>
            <p:cNvCxnSpPr>
              <a:stCxn id="21" idx="6"/>
              <a:endCxn id="22" idx="2"/>
            </p:cNvCxnSpPr>
            <p:nvPr/>
          </p:nvCxnSpPr>
          <p:spPr>
            <a:xfrm flipV="1">
              <a:off x="2483675" y="2447830"/>
              <a:ext cx="2023963" cy="181011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5" name="组合 104">
            <a:extLst>
              <a:ext uri="{FF2B5EF4-FFF2-40B4-BE49-F238E27FC236}">
                <a16:creationId xmlns:a16="http://schemas.microsoft.com/office/drawing/2014/main" id="{2006BC3E-C489-51D5-6EB5-847954F81F20}"/>
              </a:ext>
            </a:extLst>
          </p:cNvPr>
          <p:cNvGrpSpPr/>
          <p:nvPr/>
        </p:nvGrpSpPr>
        <p:grpSpPr>
          <a:xfrm>
            <a:off x="1391475" y="2447830"/>
            <a:ext cx="2239963" cy="1810114"/>
            <a:chOff x="2483675" y="2447830"/>
            <a:chExt cx="2239963" cy="1810114"/>
          </a:xfrm>
        </p:grpSpPr>
        <p:sp>
          <p:nvSpPr>
            <p:cNvPr id="24" name="椭圆 23">
              <a:extLst>
                <a:ext uri="{FF2B5EF4-FFF2-40B4-BE49-F238E27FC236}">
                  <a16:creationId xmlns:a16="http://schemas.microsoft.com/office/drawing/2014/main" id="{8C5E5535-763D-36E8-EAF5-036969EEB6E0}"/>
                </a:ext>
              </a:extLst>
            </p:cNvPr>
            <p:cNvSpPr/>
            <p:nvPr/>
          </p:nvSpPr>
          <p:spPr>
            <a:xfrm>
              <a:off x="4507638" y="3063876"/>
              <a:ext cx="216000" cy="216000"/>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6" name="直接箭头连接符 45">
              <a:extLst>
                <a:ext uri="{FF2B5EF4-FFF2-40B4-BE49-F238E27FC236}">
                  <a16:creationId xmlns:a16="http://schemas.microsoft.com/office/drawing/2014/main" id="{D5266AF2-B086-9BE2-44B1-83507B66DC13}"/>
                </a:ext>
              </a:extLst>
            </p:cNvPr>
            <p:cNvCxnSpPr>
              <a:stCxn id="10" idx="6"/>
              <a:endCxn id="24" idx="2"/>
            </p:cNvCxnSpPr>
            <p:nvPr/>
          </p:nvCxnSpPr>
          <p:spPr>
            <a:xfrm>
              <a:off x="2483675" y="2447830"/>
              <a:ext cx="2023963" cy="7240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7" name="直接箭头连接符 56">
              <a:extLst>
                <a:ext uri="{FF2B5EF4-FFF2-40B4-BE49-F238E27FC236}">
                  <a16:creationId xmlns:a16="http://schemas.microsoft.com/office/drawing/2014/main" id="{9A97E842-D521-9F0C-6A69-F3418C53E0EC}"/>
                </a:ext>
              </a:extLst>
            </p:cNvPr>
            <p:cNvCxnSpPr>
              <a:stCxn id="12" idx="6"/>
              <a:endCxn id="24" idx="2"/>
            </p:cNvCxnSpPr>
            <p:nvPr/>
          </p:nvCxnSpPr>
          <p:spPr>
            <a:xfrm>
              <a:off x="2483675" y="2809853"/>
              <a:ext cx="2023963" cy="36202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5" name="直接箭头连接符 64">
              <a:extLst>
                <a:ext uri="{FF2B5EF4-FFF2-40B4-BE49-F238E27FC236}">
                  <a16:creationId xmlns:a16="http://schemas.microsoft.com/office/drawing/2014/main" id="{0767E775-4B7A-B8AF-BC7F-356DB266EBAA}"/>
                </a:ext>
              </a:extLst>
            </p:cNvPr>
            <p:cNvCxnSpPr>
              <a:stCxn id="15" idx="6"/>
              <a:endCxn id="24" idx="2"/>
            </p:cNvCxnSpPr>
            <p:nvPr/>
          </p:nvCxnSpPr>
          <p:spPr>
            <a:xfrm>
              <a:off x="2483675" y="3171876"/>
              <a:ext cx="202396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5" name="直接箭头连接符 74">
              <a:extLst>
                <a:ext uri="{FF2B5EF4-FFF2-40B4-BE49-F238E27FC236}">
                  <a16:creationId xmlns:a16="http://schemas.microsoft.com/office/drawing/2014/main" id="{9EE6AF3F-D5D0-1587-EC3A-AA902B861C47}"/>
                </a:ext>
              </a:extLst>
            </p:cNvPr>
            <p:cNvCxnSpPr>
              <a:stCxn id="19" idx="6"/>
              <a:endCxn id="24" idx="2"/>
            </p:cNvCxnSpPr>
            <p:nvPr/>
          </p:nvCxnSpPr>
          <p:spPr>
            <a:xfrm flipV="1">
              <a:off x="2483675" y="3171876"/>
              <a:ext cx="2023963" cy="36202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5" name="直接箭头连接符 84">
              <a:extLst>
                <a:ext uri="{FF2B5EF4-FFF2-40B4-BE49-F238E27FC236}">
                  <a16:creationId xmlns:a16="http://schemas.microsoft.com/office/drawing/2014/main" id="{4015A5BE-D5A8-CDCE-4846-BFC27127E9EF}"/>
                </a:ext>
              </a:extLst>
            </p:cNvPr>
            <p:cNvCxnSpPr>
              <a:stCxn id="20" idx="6"/>
              <a:endCxn id="24" idx="2"/>
            </p:cNvCxnSpPr>
            <p:nvPr/>
          </p:nvCxnSpPr>
          <p:spPr>
            <a:xfrm flipV="1">
              <a:off x="2483675" y="3171876"/>
              <a:ext cx="2023963" cy="7240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5" name="直接箭头连接符 94">
              <a:extLst>
                <a:ext uri="{FF2B5EF4-FFF2-40B4-BE49-F238E27FC236}">
                  <a16:creationId xmlns:a16="http://schemas.microsoft.com/office/drawing/2014/main" id="{8726DF1A-C98D-8A28-FC27-78C9DE1017A5}"/>
                </a:ext>
              </a:extLst>
            </p:cNvPr>
            <p:cNvCxnSpPr>
              <a:stCxn id="21" idx="6"/>
              <a:endCxn id="24" idx="2"/>
            </p:cNvCxnSpPr>
            <p:nvPr/>
          </p:nvCxnSpPr>
          <p:spPr>
            <a:xfrm flipV="1">
              <a:off x="2483675" y="3171876"/>
              <a:ext cx="2023963" cy="108606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6" name="组合 105">
            <a:extLst>
              <a:ext uri="{FF2B5EF4-FFF2-40B4-BE49-F238E27FC236}">
                <a16:creationId xmlns:a16="http://schemas.microsoft.com/office/drawing/2014/main" id="{4722D13A-A21D-2489-40A1-3A145D7025CD}"/>
              </a:ext>
            </a:extLst>
          </p:cNvPr>
          <p:cNvGrpSpPr/>
          <p:nvPr/>
        </p:nvGrpSpPr>
        <p:grpSpPr>
          <a:xfrm>
            <a:off x="1391475" y="2447830"/>
            <a:ext cx="2239963" cy="1810114"/>
            <a:chOff x="2483675" y="2447830"/>
            <a:chExt cx="2239963" cy="1810114"/>
          </a:xfrm>
        </p:grpSpPr>
        <p:sp>
          <p:nvSpPr>
            <p:cNvPr id="25" name="椭圆 24">
              <a:extLst>
                <a:ext uri="{FF2B5EF4-FFF2-40B4-BE49-F238E27FC236}">
                  <a16:creationId xmlns:a16="http://schemas.microsoft.com/office/drawing/2014/main" id="{76C6BCFF-6DE2-B88F-6DDE-D6304271FE96}"/>
                </a:ext>
              </a:extLst>
            </p:cNvPr>
            <p:cNvSpPr/>
            <p:nvPr/>
          </p:nvSpPr>
          <p:spPr>
            <a:xfrm>
              <a:off x="4507638" y="3425899"/>
              <a:ext cx="216000" cy="216000"/>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8" name="直接箭头连接符 47">
              <a:extLst>
                <a:ext uri="{FF2B5EF4-FFF2-40B4-BE49-F238E27FC236}">
                  <a16:creationId xmlns:a16="http://schemas.microsoft.com/office/drawing/2014/main" id="{A9A9B5BB-7C14-ADAF-882B-7459232CDE5D}"/>
                </a:ext>
              </a:extLst>
            </p:cNvPr>
            <p:cNvCxnSpPr>
              <a:stCxn id="10" idx="6"/>
              <a:endCxn id="25" idx="2"/>
            </p:cNvCxnSpPr>
            <p:nvPr/>
          </p:nvCxnSpPr>
          <p:spPr>
            <a:xfrm>
              <a:off x="2483675" y="2447830"/>
              <a:ext cx="2023963" cy="108606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9" name="直接箭头连接符 58">
              <a:extLst>
                <a:ext uri="{FF2B5EF4-FFF2-40B4-BE49-F238E27FC236}">
                  <a16:creationId xmlns:a16="http://schemas.microsoft.com/office/drawing/2014/main" id="{4599BB72-C236-F5E6-5AC7-B7D515E4D3D9}"/>
                </a:ext>
              </a:extLst>
            </p:cNvPr>
            <p:cNvCxnSpPr>
              <a:stCxn id="12" idx="6"/>
              <a:endCxn id="25" idx="2"/>
            </p:cNvCxnSpPr>
            <p:nvPr/>
          </p:nvCxnSpPr>
          <p:spPr>
            <a:xfrm>
              <a:off x="2483675" y="2809853"/>
              <a:ext cx="2023963" cy="7240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7" name="直接箭头连接符 66">
              <a:extLst>
                <a:ext uri="{FF2B5EF4-FFF2-40B4-BE49-F238E27FC236}">
                  <a16:creationId xmlns:a16="http://schemas.microsoft.com/office/drawing/2014/main" id="{18314DF9-FABF-51E3-DC6A-E5E8E9ECF6CE}"/>
                </a:ext>
              </a:extLst>
            </p:cNvPr>
            <p:cNvCxnSpPr>
              <a:stCxn id="15" idx="6"/>
              <a:endCxn id="25" idx="2"/>
            </p:cNvCxnSpPr>
            <p:nvPr/>
          </p:nvCxnSpPr>
          <p:spPr>
            <a:xfrm>
              <a:off x="2483675" y="3171876"/>
              <a:ext cx="2023963" cy="36202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7" name="直接箭头连接符 76">
              <a:extLst>
                <a:ext uri="{FF2B5EF4-FFF2-40B4-BE49-F238E27FC236}">
                  <a16:creationId xmlns:a16="http://schemas.microsoft.com/office/drawing/2014/main" id="{918C8C9F-3E2A-C9FB-28C5-19AD44D3CA39}"/>
                </a:ext>
              </a:extLst>
            </p:cNvPr>
            <p:cNvCxnSpPr>
              <a:stCxn id="19" idx="6"/>
              <a:endCxn id="25" idx="2"/>
            </p:cNvCxnSpPr>
            <p:nvPr/>
          </p:nvCxnSpPr>
          <p:spPr>
            <a:xfrm>
              <a:off x="2483675" y="3533899"/>
              <a:ext cx="202396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7" name="直接箭头连接符 86">
              <a:extLst>
                <a:ext uri="{FF2B5EF4-FFF2-40B4-BE49-F238E27FC236}">
                  <a16:creationId xmlns:a16="http://schemas.microsoft.com/office/drawing/2014/main" id="{724100F2-7A19-DC6E-FECA-9640667F0EB9}"/>
                </a:ext>
              </a:extLst>
            </p:cNvPr>
            <p:cNvCxnSpPr>
              <a:stCxn id="20" idx="6"/>
              <a:endCxn id="25" idx="2"/>
            </p:cNvCxnSpPr>
            <p:nvPr/>
          </p:nvCxnSpPr>
          <p:spPr>
            <a:xfrm flipV="1">
              <a:off x="2483675" y="3533899"/>
              <a:ext cx="2023963" cy="36202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7" name="直接箭头连接符 96">
              <a:extLst>
                <a:ext uri="{FF2B5EF4-FFF2-40B4-BE49-F238E27FC236}">
                  <a16:creationId xmlns:a16="http://schemas.microsoft.com/office/drawing/2014/main" id="{C50D3893-C916-DFE8-AEEE-84BA5102DB3D}"/>
                </a:ext>
              </a:extLst>
            </p:cNvPr>
            <p:cNvCxnSpPr>
              <a:stCxn id="21" idx="6"/>
              <a:endCxn id="25" idx="2"/>
            </p:cNvCxnSpPr>
            <p:nvPr/>
          </p:nvCxnSpPr>
          <p:spPr>
            <a:xfrm flipV="1">
              <a:off x="2483675" y="3533899"/>
              <a:ext cx="2023963" cy="72404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7" name="组合 106">
            <a:extLst>
              <a:ext uri="{FF2B5EF4-FFF2-40B4-BE49-F238E27FC236}">
                <a16:creationId xmlns:a16="http://schemas.microsoft.com/office/drawing/2014/main" id="{05ADC8D8-AB2E-AAB7-9D42-78825169BA45}"/>
              </a:ext>
            </a:extLst>
          </p:cNvPr>
          <p:cNvGrpSpPr/>
          <p:nvPr/>
        </p:nvGrpSpPr>
        <p:grpSpPr>
          <a:xfrm>
            <a:off x="1391475" y="2447830"/>
            <a:ext cx="2239963" cy="1810114"/>
            <a:chOff x="2483675" y="2447830"/>
            <a:chExt cx="2239963" cy="1810114"/>
          </a:xfrm>
        </p:grpSpPr>
        <p:sp>
          <p:nvSpPr>
            <p:cNvPr id="26" name="椭圆 25">
              <a:extLst>
                <a:ext uri="{FF2B5EF4-FFF2-40B4-BE49-F238E27FC236}">
                  <a16:creationId xmlns:a16="http://schemas.microsoft.com/office/drawing/2014/main" id="{12EADF34-93A7-0CE5-74AC-03A92527753B}"/>
                </a:ext>
              </a:extLst>
            </p:cNvPr>
            <p:cNvSpPr/>
            <p:nvPr/>
          </p:nvSpPr>
          <p:spPr>
            <a:xfrm>
              <a:off x="4507638" y="3787922"/>
              <a:ext cx="216000" cy="216000"/>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0" name="直接箭头连接符 49">
              <a:extLst>
                <a:ext uri="{FF2B5EF4-FFF2-40B4-BE49-F238E27FC236}">
                  <a16:creationId xmlns:a16="http://schemas.microsoft.com/office/drawing/2014/main" id="{FFC73AEF-FF33-4F7D-0BCB-773D0B5F9C2A}"/>
                </a:ext>
              </a:extLst>
            </p:cNvPr>
            <p:cNvCxnSpPr>
              <a:stCxn id="10" idx="6"/>
              <a:endCxn id="26" idx="2"/>
            </p:cNvCxnSpPr>
            <p:nvPr/>
          </p:nvCxnSpPr>
          <p:spPr>
            <a:xfrm>
              <a:off x="2483675" y="2447830"/>
              <a:ext cx="2023963" cy="144809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1" name="直接箭头连接符 60">
              <a:extLst>
                <a:ext uri="{FF2B5EF4-FFF2-40B4-BE49-F238E27FC236}">
                  <a16:creationId xmlns:a16="http://schemas.microsoft.com/office/drawing/2014/main" id="{CEF60D9E-85AA-B76B-8E3D-5410E551E19E}"/>
                </a:ext>
              </a:extLst>
            </p:cNvPr>
            <p:cNvCxnSpPr>
              <a:stCxn id="12" idx="6"/>
              <a:endCxn id="26" idx="2"/>
            </p:cNvCxnSpPr>
            <p:nvPr/>
          </p:nvCxnSpPr>
          <p:spPr>
            <a:xfrm>
              <a:off x="2483675" y="2809853"/>
              <a:ext cx="2023963" cy="108606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9" name="直接箭头连接符 68">
              <a:extLst>
                <a:ext uri="{FF2B5EF4-FFF2-40B4-BE49-F238E27FC236}">
                  <a16:creationId xmlns:a16="http://schemas.microsoft.com/office/drawing/2014/main" id="{0344B3F6-58C9-2B2A-A0A7-598038475ECB}"/>
                </a:ext>
              </a:extLst>
            </p:cNvPr>
            <p:cNvCxnSpPr>
              <a:stCxn id="15" idx="6"/>
              <a:endCxn id="26" idx="2"/>
            </p:cNvCxnSpPr>
            <p:nvPr/>
          </p:nvCxnSpPr>
          <p:spPr>
            <a:xfrm>
              <a:off x="2483675" y="3171876"/>
              <a:ext cx="2023963" cy="7240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9" name="直接箭头连接符 78">
              <a:extLst>
                <a:ext uri="{FF2B5EF4-FFF2-40B4-BE49-F238E27FC236}">
                  <a16:creationId xmlns:a16="http://schemas.microsoft.com/office/drawing/2014/main" id="{5C1EE521-C337-A042-5E46-E67AB27177EC}"/>
                </a:ext>
              </a:extLst>
            </p:cNvPr>
            <p:cNvCxnSpPr>
              <a:stCxn id="19" idx="6"/>
              <a:endCxn id="26" idx="2"/>
            </p:cNvCxnSpPr>
            <p:nvPr/>
          </p:nvCxnSpPr>
          <p:spPr>
            <a:xfrm>
              <a:off x="2483675" y="3533899"/>
              <a:ext cx="2023963" cy="36202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9" name="直接箭头连接符 88">
              <a:extLst>
                <a:ext uri="{FF2B5EF4-FFF2-40B4-BE49-F238E27FC236}">
                  <a16:creationId xmlns:a16="http://schemas.microsoft.com/office/drawing/2014/main" id="{C607AFA3-446D-C531-E3A8-DC38BB4DAC10}"/>
                </a:ext>
              </a:extLst>
            </p:cNvPr>
            <p:cNvCxnSpPr>
              <a:stCxn id="20" idx="6"/>
              <a:endCxn id="26" idx="2"/>
            </p:cNvCxnSpPr>
            <p:nvPr/>
          </p:nvCxnSpPr>
          <p:spPr>
            <a:xfrm>
              <a:off x="2483675" y="3895922"/>
              <a:ext cx="202396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9" name="直接箭头连接符 98">
              <a:extLst>
                <a:ext uri="{FF2B5EF4-FFF2-40B4-BE49-F238E27FC236}">
                  <a16:creationId xmlns:a16="http://schemas.microsoft.com/office/drawing/2014/main" id="{AADE1111-BBEF-102C-A99B-BA9913582E04}"/>
                </a:ext>
              </a:extLst>
            </p:cNvPr>
            <p:cNvCxnSpPr>
              <a:stCxn id="21" idx="6"/>
              <a:endCxn id="26" idx="2"/>
            </p:cNvCxnSpPr>
            <p:nvPr/>
          </p:nvCxnSpPr>
          <p:spPr>
            <a:xfrm flipV="1">
              <a:off x="2483675" y="3895922"/>
              <a:ext cx="2023963" cy="36202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9" name="组合 108">
            <a:extLst>
              <a:ext uri="{FF2B5EF4-FFF2-40B4-BE49-F238E27FC236}">
                <a16:creationId xmlns:a16="http://schemas.microsoft.com/office/drawing/2014/main" id="{97F6E147-2EAE-2FB4-AA6F-95AA6B0F6D6A}"/>
              </a:ext>
            </a:extLst>
          </p:cNvPr>
          <p:cNvGrpSpPr/>
          <p:nvPr/>
        </p:nvGrpSpPr>
        <p:grpSpPr>
          <a:xfrm>
            <a:off x="1391475" y="2447830"/>
            <a:ext cx="2239963" cy="1918114"/>
            <a:chOff x="2483675" y="2447830"/>
            <a:chExt cx="2239963" cy="1918114"/>
          </a:xfrm>
        </p:grpSpPr>
        <p:sp>
          <p:nvSpPr>
            <p:cNvPr id="27" name="椭圆 26">
              <a:extLst>
                <a:ext uri="{FF2B5EF4-FFF2-40B4-BE49-F238E27FC236}">
                  <a16:creationId xmlns:a16="http://schemas.microsoft.com/office/drawing/2014/main" id="{CE49272D-1B15-E6E4-8D35-DA2F63FA09ED}"/>
                </a:ext>
              </a:extLst>
            </p:cNvPr>
            <p:cNvSpPr/>
            <p:nvPr/>
          </p:nvSpPr>
          <p:spPr>
            <a:xfrm>
              <a:off x="4507638" y="4149944"/>
              <a:ext cx="216000" cy="216000"/>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8" name="组合 107">
              <a:extLst>
                <a:ext uri="{FF2B5EF4-FFF2-40B4-BE49-F238E27FC236}">
                  <a16:creationId xmlns:a16="http://schemas.microsoft.com/office/drawing/2014/main" id="{56E548EE-D12B-A6B1-3FB5-27A46FE8A70D}"/>
                </a:ext>
              </a:extLst>
            </p:cNvPr>
            <p:cNvGrpSpPr/>
            <p:nvPr/>
          </p:nvGrpSpPr>
          <p:grpSpPr>
            <a:xfrm>
              <a:off x="2483675" y="2447830"/>
              <a:ext cx="2023963" cy="1810114"/>
              <a:chOff x="2483675" y="2447830"/>
              <a:chExt cx="2023963" cy="1810114"/>
            </a:xfrm>
          </p:grpSpPr>
          <p:cxnSp>
            <p:nvCxnSpPr>
              <p:cNvPr id="52" name="直接箭头连接符 51">
                <a:extLst>
                  <a:ext uri="{FF2B5EF4-FFF2-40B4-BE49-F238E27FC236}">
                    <a16:creationId xmlns:a16="http://schemas.microsoft.com/office/drawing/2014/main" id="{4B5D529F-053A-7516-1832-61ED36EA2051}"/>
                  </a:ext>
                </a:extLst>
              </p:cNvPr>
              <p:cNvCxnSpPr>
                <a:stCxn id="10" idx="6"/>
                <a:endCxn id="27" idx="2"/>
              </p:cNvCxnSpPr>
              <p:nvPr/>
            </p:nvCxnSpPr>
            <p:spPr>
              <a:xfrm>
                <a:off x="2483675" y="2447830"/>
                <a:ext cx="2023963" cy="181011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3" name="直接箭头连接符 62">
                <a:extLst>
                  <a:ext uri="{FF2B5EF4-FFF2-40B4-BE49-F238E27FC236}">
                    <a16:creationId xmlns:a16="http://schemas.microsoft.com/office/drawing/2014/main" id="{B8848D31-E0FC-F2B0-7FAF-8ED0477E8B29}"/>
                  </a:ext>
                </a:extLst>
              </p:cNvPr>
              <p:cNvCxnSpPr>
                <a:stCxn id="12" idx="6"/>
                <a:endCxn id="27" idx="2"/>
              </p:cNvCxnSpPr>
              <p:nvPr/>
            </p:nvCxnSpPr>
            <p:spPr>
              <a:xfrm>
                <a:off x="2483675" y="2809853"/>
                <a:ext cx="2023963" cy="144809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1" name="直接箭头连接符 70">
                <a:extLst>
                  <a:ext uri="{FF2B5EF4-FFF2-40B4-BE49-F238E27FC236}">
                    <a16:creationId xmlns:a16="http://schemas.microsoft.com/office/drawing/2014/main" id="{9A530297-BFD4-99AC-42BA-F7667D48C14C}"/>
                  </a:ext>
                </a:extLst>
              </p:cNvPr>
              <p:cNvCxnSpPr>
                <a:stCxn id="15" idx="6"/>
                <a:endCxn id="27" idx="2"/>
              </p:cNvCxnSpPr>
              <p:nvPr/>
            </p:nvCxnSpPr>
            <p:spPr>
              <a:xfrm>
                <a:off x="2483675" y="3171876"/>
                <a:ext cx="2023963" cy="108606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1" name="直接箭头连接符 80">
                <a:extLst>
                  <a:ext uri="{FF2B5EF4-FFF2-40B4-BE49-F238E27FC236}">
                    <a16:creationId xmlns:a16="http://schemas.microsoft.com/office/drawing/2014/main" id="{84D02FD2-6B7D-69E8-4326-071309D37797}"/>
                  </a:ext>
                </a:extLst>
              </p:cNvPr>
              <p:cNvCxnSpPr>
                <a:stCxn id="19" idx="6"/>
                <a:endCxn id="27" idx="2"/>
              </p:cNvCxnSpPr>
              <p:nvPr/>
            </p:nvCxnSpPr>
            <p:spPr>
              <a:xfrm>
                <a:off x="2483675" y="3533899"/>
                <a:ext cx="2023963" cy="72404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1" name="直接箭头连接符 90">
                <a:extLst>
                  <a:ext uri="{FF2B5EF4-FFF2-40B4-BE49-F238E27FC236}">
                    <a16:creationId xmlns:a16="http://schemas.microsoft.com/office/drawing/2014/main" id="{693B3561-BDA1-0861-BD2A-26C6177812A6}"/>
                  </a:ext>
                </a:extLst>
              </p:cNvPr>
              <p:cNvCxnSpPr>
                <a:stCxn id="20" idx="6"/>
                <a:endCxn id="27" idx="2"/>
              </p:cNvCxnSpPr>
              <p:nvPr/>
            </p:nvCxnSpPr>
            <p:spPr>
              <a:xfrm>
                <a:off x="2483675" y="3895922"/>
                <a:ext cx="2023963" cy="36202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1" name="直接箭头连接符 100">
                <a:extLst>
                  <a:ext uri="{FF2B5EF4-FFF2-40B4-BE49-F238E27FC236}">
                    <a16:creationId xmlns:a16="http://schemas.microsoft.com/office/drawing/2014/main" id="{A9DA14A2-E28E-143A-08BF-02E9DFBFF56A}"/>
                  </a:ext>
                </a:extLst>
              </p:cNvPr>
              <p:cNvCxnSpPr>
                <a:stCxn id="21" idx="6"/>
                <a:endCxn id="27" idx="2"/>
              </p:cNvCxnSpPr>
              <p:nvPr/>
            </p:nvCxnSpPr>
            <p:spPr>
              <a:xfrm>
                <a:off x="2483675" y="4257944"/>
                <a:ext cx="202396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grpSp>
        <p:nvGrpSpPr>
          <p:cNvPr id="104" name="组合 103">
            <a:extLst>
              <a:ext uri="{FF2B5EF4-FFF2-40B4-BE49-F238E27FC236}">
                <a16:creationId xmlns:a16="http://schemas.microsoft.com/office/drawing/2014/main" id="{D9D807DD-6285-1B92-F580-8B7B350CE5A7}"/>
              </a:ext>
            </a:extLst>
          </p:cNvPr>
          <p:cNvGrpSpPr/>
          <p:nvPr/>
        </p:nvGrpSpPr>
        <p:grpSpPr>
          <a:xfrm>
            <a:off x="1391475" y="2447830"/>
            <a:ext cx="2239963" cy="1810114"/>
            <a:chOff x="2483675" y="2447830"/>
            <a:chExt cx="2239963" cy="1810114"/>
          </a:xfrm>
        </p:grpSpPr>
        <p:sp>
          <p:nvSpPr>
            <p:cNvPr id="23" name="椭圆 22">
              <a:extLst>
                <a:ext uri="{FF2B5EF4-FFF2-40B4-BE49-F238E27FC236}">
                  <a16:creationId xmlns:a16="http://schemas.microsoft.com/office/drawing/2014/main" id="{45A4B86C-754D-B28F-0973-92DB26F2CDFC}"/>
                </a:ext>
              </a:extLst>
            </p:cNvPr>
            <p:cNvSpPr/>
            <p:nvPr/>
          </p:nvSpPr>
          <p:spPr>
            <a:xfrm>
              <a:off x="4507638" y="2701853"/>
              <a:ext cx="216000" cy="216000"/>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4" name="直接箭头连接符 43">
              <a:extLst>
                <a:ext uri="{FF2B5EF4-FFF2-40B4-BE49-F238E27FC236}">
                  <a16:creationId xmlns:a16="http://schemas.microsoft.com/office/drawing/2014/main" id="{C4788820-BA16-920B-CBC2-2D1F4501BC54}"/>
                </a:ext>
              </a:extLst>
            </p:cNvPr>
            <p:cNvCxnSpPr>
              <a:stCxn id="10" idx="6"/>
              <a:endCxn id="23" idx="2"/>
            </p:cNvCxnSpPr>
            <p:nvPr/>
          </p:nvCxnSpPr>
          <p:spPr>
            <a:xfrm>
              <a:off x="2483675" y="2447830"/>
              <a:ext cx="2023963" cy="36202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直接箭头连接符 53">
              <a:extLst>
                <a:ext uri="{FF2B5EF4-FFF2-40B4-BE49-F238E27FC236}">
                  <a16:creationId xmlns:a16="http://schemas.microsoft.com/office/drawing/2014/main" id="{BF5AA98A-7E4F-D7B7-0E19-40292CC69596}"/>
                </a:ext>
              </a:extLst>
            </p:cNvPr>
            <p:cNvCxnSpPr>
              <a:stCxn id="12" idx="6"/>
              <a:endCxn id="23" idx="2"/>
            </p:cNvCxnSpPr>
            <p:nvPr/>
          </p:nvCxnSpPr>
          <p:spPr>
            <a:xfrm>
              <a:off x="2483675" y="2809853"/>
              <a:ext cx="202396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3" name="直接箭头连接符 72">
              <a:extLst>
                <a:ext uri="{FF2B5EF4-FFF2-40B4-BE49-F238E27FC236}">
                  <a16:creationId xmlns:a16="http://schemas.microsoft.com/office/drawing/2014/main" id="{D4CB4048-10C8-66FF-F9F5-5ED38466B182}"/>
                </a:ext>
              </a:extLst>
            </p:cNvPr>
            <p:cNvCxnSpPr>
              <a:stCxn id="19" idx="6"/>
              <a:endCxn id="23" idx="2"/>
            </p:cNvCxnSpPr>
            <p:nvPr/>
          </p:nvCxnSpPr>
          <p:spPr>
            <a:xfrm flipV="1">
              <a:off x="2483675" y="2809853"/>
              <a:ext cx="2023963" cy="7240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3" name="直接箭头连接符 82">
              <a:extLst>
                <a:ext uri="{FF2B5EF4-FFF2-40B4-BE49-F238E27FC236}">
                  <a16:creationId xmlns:a16="http://schemas.microsoft.com/office/drawing/2014/main" id="{6E6E9ABB-2B17-AD28-FD0D-EE4F29F94961}"/>
                </a:ext>
              </a:extLst>
            </p:cNvPr>
            <p:cNvCxnSpPr>
              <a:stCxn id="20" idx="6"/>
              <a:endCxn id="23" idx="2"/>
            </p:cNvCxnSpPr>
            <p:nvPr/>
          </p:nvCxnSpPr>
          <p:spPr>
            <a:xfrm flipV="1">
              <a:off x="2483675" y="2809853"/>
              <a:ext cx="2023963" cy="108606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3" name="直接箭头连接符 92">
              <a:extLst>
                <a:ext uri="{FF2B5EF4-FFF2-40B4-BE49-F238E27FC236}">
                  <a16:creationId xmlns:a16="http://schemas.microsoft.com/office/drawing/2014/main" id="{C7450150-4CF4-F179-3F5E-5BFBEE549468}"/>
                </a:ext>
              </a:extLst>
            </p:cNvPr>
            <p:cNvCxnSpPr>
              <a:stCxn id="21" idx="6"/>
              <a:endCxn id="23" idx="2"/>
            </p:cNvCxnSpPr>
            <p:nvPr/>
          </p:nvCxnSpPr>
          <p:spPr>
            <a:xfrm flipV="1">
              <a:off x="2483675" y="2809853"/>
              <a:ext cx="2023963" cy="144809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3" name="直接箭头连接符 102">
              <a:extLst>
                <a:ext uri="{FF2B5EF4-FFF2-40B4-BE49-F238E27FC236}">
                  <a16:creationId xmlns:a16="http://schemas.microsoft.com/office/drawing/2014/main" id="{FD3BBC2F-5A64-0714-5273-03EA5E82F764}"/>
                </a:ext>
              </a:extLst>
            </p:cNvPr>
            <p:cNvCxnSpPr>
              <a:stCxn id="15" idx="6"/>
              <a:endCxn id="23" idx="2"/>
            </p:cNvCxnSpPr>
            <p:nvPr/>
          </p:nvCxnSpPr>
          <p:spPr>
            <a:xfrm flipV="1">
              <a:off x="2483675" y="2809853"/>
              <a:ext cx="2023963" cy="36202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110" name="文本框 109">
                <a:extLst>
                  <a:ext uri="{FF2B5EF4-FFF2-40B4-BE49-F238E27FC236}">
                    <a16:creationId xmlns:a16="http://schemas.microsoft.com/office/drawing/2014/main" id="{B8B0CD94-91EE-FDB2-4E64-6A8F3E35AD4B}"/>
                  </a:ext>
                </a:extLst>
              </p:cNvPr>
              <p:cNvSpPr txBox="1"/>
              <p:nvPr/>
            </p:nvSpPr>
            <p:spPr>
              <a:xfrm>
                <a:off x="4926169" y="1845488"/>
                <a:ext cx="3301022" cy="46519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sz="2400" b="0" i="1" smtClean="0">
                              <a:latin typeface="Cambria Math" panose="02040503050406030204" pitchFamily="18" charset="0"/>
                            </a:rPr>
                          </m:ctrlPr>
                        </m:sSubPr>
                        <m:e>
                          <m:r>
                            <a:rPr lang="en-US" altLang="zh-CN" sz="2400" b="0" i="1" smtClean="0">
                              <a:latin typeface="Cambria Math" panose="02040503050406030204" pitchFamily="18" charset="0"/>
                            </a:rPr>
                            <m:t>𝑦</m:t>
                          </m:r>
                        </m:e>
                        <m:sub>
                          <m:r>
                            <a:rPr lang="en-US" altLang="zh-CN" sz="2400" b="0" i="1" smtClean="0">
                              <a:latin typeface="Cambria Math" panose="02040503050406030204" pitchFamily="18" charset="0"/>
                            </a:rPr>
                            <m:t>1</m:t>
                          </m:r>
                        </m:sub>
                      </m:sSub>
                      <m:r>
                        <a:rPr lang="en-US" altLang="zh-CN" sz="2400" b="0" i="1" smtClean="0">
                          <a:latin typeface="Cambria Math" panose="02040503050406030204" pitchFamily="18" charset="0"/>
                        </a:rPr>
                        <m:t>=</m:t>
                      </m:r>
                      <m:r>
                        <a:rPr lang="en-US" altLang="zh-CN" sz="2400" b="0" i="1" smtClean="0">
                          <a:latin typeface="Cambria Math" panose="02040503050406030204" pitchFamily="18" charset="0"/>
                        </a:rPr>
                        <m:t>𝑓</m:t>
                      </m:r>
                      <m:r>
                        <a:rPr lang="en-US" altLang="zh-CN" sz="2400" b="0" i="1" smtClean="0">
                          <a:latin typeface="Cambria Math" panose="02040503050406030204" pitchFamily="18" charset="0"/>
                        </a:rPr>
                        <m:t>(</m:t>
                      </m:r>
                      <m:sSubSup>
                        <m:sSubSupPr>
                          <m:ctrlPr>
                            <a:rPr lang="en-US" altLang="zh-CN" sz="2400" b="1" i="1" smtClean="0">
                              <a:latin typeface="Cambria Math" panose="02040503050406030204" pitchFamily="18" charset="0"/>
                            </a:rPr>
                          </m:ctrlPr>
                        </m:sSubSupPr>
                        <m:e>
                          <m:r>
                            <a:rPr lang="en-US" altLang="zh-CN" sz="2400" b="1" i="1" smtClean="0">
                              <a:latin typeface="Cambria Math" panose="02040503050406030204" pitchFamily="18" charset="0"/>
                            </a:rPr>
                            <m:t>𝒘</m:t>
                          </m:r>
                        </m:e>
                        <m:sub>
                          <m:r>
                            <a:rPr lang="en-US" altLang="zh-CN" sz="2400" b="0" i="1" smtClean="0">
                              <a:latin typeface="Cambria Math" panose="02040503050406030204" pitchFamily="18" charset="0"/>
                            </a:rPr>
                            <m:t>1</m:t>
                          </m:r>
                        </m:sub>
                        <m:sup>
                          <m:r>
                            <a:rPr lang="en-US" altLang="zh-CN" sz="2400" b="0" i="1" smtClean="0">
                              <a:latin typeface="Cambria Math" panose="02040503050406030204" pitchFamily="18" charset="0"/>
                            </a:rPr>
                            <m:t>⊤</m:t>
                          </m:r>
                        </m:sup>
                      </m:sSubSup>
                      <m:r>
                        <a:rPr lang="en-US" altLang="zh-CN" sz="2400" b="1" i="1" smtClean="0">
                          <a:latin typeface="Cambria Math" panose="02040503050406030204" pitchFamily="18" charset="0"/>
                        </a:rPr>
                        <m:t>𝒙</m:t>
                      </m:r>
                      <m:r>
                        <a:rPr lang="en-US" altLang="zh-CN" sz="2400" b="0" i="1" smtClean="0">
                          <a:latin typeface="Cambria Math" panose="02040503050406030204" pitchFamily="18" charset="0"/>
                        </a:rPr>
                        <m:t>+</m:t>
                      </m:r>
                      <m:sSub>
                        <m:sSubPr>
                          <m:ctrlPr>
                            <a:rPr lang="en-US" altLang="zh-CN" sz="2400" b="0" i="1" smtClean="0">
                              <a:latin typeface="Cambria Math" panose="02040503050406030204" pitchFamily="18" charset="0"/>
                            </a:rPr>
                          </m:ctrlPr>
                        </m:sSubPr>
                        <m:e>
                          <m:r>
                            <a:rPr lang="en-US" altLang="zh-CN" sz="2400" b="0" i="1" smtClean="0">
                              <a:latin typeface="Cambria Math" panose="02040503050406030204" pitchFamily="18" charset="0"/>
                            </a:rPr>
                            <m:t>𝑏</m:t>
                          </m:r>
                        </m:e>
                        <m:sub>
                          <m:r>
                            <a:rPr lang="en-US" altLang="zh-CN" sz="2400" b="0" i="1" smtClean="0">
                              <a:latin typeface="Cambria Math" panose="02040503050406030204" pitchFamily="18" charset="0"/>
                            </a:rPr>
                            <m:t>1</m:t>
                          </m:r>
                        </m:sub>
                      </m:sSub>
                      <m:r>
                        <a:rPr lang="en-US" altLang="zh-CN" sz="2400" b="0" i="1" smtClean="0">
                          <a:latin typeface="Cambria Math" panose="02040503050406030204" pitchFamily="18" charset="0"/>
                        </a:rPr>
                        <m:t>)</m:t>
                      </m:r>
                    </m:oMath>
                  </m:oMathPara>
                </a14:m>
                <a:endParaRPr lang="zh-CN" altLang="en-US" sz="2400" dirty="0"/>
              </a:p>
            </p:txBody>
          </p:sp>
        </mc:Choice>
        <mc:Fallback xmlns="">
          <p:sp>
            <p:nvSpPr>
              <p:cNvPr id="110" name="文本框 109">
                <a:extLst>
                  <a:ext uri="{FF2B5EF4-FFF2-40B4-BE49-F238E27FC236}">
                    <a16:creationId xmlns:a16="http://schemas.microsoft.com/office/drawing/2014/main" id="{B8B0CD94-91EE-FDB2-4E64-6A8F3E35AD4B}"/>
                  </a:ext>
                </a:extLst>
              </p:cNvPr>
              <p:cNvSpPr txBox="1">
                <a:spLocks noRot="1" noChangeAspect="1" noMove="1" noResize="1" noEditPoints="1" noAdjustHandles="1" noChangeArrowheads="1" noChangeShapeType="1" noTextEdit="1"/>
              </p:cNvSpPr>
              <p:nvPr/>
            </p:nvSpPr>
            <p:spPr>
              <a:xfrm>
                <a:off x="4926169" y="1845488"/>
                <a:ext cx="3301022" cy="465192"/>
              </a:xfrm>
              <a:prstGeom prst="rect">
                <a:avLst/>
              </a:prstGeom>
              <a:blipFill>
                <a:blip r:embed="rId2"/>
                <a:stretch>
                  <a:fillRect b="-216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1" name="文本框 110">
                <a:extLst>
                  <a:ext uri="{FF2B5EF4-FFF2-40B4-BE49-F238E27FC236}">
                    <a16:creationId xmlns:a16="http://schemas.microsoft.com/office/drawing/2014/main" id="{75390A22-EFF5-7AC6-F166-C9DB6072A09F}"/>
                  </a:ext>
                </a:extLst>
              </p:cNvPr>
              <p:cNvSpPr txBox="1"/>
              <p:nvPr/>
            </p:nvSpPr>
            <p:spPr>
              <a:xfrm>
                <a:off x="4926169" y="2368934"/>
                <a:ext cx="3301022" cy="47532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sz="2400" b="0" i="1" smtClean="0">
                              <a:latin typeface="Cambria Math" panose="02040503050406030204" pitchFamily="18" charset="0"/>
                            </a:rPr>
                          </m:ctrlPr>
                        </m:sSubPr>
                        <m:e>
                          <m:r>
                            <a:rPr lang="en-US" altLang="zh-CN" sz="2400" b="0" i="1" smtClean="0">
                              <a:latin typeface="Cambria Math" panose="02040503050406030204" pitchFamily="18" charset="0"/>
                            </a:rPr>
                            <m:t>𝑦</m:t>
                          </m:r>
                        </m:e>
                        <m:sub>
                          <m:r>
                            <a:rPr lang="en-US" altLang="zh-CN" sz="2400" b="0" i="1" smtClean="0">
                              <a:latin typeface="Cambria Math" panose="02040503050406030204" pitchFamily="18" charset="0"/>
                            </a:rPr>
                            <m:t>2</m:t>
                          </m:r>
                        </m:sub>
                      </m:sSub>
                      <m:r>
                        <a:rPr lang="en-US" altLang="zh-CN" sz="2400" b="0" i="1" smtClean="0">
                          <a:latin typeface="Cambria Math" panose="02040503050406030204" pitchFamily="18" charset="0"/>
                        </a:rPr>
                        <m:t>=</m:t>
                      </m:r>
                      <m:r>
                        <a:rPr lang="en-US" altLang="zh-CN" sz="2400" b="0" i="1" smtClean="0">
                          <a:latin typeface="Cambria Math" panose="02040503050406030204" pitchFamily="18" charset="0"/>
                        </a:rPr>
                        <m:t>𝑓</m:t>
                      </m:r>
                      <m:r>
                        <a:rPr lang="en-US" altLang="zh-CN" sz="2400" b="0" i="1" smtClean="0">
                          <a:latin typeface="Cambria Math" panose="02040503050406030204" pitchFamily="18" charset="0"/>
                        </a:rPr>
                        <m:t>(</m:t>
                      </m:r>
                      <m:sSubSup>
                        <m:sSubSupPr>
                          <m:ctrlPr>
                            <a:rPr lang="en-US" altLang="zh-CN" sz="2400" b="1" i="1" smtClean="0">
                              <a:latin typeface="Cambria Math" panose="02040503050406030204" pitchFamily="18" charset="0"/>
                            </a:rPr>
                          </m:ctrlPr>
                        </m:sSubSupPr>
                        <m:e>
                          <m:r>
                            <a:rPr lang="en-US" altLang="zh-CN" sz="2400" b="1" i="1" smtClean="0">
                              <a:latin typeface="Cambria Math" panose="02040503050406030204" pitchFamily="18" charset="0"/>
                            </a:rPr>
                            <m:t>𝒘</m:t>
                          </m:r>
                        </m:e>
                        <m:sub>
                          <m:r>
                            <a:rPr lang="en-US" altLang="zh-CN" sz="2400" b="0" i="1" smtClean="0">
                              <a:latin typeface="Cambria Math" panose="02040503050406030204" pitchFamily="18" charset="0"/>
                            </a:rPr>
                            <m:t>2</m:t>
                          </m:r>
                        </m:sub>
                        <m:sup>
                          <m:r>
                            <a:rPr lang="en-US" altLang="zh-CN" sz="2400" b="0" i="1" smtClean="0">
                              <a:latin typeface="Cambria Math" panose="02040503050406030204" pitchFamily="18" charset="0"/>
                            </a:rPr>
                            <m:t>⊤</m:t>
                          </m:r>
                        </m:sup>
                      </m:sSubSup>
                      <m:r>
                        <a:rPr lang="en-US" altLang="zh-CN" sz="2400" b="1" i="1" smtClean="0">
                          <a:latin typeface="Cambria Math" panose="02040503050406030204" pitchFamily="18" charset="0"/>
                        </a:rPr>
                        <m:t>𝒙</m:t>
                      </m:r>
                      <m:r>
                        <a:rPr lang="en-US" altLang="zh-CN" sz="2400" b="0" i="1" smtClean="0">
                          <a:latin typeface="Cambria Math" panose="02040503050406030204" pitchFamily="18" charset="0"/>
                        </a:rPr>
                        <m:t>+</m:t>
                      </m:r>
                      <m:sSub>
                        <m:sSubPr>
                          <m:ctrlPr>
                            <a:rPr lang="en-US" altLang="zh-CN" sz="2400" b="0" i="1" smtClean="0">
                              <a:latin typeface="Cambria Math" panose="02040503050406030204" pitchFamily="18" charset="0"/>
                            </a:rPr>
                          </m:ctrlPr>
                        </m:sSubPr>
                        <m:e>
                          <m:r>
                            <a:rPr lang="en-US" altLang="zh-CN" sz="2400" b="0" i="1" smtClean="0">
                              <a:latin typeface="Cambria Math" panose="02040503050406030204" pitchFamily="18" charset="0"/>
                            </a:rPr>
                            <m:t>𝑏</m:t>
                          </m:r>
                        </m:e>
                        <m:sub>
                          <m:r>
                            <a:rPr lang="en-US" altLang="zh-CN" sz="2400" b="0" i="1" smtClean="0">
                              <a:latin typeface="Cambria Math" panose="02040503050406030204" pitchFamily="18" charset="0"/>
                            </a:rPr>
                            <m:t>2</m:t>
                          </m:r>
                        </m:sub>
                      </m:sSub>
                      <m:r>
                        <a:rPr lang="en-US" altLang="zh-CN" sz="2400" b="0" i="1" smtClean="0">
                          <a:latin typeface="Cambria Math" panose="02040503050406030204" pitchFamily="18" charset="0"/>
                        </a:rPr>
                        <m:t>)</m:t>
                      </m:r>
                    </m:oMath>
                  </m:oMathPara>
                </a14:m>
                <a:endParaRPr lang="zh-CN" altLang="en-US" sz="2400" dirty="0"/>
              </a:p>
            </p:txBody>
          </p:sp>
        </mc:Choice>
        <mc:Fallback xmlns="">
          <p:sp>
            <p:nvSpPr>
              <p:cNvPr id="111" name="文本框 110">
                <a:extLst>
                  <a:ext uri="{FF2B5EF4-FFF2-40B4-BE49-F238E27FC236}">
                    <a16:creationId xmlns:a16="http://schemas.microsoft.com/office/drawing/2014/main" id="{75390A22-EFF5-7AC6-F166-C9DB6072A09F}"/>
                  </a:ext>
                </a:extLst>
              </p:cNvPr>
              <p:cNvSpPr txBox="1">
                <a:spLocks noRot="1" noChangeAspect="1" noMove="1" noResize="1" noEditPoints="1" noAdjustHandles="1" noChangeArrowheads="1" noChangeShapeType="1" noTextEdit="1"/>
              </p:cNvSpPr>
              <p:nvPr/>
            </p:nvSpPr>
            <p:spPr>
              <a:xfrm>
                <a:off x="4926169" y="2368934"/>
                <a:ext cx="3301022" cy="475323"/>
              </a:xfrm>
              <a:prstGeom prst="rect">
                <a:avLst/>
              </a:prstGeom>
              <a:blipFill>
                <a:blip r:embed="rId3"/>
                <a:stretch>
                  <a:fillRect b="-1538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2" name="文本框 111">
                <a:extLst>
                  <a:ext uri="{FF2B5EF4-FFF2-40B4-BE49-F238E27FC236}">
                    <a16:creationId xmlns:a16="http://schemas.microsoft.com/office/drawing/2014/main" id="{E2A02F44-D423-B198-8750-CBC545E62C26}"/>
                  </a:ext>
                </a:extLst>
              </p:cNvPr>
              <p:cNvSpPr txBox="1"/>
              <p:nvPr/>
            </p:nvSpPr>
            <p:spPr>
              <a:xfrm>
                <a:off x="4926169" y="4473426"/>
                <a:ext cx="3301022" cy="4770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sz="2400" b="0" i="1" smtClean="0">
                              <a:latin typeface="Cambria Math" panose="02040503050406030204" pitchFamily="18" charset="0"/>
                            </a:rPr>
                          </m:ctrlPr>
                        </m:sSubPr>
                        <m:e>
                          <m:r>
                            <a:rPr lang="en-US" altLang="zh-CN" sz="2400" b="0" i="1" smtClean="0">
                              <a:latin typeface="Cambria Math" panose="02040503050406030204" pitchFamily="18" charset="0"/>
                            </a:rPr>
                            <m:t>𝑦</m:t>
                          </m:r>
                        </m:e>
                        <m:sub>
                          <m:r>
                            <a:rPr lang="en-US" altLang="zh-CN" sz="2400" b="0" i="1" smtClean="0">
                              <a:latin typeface="Cambria Math" panose="02040503050406030204" pitchFamily="18" charset="0"/>
                            </a:rPr>
                            <m:t>6</m:t>
                          </m:r>
                        </m:sub>
                      </m:sSub>
                      <m:r>
                        <a:rPr lang="en-US" altLang="zh-CN" sz="2400" b="0" i="1" smtClean="0">
                          <a:latin typeface="Cambria Math" panose="02040503050406030204" pitchFamily="18" charset="0"/>
                        </a:rPr>
                        <m:t>=</m:t>
                      </m:r>
                      <m:r>
                        <a:rPr lang="en-US" altLang="zh-CN" sz="2400" b="0" i="1" smtClean="0">
                          <a:latin typeface="Cambria Math" panose="02040503050406030204" pitchFamily="18" charset="0"/>
                        </a:rPr>
                        <m:t>𝑓</m:t>
                      </m:r>
                      <m:r>
                        <a:rPr lang="en-US" altLang="zh-CN" sz="2400" b="0" i="1" smtClean="0">
                          <a:latin typeface="Cambria Math" panose="02040503050406030204" pitchFamily="18" charset="0"/>
                        </a:rPr>
                        <m:t>(</m:t>
                      </m:r>
                      <m:sSubSup>
                        <m:sSubSupPr>
                          <m:ctrlPr>
                            <a:rPr lang="en-US" altLang="zh-CN" sz="2400" b="1" i="1" smtClean="0">
                              <a:latin typeface="Cambria Math" panose="02040503050406030204" pitchFamily="18" charset="0"/>
                            </a:rPr>
                          </m:ctrlPr>
                        </m:sSubSupPr>
                        <m:e>
                          <m:r>
                            <a:rPr lang="en-US" altLang="zh-CN" sz="2400" b="1" i="1" smtClean="0">
                              <a:latin typeface="Cambria Math" panose="02040503050406030204" pitchFamily="18" charset="0"/>
                            </a:rPr>
                            <m:t>𝒘</m:t>
                          </m:r>
                        </m:e>
                        <m:sub>
                          <m:r>
                            <a:rPr lang="en-US" altLang="zh-CN" sz="2400" b="1" i="1" smtClean="0">
                              <a:latin typeface="Cambria Math" panose="02040503050406030204" pitchFamily="18" charset="0"/>
                            </a:rPr>
                            <m:t>𝟔</m:t>
                          </m:r>
                        </m:sub>
                        <m:sup>
                          <m:r>
                            <a:rPr lang="en-US" altLang="zh-CN" sz="2400" b="0" i="1" smtClean="0">
                              <a:latin typeface="Cambria Math" panose="02040503050406030204" pitchFamily="18" charset="0"/>
                            </a:rPr>
                            <m:t>⊤</m:t>
                          </m:r>
                        </m:sup>
                      </m:sSubSup>
                      <m:r>
                        <a:rPr lang="en-US" altLang="zh-CN" sz="2400" b="1" i="1" smtClean="0">
                          <a:latin typeface="Cambria Math" panose="02040503050406030204" pitchFamily="18" charset="0"/>
                        </a:rPr>
                        <m:t>𝒙</m:t>
                      </m:r>
                      <m:r>
                        <a:rPr lang="en-US" altLang="zh-CN" sz="2400" b="0" i="1" smtClean="0">
                          <a:latin typeface="Cambria Math" panose="02040503050406030204" pitchFamily="18" charset="0"/>
                        </a:rPr>
                        <m:t>+</m:t>
                      </m:r>
                      <m:sSub>
                        <m:sSubPr>
                          <m:ctrlPr>
                            <a:rPr lang="en-US" altLang="zh-CN" sz="2400" b="0" i="1" smtClean="0">
                              <a:latin typeface="Cambria Math" panose="02040503050406030204" pitchFamily="18" charset="0"/>
                            </a:rPr>
                          </m:ctrlPr>
                        </m:sSubPr>
                        <m:e>
                          <m:r>
                            <a:rPr lang="en-US" altLang="zh-CN" sz="2400" b="0" i="1" smtClean="0">
                              <a:latin typeface="Cambria Math" panose="02040503050406030204" pitchFamily="18" charset="0"/>
                            </a:rPr>
                            <m:t>𝑏</m:t>
                          </m:r>
                        </m:e>
                        <m:sub>
                          <m:r>
                            <a:rPr lang="en-US" altLang="zh-CN" sz="2400" b="0" i="1" smtClean="0">
                              <a:latin typeface="Cambria Math" panose="02040503050406030204" pitchFamily="18" charset="0"/>
                            </a:rPr>
                            <m:t>6</m:t>
                          </m:r>
                        </m:sub>
                      </m:sSub>
                      <m:r>
                        <a:rPr lang="en-US" altLang="zh-CN" sz="2400" b="0" i="1" smtClean="0">
                          <a:latin typeface="Cambria Math" panose="02040503050406030204" pitchFamily="18" charset="0"/>
                        </a:rPr>
                        <m:t>)</m:t>
                      </m:r>
                    </m:oMath>
                  </m:oMathPara>
                </a14:m>
                <a:endParaRPr lang="zh-CN" altLang="en-US" sz="2400" dirty="0"/>
              </a:p>
            </p:txBody>
          </p:sp>
        </mc:Choice>
        <mc:Fallback xmlns="">
          <p:sp>
            <p:nvSpPr>
              <p:cNvPr id="112" name="文本框 111">
                <a:extLst>
                  <a:ext uri="{FF2B5EF4-FFF2-40B4-BE49-F238E27FC236}">
                    <a16:creationId xmlns:a16="http://schemas.microsoft.com/office/drawing/2014/main" id="{E2A02F44-D423-B198-8750-CBC545E62C26}"/>
                  </a:ext>
                </a:extLst>
              </p:cNvPr>
              <p:cNvSpPr txBox="1">
                <a:spLocks noRot="1" noChangeAspect="1" noMove="1" noResize="1" noEditPoints="1" noAdjustHandles="1" noChangeArrowheads="1" noChangeShapeType="1" noTextEdit="1"/>
              </p:cNvSpPr>
              <p:nvPr/>
            </p:nvSpPr>
            <p:spPr>
              <a:xfrm>
                <a:off x="4926169" y="4473426"/>
                <a:ext cx="3301022" cy="477054"/>
              </a:xfrm>
              <a:prstGeom prst="rect">
                <a:avLst/>
              </a:prstGeom>
              <a:blipFill>
                <a:blip r:embed="rId4"/>
                <a:stretch>
                  <a:fillRect b="-1578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2" name="文本框 221">
                <a:extLst>
                  <a:ext uri="{FF2B5EF4-FFF2-40B4-BE49-F238E27FC236}">
                    <a16:creationId xmlns:a16="http://schemas.microsoft.com/office/drawing/2014/main" id="{90CEBBF3-E081-6307-D11C-CDF129F2DA3A}"/>
                  </a:ext>
                </a:extLst>
              </p:cNvPr>
              <p:cNvSpPr txBox="1"/>
              <p:nvPr/>
            </p:nvSpPr>
            <p:spPr>
              <a:xfrm>
                <a:off x="4926169" y="3942734"/>
                <a:ext cx="3301022" cy="48256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sz="2400" b="0" i="1" smtClean="0">
                              <a:latin typeface="Cambria Math" panose="02040503050406030204" pitchFamily="18" charset="0"/>
                            </a:rPr>
                          </m:ctrlPr>
                        </m:sSubPr>
                        <m:e>
                          <m:r>
                            <a:rPr lang="en-US" altLang="zh-CN" sz="2400" b="0" i="1" smtClean="0">
                              <a:latin typeface="Cambria Math" panose="02040503050406030204" pitchFamily="18" charset="0"/>
                            </a:rPr>
                            <m:t>𝑦</m:t>
                          </m:r>
                        </m:e>
                        <m:sub>
                          <m:r>
                            <a:rPr lang="en-US" altLang="zh-CN" sz="2400" b="0" i="1" smtClean="0">
                              <a:latin typeface="Cambria Math" panose="02040503050406030204" pitchFamily="18" charset="0"/>
                            </a:rPr>
                            <m:t>5</m:t>
                          </m:r>
                        </m:sub>
                      </m:sSub>
                      <m:r>
                        <a:rPr lang="en-US" altLang="zh-CN" sz="2400" b="0" i="1" smtClean="0">
                          <a:latin typeface="Cambria Math" panose="02040503050406030204" pitchFamily="18" charset="0"/>
                        </a:rPr>
                        <m:t>=</m:t>
                      </m:r>
                      <m:r>
                        <a:rPr lang="en-US" altLang="zh-CN" sz="2400" b="0" i="1" smtClean="0">
                          <a:latin typeface="Cambria Math" panose="02040503050406030204" pitchFamily="18" charset="0"/>
                        </a:rPr>
                        <m:t>𝑓</m:t>
                      </m:r>
                      <m:r>
                        <a:rPr lang="en-US" altLang="zh-CN" sz="2400" b="0" i="1" smtClean="0">
                          <a:latin typeface="Cambria Math" panose="02040503050406030204" pitchFamily="18" charset="0"/>
                        </a:rPr>
                        <m:t>(</m:t>
                      </m:r>
                      <m:sSubSup>
                        <m:sSubSupPr>
                          <m:ctrlPr>
                            <a:rPr lang="en-US" altLang="zh-CN" sz="2400" b="1" i="1" smtClean="0">
                              <a:latin typeface="Cambria Math" panose="02040503050406030204" pitchFamily="18" charset="0"/>
                            </a:rPr>
                          </m:ctrlPr>
                        </m:sSubSupPr>
                        <m:e>
                          <m:r>
                            <a:rPr lang="en-US" altLang="zh-CN" sz="2400" b="1" i="1" smtClean="0">
                              <a:latin typeface="Cambria Math" panose="02040503050406030204" pitchFamily="18" charset="0"/>
                            </a:rPr>
                            <m:t>𝒘</m:t>
                          </m:r>
                        </m:e>
                        <m:sub>
                          <m:r>
                            <a:rPr lang="en-US" altLang="zh-CN" sz="2400" b="0" i="1" smtClean="0">
                              <a:latin typeface="Cambria Math" panose="02040503050406030204" pitchFamily="18" charset="0"/>
                            </a:rPr>
                            <m:t>5</m:t>
                          </m:r>
                        </m:sub>
                        <m:sup>
                          <m:r>
                            <a:rPr lang="en-US" altLang="zh-CN" sz="2400" b="0" i="1" smtClean="0">
                              <a:latin typeface="Cambria Math" panose="02040503050406030204" pitchFamily="18" charset="0"/>
                            </a:rPr>
                            <m:t>⊤</m:t>
                          </m:r>
                        </m:sup>
                      </m:sSubSup>
                      <m:r>
                        <a:rPr lang="en-US" altLang="zh-CN" sz="2400" b="1" i="1" smtClean="0">
                          <a:latin typeface="Cambria Math" panose="02040503050406030204" pitchFamily="18" charset="0"/>
                        </a:rPr>
                        <m:t>𝒙</m:t>
                      </m:r>
                      <m:r>
                        <a:rPr lang="en-US" altLang="zh-CN" sz="2400" b="0" i="1" smtClean="0">
                          <a:latin typeface="Cambria Math" panose="02040503050406030204" pitchFamily="18" charset="0"/>
                        </a:rPr>
                        <m:t>+</m:t>
                      </m:r>
                      <m:sSub>
                        <m:sSubPr>
                          <m:ctrlPr>
                            <a:rPr lang="en-US" altLang="zh-CN" sz="2400" b="0" i="1" smtClean="0">
                              <a:latin typeface="Cambria Math" panose="02040503050406030204" pitchFamily="18" charset="0"/>
                            </a:rPr>
                          </m:ctrlPr>
                        </m:sSubPr>
                        <m:e>
                          <m:r>
                            <a:rPr lang="en-US" altLang="zh-CN" sz="2400" b="0" i="1" smtClean="0">
                              <a:latin typeface="Cambria Math" panose="02040503050406030204" pitchFamily="18" charset="0"/>
                            </a:rPr>
                            <m:t>𝑏</m:t>
                          </m:r>
                        </m:e>
                        <m:sub>
                          <m:r>
                            <a:rPr lang="en-US" altLang="zh-CN" sz="2400" b="0" i="1" smtClean="0">
                              <a:latin typeface="Cambria Math" panose="02040503050406030204" pitchFamily="18" charset="0"/>
                            </a:rPr>
                            <m:t>5</m:t>
                          </m:r>
                        </m:sub>
                      </m:sSub>
                      <m:r>
                        <a:rPr lang="en-US" altLang="zh-CN" sz="2400" b="0" i="1" smtClean="0">
                          <a:latin typeface="Cambria Math" panose="02040503050406030204" pitchFamily="18" charset="0"/>
                        </a:rPr>
                        <m:t>)</m:t>
                      </m:r>
                    </m:oMath>
                  </m:oMathPara>
                </a14:m>
                <a:endParaRPr lang="zh-CN" altLang="en-US" sz="2400" dirty="0"/>
              </a:p>
            </p:txBody>
          </p:sp>
        </mc:Choice>
        <mc:Fallback xmlns="">
          <p:sp>
            <p:nvSpPr>
              <p:cNvPr id="222" name="文本框 221">
                <a:extLst>
                  <a:ext uri="{FF2B5EF4-FFF2-40B4-BE49-F238E27FC236}">
                    <a16:creationId xmlns:a16="http://schemas.microsoft.com/office/drawing/2014/main" id="{90CEBBF3-E081-6307-D11C-CDF129F2DA3A}"/>
                  </a:ext>
                </a:extLst>
              </p:cNvPr>
              <p:cNvSpPr txBox="1">
                <a:spLocks noRot="1" noChangeAspect="1" noMove="1" noResize="1" noEditPoints="1" noAdjustHandles="1" noChangeArrowheads="1" noChangeShapeType="1" noTextEdit="1"/>
              </p:cNvSpPr>
              <p:nvPr/>
            </p:nvSpPr>
            <p:spPr>
              <a:xfrm>
                <a:off x="4926169" y="3942734"/>
                <a:ext cx="3301022" cy="482568"/>
              </a:xfrm>
              <a:prstGeom prst="rect">
                <a:avLst/>
              </a:prstGeom>
              <a:blipFill>
                <a:blip r:embed="rId5"/>
                <a:stretch>
                  <a:fillRect b="-1538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3" name="文本框 222">
                <a:extLst>
                  <a:ext uri="{FF2B5EF4-FFF2-40B4-BE49-F238E27FC236}">
                    <a16:creationId xmlns:a16="http://schemas.microsoft.com/office/drawing/2014/main" id="{214A69A9-A061-EA0B-40A4-4213C83C0490}"/>
                  </a:ext>
                </a:extLst>
              </p:cNvPr>
              <p:cNvSpPr txBox="1"/>
              <p:nvPr/>
            </p:nvSpPr>
            <p:spPr>
              <a:xfrm>
                <a:off x="4926169" y="3417557"/>
                <a:ext cx="3301022" cy="4770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sz="2400" b="0" i="1" smtClean="0">
                              <a:latin typeface="Cambria Math" panose="02040503050406030204" pitchFamily="18" charset="0"/>
                            </a:rPr>
                          </m:ctrlPr>
                        </m:sSubPr>
                        <m:e>
                          <m:r>
                            <a:rPr lang="en-US" altLang="zh-CN" sz="2400" b="0" i="1" smtClean="0">
                              <a:latin typeface="Cambria Math" panose="02040503050406030204" pitchFamily="18" charset="0"/>
                            </a:rPr>
                            <m:t>𝑦</m:t>
                          </m:r>
                        </m:e>
                        <m:sub>
                          <m:r>
                            <a:rPr lang="en-US" altLang="zh-CN" sz="2400" b="0" i="1" smtClean="0">
                              <a:latin typeface="Cambria Math" panose="02040503050406030204" pitchFamily="18" charset="0"/>
                            </a:rPr>
                            <m:t>4</m:t>
                          </m:r>
                        </m:sub>
                      </m:sSub>
                      <m:r>
                        <a:rPr lang="en-US" altLang="zh-CN" sz="2400" b="0" i="1" smtClean="0">
                          <a:latin typeface="Cambria Math" panose="02040503050406030204" pitchFamily="18" charset="0"/>
                        </a:rPr>
                        <m:t>=</m:t>
                      </m:r>
                      <m:r>
                        <a:rPr lang="en-US" altLang="zh-CN" sz="2400" b="0" i="1" smtClean="0">
                          <a:latin typeface="Cambria Math" panose="02040503050406030204" pitchFamily="18" charset="0"/>
                        </a:rPr>
                        <m:t>𝑓</m:t>
                      </m:r>
                      <m:r>
                        <a:rPr lang="en-US" altLang="zh-CN" sz="2400" b="0" i="1" smtClean="0">
                          <a:latin typeface="Cambria Math" panose="02040503050406030204" pitchFamily="18" charset="0"/>
                        </a:rPr>
                        <m:t>(</m:t>
                      </m:r>
                      <m:sSubSup>
                        <m:sSubSupPr>
                          <m:ctrlPr>
                            <a:rPr lang="en-US" altLang="zh-CN" sz="2400" b="1" i="1" smtClean="0">
                              <a:latin typeface="Cambria Math" panose="02040503050406030204" pitchFamily="18" charset="0"/>
                            </a:rPr>
                          </m:ctrlPr>
                        </m:sSubSupPr>
                        <m:e>
                          <m:r>
                            <a:rPr lang="en-US" altLang="zh-CN" sz="2400" b="1" i="1" smtClean="0">
                              <a:latin typeface="Cambria Math" panose="02040503050406030204" pitchFamily="18" charset="0"/>
                            </a:rPr>
                            <m:t>𝒘</m:t>
                          </m:r>
                        </m:e>
                        <m:sub>
                          <m:r>
                            <a:rPr lang="en-US" altLang="zh-CN" sz="2400" b="0" i="1" smtClean="0">
                              <a:latin typeface="Cambria Math" panose="02040503050406030204" pitchFamily="18" charset="0"/>
                            </a:rPr>
                            <m:t>4</m:t>
                          </m:r>
                        </m:sub>
                        <m:sup>
                          <m:r>
                            <a:rPr lang="en-US" altLang="zh-CN" sz="2400" b="0" i="1" smtClean="0">
                              <a:latin typeface="Cambria Math" panose="02040503050406030204" pitchFamily="18" charset="0"/>
                            </a:rPr>
                            <m:t>⊤</m:t>
                          </m:r>
                        </m:sup>
                      </m:sSubSup>
                      <m:r>
                        <a:rPr lang="en-US" altLang="zh-CN" sz="2400" b="1" i="1" smtClean="0">
                          <a:latin typeface="Cambria Math" panose="02040503050406030204" pitchFamily="18" charset="0"/>
                        </a:rPr>
                        <m:t>𝒙</m:t>
                      </m:r>
                      <m:r>
                        <a:rPr lang="en-US" altLang="zh-CN" sz="2400" b="0" i="1" smtClean="0">
                          <a:latin typeface="Cambria Math" panose="02040503050406030204" pitchFamily="18" charset="0"/>
                        </a:rPr>
                        <m:t>+</m:t>
                      </m:r>
                      <m:sSub>
                        <m:sSubPr>
                          <m:ctrlPr>
                            <a:rPr lang="en-US" altLang="zh-CN" sz="2400" b="0" i="1" smtClean="0">
                              <a:latin typeface="Cambria Math" panose="02040503050406030204" pitchFamily="18" charset="0"/>
                            </a:rPr>
                          </m:ctrlPr>
                        </m:sSubPr>
                        <m:e>
                          <m:r>
                            <a:rPr lang="en-US" altLang="zh-CN" sz="2400" b="0" i="1" smtClean="0">
                              <a:latin typeface="Cambria Math" panose="02040503050406030204" pitchFamily="18" charset="0"/>
                            </a:rPr>
                            <m:t>𝑏</m:t>
                          </m:r>
                        </m:e>
                        <m:sub>
                          <m:r>
                            <a:rPr lang="en-US" altLang="zh-CN" sz="2400" b="0" i="1" smtClean="0">
                              <a:latin typeface="Cambria Math" panose="02040503050406030204" pitchFamily="18" charset="0"/>
                            </a:rPr>
                            <m:t>4</m:t>
                          </m:r>
                        </m:sub>
                      </m:sSub>
                      <m:r>
                        <a:rPr lang="en-US" altLang="zh-CN" sz="2400" b="0" i="1" smtClean="0">
                          <a:latin typeface="Cambria Math" panose="02040503050406030204" pitchFamily="18" charset="0"/>
                        </a:rPr>
                        <m:t>)</m:t>
                      </m:r>
                    </m:oMath>
                  </m:oMathPara>
                </a14:m>
                <a:endParaRPr lang="zh-CN" altLang="en-US" sz="2400" dirty="0"/>
              </a:p>
            </p:txBody>
          </p:sp>
        </mc:Choice>
        <mc:Fallback xmlns="">
          <p:sp>
            <p:nvSpPr>
              <p:cNvPr id="223" name="文本框 222">
                <a:extLst>
                  <a:ext uri="{FF2B5EF4-FFF2-40B4-BE49-F238E27FC236}">
                    <a16:creationId xmlns:a16="http://schemas.microsoft.com/office/drawing/2014/main" id="{214A69A9-A061-EA0B-40A4-4213C83C0490}"/>
                  </a:ext>
                </a:extLst>
              </p:cNvPr>
              <p:cNvSpPr txBox="1">
                <a:spLocks noRot="1" noChangeAspect="1" noMove="1" noResize="1" noEditPoints="1" noAdjustHandles="1" noChangeArrowheads="1" noChangeShapeType="1" noTextEdit="1"/>
              </p:cNvSpPr>
              <p:nvPr/>
            </p:nvSpPr>
            <p:spPr>
              <a:xfrm>
                <a:off x="4926169" y="3417557"/>
                <a:ext cx="3301022" cy="477054"/>
              </a:xfrm>
              <a:prstGeom prst="rect">
                <a:avLst/>
              </a:prstGeom>
              <a:blipFill>
                <a:blip r:embed="rId6"/>
                <a:stretch>
                  <a:fillRect b="-1315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4" name="文本框 223">
                <a:extLst>
                  <a:ext uri="{FF2B5EF4-FFF2-40B4-BE49-F238E27FC236}">
                    <a16:creationId xmlns:a16="http://schemas.microsoft.com/office/drawing/2014/main" id="{847EBE0A-3331-4ECD-D7BD-C3A822FC7863}"/>
                  </a:ext>
                </a:extLst>
              </p:cNvPr>
              <p:cNvSpPr txBox="1"/>
              <p:nvPr/>
            </p:nvSpPr>
            <p:spPr>
              <a:xfrm>
                <a:off x="4926169" y="2892380"/>
                <a:ext cx="3301022" cy="4770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sz="2400" b="0" i="1" smtClean="0">
                              <a:latin typeface="Cambria Math" panose="02040503050406030204" pitchFamily="18" charset="0"/>
                            </a:rPr>
                          </m:ctrlPr>
                        </m:sSubPr>
                        <m:e>
                          <m:r>
                            <a:rPr lang="en-US" altLang="zh-CN" sz="2400" b="0" i="1" smtClean="0">
                              <a:latin typeface="Cambria Math" panose="02040503050406030204" pitchFamily="18" charset="0"/>
                            </a:rPr>
                            <m:t>𝑦</m:t>
                          </m:r>
                        </m:e>
                        <m:sub>
                          <m:r>
                            <a:rPr lang="en-US" altLang="zh-CN" sz="2400" b="0" i="1" smtClean="0">
                              <a:latin typeface="Cambria Math" panose="02040503050406030204" pitchFamily="18" charset="0"/>
                            </a:rPr>
                            <m:t>3</m:t>
                          </m:r>
                        </m:sub>
                      </m:sSub>
                      <m:r>
                        <a:rPr lang="en-US" altLang="zh-CN" sz="2400" b="0" i="1" smtClean="0">
                          <a:latin typeface="Cambria Math" panose="02040503050406030204" pitchFamily="18" charset="0"/>
                        </a:rPr>
                        <m:t>=</m:t>
                      </m:r>
                      <m:r>
                        <a:rPr lang="en-US" altLang="zh-CN" sz="2400" b="0" i="1" smtClean="0">
                          <a:latin typeface="Cambria Math" panose="02040503050406030204" pitchFamily="18" charset="0"/>
                        </a:rPr>
                        <m:t>𝑓</m:t>
                      </m:r>
                      <m:r>
                        <a:rPr lang="en-US" altLang="zh-CN" sz="2400" b="0" i="1" smtClean="0">
                          <a:latin typeface="Cambria Math" panose="02040503050406030204" pitchFamily="18" charset="0"/>
                        </a:rPr>
                        <m:t>(</m:t>
                      </m:r>
                      <m:sSubSup>
                        <m:sSubSupPr>
                          <m:ctrlPr>
                            <a:rPr lang="en-US" altLang="zh-CN" sz="2400" b="1" i="1" smtClean="0">
                              <a:latin typeface="Cambria Math" panose="02040503050406030204" pitchFamily="18" charset="0"/>
                            </a:rPr>
                          </m:ctrlPr>
                        </m:sSubSupPr>
                        <m:e>
                          <m:r>
                            <a:rPr lang="en-US" altLang="zh-CN" sz="2400" b="1" i="1" smtClean="0">
                              <a:latin typeface="Cambria Math" panose="02040503050406030204" pitchFamily="18" charset="0"/>
                            </a:rPr>
                            <m:t>𝒘</m:t>
                          </m:r>
                        </m:e>
                        <m:sub>
                          <m:r>
                            <a:rPr lang="en-US" altLang="zh-CN" sz="2400" b="0" i="1" smtClean="0">
                              <a:latin typeface="Cambria Math" panose="02040503050406030204" pitchFamily="18" charset="0"/>
                            </a:rPr>
                            <m:t>3</m:t>
                          </m:r>
                        </m:sub>
                        <m:sup>
                          <m:r>
                            <a:rPr lang="en-US" altLang="zh-CN" sz="2400" b="0" i="1" smtClean="0">
                              <a:latin typeface="Cambria Math" panose="02040503050406030204" pitchFamily="18" charset="0"/>
                            </a:rPr>
                            <m:t>⊤</m:t>
                          </m:r>
                        </m:sup>
                      </m:sSubSup>
                      <m:r>
                        <a:rPr lang="en-US" altLang="zh-CN" sz="2400" b="1" i="1" smtClean="0">
                          <a:latin typeface="Cambria Math" panose="02040503050406030204" pitchFamily="18" charset="0"/>
                        </a:rPr>
                        <m:t>𝒙</m:t>
                      </m:r>
                      <m:r>
                        <a:rPr lang="en-US" altLang="zh-CN" sz="2400" b="0" i="1" smtClean="0">
                          <a:latin typeface="Cambria Math" panose="02040503050406030204" pitchFamily="18" charset="0"/>
                        </a:rPr>
                        <m:t>+</m:t>
                      </m:r>
                      <m:sSub>
                        <m:sSubPr>
                          <m:ctrlPr>
                            <a:rPr lang="en-US" altLang="zh-CN" sz="2400" b="0" i="1" smtClean="0">
                              <a:latin typeface="Cambria Math" panose="02040503050406030204" pitchFamily="18" charset="0"/>
                            </a:rPr>
                          </m:ctrlPr>
                        </m:sSubPr>
                        <m:e>
                          <m:r>
                            <a:rPr lang="en-US" altLang="zh-CN" sz="2400" b="0" i="1" smtClean="0">
                              <a:latin typeface="Cambria Math" panose="02040503050406030204" pitchFamily="18" charset="0"/>
                            </a:rPr>
                            <m:t>𝑏</m:t>
                          </m:r>
                        </m:e>
                        <m:sub>
                          <m:r>
                            <a:rPr lang="en-US" altLang="zh-CN" sz="2400" b="0" i="1" smtClean="0">
                              <a:latin typeface="Cambria Math" panose="02040503050406030204" pitchFamily="18" charset="0"/>
                            </a:rPr>
                            <m:t>3</m:t>
                          </m:r>
                        </m:sub>
                      </m:sSub>
                      <m:r>
                        <a:rPr lang="en-US" altLang="zh-CN" sz="2400" b="0" i="1" smtClean="0">
                          <a:latin typeface="Cambria Math" panose="02040503050406030204" pitchFamily="18" charset="0"/>
                        </a:rPr>
                        <m:t>)</m:t>
                      </m:r>
                    </m:oMath>
                  </m:oMathPara>
                </a14:m>
                <a:endParaRPr lang="zh-CN" altLang="en-US" sz="2400" dirty="0"/>
              </a:p>
            </p:txBody>
          </p:sp>
        </mc:Choice>
        <mc:Fallback xmlns="">
          <p:sp>
            <p:nvSpPr>
              <p:cNvPr id="224" name="文本框 223">
                <a:extLst>
                  <a:ext uri="{FF2B5EF4-FFF2-40B4-BE49-F238E27FC236}">
                    <a16:creationId xmlns:a16="http://schemas.microsoft.com/office/drawing/2014/main" id="{847EBE0A-3331-4ECD-D7BD-C3A822FC7863}"/>
                  </a:ext>
                </a:extLst>
              </p:cNvPr>
              <p:cNvSpPr txBox="1">
                <a:spLocks noRot="1" noChangeAspect="1" noMove="1" noResize="1" noEditPoints="1" noAdjustHandles="1" noChangeArrowheads="1" noChangeShapeType="1" noTextEdit="1"/>
              </p:cNvSpPr>
              <p:nvPr/>
            </p:nvSpPr>
            <p:spPr>
              <a:xfrm>
                <a:off x="4926169" y="2892380"/>
                <a:ext cx="3301022" cy="477054"/>
              </a:xfrm>
              <a:prstGeom prst="rect">
                <a:avLst/>
              </a:prstGeom>
              <a:blipFill>
                <a:blip r:embed="rId7"/>
                <a:stretch>
                  <a:fillRect b="-1538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5" name="文本框 224">
                <a:extLst>
                  <a:ext uri="{FF2B5EF4-FFF2-40B4-BE49-F238E27FC236}">
                    <a16:creationId xmlns:a16="http://schemas.microsoft.com/office/drawing/2014/main" id="{855965A3-64DF-8949-7E08-2FCBA6C9B7E0}"/>
                  </a:ext>
                </a:extLst>
              </p:cNvPr>
              <p:cNvSpPr txBox="1"/>
              <p:nvPr/>
            </p:nvSpPr>
            <p:spPr>
              <a:xfrm>
                <a:off x="8541098" y="3205688"/>
                <a:ext cx="3301022" cy="47532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altLang="zh-CN" sz="2400" b="0" i="1" smtClean="0">
                          <a:latin typeface="Cambria Math" panose="02040503050406030204" pitchFamily="18" charset="0"/>
                        </a:rPr>
                        <m:t>𝑦</m:t>
                      </m:r>
                      <m:r>
                        <a:rPr lang="en-US" altLang="zh-CN" sz="2400" b="0" i="1" smtClean="0">
                          <a:latin typeface="Cambria Math" panose="02040503050406030204" pitchFamily="18" charset="0"/>
                        </a:rPr>
                        <m:t>=</m:t>
                      </m:r>
                      <m:r>
                        <a:rPr lang="en-US" altLang="zh-CN" sz="2400" b="0" i="1" smtClean="0">
                          <a:latin typeface="Cambria Math" panose="02040503050406030204" pitchFamily="18" charset="0"/>
                        </a:rPr>
                        <m:t>𝑓</m:t>
                      </m:r>
                      <m:r>
                        <a:rPr lang="en-US" altLang="zh-CN" sz="2400" b="0" i="1" smtClean="0">
                          <a:latin typeface="Cambria Math" panose="02040503050406030204" pitchFamily="18" charset="0"/>
                        </a:rPr>
                        <m:t>(</m:t>
                      </m:r>
                      <m:r>
                        <a:rPr lang="en-US" altLang="zh-CN" sz="2400" b="1" i="1" smtClean="0">
                          <a:latin typeface="Cambria Math" panose="02040503050406030204" pitchFamily="18" charset="0"/>
                        </a:rPr>
                        <m:t>𝑾𝒙</m:t>
                      </m:r>
                      <m:r>
                        <a:rPr lang="en-US" altLang="zh-CN" sz="2400" b="0" i="1" smtClean="0">
                          <a:latin typeface="Cambria Math" panose="02040503050406030204" pitchFamily="18" charset="0"/>
                        </a:rPr>
                        <m:t>+</m:t>
                      </m:r>
                      <m:r>
                        <a:rPr lang="en-US" altLang="zh-CN" sz="2400" b="1" i="1" smtClean="0">
                          <a:latin typeface="Cambria Math" panose="02040503050406030204" pitchFamily="18" charset="0"/>
                        </a:rPr>
                        <m:t>𝒃</m:t>
                      </m:r>
                      <m:r>
                        <a:rPr lang="en-US" altLang="zh-CN" sz="2400" b="0" i="1" smtClean="0">
                          <a:latin typeface="Cambria Math" panose="02040503050406030204" pitchFamily="18" charset="0"/>
                        </a:rPr>
                        <m:t>)</m:t>
                      </m:r>
                    </m:oMath>
                  </m:oMathPara>
                </a14:m>
                <a:endParaRPr lang="zh-CN" altLang="en-US" sz="2400" dirty="0"/>
              </a:p>
            </p:txBody>
          </p:sp>
        </mc:Choice>
        <mc:Fallback xmlns="">
          <p:sp>
            <p:nvSpPr>
              <p:cNvPr id="225" name="文本框 224">
                <a:extLst>
                  <a:ext uri="{FF2B5EF4-FFF2-40B4-BE49-F238E27FC236}">
                    <a16:creationId xmlns:a16="http://schemas.microsoft.com/office/drawing/2014/main" id="{855965A3-64DF-8949-7E08-2FCBA6C9B7E0}"/>
                  </a:ext>
                </a:extLst>
              </p:cNvPr>
              <p:cNvSpPr txBox="1">
                <a:spLocks noRot="1" noChangeAspect="1" noMove="1" noResize="1" noEditPoints="1" noAdjustHandles="1" noChangeArrowheads="1" noChangeShapeType="1" noTextEdit="1"/>
              </p:cNvSpPr>
              <p:nvPr/>
            </p:nvSpPr>
            <p:spPr>
              <a:xfrm>
                <a:off x="8541098" y="3205688"/>
                <a:ext cx="3301022" cy="475323"/>
              </a:xfrm>
              <a:prstGeom prst="rect">
                <a:avLst/>
              </a:prstGeom>
              <a:blipFill>
                <a:blip r:embed="rId8"/>
                <a:stretch>
                  <a:fillRect b="-1538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71" name="文本框 270">
                <a:extLst>
                  <a:ext uri="{FF2B5EF4-FFF2-40B4-BE49-F238E27FC236}">
                    <a16:creationId xmlns:a16="http://schemas.microsoft.com/office/drawing/2014/main" id="{BFECCB16-54B1-8F99-9B83-43C4506FADFE}"/>
                  </a:ext>
                </a:extLst>
              </p:cNvPr>
              <p:cNvSpPr txBox="1"/>
              <p:nvPr/>
            </p:nvSpPr>
            <p:spPr>
              <a:xfrm>
                <a:off x="8146804" y="4024159"/>
                <a:ext cx="2288511" cy="203946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zh-CN" sz="1800" b="1" i="1" smtClean="0">
                          <a:latin typeface="Cambria Math" panose="02040503050406030204" pitchFamily="18" charset="0"/>
                        </a:rPr>
                        <m:t>𝑾</m:t>
                      </m:r>
                      <m:r>
                        <a:rPr lang="en-US" altLang="zh-CN" sz="1800" b="1" i="1" smtClean="0">
                          <a:latin typeface="Cambria Math" panose="02040503050406030204" pitchFamily="18" charset="0"/>
                        </a:rPr>
                        <m:t>=</m:t>
                      </m:r>
                      <m:d>
                        <m:dPr>
                          <m:begChr m:val="["/>
                          <m:endChr m:val="]"/>
                          <m:ctrlPr>
                            <a:rPr lang="en-US" altLang="zh-CN" sz="1800" b="1" i="1" smtClean="0">
                              <a:latin typeface="Cambria Math" panose="02040503050406030204" pitchFamily="18" charset="0"/>
                            </a:rPr>
                          </m:ctrlPr>
                        </m:dPr>
                        <m:e>
                          <m:eqArr>
                            <m:eqArrPr>
                              <m:ctrlPr>
                                <a:rPr lang="en-US" altLang="zh-CN" sz="1800" b="1" i="1" smtClean="0">
                                  <a:latin typeface="Cambria Math" panose="02040503050406030204" pitchFamily="18" charset="0"/>
                                </a:rPr>
                              </m:ctrlPr>
                            </m:eqArrPr>
                            <m:e>
                              <m:sSubSup>
                                <m:sSubSupPr>
                                  <m:ctrlPr>
                                    <a:rPr lang="en-US" altLang="zh-CN" b="1" i="1">
                                      <a:latin typeface="Cambria Math" panose="02040503050406030204" pitchFamily="18" charset="0"/>
                                    </a:rPr>
                                  </m:ctrlPr>
                                </m:sSubSupPr>
                                <m:e>
                                  <m:r>
                                    <a:rPr lang="en-US" altLang="zh-CN" b="1" i="1">
                                      <a:latin typeface="Cambria Math" panose="02040503050406030204" pitchFamily="18" charset="0"/>
                                    </a:rPr>
                                    <m:t>𝒘</m:t>
                                  </m:r>
                                </m:e>
                                <m:sub>
                                  <m:r>
                                    <a:rPr lang="en-US" altLang="zh-CN" i="1">
                                      <a:latin typeface="Cambria Math" panose="02040503050406030204" pitchFamily="18" charset="0"/>
                                    </a:rPr>
                                    <m:t>1</m:t>
                                  </m:r>
                                </m:sub>
                                <m:sup>
                                  <m:r>
                                    <a:rPr lang="en-US" altLang="zh-CN" i="1">
                                      <a:latin typeface="Cambria Math" panose="02040503050406030204" pitchFamily="18" charset="0"/>
                                    </a:rPr>
                                    <m:t>⊤</m:t>
                                  </m:r>
                                </m:sup>
                              </m:sSubSup>
                            </m:e>
                            <m:e>
                              <m:sSubSup>
                                <m:sSubSupPr>
                                  <m:ctrlPr>
                                    <a:rPr lang="en-US" altLang="zh-CN" b="1" i="1">
                                      <a:latin typeface="Cambria Math" panose="02040503050406030204" pitchFamily="18" charset="0"/>
                                    </a:rPr>
                                  </m:ctrlPr>
                                </m:sSubSupPr>
                                <m:e>
                                  <m:r>
                                    <a:rPr lang="en-US" altLang="zh-CN" b="1" i="1">
                                      <a:latin typeface="Cambria Math" panose="02040503050406030204" pitchFamily="18" charset="0"/>
                                    </a:rPr>
                                    <m:t>𝒘</m:t>
                                  </m:r>
                                </m:e>
                                <m:sub>
                                  <m:r>
                                    <a:rPr lang="en-US" altLang="zh-CN" b="0" i="1" smtClean="0">
                                      <a:latin typeface="Cambria Math" panose="02040503050406030204" pitchFamily="18" charset="0"/>
                                    </a:rPr>
                                    <m:t>2</m:t>
                                  </m:r>
                                </m:sub>
                                <m:sup>
                                  <m:r>
                                    <a:rPr lang="en-US" altLang="zh-CN" i="1">
                                      <a:latin typeface="Cambria Math" panose="02040503050406030204" pitchFamily="18" charset="0"/>
                                    </a:rPr>
                                    <m:t>⊤</m:t>
                                  </m:r>
                                </m:sup>
                              </m:sSubSup>
                            </m:e>
                            <m:e>
                              <m:sSubSup>
                                <m:sSubSupPr>
                                  <m:ctrlPr>
                                    <a:rPr lang="en-US" altLang="zh-CN" b="1" i="1">
                                      <a:latin typeface="Cambria Math" panose="02040503050406030204" pitchFamily="18" charset="0"/>
                                    </a:rPr>
                                  </m:ctrlPr>
                                </m:sSubSupPr>
                                <m:e>
                                  <m:r>
                                    <a:rPr lang="en-US" altLang="zh-CN" b="1" i="1">
                                      <a:latin typeface="Cambria Math" panose="02040503050406030204" pitchFamily="18" charset="0"/>
                                    </a:rPr>
                                    <m:t>𝒘</m:t>
                                  </m:r>
                                </m:e>
                                <m:sub>
                                  <m:r>
                                    <a:rPr lang="en-US" altLang="zh-CN" b="0" i="1" smtClean="0">
                                      <a:latin typeface="Cambria Math" panose="02040503050406030204" pitchFamily="18" charset="0"/>
                                    </a:rPr>
                                    <m:t>3</m:t>
                                  </m:r>
                                </m:sub>
                                <m:sup>
                                  <m:r>
                                    <a:rPr lang="en-US" altLang="zh-CN" i="1">
                                      <a:latin typeface="Cambria Math" panose="02040503050406030204" pitchFamily="18" charset="0"/>
                                    </a:rPr>
                                    <m:t>⊤</m:t>
                                  </m:r>
                                </m:sup>
                              </m:sSubSup>
                            </m:e>
                            <m:e>
                              <m:sSubSup>
                                <m:sSubSupPr>
                                  <m:ctrlPr>
                                    <a:rPr lang="en-US" altLang="zh-CN" b="1" i="1">
                                      <a:latin typeface="Cambria Math" panose="02040503050406030204" pitchFamily="18" charset="0"/>
                                    </a:rPr>
                                  </m:ctrlPr>
                                </m:sSubSupPr>
                                <m:e>
                                  <m:r>
                                    <a:rPr lang="en-US" altLang="zh-CN" b="1" i="1">
                                      <a:latin typeface="Cambria Math" panose="02040503050406030204" pitchFamily="18" charset="0"/>
                                    </a:rPr>
                                    <m:t>𝒘</m:t>
                                  </m:r>
                                </m:e>
                                <m:sub>
                                  <m:r>
                                    <a:rPr lang="en-US" altLang="zh-CN" b="0" i="1" smtClean="0">
                                      <a:latin typeface="Cambria Math" panose="02040503050406030204" pitchFamily="18" charset="0"/>
                                    </a:rPr>
                                    <m:t>4</m:t>
                                  </m:r>
                                </m:sub>
                                <m:sup>
                                  <m:r>
                                    <a:rPr lang="en-US" altLang="zh-CN" i="1">
                                      <a:latin typeface="Cambria Math" panose="02040503050406030204" pitchFamily="18" charset="0"/>
                                    </a:rPr>
                                    <m:t>⊤</m:t>
                                  </m:r>
                                </m:sup>
                              </m:sSubSup>
                            </m:e>
                            <m:e>
                              <m:sSubSup>
                                <m:sSubSupPr>
                                  <m:ctrlPr>
                                    <a:rPr lang="en-US" altLang="zh-CN" b="1" i="1">
                                      <a:latin typeface="Cambria Math" panose="02040503050406030204" pitchFamily="18" charset="0"/>
                                    </a:rPr>
                                  </m:ctrlPr>
                                </m:sSubSupPr>
                                <m:e>
                                  <m:r>
                                    <a:rPr lang="en-US" altLang="zh-CN" b="1" i="1">
                                      <a:latin typeface="Cambria Math" panose="02040503050406030204" pitchFamily="18" charset="0"/>
                                    </a:rPr>
                                    <m:t>𝒘</m:t>
                                  </m:r>
                                </m:e>
                                <m:sub>
                                  <m:r>
                                    <a:rPr lang="en-US" altLang="zh-CN" b="0" i="1" smtClean="0">
                                      <a:latin typeface="Cambria Math" panose="02040503050406030204" pitchFamily="18" charset="0"/>
                                    </a:rPr>
                                    <m:t>5</m:t>
                                  </m:r>
                                </m:sub>
                                <m:sup>
                                  <m:r>
                                    <a:rPr lang="en-US" altLang="zh-CN" i="1">
                                      <a:latin typeface="Cambria Math" panose="02040503050406030204" pitchFamily="18" charset="0"/>
                                    </a:rPr>
                                    <m:t>⊤</m:t>
                                  </m:r>
                                </m:sup>
                              </m:sSubSup>
                            </m:e>
                            <m:e>
                              <m:sSubSup>
                                <m:sSubSupPr>
                                  <m:ctrlPr>
                                    <a:rPr lang="en-US" altLang="zh-CN" b="1" i="1">
                                      <a:latin typeface="Cambria Math" panose="02040503050406030204" pitchFamily="18" charset="0"/>
                                    </a:rPr>
                                  </m:ctrlPr>
                                </m:sSubSupPr>
                                <m:e>
                                  <m:r>
                                    <a:rPr lang="en-US" altLang="zh-CN" b="1" i="1">
                                      <a:latin typeface="Cambria Math" panose="02040503050406030204" pitchFamily="18" charset="0"/>
                                    </a:rPr>
                                    <m:t>𝒘</m:t>
                                  </m:r>
                                </m:e>
                                <m:sub>
                                  <m:r>
                                    <a:rPr lang="en-US" altLang="zh-CN" b="0" i="1" smtClean="0">
                                      <a:latin typeface="Cambria Math" panose="02040503050406030204" pitchFamily="18" charset="0"/>
                                    </a:rPr>
                                    <m:t>6</m:t>
                                  </m:r>
                                </m:sub>
                                <m:sup>
                                  <m:r>
                                    <a:rPr lang="en-US" altLang="zh-CN" i="1">
                                      <a:latin typeface="Cambria Math" panose="02040503050406030204" pitchFamily="18" charset="0"/>
                                    </a:rPr>
                                    <m:t>⊤</m:t>
                                  </m:r>
                                </m:sup>
                              </m:sSubSup>
                            </m:e>
                          </m:eqArr>
                        </m:e>
                      </m:d>
                    </m:oMath>
                  </m:oMathPara>
                </a14:m>
                <a:endParaRPr lang="zh-CN" altLang="en-US" dirty="0"/>
              </a:p>
            </p:txBody>
          </p:sp>
        </mc:Choice>
        <mc:Fallback xmlns="">
          <p:sp>
            <p:nvSpPr>
              <p:cNvPr id="271" name="文本框 270">
                <a:extLst>
                  <a:ext uri="{FF2B5EF4-FFF2-40B4-BE49-F238E27FC236}">
                    <a16:creationId xmlns:a16="http://schemas.microsoft.com/office/drawing/2014/main" id="{BFECCB16-54B1-8F99-9B83-43C4506FADFE}"/>
                  </a:ext>
                </a:extLst>
              </p:cNvPr>
              <p:cNvSpPr txBox="1">
                <a:spLocks noRot="1" noChangeAspect="1" noMove="1" noResize="1" noEditPoints="1" noAdjustHandles="1" noChangeArrowheads="1" noChangeShapeType="1" noTextEdit="1"/>
              </p:cNvSpPr>
              <p:nvPr/>
            </p:nvSpPr>
            <p:spPr>
              <a:xfrm>
                <a:off x="8146804" y="4024159"/>
                <a:ext cx="2288511" cy="2039469"/>
              </a:xfrm>
              <a:prstGeom prst="rect">
                <a:avLst/>
              </a:prstGeom>
              <a:blipFill>
                <a:blip r:embed="rId9"/>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73" name="文本框 272">
                <a:extLst>
                  <a:ext uri="{FF2B5EF4-FFF2-40B4-BE49-F238E27FC236}">
                    <a16:creationId xmlns:a16="http://schemas.microsoft.com/office/drawing/2014/main" id="{F5C956C3-5C56-D2B7-D346-6D90314DEF10}"/>
                  </a:ext>
                </a:extLst>
              </p:cNvPr>
              <p:cNvSpPr txBox="1"/>
              <p:nvPr/>
            </p:nvSpPr>
            <p:spPr>
              <a:xfrm>
                <a:off x="10140277" y="4140697"/>
                <a:ext cx="1752496" cy="180639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zh-CN" sz="1800" b="1" i="1" smtClean="0">
                          <a:latin typeface="Cambria Math" panose="02040503050406030204" pitchFamily="18" charset="0"/>
                        </a:rPr>
                        <m:t>𝒃</m:t>
                      </m:r>
                      <m:r>
                        <a:rPr lang="en-US" altLang="zh-CN" sz="1800" b="1" i="1" smtClean="0">
                          <a:latin typeface="Cambria Math" panose="02040503050406030204" pitchFamily="18" charset="0"/>
                        </a:rPr>
                        <m:t>=</m:t>
                      </m:r>
                      <m:d>
                        <m:dPr>
                          <m:begChr m:val="["/>
                          <m:endChr m:val="]"/>
                          <m:ctrlPr>
                            <a:rPr lang="en-US" altLang="zh-CN" sz="1800" b="1" i="1" smtClean="0">
                              <a:latin typeface="Cambria Math" panose="02040503050406030204" pitchFamily="18" charset="0"/>
                            </a:rPr>
                          </m:ctrlPr>
                        </m:dPr>
                        <m:e>
                          <m:eqArr>
                            <m:eqArrPr>
                              <m:ctrlPr>
                                <a:rPr lang="en-US" altLang="zh-CN" sz="1800" b="1" i="1" smtClean="0">
                                  <a:latin typeface="Cambria Math" panose="02040503050406030204" pitchFamily="18" charset="0"/>
                                </a:rPr>
                              </m:ctrlPr>
                            </m:eqArrPr>
                            <m:e>
                              <m:sSub>
                                <m:sSubPr>
                                  <m:ctrlPr>
                                    <a:rPr lang="en-US" altLang="zh-CN" i="1">
                                      <a:latin typeface="Cambria Math" panose="02040503050406030204" pitchFamily="18" charset="0"/>
                                    </a:rPr>
                                  </m:ctrlPr>
                                </m:sSubPr>
                                <m:e>
                                  <m:r>
                                    <a:rPr lang="en-US" altLang="zh-CN" i="1">
                                      <a:latin typeface="Cambria Math" panose="02040503050406030204" pitchFamily="18" charset="0"/>
                                    </a:rPr>
                                    <m:t>𝑏</m:t>
                                  </m:r>
                                </m:e>
                                <m:sub>
                                  <m:r>
                                    <a:rPr lang="en-US" altLang="zh-CN" i="1">
                                      <a:latin typeface="Cambria Math" panose="02040503050406030204" pitchFamily="18" charset="0"/>
                                    </a:rPr>
                                    <m:t>1</m:t>
                                  </m:r>
                                </m:sub>
                              </m:sSub>
                            </m:e>
                            <m:e>
                              <m:sSub>
                                <m:sSubPr>
                                  <m:ctrlPr>
                                    <a:rPr lang="en-US" altLang="zh-CN" i="1">
                                      <a:latin typeface="Cambria Math" panose="02040503050406030204" pitchFamily="18" charset="0"/>
                                    </a:rPr>
                                  </m:ctrlPr>
                                </m:sSubPr>
                                <m:e>
                                  <m:r>
                                    <a:rPr lang="en-US" altLang="zh-CN" i="1">
                                      <a:latin typeface="Cambria Math" panose="02040503050406030204" pitchFamily="18" charset="0"/>
                                    </a:rPr>
                                    <m:t>𝑏</m:t>
                                  </m:r>
                                </m:e>
                                <m:sub>
                                  <m:r>
                                    <a:rPr lang="en-US" altLang="zh-CN" b="0" i="1" smtClean="0">
                                      <a:latin typeface="Cambria Math" panose="02040503050406030204" pitchFamily="18" charset="0"/>
                                    </a:rPr>
                                    <m:t>2</m:t>
                                  </m:r>
                                </m:sub>
                              </m:sSub>
                            </m:e>
                            <m:e>
                              <m:sSub>
                                <m:sSubPr>
                                  <m:ctrlPr>
                                    <a:rPr lang="en-US" altLang="zh-CN" i="1">
                                      <a:latin typeface="Cambria Math" panose="02040503050406030204" pitchFamily="18" charset="0"/>
                                    </a:rPr>
                                  </m:ctrlPr>
                                </m:sSubPr>
                                <m:e>
                                  <m:r>
                                    <a:rPr lang="en-US" altLang="zh-CN" i="1">
                                      <a:latin typeface="Cambria Math" panose="02040503050406030204" pitchFamily="18" charset="0"/>
                                    </a:rPr>
                                    <m:t>𝑏</m:t>
                                  </m:r>
                                </m:e>
                                <m:sub>
                                  <m:r>
                                    <a:rPr lang="en-US" altLang="zh-CN" b="0" i="1" smtClean="0">
                                      <a:latin typeface="Cambria Math" panose="02040503050406030204" pitchFamily="18" charset="0"/>
                                    </a:rPr>
                                    <m:t>3</m:t>
                                  </m:r>
                                </m:sub>
                              </m:sSub>
                            </m:e>
                            <m:e>
                              <m:sSub>
                                <m:sSubPr>
                                  <m:ctrlPr>
                                    <a:rPr lang="en-US" altLang="zh-CN" i="1">
                                      <a:latin typeface="Cambria Math" panose="02040503050406030204" pitchFamily="18" charset="0"/>
                                    </a:rPr>
                                  </m:ctrlPr>
                                </m:sSubPr>
                                <m:e>
                                  <m:r>
                                    <a:rPr lang="en-US" altLang="zh-CN" i="1">
                                      <a:latin typeface="Cambria Math" panose="02040503050406030204" pitchFamily="18" charset="0"/>
                                    </a:rPr>
                                    <m:t>𝑏</m:t>
                                  </m:r>
                                </m:e>
                                <m:sub>
                                  <m:r>
                                    <a:rPr lang="en-US" altLang="zh-CN" b="0" i="1" smtClean="0">
                                      <a:latin typeface="Cambria Math" panose="02040503050406030204" pitchFamily="18" charset="0"/>
                                    </a:rPr>
                                    <m:t>4</m:t>
                                  </m:r>
                                </m:sub>
                              </m:sSub>
                            </m:e>
                            <m:e>
                              <m:sSub>
                                <m:sSubPr>
                                  <m:ctrlPr>
                                    <a:rPr lang="en-US" altLang="zh-CN" i="1">
                                      <a:latin typeface="Cambria Math" panose="02040503050406030204" pitchFamily="18" charset="0"/>
                                    </a:rPr>
                                  </m:ctrlPr>
                                </m:sSubPr>
                                <m:e>
                                  <m:r>
                                    <a:rPr lang="en-US" altLang="zh-CN" i="1">
                                      <a:latin typeface="Cambria Math" panose="02040503050406030204" pitchFamily="18" charset="0"/>
                                    </a:rPr>
                                    <m:t>𝑏</m:t>
                                  </m:r>
                                </m:e>
                                <m:sub>
                                  <m:r>
                                    <a:rPr lang="en-US" altLang="zh-CN" b="0" i="1" smtClean="0">
                                      <a:latin typeface="Cambria Math" panose="02040503050406030204" pitchFamily="18" charset="0"/>
                                    </a:rPr>
                                    <m:t>5</m:t>
                                  </m:r>
                                </m:sub>
                              </m:sSub>
                            </m:e>
                            <m:e>
                              <m:sSub>
                                <m:sSubPr>
                                  <m:ctrlPr>
                                    <a:rPr lang="en-US" altLang="zh-CN" i="1">
                                      <a:latin typeface="Cambria Math" panose="02040503050406030204" pitchFamily="18" charset="0"/>
                                    </a:rPr>
                                  </m:ctrlPr>
                                </m:sSubPr>
                                <m:e>
                                  <m:r>
                                    <a:rPr lang="en-US" altLang="zh-CN" i="1">
                                      <a:latin typeface="Cambria Math" panose="02040503050406030204" pitchFamily="18" charset="0"/>
                                    </a:rPr>
                                    <m:t>𝑏</m:t>
                                  </m:r>
                                </m:e>
                                <m:sub>
                                  <m:r>
                                    <a:rPr lang="en-US" altLang="zh-CN" b="0" i="1" smtClean="0">
                                      <a:latin typeface="Cambria Math" panose="02040503050406030204" pitchFamily="18" charset="0"/>
                                    </a:rPr>
                                    <m:t>6</m:t>
                                  </m:r>
                                </m:sub>
                              </m:sSub>
                            </m:e>
                          </m:eqArr>
                        </m:e>
                      </m:d>
                    </m:oMath>
                  </m:oMathPara>
                </a14:m>
                <a:endParaRPr lang="zh-CN" altLang="en-US" dirty="0"/>
              </a:p>
            </p:txBody>
          </p:sp>
        </mc:Choice>
        <mc:Fallback xmlns="">
          <p:sp>
            <p:nvSpPr>
              <p:cNvPr id="273" name="文本框 272">
                <a:extLst>
                  <a:ext uri="{FF2B5EF4-FFF2-40B4-BE49-F238E27FC236}">
                    <a16:creationId xmlns:a16="http://schemas.microsoft.com/office/drawing/2014/main" id="{F5C956C3-5C56-D2B7-D346-6D90314DEF10}"/>
                  </a:ext>
                </a:extLst>
              </p:cNvPr>
              <p:cNvSpPr txBox="1">
                <a:spLocks noRot="1" noChangeAspect="1" noMove="1" noResize="1" noEditPoints="1" noAdjustHandles="1" noChangeArrowheads="1" noChangeShapeType="1" noTextEdit="1"/>
              </p:cNvSpPr>
              <p:nvPr/>
            </p:nvSpPr>
            <p:spPr>
              <a:xfrm>
                <a:off x="10140277" y="4140697"/>
                <a:ext cx="1752496" cy="1806392"/>
              </a:xfrm>
              <a:prstGeom prst="rect">
                <a:avLst/>
              </a:prstGeom>
              <a:blipFill>
                <a:blip r:embed="rId10"/>
                <a:stretch>
                  <a:fillRect/>
                </a:stretch>
              </a:blipFill>
            </p:spPr>
            <p:txBody>
              <a:bodyPr/>
              <a:lstStyle/>
              <a:p>
                <a:r>
                  <a:rPr lang="zh-CN" altLang="en-US">
                    <a:noFill/>
                  </a:rPr>
                  <a:t> </a:t>
                </a:r>
              </a:p>
            </p:txBody>
          </p:sp>
        </mc:Fallback>
      </mc:AlternateContent>
      <p:sp>
        <p:nvSpPr>
          <p:cNvPr id="274" name="箭头: 右 273">
            <a:extLst>
              <a:ext uri="{FF2B5EF4-FFF2-40B4-BE49-F238E27FC236}">
                <a16:creationId xmlns:a16="http://schemas.microsoft.com/office/drawing/2014/main" id="{7946CB87-451E-CFA4-F9C0-A8D3B64398DD}"/>
              </a:ext>
            </a:extLst>
          </p:cNvPr>
          <p:cNvSpPr/>
          <p:nvPr/>
        </p:nvSpPr>
        <p:spPr>
          <a:xfrm>
            <a:off x="8186998" y="3317512"/>
            <a:ext cx="605310" cy="37036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6" name="左大括号 275">
            <a:extLst>
              <a:ext uri="{FF2B5EF4-FFF2-40B4-BE49-F238E27FC236}">
                <a16:creationId xmlns:a16="http://schemas.microsoft.com/office/drawing/2014/main" id="{3216731E-FE8F-4E71-4629-2470A1EC16FC}"/>
              </a:ext>
            </a:extLst>
          </p:cNvPr>
          <p:cNvSpPr/>
          <p:nvPr/>
        </p:nvSpPr>
        <p:spPr>
          <a:xfrm>
            <a:off x="751659" y="2224727"/>
            <a:ext cx="297719" cy="2289413"/>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77" name="文本框 276">
            <a:extLst>
              <a:ext uri="{FF2B5EF4-FFF2-40B4-BE49-F238E27FC236}">
                <a16:creationId xmlns:a16="http://schemas.microsoft.com/office/drawing/2014/main" id="{D3FD38CB-BBA9-7717-F06B-20F87A742FE6}"/>
              </a:ext>
            </a:extLst>
          </p:cNvPr>
          <p:cNvSpPr txBox="1"/>
          <p:nvPr/>
        </p:nvSpPr>
        <p:spPr>
          <a:xfrm>
            <a:off x="325942" y="3039160"/>
            <a:ext cx="437719" cy="646331"/>
          </a:xfrm>
          <a:prstGeom prst="rect">
            <a:avLst/>
          </a:prstGeom>
          <a:noFill/>
        </p:spPr>
        <p:txBody>
          <a:bodyPr wrap="square" rtlCol="0">
            <a:spAutoFit/>
          </a:bodyPr>
          <a:lstStyle/>
          <a:p>
            <a:r>
              <a:rPr lang="zh-CN" altLang="en-US" dirty="0"/>
              <a:t>输入</a:t>
            </a:r>
          </a:p>
        </p:txBody>
      </p:sp>
    </p:spTree>
    <p:extLst>
      <p:ext uri="{BB962C8B-B14F-4D97-AF65-F5344CB8AC3E}">
        <p14:creationId xmlns:p14="http://schemas.microsoft.com/office/powerpoint/2010/main" val="3806867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6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6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2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6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6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0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2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6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09"/>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1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6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2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74"/>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71"/>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3" grpId="0" animBg="1"/>
      <p:bldP spid="265" grpId="0" animBg="1"/>
      <p:bldP spid="266" grpId="0" animBg="1"/>
      <p:bldP spid="267" grpId="0" animBg="1"/>
      <p:bldP spid="268" grpId="0" animBg="1"/>
      <p:bldP spid="269" grpId="0" animBg="1"/>
      <p:bldP spid="110" grpId="0"/>
      <p:bldP spid="111" grpId="0"/>
      <p:bldP spid="112" grpId="0"/>
      <p:bldP spid="222" grpId="0"/>
      <p:bldP spid="223" grpId="0"/>
      <p:bldP spid="224" grpId="0"/>
      <p:bldP spid="225" grpId="0"/>
      <p:bldP spid="271" grpId="0"/>
      <p:bldP spid="273" grpId="0"/>
      <p:bldP spid="27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6C2258-4560-9F0E-9737-83F9012C98F3}"/>
            </a:ext>
          </a:extLst>
        </p:cNvPr>
        <p:cNvGrpSpPr/>
        <p:nvPr/>
      </p:nvGrpSpPr>
      <p:grpSpPr>
        <a:xfrm>
          <a:off x="0" y="0"/>
          <a:ext cx="0" cy="0"/>
          <a:chOff x="0" y="0"/>
          <a:chExt cx="0" cy="0"/>
        </a:xfrm>
      </p:grpSpPr>
      <p:sp>
        <p:nvSpPr>
          <p:cNvPr id="3" name="任意多边形: 形状 37">
            <a:extLst>
              <a:ext uri="{FF2B5EF4-FFF2-40B4-BE49-F238E27FC236}">
                <a16:creationId xmlns:a16="http://schemas.microsoft.com/office/drawing/2014/main" id="{2AB9FBD7-4F4F-B3BC-E080-BCE33C8EB5A5}"/>
              </a:ext>
            </a:extLst>
          </p:cNvPr>
          <p:cNvSpPr/>
          <p:nvPr/>
        </p:nvSpPr>
        <p:spPr>
          <a:xfrm>
            <a:off x="0" y="0"/>
            <a:ext cx="1819275" cy="1819275"/>
          </a:xfrm>
          <a:custGeom>
            <a:avLst/>
            <a:gdLst>
              <a:gd name="connsiteX0" fmla="*/ 0 w 3638550"/>
              <a:gd name="connsiteY0" fmla="*/ 1819275 h 3638550"/>
              <a:gd name="connsiteX1" fmla="*/ 1819275 w 3638550"/>
              <a:gd name="connsiteY1" fmla="*/ 0 h 3638550"/>
              <a:gd name="connsiteX2" fmla="*/ 3638550 w 3638550"/>
              <a:gd name="connsiteY2" fmla="*/ 1819275 h 3638550"/>
              <a:gd name="connsiteX3" fmla="*/ 1819275 w 3638550"/>
              <a:gd name="connsiteY3" fmla="*/ 3638550 h 3638550"/>
              <a:gd name="connsiteX4" fmla="*/ 0 w 3638550"/>
              <a:gd name="connsiteY4" fmla="*/ 1819275 h 3638550"/>
              <a:gd name="connsiteX0" fmla="*/ 1819275 w 3638550"/>
              <a:gd name="connsiteY0" fmla="*/ 0 h 3638550"/>
              <a:gd name="connsiteX1" fmla="*/ 3638550 w 3638550"/>
              <a:gd name="connsiteY1" fmla="*/ 1819275 h 3638550"/>
              <a:gd name="connsiteX2" fmla="*/ 1819275 w 3638550"/>
              <a:gd name="connsiteY2" fmla="*/ 3638550 h 3638550"/>
              <a:gd name="connsiteX3" fmla="*/ 0 w 3638550"/>
              <a:gd name="connsiteY3" fmla="*/ 1819275 h 3638550"/>
              <a:gd name="connsiteX4" fmla="*/ 1910715 w 3638550"/>
              <a:gd name="connsiteY4" fmla="*/ 91440 h 3638550"/>
              <a:gd name="connsiteX0" fmla="*/ 1819275 w 3638550"/>
              <a:gd name="connsiteY0" fmla="*/ 0 h 3638550"/>
              <a:gd name="connsiteX1" fmla="*/ 3638550 w 3638550"/>
              <a:gd name="connsiteY1" fmla="*/ 1819275 h 3638550"/>
              <a:gd name="connsiteX2" fmla="*/ 1819275 w 3638550"/>
              <a:gd name="connsiteY2" fmla="*/ 3638550 h 3638550"/>
              <a:gd name="connsiteX3" fmla="*/ 0 w 3638550"/>
              <a:gd name="connsiteY3" fmla="*/ 1819275 h 3638550"/>
              <a:gd name="connsiteX0" fmla="*/ 3638550 w 3638550"/>
              <a:gd name="connsiteY0" fmla="*/ 0 h 1819275"/>
              <a:gd name="connsiteX1" fmla="*/ 1819275 w 3638550"/>
              <a:gd name="connsiteY1" fmla="*/ 1819275 h 1819275"/>
              <a:gd name="connsiteX2" fmla="*/ 0 w 3638550"/>
              <a:gd name="connsiteY2" fmla="*/ 0 h 1819275"/>
              <a:gd name="connsiteX0" fmla="*/ 1819275 w 1819275"/>
              <a:gd name="connsiteY0" fmla="*/ 0 h 1819275"/>
              <a:gd name="connsiteX1" fmla="*/ 0 w 1819275"/>
              <a:gd name="connsiteY1" fmla="*/ 1819275 h 1819275"/>
            </a:gdLst>
            <a:ahLst/>
            <a:cxnLst>
              <a:cxn ang="0">
                <a:pos x="connsiteX0" y="connsiteY0"/>
              </a:cxn>
              <a:cxn ang="0">
                <a:pos x="connsiteX1" y="connsiteY1"/>
              </a:cxn>
            </a:cxnLst>
            <a:rect l="l" t="t" r="r" b="b"/>
            <a:pathLst>
              <a:path w="1819275" h="1819275">
                <a:moveTo>
                  <a:pt x="1819275" y="0"/>
                </a:moveTo>
                <a:cubicBezTo>
                  <a:pt x="1819275" y="1004758"/>
                  <a:pt x="1004758" y="1819275"/>
                  <a:pt x="0" y="1819275"/>
                </a:cubicBezTo>
              </a:path>
            </a:pathLst>
          </a:custGeom>
          <a:noFill/>
          <a:ln w="381000">
            <a:solidFill>
              <a:schemeClr val="accent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a:extLst>
              <a:ext uri="{FF2B5EF4-FFF2-40B4-BE49-F238E27FC236}">
                <a16:creationId xmlns:a16="http://schemas.microsoft.com/office/drawing/2014/main" id="{A94039E8-9DB4-0035-B9D5-B72955C904A3}"/>
              </a:ext>
            </a:extLst>
          </p:cNvPr>
          <p:cNvGrpSpPr/>
          <p:nvPr/>
        </p:nvGrpSpPr>
        <p:grpSpPr>
          <a:xfrm>
            <a:off x="1728175" y="909637"/>
            <a:ext cx="5663945" cy="716782"/>
            <a:chOff x="1727455" y="1321568"/>
            <a:chExt cx="5663945" cy="716782"/>
          </a:xfrm>
        </p:grpSpPr>
        <p:sp>
          <p:nvSpPr>
            <p:cNvPr id="17" name="文本框 16">
              <a:extLst>
                <a:ext uri="{FF2B5EF4-FFF2-40B4-BE49-F238E27FC236}">
                  <a16:creationId xmlns:a16="http://schemas.microsoft.com/office/drawing/2014/main" id="{C79949D4-9F63-D732-C9DD-CFAF07863326}"/>
                </a:ext>
              </a:extLst>
            </p:cNvPr>
            <p:cNvSpPr txBox="1">
              <a:spLocks/>
            </p:cNvSpPr>
            <p:nvPr/>
          </p:nvSpPr>
          <p:spPr>
            <a:xfrm>
              <a:off x="2573268" y="1323975"/>
              <a:ext cx="4818132" cy="400110"/>
            </a:xfrm>
            <a:prstGeom prst="rect">
              <a:avLst/>
            </a:prstGeom>
            <a:noFill/>
          </p:spPr>
          <p:txBody>
            <a:bodyPr wrap="square" rtlCol="0">
              <a:spAutoFit/>
            </a:bodyPr>
            <a:lstStyle/>
            <a:p>
              <a:pPr>
                <a:buSzPct val="25000"/>
              </a:pPr>
              <a:r>
                <a:rPr lang="zh-CN" altLang="en-US" sz="2000" b="1" dirty="0">
                  <a:solidFill>
                    <a:schemeClr val="tx1">
                      <a:lumMod val="50000"/>
                      <a:lumOff val="50000"/>
                    </a:schemeClr>
                  </a:solidFill>
                  <a:latin typeface="Arial" panose="020B0604020202020204" pitchFamily="34" charset="0"/>
                  <a:ea typeface="微软雅黑" panose="020B0503020204020204" pitchFamily="34" charset="-122"/>
                </a:rPr>
                <a:t>神经网络基本介绍</a:t>
              </a:r>
            </a:p>
          </p:txBody>
        </p:sp>
        <p:sp>
          <p:nvSpPr>
            <p:cNvPr id="18" name="椭圆 17">
              <a:extLst>
                <a:ext uri="{FF2B5EF4-FFF2-40B4-BE49-F238E27FC236}">
                  <a16:creationId xmlns:a16="http://schemas.microsoft.com/office/drawing/2014/main" id="{8E0FA231-59E1-DA6D-D930-6A365E020CC4}"/>
                </a:ext>
              </a:extLst>
            </p:cNvPr>
            <p:cNvSpPr/>
            <p:nvPr/>
          </p:nvSpPr>
          <p:spPr>
            <a:xfrm>
              <a:off x="1727455" y="1321568"/>
              <a:ext cx="716782" cy="716782"/>
            </a:xfrm>
            <a:prstGeom prst="ellipse">
              <a:avLst/>
            </a:prstGeom>
            <a:noFill/>
            <a:ln w="25400">
              <a:gradFill>
                <a:gsLst>
                  <a:gs pos="76000">
                    <a:schemeClr val="accent1">
                      <a:alpha val="0"/>
                    </a:schemeClr>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chemeClr val="accent1"/>
                  </a:solidFill>
                  <a:latin typeface="Arial" panose="020B0604020202020204" pitchFamily="34" charset="0"/>
                  <a:ea typeface="微软雅黑" panose="020B0503020204020204" pitchFamily="34" charset="-122"/>
                </a:rPr>
                <a:t>01</a:t>
              </a:r>
            </a:p>
          </p:txBody>
        </p:sp>
      </p:grpSp>
      <p:grpSp>
        <p:nvGrpSpPr>
          <p:cNvPr id="5" name="组合 4">
            <a:extLst>
              <a:ext uri="{FF2B5EF4-FFF2-40B4-BE49-F238E27FC236}">
                <a16:creationId xmlns:a16="http://schemas.microsoft.com/office/drawing/2014/main" id="{737FDFE0-79C4-19F3-67CE-3ECF162ABACE}"/>
              </a:ext>
            </a:extLst>
          </p:cNvPr>
          <p:cNvGrpSpPr/>
          <p:nvPr/>
        </p:nvGrpSpPr>
        <p:grpSpPr>
          <a:xfrm>
            <a:off x="7540339" y="0"/>
            <a:ext cx="4651661" cy="6858000"/>
            <a:chOff x="7540339" y="0"/>
            <a:chExt cx="4651661" cy="6858000"/>
          </a:xfrm>
        </p:grpSpPr>
        <p:sp>
          <p:nvSpPr>
            <p:cNvPr id="15" name="任意多边形: 形状 59">
              <a:extLst>
                <a:ext uri="{FF2B5EF4-FFF2-40B4-BE49-F238E27FC236}">
                  <a16:creationId xmlns:a16="http://schemas.microsoft.com/office/drawing/2014/main" id="{CEC7F684-DDA4-B86A-2E55-F8F11DA720AE}"/>
                </a:ext>
              </a:extLst>
            </p:cNvPr>
            <p:cNvSpPr/>
            <p:nvPr/>
          </p:nvSpPr>
          <p:spPr>
            <a:xfrm>
              <a:off x="7779658" y="0"/>
              <a:ext cx="4412342" cy="6858000"/>
            </a:xfrm>
            <a:custGeom>
              <a:avLst/>
              <a:gdLst>
                <a:gd name="connsiteX0" fmla="*/ 1295690 w 4412342"/>
                <a:gd name="connsiteY0" fmla="*/ 0 h 6858000"/>
                <a:gd name="connsiteX1" fmla="*/ 4412342 w 4412342"/>
                <a:gd name="connsiteY1" fmla="*/ 0 h 6858000"/>
                <a:gd name="connsiteX2" fmla="*/ 4412342 w 4412342"/>
                <a:gd name="connsiteY2" fmla="*/ 1636729 h 6858000"/>
                <a:gd name="connsiteX3" fmla="*/ 4272563 w 4412342"/>
                <a:gd name="connsiteY3" fmla="*/ 1672670 h 6858000"/>
                <a:gd name="connsiteX4" fmla="*/ 3111228 w 4412342"/>
                <a:gd name="connsiteY4" fmla="*/ 3251199 h 6858000"/>
                <a:gd name="connsiteX5" fmla="*/ 4272563 w 4412342"/>
                <a:gd name="connsiteY5" fmla="*/ 4829728 h 6858000"/>
                <a:gd name="connsiteX6" fmla="*/ 4412342 w 4412342"/>
                <a:gd name="connsiteY6" fmla="*/ 4865669 h 6858000"/>
                <a:gd name="connsiteX7" fmla="*/ 4412342 w 4412342"/>
                <a:gd name="connsiteY7" fmla="*/ 6858000 h 6858000"/>
                <a:gd name="connsiteX8" fmla="*/ 1670654 w 4412342"/>
                <a:gd name="connsiteY8" fmla="*/ 6858000 h 6858000"/>
                <a:gd name="connsiteX9" fmla="*/ 1550198 w 4412342"/>
                <a:gd name="connsiteY9" fmla="*/ 6753659 h 6858000"/>
                <a:gd name="connsiteX10" fmla="*/ 0 w 4412342"/>
                <a:gd name="connsiteY10" fmla="*/ 3251200 h 6858000"/>
                <a:gd name="connsiteX11" fmla="*/ 1229199 w 4412342"/>
                <a:gd name="connsiteY11" fmla="*/ 6974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12342" h="6858000">
                  <a:moveTo>
                    <a:pt x="1295690" y="0"/>
                  </a:moveTo>
                  <a:lnTo>
                    <a:pt x="4412342" y="0"/>
                  </a:lnTo>
                  <a:lnTo>
                    <a:pt x="4412342" y="1636729"/>
                  </a:lnTo>
                  <a:lnTo>
                    <a:pt x="4272563" y="1672670"/>
                  </a:lnTo>
                  <a:cubicBezTo>
                    <a:pt x="3599745" y="1881938"/>
                    <a:pt x="3111228" y="2509519"/>
                    <a:pt x="3111228" y="3251199"/>
                  </a:cubicBezTo>
                  <a:cubicBezTo>
                    <a:pt x="3111228" y="3992879"/>
                    <a:pt x="3599745" y="4620460"/>
                    <a:pt x="4272563" y="4829728"/>
                  </a:cubicBezTo>
                  <a:lnTo>
                    <a:pt x="4412342" y="4865669"/>
                  </a:lnTo>
                  <a:lnTo>
                    <a:pt x="4412342" y="6858000"/>
                  </a:lnTo>
                  <a:lnTo>
                    <a:pt x="1670654" y="6858000"/>
                  </a:lnTo>
                  <a:lnTo>
                    <a:pt x="1550198" y="6753659"/>
                  </a:lnTo>
                  <a:cubicBezTo>
                    <a:pt x="597879" y="5888107"/>
                    <a:pt x="0" y="4639475"/>
                    <a:pt x="0" y="3251200"/>
                  </a:cubicBezTo>
                  <a:cubicBezTo>
                    <a:pt x="0" y="2026252"/>
                    <a:pt x="465477" y="910022"/>
                    <a:pt x="1229199" y="69741"/>
                  </a:cubicBezTo>
                  <a:close/>
                </a:path>
              </a:pathLst>
            </a:custGeom>
            <a:solidFill>
              <a:schemeClr val="accent1">
                <a:alpha val="5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6" name="矩形 15">
              <a:extLst>
                <a:ext uri="{FF2B5EF4-FFF2-40B4-BE49-F238E27FC236}">
                  <a16:creationId xmlns:a16="http://schemas.microsoft.com/office/drawing/2014/main" id="{E3B92CB1-680E-C46B-9D48-1B231AF28ECD}"/>
                </a:ext>
              </a:extLst>
            </p:cNvPr>
            <p:cNvSpPr/>
            <p:nvPr/>
          </p:nvSpPr>
          <p:spPr>
            <a:xfrm>
              <a:off x="7540339" y="3124369"/>
              <a:ext cx="3592287"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p>
              <a:r>
                <a:rPr kumimoji="1" lang="zh-CN" altLang="en-US" sz="6000" b="1" dirty="0">
                  <a:solidFill>
                    <a:schemeClr val="tx1"/>
                  </a:solidFill>
                  <a:latin typeface="Arial" panose="020B0604020202020204" pitchFamily="34" charset="0"/>
                  <a:ea typeface="微软雅黑" panose="020B0503020204020204" pitchFamily="34" charset="-122"/>
                  <a:sym typeface="Arial" panose="020B0604020202020204" pitchFamily="34" charset="0"/>
                </a:rPr>
                <a:t>目录</a:t>
              </a:r>
              <a:endParaRPr kumimoji="1" lang="en-US" altLang="zh-CN" sz="6000" b="1"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组合 5">
            <a:extLst>
              <a:ext uri="{FF2B5EF4-FFF2-40B4-BE49-F238E27FC236}">
                <a16:creationId xmlns:a16="http://schemas.microsoft.com/office/drawing/2014/main" id="{3940E8E2-3CFA-DE5B-071B-2F1A8F51F61F}"/>
              </a:ext>
            </a:extLst>
          </p:cNvPr>
          <p:cNvGrpSpPr/>
          <p:nvPr/>
        </p:nvGrpSpPr>
        <p:grpSpPr>
          <a:xfrm>
            <a:off x="1728175" y="1921674"/>
            <a:ext cx="5663945" cy="716782"/>
            <a:chOff x="1727455" y="2419283"/>
            <a:chExt cx="5663945" cy="716782"/>
          </a:xfrm>
        </p:grpSpPr>
        <p:sp>
          <p:nvSpPr>
            <p:cNvPr id="13" name="文本框 12">
              <a:extLst>
                <a:ext uri="{FF2B5EF4-FFF2-40B4-BE49-F238E27FC236}">
                  <a16:creationId xmlns:a16="http://schemas.microsoft.com/office/drawing/2014/main" id="{EDE15659-220B-AAB6-AA94-9FE090EFD0C0}"/>
                </a:ext>
              </a:extLst>
            </p:cNvPr>
            <p:cNvSpPr txBox="1">
              <a:spLocks/>
            </p:cNvSpPr>
            <p:nvPr/>
          </p:nvSpPr>
          <p:spPr>
            <a:xfrm>
              <a:off x="2573268" y="2421690"/>
              <a:ext cx="4818132" cy="400110"/>
            </a:xfrm>
            <a:prstGeom prst="rect">
              <a:avLst/>
            </a:prstGeom>
            <a:noFill/>
          </p:spPr>
          <p:txBody>
            <a:bodyPr wrap="square" rtlCol="0">
              <a:spAutoFit/>
            </a:bodyPr>
            <a:lstStyle/>
            <a:p>
              <a:pPr>
                <a:buSzPct val="25000"/>
              </a:pPr>
              <a:r>
                <a:rPr lang="zh-CN" altLang="en-US" sz="2000" b="1" dirty="0">
                  <a:latin typeface="Arial" panose="020B0604020202020204" pitchFamily="34" charset="0"/>
                  <a:ea typeface="微软雅黑" panose="020B0503020204020204" pitchFamily="34" charset="-122"/>
                </a:rPr>
                <a:t>感知机</a:t>
              </a:r>
            </a:p>
          </p:txBody>
        </p:sp>
        <p:sp>
          <p:nvSpPr>
            <p:cNvPr id="14" name="椭圆 13">
              <a:extLst>
                <a:ext uri="{FF2B5EF4-FFF2-40B4-BE49-F238E27FC236}">
                  <a16:creationId xmlns:a16="http://schemas.microsoft.com/office/drawing/2014/main" id="{C6B876C0-7713-0A8C-521E-F05D72A1C5E2}"/>
                </a:ext>
              </a:extLst>
            </p:cNvPr>
            <p:cNvSpPr/>
            <p:nvPr/>
          </p:nvSpPr>
          <p:spPr>
            <a:xfrm>
              <a:off x="1727455" y="2419283"/>
              <a:ext cx="716782" cy="716782"/>
            </a:xfrm>
            <a:prstGeom prst="ellipse">
              <a:avLst/>
            </a:prstGeom>
            <a:noFill/>
            <a:ln w="25400">
              <a:gradFill>
                <a:gsLst>
                  <a:gs pos="76000">
                    <a:schemeClr val="tx2">
                      <a:alpha val="0"/>
                    </a:schemeClr>
                  </a:gs>
                  <a:gs pos="100000">
                    <a:schemeClr val="tx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rgbClr val="4472C4"/>
                  </a:solidFill>
                  <a:latin typeface="Arial" panose="020B0604020202020204" pitchFamily="34" charset="0"/>
                  <a:ea typeface="微软雅黑" panose="020B0503020204020204" pitchFamily="34" charset="-122"/>
                </a:rPr>
                <a:t>02</a:t>
              </a:r>
            </a:p>
          </p:txBody>
        </p:sp>
      </p:grpSp>
      <p:grpSp>
        <p:nvGrpSpPr>
          <p:cNvPr id="7" name="组合 6">
            <a:extLst>
              <a:ext uri="{FF2B5EF4-FFF2-40B4-BE49-F238E27FC236}">
                <a16:creationId xmlns:a16="http://schemas.microsoft.com/office/drawing/2014/main" id="{D15AD495-D632-115F-DCC8-BE88F7977A3B}"/>
              </a:ext>
            </a:extLst>
          </p:cNvPr>
          <p:cNvGrpSpPr/>
          <p:nvPr/>
        </p:nvGrpSpPr>
        <p:grpSpPr>
          <a:xfrm>
            <a:off x="1728175" y="2933711"/>
            <a:ext cx="5663945" cy="716782"/>
            <a:chOff x="1727455" y="3517777"/>
            <a:chExt cx="5663945" cy="716782"/>
          </a:xfrm>
        </p:grpSpPr>
        <p:sp>
          <p:nvSpPr>
            <p:cNvPr id="11" name="文本框 10">
              <a:extLst>
                <a:ext uri="{FF2B5EF4-FFF2-40B4-BE49-F238E27FC236}">
                  <a16:creationId xmlns:a16="http://schemas.microsoft.com/office/drawing/2014/main" id="{105ECCE3-0CFB-537F-C090-8F62857E76DA}"/>
                </a:ext>
              </a:extLst>
            </p:cNvPr>
            <p:cNvSpPr txBox="1">
              <a:spLocks/>
            </p:cNvSpPr>
            <p:nvPr/>
          </p:nvSpPr>
          <p:spPr>
            <a:xfrm>
              <a:off x="2573268" y="3520184"/>
              <a:ext cx="4818132" cy="400110"/>
            </a:xfrm>
            <a:prstGeom prst="rect">
              <a:avLst/>
            </a:prstGeom>
            <a:noFill/>
          </p:spPr>
          <p:txBody>
            <a:bodyPr wrap="square" rtlCol="0">
              <a:spAutoFit/>
            </a:bodyPr>
            <a:lstStyle/>
            <a:p>
              <a:pPr>
                <a:buSzPct val="25000"/>
              </a:pPr>
              <a:r>
                <a:rPr lang="zh-CN" altLang="en-US" sz="2000" b="1" dirty="0">
                  <a:solidFill>
                    <a:schemeClr val="tx1">
                      <a:lumMod val="50000"/>
                      <a:lumOff val="50000"/>
                    </a:schemeClr>
                  </a:solidFill>
                  <a:latin typeface="Arial" panose="020B0604020202020204" pitchFamily="34" charset="0"/>
                  <a:ea typeface="微软雅黑" panose="020B0503020204020204" pitchFamily="34" charset="-122"/>
                </a:rPr>
                <a:t>万能近似定理</a:t>
              </a:r>
            </a:p>
          </p:txBody>
        </p:sp>
        <p:sp>
          <p:nvSpPr>
            <p:cNvPr id="12" name="椭圆 11">
              <a:extLst>
                <a:ext uri="{FF2B5EF4-FFF2-40B4-BE49-F238E27FC236}">
                  <a16:creationId xmlns:a16="http://schemas.microsoft.com/office/drawing/2014/main" id="{93533D8D-1B95-D6E0-7620-D98B54E5E4F0}"/>
                </a:ext>
              </a:extLst>
            </p:cNvPr>
            <p:cNvSpPr/>
            <p:nvPr/>
          </p:nvSpPr>
          <p:spPr>
            <a:xfrm>
              <a:off x="1727455" y="3517777"/>
              <a:ext cx="716782" cy="716782"/>
            </a:xfrm>
            <a:prstGeom prst="ellipse">
              <a:avLst/>
            </a:prstGeom>
            <a:noFill/>
            <a:ln w="25400">
              <a:gradFill>
                <a:gsLst>
                  <a:gs pos="76000">
                    <a:schemeClr val="tx2">
                      <a:alpha val="0"/>
                    </a:schemeClr>
                  </a:gs>
                  <a:gs pos="100000">
                    <a:schemeClr val="tx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rgbClr val="4472C4"/>
                  </a:solidFill>
                  <a:latin typeface="Arial" panose="020B0604020202020204" pitchFamily="34" charset="0"/>
                  <a:ea typeface="微软雅黑" panose="020B0503020204020204" pitchFamily="34" charset="-122"/>
                </a:rPr>
                <a:t>03</a:t>
              </a:r>
            </a:p>
          </p:txBody>
        </p:sp>
      </p:grpSp>
      <p:sp>
        <p:nvSpPr>
          <p:cNvPr id="8" name="文本框 7">
            <a:extLst>
              <a:ext uri="{FF2B5EF4-FFF2-40B4-BE49-F238E27FC236}">
                <a16:creationId xmlns:a16="http://schemas.microsoft.com/office/drawing/2014/main" id="{1FD98C31-3729-1F18-BD24-686DDE89E9DD}"/>
              </a:ext>
            </a:extLst>
          </p:cNvPr>
          <p:cNvSpPr txBox="1">
            <a:spLocks/>
          </p:cNvSpPr>
          <p:nvPr/>
        </p:nvSpPr>
        <p:spPr>
          <a:xfrm>
            <a:off x="2573988" y="3945748"/>
            <a:ext cx="4818132" cy="400110"/>
          </a:xfrm>
          <a:prstGeom prst="rect">
            <a:avLst/>
          </a:prstGeom>
          <a:noFill/>
        </p:spPr>
        <p:txBody>
          <a:bodyPr wrap="square" rtlCol="0">
            <a:spAutoFit/>
          </a:bodyPr>
          <a:lstStyle/>
          <a:p>
            <a:pPr>
              <a:buSzPct val="25000"/>
            </a:pPr>
            <a:r>
              <a:rPr lang="zh-CN" altLang="en-US" sz="2000" b="1" dirty="0">
                <a:solidFill>
                  <a:schemeClr val="tx1">
                    <a:lumMod val="50000"/>
                    <a:lumOff val="50000"/>
                  </a:schemeClr>
                </a:solidFill>
                <a:latin typeface="Arial" panose="020B0604020202020204" pitchFamily="34" charset="0"/>
                <a:ea typeface="微软雅黑" panose="020B0503020204020204" pitchFamily="34" charset="-122"/>
              </a:rPr>
              <a:t>全连接神经网络的问题：参数量巨大</a:t>
            </a:r>
          </a:p>
        </p:txBody>
      </p:sp>
      <p:sp>
        <p:nvSpPr>
          <p:cNvPr id="9" name="椭圆 8">
            <a:extLst>
              <a:ext uri="{FF2B5EF4-FFF2-40B4-BE49-F238E27FC236}">
                <a16:creationId xmlns:a16="http://schemas.microsoft.com/office/drawing/2014/main" id="{752B30F7-5DCC-99D2-515C-B6697C613134}"/>
              </a:ext>
            </a:extLst>
          </p:cNvPr>
          <p:cNvSpPr/>
          <p:nvPr/>
        </p:nvSpPr>
        <p:spPr>
          <a:xfrm>
            <a:off x="1728175" y="3943341"/>
            <a:ext cx="716782" cy="716782"/>
          </a:xfrm>
          <a:prstGeom prst="ellipse">
            <a:avLst/>
          </a:prstGeom>
          <a:noFill/>
          <a:ln w="25400">
            <a:gradFill>
              <a:gsLst>
                <a:gs pos="76000">
                  <a:schemeClr val="accent1">
                    <a:alpha val="0"/>
                  </a:schemeClr>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chemeClr val="accent1"/>
                </a:solidFill>
                <a:latin typeface="Arial" panose="020B0604020202020204" pitchFamily="34" charset="0"/>
                <a:ea typeface="微软雅黑" panose="020B0503020204020204" pitchFamily="34" charset="-122"/>
              </a:rPr>
              <a:t>04</a:t>
            </a:r>
          </a:p>
        </p:txBody>
      </p:sp>
      <p:sp>
        <p:nvSpPr>
          <p:cNvPr id="10" name="文本框 9">
            <a:extLst>
              <a:ext uri="{FF2B5EF4-FFF2-40B4-BE49-F238E27FC236}">
                <a16:creationId xmlns:a16="http://schemas.microsoft.com/office/drawing/2014/main" id="{B6A0FC44-9202-F8B2-33BB-D57164CA99CE}"/>
              </a:ext>
            </a:extLst>
          </p:cNvPr>
          <p:cNvSpPr txBox="1">
            <a:spLocks/>
          </p:cNvSpPr>
          <p:nvPr/>
        </p:nvSpPr>
        <p:spPr>
          <a:xfrm>
            <a:off x="2573988" y="4957785"/>
            <a:ext cx="4818132" cy="400110"/>
          </a:xfrm>
          <a:prstGeom prst="rect">
            <a:avLst/>
          </a:prstGeom>
          <a:noFill/>
        </p:spPr>
        <p:txBody>
          <a:bodyPr wrap="square" rtlCol="0">
            <a:spAutoFit/>
          </a:bodyPr>
          <a:lstStyle/>
          <a:p>
            <a:pPr>
              <a:buSzPct val="25000"/>
            </a:pPr>
            <a:r>
              <a:rPr lang="zh-CN" altLang="en-US" sz="2000" b="1" dirty="0">
                <a:solidFill>
                  <a:schemeClr val="tx1">
                    <a:lumMod val="50000"/>
                    <a:lumOff val="50000"/>
                  </a:schemeClr>
                </a:solidFill>
                <a:latin typeface="Arial" panose="020B0604020202020204" pitchFamily="34" charset="0"/>
                <a:ea typeface="微软雅黑" panose="020B0503020204020204" pitchFamily="34" charset="-122"/>
              </a:rPr>
              <a:t>卷积神经网络：卷积、填充、池化</a:t>
            </a:r>
          </a:p>
        </p:txBody>
      </p:sp>
      <p:sp>
        <p:nvSpPr>
          <p:cNvPr id="19" name="椭圆 18">
            <a:extLst>
              <a:ext uri="{FF2B5EF4-FFF2-40B4-BE49-F238E27FC236}">
                <a16:creationId xmlns:a16="http://schemas.microsoft.com/office/drawing/2014/main" id="{95FC02BD-B198-37D8-4994-A7F092375B0A}"/>
              </a:ext>
            </a:extLst>
          </p:cNvPr>
          <p:cNvSpPr/>
          <p:nvPr/>
        </p:nvSpPr>
        <p:spPr>
          <a:xfrm>
            <a:off x="1728175" y="4955378"/>
            <a:ext cx="716782" cy="716782"/>
          </a:xfrm>
          <a:prstGeom prst="ellipse">
            <a:avLst/>
          </a:prstGeom>
          <a:noFill/>
          <a:ln w="25400">
            <a:gradFill>
              <a:gsLst>
                <a:gs pos="76000">
                  <a:schemeClr val="tx2">
                    <a:alpha val="0"/>
                  </a:schemeClr>
                </a:gs>
                <a:gs pos="100000">
                  <a:schemeClr val="tx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rgbClr val="4472C4"/>
                </a:solidFill>
                <a:latin typeface="Arial" panose="020B0604020202020204" pitchFamily="34" charset="0"/>
                <a:ea typeface="微软雅黑" panose="020B0503020204020204" pitchFamily="34" charset="-122"/>
              </a:rPr>
              <a:t>05</a:t>
            </a:r>
          </a:p>
        </p:txBody>
      </p:sp>
      <p:sp>
        <p:nvSpPr>
          <p:cNvPr id="20" name="文本框 19">
            <a:extLst>
              <a:ext uri="{FF2B5EF4-FFF2-40B4-BE49-F238E27FC236}">
                <a16:creationId xmlns:a16="http://schemas.microsoft.com/office/drawing/2014/main" id="{4AAA37A2-7437-E040-3B87-19C00A04E4B5}"/>
              </a:ext>
            </a:extLst>
          </p:cNvPr>
          <p:cNvSpPr txBox="1">
            <a:spLocks/>
          </p:cNvSpPr>
          <p:nvPr/>
        </p:nvSpPr>
        <p:spPr>
          <a:xfrm>
            <a:off x="2573988" y="5969822"/>
            <a:ext cx="4818132" cy="400110"/>
          </a:xfrm>
          <a:prstGeom prst="rect">
            <a:avLst/>
          </a:prstGeom>
          <a:noFill/>
        </p:spPr>
        <p:txBody>
          <a:bodyPr wrap="square" rtlCol="0">
            <a:spAutoFit/>
          </a:bodyPr>
          <a:lstStyle/>
          <a:p>
            <a:pPr>
              <a:buSzPct val="25000"/>
            </a:pPr>
            <a:r>
              <a:rPr lang="zh-CN" altLang="en-US" sz="2000" b="1" dirty="0">
                <a:solidFill>
                  <a:schemeClr val="tx1">
                    <a:lumMod val="50000"/>
                    <a:lumOff val="50000"/>
                  </a:schemeClr>
                </a:solidFill>
                <a:latin typeface="Arial" panose="020B0604020202020204" pitchFamily="34" charset="0"/>
                <a:ea typeface="微软雅黑" panose="020B0503020204020204" pitchFamily="34" charset="-122"/>
              </a:rPr>
              <a:t>作业</a:t>
            </a:r>
          </a:p>
        </p:txBody>
      </p:sp>
      <p:sp>
        <p:nvSpPr>
          <p:cNvPr id="21" name="椭圆 20">
            <a:extLst>
              <a:ext uri="{FF2B5EF4-FFF2-40B4-BE49-F238E27FC236}">
                <a16:creationId xmlns:a16="http://schemas.microsoft.com/office/drawing/2014/main" id="{0B47CA35-8CC3-70C5-37EB-845C43E65F92}"/>
              </a:ext>
            </a:extLst>
          </p:cNvPr>
          <p:cNvSpPr/>
          <p:nvPr/>
        </p:nvSpPr>
        <p:spPr>
          <a:xfrm>
            <a:off x="1728175" y="5967415"/>
            <a:ext cx="716782" cy="716782"/>
          </a:xfrm>
          <a:prstGeom prst="ellipse">
            <a:avLst/>
          </a:prstGeom>
          <a:noFill/>
          <a:ln w="25400">
            <a:gradFill>
              <a:gsLst>
                <a:gs pos="76000">
                  <a:schemeClr val="tx2">
                    <a:alpha val="0"/>
                  </a:schemeClr>
                </a:gs>
                <a:gs pos="100000">
                  <a:schemeClr val="tx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rgbClr val="4472C4"/>
                </a:solidFill>
                <a:latin typeface="Arial" panose="020B0604020202020204" pitchFamily="34" charset="0"/>
                <a:ea typeface="微软雅黑" panose="020B0503020204020204" pitchFamily="34" charset="-122"/>
              </a:rPr>
              <a:t>06</a:t>
            </a:r>
          </a:p>
        </p:txBody>
      </p:sp>
    </p:spTree>
    <p:extLst>
      <p:ext uri="{BB962C8B-B14F-4D97-AF65-F5344CB8AC3E}">
        <p14:creationId xmlns:p14="http://schemas.microsoft.com/office/powerpoint/2010/main" val="31450142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感知机由两层神经元组成</a:t>
            </a:r>
            <a:r>
              <a:rPr lang="en-US" altLang="zh-CN" dirty="0"/>
              <a:t>, </a:t>
            </a:r>
            <a:r>
              <a:rPr lang="zh-CN" altLang="en-US" dirty="0"/>
              <a:t>输入层接受外界输入信号传递给输出层</a:t>
            </a:r>
            <a:r>
              <a:rPr lang="en-US" altLang="zh-CN" dirty="0"/>
              <a:t>, </a:t>
            </a:r>
            <a:r>
              <a:rPr lang="zh-CN" altLang="en-US" dirty="0"/>
              <a:t>输出层是</a:t>
            </a:r>
            <a:r>
              <a:rPr lang="en-US" altLang="zh-CN" dirty="0"/>
              <a:t>M-P</a:t>
            </a:r>
            <a:r>
              <a:rPr lang="zh-CN" altLang="en-US" dirty="0"/>
              <a:t>神经元（阈值逻辑单元） </a:t>
            </a:r>
          </a:p>
          <a:p>
            <a:endParaRPr lang="zh-CN" altLang="en-US" dirty="0"/>
          </a:p>
        </p:txBody>
      </p:sp>
      <p:sp>
        <p:nvSpPr>
          <p:cNvPr id="2" name="标题 1"/>
          <p:cNvSpPr>
            <a:spLocks noGrp="1"/>
          </p:cNvSpPr>
          <p:nvPr>
            <p:ph type="title" idx="4294967295"/>
          </p:nvPr>
        </p:nvSpPr>
        <p:spPr>
          <a:xfrm>
            <a:off x="0" y="-101600"/>
            <a:ext cx="7886700" cy="981075"/>
          </a:xfrm>
          <a:prstGeom prst="rect">
            <a:avLst/>
          </a:prstGeom>
        </p:spPr>
        <p:txBody>
          <a:bodyPr/>
          <a:lstStyle/>
          <a:p>
            <a:r>
              <a:rPr lang="zh-CN" altLang="en-US" dirty="0"/>
              <a:t>感知机</a:t>
            </a:r>
          </a:p>
        </p:txBody>
      </p:sp>
      <p:sp>
        <p:nvSpPr>
          <p:cNvPr id="27" name="圆角矩形标注 26"/>
          <p:cNvSpPr/>
          <p:nvPr/>
        </p:nvSpPr>
        <p:spPr>
          <a:xfrm>
            <a:off x="7207742" y="4494423"/>
            <a:ext cx="2952267" cy="1789427"/>
          </a:xfrm>
          <a:prstGeom prst="wedgeRoundRectCallout">
            <a:avLst>
              <a:gd name="adj1" fmla="val -23078"/>
              <a:gd name="adj2" fmla="val -84323"/>
              <a:gd name="adj3" fmla="val 16667"/>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标注 25"/>
          <p:cNvSpPr/>
          <p:nvPr/>
        </p:nvSpPr>
        <p:spPr>
          <a:xfrm>
            <a:off x="5899324" y="2529141"/>
            <a:ext cx="2041435" cy="848947"/>
          </a:xfrm>
          <a:prstGeom prst="wedgeRoundRectCallout">
            <a:avLst>
              <a:gd name="adj1" fmla="val -6179"/>
              <a:gd name="adj2" fmla="val 71821"/>
              <a:gd name="adj3" fmla="val 16667"/>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10" name="文本框 9"/>
              <p:cNvSpPr txBox="1"/>
              <p:nvPr/>
            </p:nvSpPr>
            <p:spPr>
              <a:xfrm>
                <a:off x="5995296" y="2529520"/>
                <a:ext cx="1858339" cy="84856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altLang="zh-CN" i="1">
                          <a:latin typeface="Cambria Math" panose="02040503050406030204" pitchFamily="18" charset="0"/>
                        </a:rPr>
                        <m:t>𝑣</m:t>
                      </m:r>
                      <m:r>
                        <a:rPr lang="en-US" altLang="zh-CN" i="1">
                          <a:latin typeface="Cambria Math" panose="02040503050406030204" pitchFamily="18" charset="0"/>
                        </a:rPr>
                        <m:t>=</m:t>
                      </m:r>
                      <m:nary>
                        <m:naryPr>
                          <m:chr m:val="∑"/>
                          <m:ctrlPr>
                            <a:rPr lang="en-US" altLang="zh-CN" i="1">
                              <a:latin typeface="Cambria Math" panose="02040503050406030204" pitchFamily="18" charset="0"/>
                            </a:rPr>
                          </m:ctrlPr>
                        </m:naryPr>
                        <m:sub>
                          <m:r>
                            <a:rPr lang="en-US" altLang="zh-CN" i="1">
                              <a:latin typeface="Cambria Math" panose="02040503050406030204" pitchFamily="18" charset="0"/>
                            </a:rPr>
                            <m:t>𝑖</m:t>
                          </m:r>
                          <m:r>
                            <a:rPr lang="en-US" altLang="zh-CN" i="1">
                              <a:latin typeface="Cambria Math" panose="02040503050406030204" pitchFamily="18" charset="0"/>
                            </a:rPr>
                            <m:t>=1</m:t>
                          </m:r>
                        </m:sub>
                        <m:sup>
                          <m:r>
                            <a:rPr lang="en-US" altLang="zh-CN" i="1">
                              <a:latin typeface="Cambria Math" panose="02040503050406030204" pitchFamily="18" charset="0"/>
                            </a:rPr>
                            <m:t>𝑛</m:t>
                          </m:r>
                        </m:sup>
                        <m:e>
                          <m:sSub>
                            <m:sSubPr>
                              <m:ctrlPr>
                                <a:rPr lang="en-US" altLang="zh-CN" i="1">
                                  <a:latin typeface="Cambria Math" panose="02040503050406030204" pitchFamily="18" charset="0"/>
                                </a:rPr>
                              </m:ctrlPr>
                            </m:sSubPr>
                            <m:e>
                              <m:r>
                                <a:rPr lang="en-US" altLang="zh-CN" i="1">
                                  <a:latin typeface="Cambria Math" panose="02040503050406030204" pitchFamily="18" charset="0"/>
                                </a:rPr>
                                <m:t>𝑤</m:t>
                              </m:r>
                            </m:e>
                            <m:sub>
                              <m:r>
                                <a:rPr lang="en-US" altLang="zh-CN" i="1">
                                  <a:latin typeface="Cambria Math" panose="02040503050406030204" pitchFamily="18" charset="0"/>
                                </a:rPr>
                                <m:t>𝑖</m:t>
                              </m:r>
                            </m:sub>
                          </m:sSub>
                          <m:sSub>
                            <m:sSubPr>
                              <m:ctrlPr>
                                <a:rPr lang="en-US" altLang="zh-CN" i="1">
                                  <a:latin typeface="Cambria Math" panose="02040503050406030204" pitchFamily="18" charset="0"/>
                                </a:rPr>
                              </m:ctrlPr>
                            </m:sSubPr>
                            <m:e>
                              <m:r>
                                <a:rPr lang="en-US" altLang="zh-CN" i="1">
                                  <a:latin typeface="Cambria Math" panose="02040503050406030204" pitchFamily="18" charset="0"/>
                                </a:rPr>
                                <m:t>𝑥</m:t>
                              </m:r>
                            </m:e>
                            <m:sub>
                              <m:r>
                                <a:rPr lang="en-US" altLang="zh-CN" i="1">
                                  <a:latin typeface="Cambria Math" panose="02040503050406030204" pitchFamily="18" charset="0"/>
                                </a:rPr>
                                <m:t>𝑖</m:t>
                              </m:r>
                            </m:sub>
                          </m:sSub>
                          <m:r>
                            <a:rPr lang="en-US" altLang="zh-CN" i="1">
                              <a:latin typeface="Cambria Math" panose="02040503050406030204" pitchFamily="18" charset="0"/>
                            </a:rPr>
                            <m:t>+</m:t>
                          </m:r>
                          <m:r>
                            <a:rPr lang="en-US" altLang="zh-CN" i="1">
                              <a:latin typeface="Cambria Math" panose="02040503050406030204" pitchFamily="18" charset="0"/>
                            </a:rPr>
                            <m:t>𝑏</m:t>
                          </m:r>
                        </m:e>
                      </m:nary>
                    </m:oMath>
                  </m:oMathPara>
                </a14:m>
                <a:endParaRPr lang="zh-CN" altLang="en-US" dirty="0"/>
              </a:p>
            </p:txBody>
          </p:sp>
        </mc:Choice>
        <mc:Fallback xmlns="">
          <p:sp>
            <p:nvSpPr>
              <p:cNvPr id="10" name="文本框 9"/>
              <p:cNvSpPr txBox="1">
                <a:spLocks noRot="1" noChangeAspect="1" noMove="1" noResize="1" noEditPoints="1" noAdjustHandles="1" noChangeArrowheads="1" noChangeShapeType="1" noTextEdit="1"/>
              </p:cNvSpPr>
              <p:nvPr/>
            </p:nvSpPr>
            <p:spPr>
              <a:xfrm>
                <a:off x="5995296" y="2529520"/>
                <a:ext cx="1858339" cy="848566"/>
              </a:xfrm>
              <a:prstGeom prst="rect">
                <a:avLst/>
              </a:prstGeom>
              <a:blipFill>
                <a:blip r:embed="rId2"/>
                <a:stretch>
                  <a:fillRect/>
                </a:stretch>
              </a:blipFill>
            </p:spPr>
            <p:txBody>
              <a:bodyPr/>
              <a:lstStyle/>
              <a:p>
                <a:r>
                  <a:rPr lang="zh-CN" altLang="en-US">
                    <a:noFill/>
                  </a:rPr>
                  <a:t> </a:t>
                </a:r>
              </a:p>
            </p:txBody>
          </p:sp>
        </mc:Fallback>
      </mc:AlternateContent>
      <p:grpSp>
        <p:nvGrpSpPr>
          <p:cNvPr id="28" name="组合 27"/>
          <p:cNvGrpSpPr/>
          <p:nvPr/>
        </p:nvGrpSpPr>
        <p:grpSpPr>
          <a:xfrm>
            <a:off x="7443181" y="3273727"/>
            <a:ext cx="2615629" cy="2963933"/>
            <a:chOff x="6338277" y="3718221"/>
            <a:chExt cx="2615629" cy="2963933"/>
          </a:xfrm>
        </p:grpSpPr>
        <p:cxnSp>
          <p:nvCxnSpPr>
            <p:cNvPr id="14" name="直接箭头连接符 13"/>
            <p:cNvCxnSpPr/>
            <p:nvPr/>
          </p:nvCxnSpPr>
          <p:spPr>
            <a:xfrm>
              <a:off x="6338277" y="5957438"/>
              <a:ext cx="25200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p:nvPr/>
          </p:nvCxnSpPr>
          <p:spPr>
            <a:xfrm flipH="1" flipV="1">
              <a:off x="7561385" y="5037992"/>
              <a:ext cx="0" cy="16441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7552535" y="5583116"/>
              <a:ext cx="1222091" cy="879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6339294" y="6326877"/>
              <a:ext cx="1222091" cy="879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 name="矩形 23"/>
                <p:cNvSpPr/>
                <p:nvPr/>
              </p:nvSpPr>
              <p:spPr>
                <a:xfrm>
                  <a:off x="6916108" y="4986321"/>
                  <a:ext cx="707373"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i="1">
                            <a:latin typeface="Cambria Math" panose="02040503050406030204" pitchFamily="18" charset="0"/>
                          </a:rPr>
                          <m:t>𝜑</m:t>
                        </m:r>
                        <m:d>
                          <m:dPr>
                            <m:ctrlPr>
                              <a:rPr lang="en-US" altLang="zh-CN" i="1">
                                <a:latin typeface="Cambria Math" panose="02040503050406030204" pitchFamily="18" charset="0"/>
                              </a:rPr>
                            </m:ctrlPr>
                          </m:dPr>
                          <m:e>
                            <m:r>
                              <a:rPr lang="en-US" altLang="zh-CN" i="1">
                                <a:latin typeface="Cambria Math" panose="02040503050406030204" pitchFamily="18" charset="0"/>
                              </a:rPr>
                              <m:t>𝑧</m:t>
                            </m:r>
                          </m:e>
                        </m:d>
                      </m:oMath>
                    </m:oMathPara>
                  </a14:m>
                  <a:endParaRPr lang="zh-CN" altLang="en-US" dirty="0"/>
                </a:p>
              </p:txBody>
            </p:sp>
          </mc:Choice>
          <mc:Fallback xmlns="">
            <p:sp>
              <p:nvSpPr>
                <p:cNvPr id="24" name="矩形 23"/>
                <p:cNvSpPr>
                  <a:spLocks noRot="1" noChangeAspect="1" noMove="1" noResize="1" noEditPoints="1" noAdjustHandles="1" noChangeArrowheads="1" noChangeShapeType="1" noTextEdit="1"/>
                </p:cNvSpPr>
                <p:nvPr/>
              </p:nvSpPr>
              <p:spPr>
                <a:xfrm>
                  <a:off x="6916108" y="4986321"/>
                  <a:ext cx="707373" cy="369332"/>
                </a:xfrm>
                <a:prstGeom prst="rect">
                  <a:avLst/>
                </a:prstGeom>
                <a:blipFill>
                  <a:blip r:embed="rId4"/>
                  <a:stretch>
                    <a:fillRect b="-666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5" name="矩形 24"/>
                <p:cNvSpPr/>
                <p:nvPr/>
              </p:nvSpPr>
              <p:spPr>
                <a:xfrm>
                  <a:off x="8595346" y="5883787"/>
                  <a:ext cx="358560"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i="1">
                            <a:latin typeface="Cambria Math" panose="02040503050406030204" pitchFamily="18" charset="0"/>
                          </a:rPr>
                          <m:t>𝑧</m:t>
                        </m:r>
                      </m:oMath>
                    </m:oMathPara>
                  </a14:m>
                  <a:endParaRPr lang="zh-CN" altLang="en-US" dirty="0"/>
                </a:p>
              </p:txBody>
            </p:sp>
          </mc:Choice>
          <mc:Fallback xmlns="">
            <p:sp>
              <p:nvSpPr>
                <p:cNvPr id="25" name="矩形 24"/>
                <p:cNvSpPr>
                  <a:spLocks noRot="1" noChangeAspect="1" noMove="1" noResize="1" noEditPoints="1" noAdjustHandles="1" noChangeArrowheads="1" noChangeShapeType="1" noTextEdit="1"/>
                </p:cNvSpPr>
                <p:nvPr/>
              </p:nvSpPr>
              <p:spPr>
                <a:xfrm>
                  <a:off x="8595346" y="5883787"/>
                  <a:ext cx="358560" cy="369332"/>
                </a:xfrm>
                <a:prstGeom prst="rect">
                  <a:avLst/>
                </a:prstGeom>
                <a:blipFill>
                  <a:blip r:embed="rId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0" name="矩形 99">
                  <a:extLst>
                    <a:ext uri="{FF2B5EF4-FFF2-40B4-BE49-F238E27FC236}">
                      <a16:creationId xmlns:a16="http://schemas.microsoft.com/office/drawing/2014/main" id="{C503AE54-B49A-8AC4-2E61-D48101784E61}"/>
                    </a:ext>
                  </a:extLst>
                </p:cNvPr>
                <p:cNvSpPr/>
                <p:nvPr/>
              </p:nvSpPr>
              <p:spPr>
                <a:xfrm>
                  <a:off x="6624242" y="3718221"/>
                  <a:ext cx="661720"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i="1" smtClean="0">
                            <a:latin typeface="Cambria Math" panose="02040503050406030204" pitchFamily="18" charset="0"/>
                          </a:rPr>
                          <m:t>𝜑</m:t>
                        </m:r>
                        <m:d>
                          <m:dPr>
                            <m:ctrlPr>
                              <a:rPr lang="en-US" altLang="zh-CN" i="1">
                                <a:latin typeface="Cambria Math" panose="02040503050406030204" pitchFamily="18" charset="0"/>
                              </a:rPr>
                            </m:ctrlPr>
                          </m:dPr>
                          <m:e>
                            <m:r>
                              <a:rPr lang="en-US" altLang="zh-CN" b="0" i="1" smtClean="0">
                                <a:latin typeface="Cambria Math" panose="02040503050406030204" pitchFamily="18" charset="0"/>
                              </a:rPr>
                              <m:t>⋅</m:t>
                            </m:r>
                          </m:e>
                        </m:d>
                      </m:oMath>
                    </m:oMathPara>
                  </a14:m>
                  <a:endParaRPr lang="zh-CN" altLang="en-US" dirty="0"/>
                </a:p>
              </p:txBody>
            </p:sp>
          </mc:Choice>
          <mc:Fallback xmlns="">
            <p:sp>
              <p:nvSpPr>
                <p:cNvPr id="100" name="矩形 99">
                  <a:extLst>
                    <a:ext uri="{FF2B5EF4-FFF2-40B4-BE49-F238E27FC236}">
                      <a16:creationId xmlns:a16="http://schemas.microsoft.com/office/drawing/2014/main" id="{C503AE54-B49A-8AC4-2E61-D48101784E61}"/>
                    </a:ext>
                  </a:extLst>
                </p:cNvPr>
                <p:cNvSpPr>
                  <a:spLocks noRot="1" noChangeAspect="1" noMove="1" noResize="1" noEditPoints="1" noAdjustHandles="1" noChangeArrowheads="1" noChangeShapeType="1" noTextEdit="1"/>
                </p:cNvSpPr>
                <p:nvPr/>
              </p:nvSpPr>
              <p:spPr>
                <a:xfrm>
                  <a:off x="6624242" y="3718221"/>
                  <a:ext cx="661720" cy="369332"/>
                </a:xfrm>
                <a:prstGeom prst="rect">
                  <a:avLst/>
                </a:prstGeom>
                <a:blipFill>
                  <a:blip r:embed="rId6"/>
                  <a:stretch>
                    <a:fillRect b="-8197"/>
                  </a:stretch>
                </a:blipFill>
              </p:spPr>
              <p:txBody>
                <a:bodyPr/>
                <a:lstStyle/>
                <a:p>
                  <a:r>
                    <a:rPr lang="zh-CN" altLang="en-US">
                      <a:noFill/>
                    </a:rPr>
                    <a:t> </a:t>
                  </a:r>
                </a:p>
              </p:txBody>
            </p:sp>
          </mc:Fallback>
        </mc:AlternateContent>
      </p:grpSp>
      <p:sp>
        <p:nvSpPr>
          <p:cNvPr id="12" name="矩形 11">
            <a:extLst>
              <a:ext uri="{FF2B5EF4-FFF2-40B4-BE49-F238E27FC236}">
                <a16:creationId xmlns:a16="http://schemas.microsoft.com/office/drawing/2014/main" id="{588B599F-9A5B-A14F-7F87-D9568E64DD9A}"/>
              </a:ext>
            </a:extLst>
          </p:cNvPr>
          <p:cNvSpPr/>
          <p:nvPr/>
        </p:nvSpPr>
        <p:spPr>
          <a:xfrm>
            <a:off x="3842322" y="2539715"/>
            <a:ext cx="432146" cy="2295526"/>
          </a:xfrm>
          <a:prstGeom prst="rect">
            <a:avLst/>
          </a:prstGeom>
          <a:solidFill>
            <a:srgbClr val="F4CCCB"/>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id="{E23F2A85-7B8D-F14B-6A5B-82DD3CE507C3}"/>
              </a:ext>
            </a:extLst>
          </p:cNvPr>
          <p:cNvSpPr/>
          <p:nvPr/>
        </p:nvSpPr>
        <p:spPr>
          <a:xfrm>
            <a:off x="3940229" y="2664982"/>
            <a:ext cx="216000" cy="216000"/>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a:extLst>
              <a:ext uri="{FF2B5EF4-FFF2-40B4-BE49-F238E27FC236}">
                <a16:creationId xmlns:a16="http://schemas.microsoft.com/office/drawing/2014/main" id="{E8D70D1D-D979-ED7A-ADAB-5B306C8E2263}"/>
              </a:ext>
            </a:extLst>
          </p:cNvPr>
          <p:cNvSpPr/>
          <p:nvPr/>
        </p:nvSpPr>
        <p:spPr>
          <a:xfrm>
            <a:off x="3940229" y="3027005"/>
            <a:ext cx="216000" cy="216000"/>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a:extLst>
              <a:ext uri="{FF2B5EF4-FFF2-40B4-BE49-F238E27FC236}">
                <a16:creationId xmlns:a16="http://schemas.microsoft.com/office/drawing/2014/main" id="{ECC8F198-C202-80D9-6D60-909943477EC2}"/>
              </a:ext>
            </a:extLst>
          </p:cNvPr>
          <p:cNvSpPr/>
          <p:nvPr/>
        </p:nvSpPr>
        <p:spPr>
          <a:xfrm>
            <a:off x="3940229" y="3389028"/>
            <a:ext cx="216000" cy="216000"/>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a:extLst>
              <a:ext uri="{FF2B5EF4-FFF2-40B4-BE49-F238E27FC236}">
                <a16:creationId xmlns:a16="http://schemas.microsoft.com/office/drawing/2014/main" id="{23492A36-655A-025D-1496-9FBFE9F01785}"/>
              </a:ext>
            </a:extLst>
          </p:cNvPr>
          <p:cNvSpPr/>
          <p:nvPr/>
        </p:nvSpPr>
        <p:spPr>
          <a:xfrm>
            <a:off x="3940229" y="3751051"/>
            <a:ext cx="216000" cy="216000"/>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a:extLst>
              <a:ext uri="{FF2B5EF4-FFF2-40B4-BE49-F238E27FC236}">
                <a16:creationId xmlns:a16="http://schemas.microsoft.com/office/drawing/2014/main" id="{A2983BBC-D536-3FFF-6215-C1225000A168}"/>
              </a:ext>
            </a:extLst>
          </p:cNvPr>
          <p:cNvSpPr/>
          <p:nvPr/>
        </p:nvSpPr>
        <p:spPr>
          <a:xfrm>
            <a:off x="3940229" y="4113074"/>
            <a:ext cx="216000" cy="216000"/>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a:extLst>
              <a:ext uri="{FF2B5EF4-FFF2-40B4-BE49-F238E27FC236}">
                <a16:creationId xmlns:a16="http://schemas.microsoft.com/office/drawing/2014/main" id="{BB85245A-16FF-E5E6-A5B2-0CCC53B76F38}"/>
              </a:ext>
            </a:extLst>
          </p:cNvPr>
          <p:cNvSpPr/>
          <p:nvPr/>
        </p:nvSpPr>
        <p:spPr>
          <a:xfrm>
            <a:off x="3940229" y="4475096"/>
            <a:ext cx="216000" cy="216000"/>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a:extLst>
              <a:ext uri="{FF2B5EF4-FFF2-40B4-BE49-F238E27FC236}">
                <a16:creationId xmlns:a16="http://schemas.microsoft.com/office/drawing/2014/main" id="{280C4C8F-281A-003B-C1DA-960E037DADFB}"/>
              </a:ext>
            </a:extLst>
          </p:cNvPr>
          <p:cNvSpPr/>
          <p:nvPr/>
        </p:nvSpPr>
        <p:spPr>
          <a:xfrm>
            <a:off x="6180192" y="3608103"/>
            <a:ext cx="216000" cy="216000"/>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8" name="直接箭头连接符 37">
            <a:extLst>
              <a:ext uri="{FF2B5EF4-FFF2-40B4-BE49-F238E27FC236}">
                <a16:creationId xmlns:a16="http://schemas.microsoft.com/office/drawing/2014/main" id="{93682CB4-0F03-3D3B-59B9-796DF1E95AD4}"/>
              </a:ext>
            </a:extLst>
          </p:cNvPr>
          <p:cNvCxnSpPr>
            <a:stCxn id="13" idx="6"/>
            <a:endCxn id="37" idx="2"/>
          </p:cNvCxnSpPr>
          <p:nvPr/>
        </p:nvCxnSpPr>
        <p:spPr>
          <a:xfrm>
            <a:off x="4156229" y="2772982"/>
            <a:ext cx="2023963" cy="94312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直接箭头连接符 38">
            <a:extLst>
              <a:ext uri="{FF2B5EF4-FFF2-40B4-BE49-F238E27FC236}">
                <a16:creationId xmlns:a16="http://schemas.microsoft.com/office/drawing/2014/main" id="{35599EB7-300B-31B1-79F1-77742DE6CE42}"/>
              </a:ext>
            </a:extLst>
          </p:cNvPr>
          <p:cNvCxnSpPr>
            <a:stCxn id="15" idx="6"/>
            <a:endCxn id="37" idx="2"/>
          </p:cNvCxnSpPr>
          <p:nvPr/>
        </p:nvCxnSpPr>
        <p:spPr>
          <a:xfrm>
            <a:off x="4156229" y="3135005"/>
            <a:ext cx="2023963" cy="58109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直接箭头连接符 39">
            <a:extLst>
              <a:ext uri="{FF2B5EF4-FFF2-40B4-BE49-F238E27FC236}">
                <a16:creationId xmlns:a16="http://schemas.microsoft.com/office/drawing/2014/main" id="{7C16AE6E-CCF2-9816-DC3A-CCECAB3558F3}"/>
              </a:ext>
            </a:extLst>
          </p:cNvPr>
          <p:cNvCxnSpPr>
            <a:stCxn id="17" idx="6"/>
            <a:endCxn id="37" idx="2"/>
          </p:cNvCxnSpPr>
          <p:nvPr/>
        </p:nvCxnSpPr>
        <p:spPr>
          <a:xfrm>
            <a:off x="4156229" y="3497028"/>
            <a:ext cx="2023963" cy="21907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直接箭头连接符 40">
            <a:extLst>
              <a:ext uri="{FF2B5EF4-FFF2-40B4-BE49-F238E27FC236}">
                <a16:creationId xmlns:a16="http://schemas.microsoft.com/office/drawing/2014/main" id="{791045F5-1790-7EB4-D4BE-225DC52247C4}"/>
              </a:ext>
            </a:extLst>
          </p:cNvPr>
          <p:cNvCxnSpPr>
            <a:stCxn id="20" idx="6"/>
            <a:endCxn id="37" idx="2"/>
          </p:cNvCxnSpPr>
          <p:nvPr/>
        </p:nvCxnSpPr>
        <p:spPr>
          <a:xfrm flipV="1">
            <a:off x="4156229" y="3716103"/>
            <a:ext cx="2023963" cy="14294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直接箭头连接符 41">
            <a:extLst>
              <a:ext uri="{FF2B5EF4-FFF2-40B4-BE49-F238E27FC236}">
                <a16:creationId xmlns:a16="http://schemas.microsoft.com/office/drawing/2014/main" id="{8FAB1972-0892-8EC6-BF14-A1C8304EBDC6}"/>
              </a:ext>
            </a:extLst>
          </p:cNvPr>
          <p:cNvCxnSpPr>
            <a:stCxn id="21" idx="6"/>
            <a:endCxn id="37" idx="2"/>
          </p:cNvCxnSpPr>
          <p:nvPr/>
        </p:nvCxnSpPr>
        <p:spPr>
          <a:xfrm flipV="1">
            <a:off x="4156229" y="3716103"/>
            <a:ext cx="2023963" cy="50497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直接箭头连接符 42">
            <a:extLst>
              <a:ext uri="{FF2B5EF4-FFF2-40B4-BE49-F238E27FC236}">
                <a16:creationId xmlns:a16="http://schemas.microsoft.com/office/drawing/2014/main" id="{80C9F3F2-D81C-A8AE-2C09-67BF8886B833}"/>
              </a:ext>
            </a:extLst>
          </p:cNvPr>
          <p:cNvCxnSpPr>
            <a:stCxn id="22" idx="6"/>
            <a:endCxn id="37" idx="2"/>
          </p:cNvCxnSpPr>
          <p:nvPr/>
        </p:nvCxnSpPr>
        <p:spPr>
          <a:xfrm flipV="1">
            <a:off x="4156229" y="3716103"/>
            <a:ext cx="2023963" cy="86699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7" name="左大括号 76">
            <a:extLst>
              <a:ext uri="{FF2B5EF4-FFF2-40B4-BE49-F238E27FC236}">
                <a16:creationId xmlns:a16="http://schemas.microsoft.com/office/drawing/2014/main" id="{CC09D7C7-6934-2A6E-D4EF-A5BA2C093DE2}"/>
              </a:ext>
            </a:extLst>
          </p:cNvPr>
          <p:cNvSpPr/>
          <p:nvPr/>
        </p:nvSpPr>
        <p:spPr>
          <a:xfrm>
            <a:off x="3516413" y="2549879"/>
            <a:ext cx="297719" cy="2289413"/>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78" name="直接箭头连接符 77">
            <a:extLst>
              <a:ext uri="{FF2B5EF4-FFF2-40B4-BE49-F238E27FC236}">
                <a16:creationId xmlns:a16="http://schemas.microsoft.com/office/drawing/2014/main" id="{001DC49D-F596-F8A3-55E7-F4688C05CFFF}"/>
              </a:ext>
            </a:extLst>
          </p:cNvPr>
          <p:cNvCxnSpPr>
            <a:cxnSpLocks/>
            <a:stCxn id="37" idx="6"/>
            <a:endCxn id="82" idx="2"/>
          </p:cNvCxnSpPr>
          <p:nvPr/>
        </p:nvCxnSpPr>
        <p:spPr>
          <a:xfrm>
            <a:off x="6396192" y="3716103"/>
            <a:ext cx="2392417"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2" name="椭圆 81">
            <a:extLst>
              <a:ext uri="{FF2B5EF4-FFF2-40B4-BE49-F238E27FC236}">
                <a16:creationId xmlns:a16="http://schemas.microsoft.com/office/drawing/2014/main" id="{6AD4EC18-2D51-B3DD-61A2-5A5F812094C6}"/>
              </a:ext>
            </a:extLst>
          </p:cNvPr>
          <p:cNvSpPr/>
          <p:nvPr/>
        </p:nvSpPr>
        <p:spPr>
          <a:xfrm>
            <a:off x="8788609" y="3608103"/>
            <a:ext cx="216000" cy="216000"/>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椭圆 83">
            <a:extLst>
              <a:ext uri="{FF2B5EF4-FFF2-40B4-BE49-F238E27FC236}">
                <a16:creationId xmlns:a16="http://schemas.microsoft.com/office/drawing/2014/main" id="{B1601B6E-6A7F-FB72-E25C-BBA7DC0CFCEC}"/>
              </a:ext>
            </a:extLst>
          </p:cNvPr>
          <p:cNvSpPr/>
          <p:nvPr/>
        </p:nvSpPr>
        <p:spPr>
          <a:xfrm>
            <a:off x="7069705" y="3608103"/>
            <a:ext cx="216000" cy="216000"/>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等腰三角形 85">
            <a:extLst>
              <a:ext uri="{FF2B5EF4-FFF2-40B4-BE49-F238E27FC236}">
                <a16:creationId xmlns:a16="http://schemas.microsoft.com/office/drawing/2014/main" id="{FFCB9A67-0EF6-EC95-FA7A-7C515F25F6DD}"/>
              </a:ext>
            </a:extLst>
          </p:cNvPr>
          <p:cNvSpPr/>
          <p:nvPr/>
        </p:nvSpPr>
        <p:spPr>
          <a:xfrm rot="5400000">
            <a:off x="6673004" y="3595182"/>
            <a:ext cx="184100" cy="242488"/>
          </a:xfrm>
          <a:prstGeom prst="triangl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等腰三角形 86">
            <a:extLst>
              <a:ext uri="{FF2B5EF4-FFF2-40B4-BE49-F238E27FC236}">
                <a16:creationId xmlns:a16="http://schemas.microsoft.com/office/drawing/2014/main" id="{379F3847-4489-D289-8D74-A81D15A7A6D7}"/>
              </a:ext>
            </a:extLst>
          </p:cNvPr>
          <p:cNvSpPr/>
          <p:nvPr/>
        </p:nvSpPr>
        <p:spPr>
          <a:xfrm rot="6828102">
            <a:off x="4877449" y="3030186"/>
            <a:ext cx="184100" cy="242488"/>
          </a:xfrm>
          <a:prstGeom prst="triangl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等腰三角形 87">
            <a:extLst>
              <a:ext uri="{FF2B5EF4-FFF2-40B4-BE49-F238E27FC236}">
                <a16:creationId xmlns:a16="http://schemas.microsoft.com/office/drawing/2014/main" id="{325936CA-1D23-8C5E-F7A8-B89CD38F197D}"/>
              </a:ext>
            </a:extLst>
          </p:cNvPr>
          <p:cNvSpPr/>
          <p:nvPr/>
        </p:nvSpPr>
        <p:spPr>
          <a:xfrm rot="6248641">
            <a:off x="4817745" y="3239906"/>
            <a:ext cx="184100" cy="242488"/>
          </a:xfrm>
          <a:prstGeom prst="triangl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等腰三角形 88">
            <a:extLst>
              <a:ext uri="{FF2B5EF4-FFF2-40B4-BE49-F238E27FC236}">
                <a16:creationId xmlns:a16="http://schemas.microsoft.com/office/drawing/2014/main" id="{FCE417F1-ABE3-D924-20DE-5E495DE18EA6}"/>
              </a:ext>
            </a:extLst>
          </p:cNvPr>
          <p:cNvSpPr/>
          <p:nvPr/>
        </p:nvSpPr>
        <p:spPr>
          <a:xfrm rot="5759061">
            <a:off x="4787459" y="3455347"/>
            <a:ext cx="184100" cy="242488"/>
          </a:xfrm>
          <a:prstGeom prst="triangl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等腰三角形 89">
            <a:extLst>
              <a:ext uri="{FF2B5EF4-FFF2-40B4-BE49-F238E27FC236}">
                <a16:creationId xmlns:a16="http://schemas.microsoft.com/office/drawing/2014/main" id="{32A2372A-BF90-694C-2C6B-9FF04D585566}"/>
              </a:ext>
            </a:extLst>
          </p:cNvPr>
          <p:cNvSpPr/>
          <p:nvPr/>
        </p:nvSpPr>
        <p:spPr>
          <a:xfrm rot="5119119">
            <a:off x="4789156" y="3689823"/>
            <a:ext cx="184100" cy="242488"/>
          </a:xfrm>
          <a:prstGeom prst="triangl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等腰三角形 90">
            <a:extLst>
              <a:ext uri="{FF2B5EF4-FFF2-40B4-BE49-F238E27FC236}">
                <a16:creationId xmlns:a16="http://schemas.microsoft.com/office/drawing/2014/main" id="{6BE94CB1-6C8C-A33A-BA53-F2178F2FA863}"/>
              </a:ext>
            </a:extLst>
          </p:cNvPr>
          <p:cNvSpPr/>
          <p:nvPr/>
        </p:nvSpPr>
        <p:spPr>
          <a:xfrm rot="4461267">
            <a:off x="4825938" y="3909106"/>
            <a:ext cx="184100" cy="242488"/>
          </a:xfrm>
          <a:prstGeom prst="triangl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等腰三角形 91">
            <a:extLst>
              <a:ext uri="{FF2B5EF4-FFF2-40B4-BE49-F238E27FC236}">
                <a16:creationId xmlns:a16="http://schemas.microsoft.com/office/drawing/2014/main" id="{3A7F4B1C-4E64-938A-B115-FDD3DB29201A}"/>
              </a:ext>
            </a:extLst>
          </p:cNvPr>
          <p:cNvSpPr/>
          <p:nvPr/>
        </p:nvSpPr>
        <p:spPr>
          <a:xfrm rot="3806512">
            <a:off x="4910664" y="4106505"/>
            <a:ext cx="184100" cy="242488"/>
          </a:xfrm>
          <a:prstGeom prst="triangl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93" name="文本框 92">
                <a:extLst>
                  <a:ext uri="{FF2B5EF4-FFF2-40B4-BE49-F238E27FC236}">
                    <a16:creationId xmlns:a16="http://schemas.microsoft.com/office/drawing/2014/main" id="{B3638A82-9FAD-0C9F-7F53-BCAA174619AD}"/>
                  </a:ext>
                </a:extLst>
              </p:cNvPr>
              <p:cNvSpPr txBox="1"/>
              <p:nvPr/>
            </p:nvSpPr>
            <p:spPr>
              <a:xfrm>
                <a:off x="4983649" y="2832335"/>
                <a:ext cx="419289" cy="37029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i="1" smtClean="0">
                              <a:latin typeface="Cambria Math" panose="02040503050406030204" pitchFamily="18" charset="0"/>
                            </a:rPr>
                          </m:ctrlPr>
                        </m:sSubPr>
                        <m:e>
                          <m:r>
                            <a:rPr lang="en-US" altLang="zh-CN" b="0" i="1" smtClean="0">
                              <a:latin typeface="Cambria Math" panose="02040503050406030204" pitchFamily="18" charset="0"/>
                            </a:rPr>
                            <m:t>𝑤</m:t>
                          </m:r>
                        </m:e>
                        <m:sub>
                          <m:r>
                            <a:rPr lang="en-US" altLang="zh-CN" b="0" i="1" smtClean="0">
                              <a:latin typeface="Cambria Math" panose="02040503050406030204" pitchFamily="18" charset="0"/>
                            </a:rPr>
                            <m:t>1</m:t>
                          </m:r>
                        </m:sub>
                      </m:sSub>
                    </m:oMath>
                  </m:oMathPara>
                </a14:m>
                <a:endParaRPr lang="zh-CN" altLang="en-US" dirty="0"/>
              </a:p>
            </p:txBody>
          </p:sp>
        </mc:Choice>
        <mc:Fallback xmlns="">
          <p:sp>
            <p:nvSpPr>
              <p:cNvPr id="93" name="文本框 92">
                <a:extLst>
                  <a:ext uri="{FF2B5EF4-FFF2-40B4-BE49-F238E27FC236}">
                    <a16:creationId xmlns:a16="http://schemas.microsoft.com/office/drawing/2014/main" id="{B3638A82-9FAD-0C9F-7F53-BCAA174619AD}"/>
                  </a:ext>
                </a:extLst>
              </p:cNvPr>
              <p:cNvSpPr txBox="1">
                <a:spLocks noRot="1" noChangeAspect="1" noMove="1" noResize="1" noEditPoints="1" noAdjustHandles="1" noChangeArrowheads="1" noChangeShapeType="1" noTextEdit="1"/>
              </p:cNvSpPr>
              <p:nvPr/>
            </p:nvSpPr>
            <p:spPr>
              <a:xfrm>
                <a:off x="4983649" y="2832335"/>
                <a:ext cx="419289" cy="370294"/>
              </a:xfrm>
              <a:prstGeom prst="rect">
                <a:avLst/>
              </a:prstGeom>
              <a:blipFill>
                <a:blip r:embed="rId7"/>
                <a:stretch>
                  <a:fillRect b="-166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4" name="文本框 93">
                <a:extLst>
                  <a:ext uri="{FF2B5EF4-FFF2-40B4-BE49-F238E27FC236}">
                    <a16:creationId xmlns:a16="http://schemas.microsoft.com/office/drawing/2014/main" id="{74ED138B-19E9-57E9-E9C1-4F4C89D2C21F}"/>
                  </a:ext>
                </a:extLst>
              </p:cNvPr>
              <p:cNvSpPr txBox="1"/>
              <p:nvPr/>
            </p:nvSpPr>
            <p:spPr>
              <a:xfrm>
                <a:off x="4926496" y="3045836"/>
                <a:ext cx="419289" cy="37029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i="1" smtClean="0">
                              <a:latin typeface="Cambria Math" panose="02040503050406030204" pitchFamily="18" charset="0"/>
                            </a:rPr>
                          </m:ctrlPr>
                        </m:sSubPr>
                        <m:e>
                          <m:r>
                            <a:rPr lang="en-US" altLang="zh-CN" b="0" i="1" smtClean="0">
                              <a:latin typeface="Cambria Math" panose="02040503050406030204" pitchFamily="18" charset="0"/>
                            </a:rPr>
                            <m:t>𝑤</m:t>
                          </m:r>
                        </m:e>
                        <m:sub>
                          <m:r>
                            <a:rPr lang="en-US" altLang="zh-CN" b="0" i="1" smtClean="0">
                              <a:latin typeface="Cambria Math" panose="02040503050406030204" pitchFamily="18" charset="0"/>
                            </a:rPr>
                            <m:t>2</m:t>
                          </m:r>
                        </m:sub>
                      </m:sSub>
                    </m:oMath>
                  </m:oMathPara>
                </a14:m>
                <a:endParaRPr lang="zh-CN" altLang="en-US" dirty="0"/>
              </a:p>
            </p:txBody>
          </p:sp>
        </mc:Choice>
        <mc:Fallback xmlns="">
          <p:sp>
            <p:nvSpPr>
              <p:cNvPr id="94" name="文本框 93">
                <a:extLst>
                  <a:ext uri="{FF2B5EF4-FFF2-40B4-BE49-F238E27FC236}">
                    <a16:creationId xmlns:a16="http://schemas.microsoft.com/office/drawing/2014/main" id="{74ED138B-19E9-57E9-E9C1-4F4C89D2C21F}"/>
                  </a:ext>
                </a:extLst>
              </p:cNvPr>
              <p:cNvSpPr txBox="1">
                <a:spLocks noRot="1" noChangeAspect="1" noMove="1" noResize="1" noEditPoints="1" noAdjustHandles="1" noChangeArrowheads="1" noChangeShapeType="1" noTextEdit="1"/>
              </p:cNvSpPr>
              <p:nvPr/>
            </p:nvSpPr>
            <p:spPr>
              <a:xfrm>
                <a:off x="4926496" y="3045836"/>
                <a:ext cx="419289" cy="370294"/>
              </a:xfrm>
              <a:prstGeom prst="rect">
                <a:avLst/>
              </a:prstGeom>
              <a:blipFill>
                <a:blip r:embed="rId8"/>
                <a:stretch>
                  <a:fillRect b="-166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5" name="文本框 94">
                <a:extLst>
                  <a:ext uri="{FF2B5EF4-FFF2-40B4-BE49-F238E27FC236}">
                    <a16:creationId xmlns:a16="http://schemas.microsoft.com/office/drawing/2014/main" id="{05B08FD2-9DCA-CC97-E1C8-1D4925EAE0B1}"/>
                  </a:ext>
                </a:extLst>
              </p:cNvPr>
              <p:cNvSpPr txBox="1"/>
              <p:nvPr/>
            </p:nvSpPr>
            <p:spPr>
              <a:xfrm>
                <a:off x="4836008" y="3259337"/>
                <a:ext cx="419289" cy="37029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i="1" smtClean="0">
                              <a:latin typeface="Cambria Math" panose="02040503050406030204" pitchFamily="18" charset="0"/>
                            </a:rPr>
                          </m:ctrlPr>
                        </m:sSubPr>
                        <m:e>
                          <m:r>
                            <a:rPr lang="en-US" altLang="zh-CN" b="0" i="1" smtClean="0">
                              <a:latin typeface="Cambria Math" panose="02040503050406030204" pitchFamily="18" charset="0"/>
                            </a:rPr>
                            <m:t>𝑤</m:t>
                          </m:r>
                        </m:e>
                        <m:sub>
                          <m:r>
                            <a:rPr lang="en-US" altLang="zh-CN" b="0" i="1" smtClean="0">
                              <a:latin typeface="Cambria Math" panose="02040503050406030204" pitchFamily="18" charset="0"/>
                            </a:rPr>
                            <m:t>3</m:t>
                          </m:r>
                        </m:sub>
                      </m:sSub>
                    </m:oMath>
                  </m:oMathPara>
                </a14:m>
                <a:endParaRPr lang="zh-CN" altLang="en-US" dirty="0"/>
              </a:p>
            </p:txBody>
          </p:sp>
        </mc:Choice>
        <mc:Fallback xmlns="">
          <p:sp>
            <p:nvSpPr>
              <p:cNvPr id="95" name="文本框 94">
                <a:extLst>
                  <a:ext uri="{FF2B5EF4-FFF2-40B4-BE49-F238E27FC236}">
                    <a16:creationId xmlns:a16="http://schemas.microsoft.com/office/drawing/2014/main" id="{05B08FD2-9DCA-CC97-E1C8-1D4925EAE0B1}"/>
                  </a:ext>
                </a:extLst>
              </p:cNvPr>
              <p:cNvSpPr txBox="1">
                <a:spLocks noRot="1" noChangeAspect="1" noMove="1" noResize="1" noEditPoints="1" noAdjustHandles="1" noChangeArrowheads="1" noChangeShapeType="1" noTextEdit="1"/>
              </p:cNvSpPr>
              <p:nvPr/>
            </p:nvSpPr>
            <p:spPr>
              <a:xfrm>
                <a:off x="4836008" y="3259337"/>
                <a:ext cx="419289" cy="370294"/>
              </a:xfrm>
              <a:prstGeom prst="rect">
                <a:avLst/>
              </a:prstGeom>
              <a:blipFill>
                <a:blip r:embed="rId9"/>
                <a:stretch>
                  <a:fillRect b="-166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6" name="文本框 95">
                <a:extLst>
                  <a:ext uri="{FF2B5EF4-FFF2-40B4-BE49-F238E27FC236}">
                    <a16:creationId xmlns:a16="http://schemas.microsoft.com/office/drawing/2014/main" id="{61D74C54-A97D-3B55-0285-C03F9145AD4B}"/>
                  </a:ext>
                </a:extLst>
              </p:cNvPr>
              <p:cNvSpPr txBox="1"/>
              <p:nvPr/>
            </p:nvSpPr>
            <p:spPr>
              <a:xfrm>
                <a:off x="4836008" y="3472838"/>
                <a:ext cx="419289" cy="37029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i="1" smtClean="0">
                              <a:latin typeface="Cambria Math" panose="02040503050406030204" pitchFamily="18" charset="0"/>
                            </a:rPr>
                          </m:ctrlPr>
                        </m:sSubPr>
                        <m:e>
                          <m:r>
                            <a:rPr lang="en-US" altLang="zh-CN" b="0" i="1" smtClean="0">
                              <a:latin typeface="Cambria Math" panose="02040503050406030204" pitchFamily="18" charset="0"/>
                            </a:rPr>
                            <m:t>𝑤</m:t>
                          </m:r>
                        </m:e>
                        <m:sub>
                          <m:r>
                            <a:rPr lang="en-US" altLang="zh-CN" b="0" i="1" smtClean="0">
                              <a:latin typeface="Cambria Math" panose="02040503050406030204" pitchFamily="18" charset="0"/>
                            </a:rPr>
                            <m:t>4</m:t>
                          </m:r>
                        </m:sub>
                      </m:sSub>
                    </m:oMath>
                  </m:oMathPara>
                </a14:m>
                <a:endParaRPr lang="zh-CN" altLang="en-US" dirty="0"/>
              </a:p>
            </p:txBody>
          </p:sp>
        </mc:Choice>
        <mc:Fallback xmlns="">
          <p:sp>
            <p:nvSpPr>
              <p:cNvPr id="96" name="文本框 95">
                <a:extLst>
                  <a:ext uri="{FF2B5EF4-FFF2-40B4-BE49-F238E27FC236}">
                    <a16:creationId xmlns:a16="http://schemas.microsoft.com/office/drawing/2014/main" id="{61D74C54-A97D-3B55-0285-C03F9145AD4B}"/>
                  </a:ext>
                </a:extLst>
              </p:cNvPr>
              <p:cNvSpPr txBox="1">
                <a:spLocks noRot="1" noChangeAspect="1" noMove="1" noResize="1" noEditPoints="1" noAdjustHandles="1" noChangeArrowheads="1" noChangeShapeType="1" noTextEdit="1"/>
              </p:cNvSpPr>
              <p:nvPr/>
            </p:nvSpPr>
            <p:spPr>
              <a:xfrm>
                <a:off x="4836008" y="3472838"/>
                <a:ext cx="419289" cy="370294"/>
              </a:xfrm>
              <a:prstGeom prst="rect">
                <a:avLst/>
              </a:prstGeom>
              <a:blipFill>
                <a:blip r:embed="rId10"/>
                <a:stretch>
                  <a:fillRect b="-166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7" name="文本框 96">
                <a:extLst>
                  <a:ext uri="{FF2B5EF4-FFF2-40B4-BE49-F238E27FC236}">
                    <a16:creationId xmlns:a16="http://schemas.microsoft.com/office/drawing/2014/main" id="{79DB0B9A-65D6-D4D9-A4D3-A472FBBB46BC}"/>
                  </a:ext>
                </a:extLst>
              </p:cNvPr>
              <p:cNvSpPr txBox="1"/>
              <p:nvPr/>
            </p:nvSpPr>
            <p:spPr>
              <a:xfrm>
                <a:off x="4926496" y="3686339"/>
                <a:ext cx="419289" cy="37029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i="1" smtClean="0">
                              <a:latin typeface="Cambria Math" panose="02040503050406030204" pitchFamily="18" charset="0"/>
                            </a:rPr>
                          </m:ctrlPr>
                        </m:sSubPr>
                        <m:e>
                          <m:r>
                            <a:rPr lang="en-US" altLang="zh-CN" b="0" i="1" smtClean="0">
                              <a:latin typeface="Cambria Math" panose="02040503050406030204" pitchFamily="18" charset="0"/>
                            </a:rPr>
                            <m:t>𝑤</m:t>
                          </m:r>
                        </m:e>
                        <m:sub>
                          <m:r>
                            <a:rPr lang="en-US" altLang="zh-CN" b="0" i="1" smtClean="0">
                              <a:latin typeface="Cambria Math" panose="02040503050406030204" pitchFamily="18" charset="0"/>
                            </a:rPr>
                            <m:t>5</m:t>
                          </m:r>
                        </m:sub>
                      </m:sSub>
                    </m:oMath>
                  </m:oMathPara>
                </a14:m>
                <a:endParaRPr lang="zh-CN" altLang="en-US" dirty="0"/>
              </a:p>
            </p:txBody>
          </p:sp>
        </mc:Choice>
        <mc:Fallback xmlns="">
          <p:sp>
            <p:nvSpPr>
              <p:cNvPr id="97" name="文本框 96">
                <a:extLst>
                  <a:ext uri="{FF2B5EF4-FFF2-40B4-BE49-F238E27FC236}">
                    <a16:creationId xmlns:a16="http://schemas.microsoft.com/office/drawing/2014/main" id="{79DB0B9A-65D6-D4D9-A4D3-A472FBBB46BC}"/>
                  </a:ext>
                </a:extLst>
              </p:cNvPr>
              <p:cNvSpPr txBox="1">
                <a:spLocks noRot="1" noChangeAspect="1" noMove="1" noResize="1" noEditPoints="1" noAdjustHandles="1" noChangeArrowheads="1" noChangeShapeType="1" noTextEdit="1"/>
              </p:cNvSpPr>
              <p:nvPr/>
            </p:nvSpPr>
            <p:spPr>
              <a:xfrm>
                <a:off x="4926496" y="3686339"/>
                <a:ext cx="419289" cy="370294"/>
              </a:xfrm>
              <a:prstGeom prst="rect">
                <a:avLst/>
              </a:prstGeom>
              <a:blipFill>
                <a:blip r:embed="rId11"/>
                <a:stretch>
                  <a:fillRect b="-166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8" name="文本框 97">
                <a:extLst>
                  <a:ext uri="{FF2B5EF4-FFF2-40B4-BE49-F238E27FC236}">
                    <a16:creationId xmlns:a16="http://schemas.microsoft.com/office/drawing/2014/main" id="{D293DC17-E5E1-5D6D-9205-2AB57D5FFEA9}"/>
                  </a:ext>
                </a:extLst>
              </p:cNvPr>
              <p:cNvSpPr txBox="1"/>
              <p:nvPr/>
            </p:nvSpPr>
            <p:spPr>
              <a:xfrm>
                <a:off x="4983649" y="3899840"/>
                <a:ext cx="419289" cy="37029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i="1" smtClean="0">
                              <a:latin typeface="Cambria Math" panose="02040503050406030204" pitchFamily="18" charset="0"/>
                            </a:rPr>
                          </m:ctrlPr>
                        </m:sSubPr>
                        <m:e>
                          <m:r>
                            <a:rPr lang="en-US" altLang="zh-CN" b="0" i="1" smtClean="0">
                              <a:latin typeface="Cambria Math" panose="02040503050406030204" pitchFamily="18" charset="0"/>
                            </a:rPr>
                            <m:t>𝑤</m:t>
                          </m:r>
                        </m:e>
                        <m:sub>
                          <m:r>
                            <a:rPr lang="en-US" altLang="zh-CN" b="0" i="1" smtClean="0">
                              <a:latin typeface="Cambria Math" panose="02040503050406030204" pitchFamily="18" charset="0"/>
                            </a:rPr>
                            <m:t>6</m:t>
                          </m:r>
                        </m:sub>
                      </m:sSub>
                    </m:oMath>
                  </m:oMathPara>
                </a14:m>
                <a:endParaRPr lang="zh-CN" altLang="en-US" dirty="0"/>
              </a:p>
            </p:txBody>
          </p:sp>
        </mc:Choice>
        <mc:Fallback xmlns="">
          <p:sp>
            <p:nvSpPr>
              <p:cNvPr id="98" name="文本框 97">
                <a:extLst>
                  <a:ext uri="{FF2B5EF4-FFF2-40B4-BE49-F238E27FC236}">
                    <a16:creationId xmlns:a16="http://schemas.microsoft.com/office/drawing/2014/main" id="{D293DC17-E5E1-5D6D-9205-2AB57D5FFEA9}"/>
                  </a:ext>
                </a:extLst>
              </p:cNvPr>
              <p:cNvSpPr txBox="1">
                <a:spLocks noRot="1" noChangeAspect="1" noMove="1" noResize="1" noEditPoints="1" noAdjustHandles="1" noChangeArrowheads="1" noChangeShapeType="1" noTextEdit="1"/>
              </p:cNvSpPr>
              <p:nvPr/>
            </p:nvSpPr>
            <p:spPr>
              <a:xfrm>
                <a:off x="4983649" y="3899840"/>
                <a:ext cx="419289" cy="370294"/>
              </a:xfrm>
              <a:prstGeom prst="rect">
                <a:avLst/>
              </a:prstGeom>
              <a:blipFill>
                <a:blip r:embed="rId12"/>
                <a:stretch>
                  <a:fillRect b="-1667"/>
                </a:stretch>
              </a:blipFill>
            </p:spPr>
            <p:txBody>
              <a:bodyPr/>
              <a:lstStyle/>
              <a:p>
                <a:r>
                  <a:rPr lang="zh-CN" altLang="en-US">
                    <a:noFill/>
                  </a:rPr>
                  <a:t> </a:t>
                </a:r>
              </a:p>
            </p:txBody>
          </p:sp>
        </mc:Fallback>
      </mc:AlternateContent>
      <p:sp>
        <p:nvSpPr>
          <p:cNvPr id="99" name="等腰三角形 98">
            <a:extLst>
              <a:ext uri="{FF2B5EF4-FFF2-40B4-BE49-F238E27FC236}">
                <a16:creationId xmlns:a16="http://schemas.microsoft.com/office/drawing/2014/main" id="{51C2E884-6365-AA90-00BD-95FB84EB3B48}"/>
              </a:ext>
            </a:extLst>
          </p:cNvPr>
          <p:cNvSpPr/>
          <p:nvPr/>
        </p:nvSpPr>
        <p:spPr>
          <a:xfrm rot="5400000">
            <a:off x="8006925" y="3595182"/>
            <a:ext cx="184100" cy="242488"/>
          </a:xfrm>
          <a:prstGeom prst="triangl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文本框 100">
            <a:extLst>
              <a:ext uri="{FF2B5EF4-FFF2-40B4-BE49-F238E27FC236}">
                <a16:creationId xmlns:a16="http://schemas.microsoft.com/office/drawing/2014/main" id="{435F442F-DD4F-8E52-5CFA-22CA153D682A}"/>
              </a:ext>
            </a:extLst>
          </p:cNvPr>
          <p:cNvSpPr txBox="1"/>
          <p:nvPr/>
        </p:nvSpPr>
        <p:spPr>
          <a:xfrm>
            <a:off x="3054647" y="3429443"/>
            <a:ext cx="437719" cy="646331"/>
          </a:xfrm>
          <a:prstGeom prst="rect">
            <a:avLst/>
          </a:prstGeom>
          <a:noFill/>
        </p:spPr>
        <p:txBody>
          <a:bodyPr wrap="square" rtlCol="0">
            <a:spAutoFit/>
          </a:bodyPr>
          <a:lstStyle/>
          <a:p>
            <a:r>
              <a:rPr lang="zh-CN" altLang="en-US" dirty="0"/>
              <a:t>输入</a:t>
            </a:r>
          </a:p>
        </p:txBody>
      </p:sp>
      <p:sp>
        <p:nvSpPr>
          <p:cNvPr id="102" name="文本框 101">
            <a:extLst>
              <a:ext uri="{FF2B5EF4-FFF2-40B4-BE49-F238E27FC236}">
                <a16:creationId xmlns:a16="http://schemas.microsoft.com/office/drawing/2014/main" id="{182932E2-7D52-6ADC-A301-3D3AB6BB502A}"/>
              </a:ext>
            </a:extLst>
          </p:cNvPr>
          <p:cNvSpPr txBox="1"/>
          <p:nvPr/>
        </p:nvSpPr>
        <p:spPr>
          <a:xfrm>
            <a:off x="9194575" y="3444872"/>
            <a:ext cx="437719" cy="646331"/>
          </a:xfrm>
          <a:prstGeom prst="rect">
            <a:avLst/>
          </a:prstGeom>
          <a:noFill/>
        </p:spPr>
        <p:txBody>
          <a:bodyPr wrap="square" rtlCol="0">
            <a:spAutoFit/>
          </a:bodyPr>
          <a:lstStyle/>
          <a:p>
            <a:r>
              <a:rPr lang="zh-CN" altLang="en-US" dirty="0"/>
              <a:t>输出</a:t>
            </a:r>
          </a:p>
        </p:txBody>
      </p:sp>
    </p:spTree>
    <p:extLst>
      <p:ext uri="{BB962C8B-B14F-4D97-AF65-F5344CB8AC3E}">
        <p14:creationId xmlns:p14="http://schemas.microsoft.com/office/powerpoint/2010/main" val="6877702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与、或、非问题是线性可分的</a:t>
            </a:r>
            <a:r>
              <a:rPr lang="en-US" altLang="zh-CN" dirty="0"/>
              <a:t>, </a:t>
            </a:r>
            <a:r>
              <a:rPr lang="zh-CN" altLang="en-US" dirty="0"/>
              <a:t>因此感知机学习过程能够求得适当的权值向量</a:t>
            </a:r>
          </a:p>
          <a:p>
            <a:endParaRPr lang="en-US" altLang="zh-CN" dirty="0"/>
          </a:p>
          <a:p>
            <a:endParaRPr lang="en-US" altLang="zh-CN" dirty="0"/>
          </a:p>
          <a:p>
            <a:endParaRPr lang="en-US" altLang="zh-CN" dirty="0"/>
          </a:p>
          <a:p>
            <a:endParaRPr lang="en-US" altLang="zh-CN" dirty="0"/>
          </a:p>
          <a:p>
            <a:endParaRPr lang="en-US" altLang="zh-CN" dirty="0"/>
          </a:p>
          <a:p>
            <a:r>
              <a:rPr lang="zh-CN" altLang="en-US" dirty="0"/>
              <a:t>异或问题不是线性可分的</a:t>
            </a:r>
            <a:r>
              <a:rPr lang="en-US" altLang="zh-CN" dirty="0"/>
              <a:t>, </a:t>
            </a:r>
            <a:r>
              <a:rPr lang="zh-CN" altLang="en-US" dirty="0"/>
              <a:t>感知机学习不能求得合适解</a:t>
            </a:r>
            <a:endParaRPr lang="en-US" altLang="zh-CN" dirty="0"/>
          </a:p>
          <a:p>
            <a:endParaRPr lang="en-US" altLang="zh-CN" dirty="0"/>
          </a:p>
          <a:p>
            <a:endParaRPr lang="en-US" altLang="zh-CN" dirty="0"/>
          </a:p>
          <a:p>
            <a:endParaRPr lang="en-US" altLang="zh-CN" dirty="0"/>
          </a:p>
          <a:p>
            <a:endParaRPr lang="en-US" altLang="zh-CN" dirty="0"/>
          </a:p>
          <a:p>
            <a:endParaRPr lang="en-US" altLang="zh-CN" dirty="0"/>
          </a:p>
        </p:txBody>
      </p:sp>
      <p:sp>
        <p:nvSpPr>
          <p:cNvPr id="2" name="标题 1"/>
          <p:cNvSpPr>
            <a:spLocks noGrp="1"/>
          </p:cNvSpPr>
          <p:nvPr>
            <p:ph type="title" idx="4294967295"/>
          </p:nvPr>
        </p:nvSpPr>
        <p:spPr>
          <a:xfrm>
            <a:off x="0" y="-101600"/>
            <a:ext cx="7886700" cy="981075"/>
          </a:xfrm>
          <a:prstGeom prst="rect">
            <a:avLst/>
          </a:prstGeom>
        </p:spPr>
        <p:txBody>
          <a:bodyPr/>
          <a:lstStyle/>
          <a:p>
            <a:r>
              <a:rPr lang="zh-CN" altLang="en-US" dirty="0"/>
              <a:t>感知机学习</a:t>
            </a:r>
          </a:p>
        </p:txBody>
      </p:sp>
      <mc:AlternateContent xmlns:mc="http://schemas.openxmlformats.org/markup-compatibility/2006" xmlns:a14="http://schemas.microsoft.com/office/drawing/2010/main">
        <mc:Choice Requires="a14">
          <p:sp>
            <p:nvSpPr>
              <p:cNvPr id="7" name="矩形 6"/>
              <p:cNvSpPr/>
              <p:nvPr/>
            </p:nvSpPr>
            <p:spPr>
              <a:xfrm>
                <a:off x="6152728" y="4943888"/>
                <a:ext cx="1351332" cy="369332"/>
              </a:xfrm>
              <a:prstGeom prst="rect">
                <a:avLst/>
              </a:prstGeom>
            </p:spPr>
            <p:txBody>
              <a:bodyPr wrap="none">
                <a:spAutoFit/>
              </a:bodyPr>
              <a:lstStyle/>
              <a:p>
                <a:r>
                  <a:rPr lang="zh-CN" altLang="en-US" dirty="0"/>
                  <a:t>异或 </a:t>
                </a:r>
                <a14:m>
                  <m:oMath xmlns:m="http://schemas.openxmlformats.org/officeDocument/2006/math">
                    <m:sSub>
                      <m:sSubPr>
                        <m:ctrlPr>
                          <a:rPr lang="en-US" altLang="zh-CN" i="1">
                            <a:latin typeface="Cambria Math" panose="02040503050406030204" pitchFamily="18" charset="0"/>
                          </a:rPr>
                        </m:ctrlPr>
                      </m:sSubPr>
                      <m:e>
                        <m:r>
                          <a:rPr lang="en-US" altLang="zh-CN" i="1">
                            <a:latin typeface="Cambria Math" panose="02040503050406030204" pitchFamily="18" charset="0"/>
                          </a:rPr>
                          <m:t>𝑥</m:t>
                        </m:r>
                      </m:e>
                      <m:sub>
                        <m:r>
                          <a:rPr lang="en-US" altLang="zh-CN" i="1">
                            <a:latin typeface="Cambria Math" panose="02040503050406030204" pitchFamily="18" charset="0"/>
                          </a:rPr>
                          <m:t>1</m:t>
                        </m:r>
                      </m:sub>
                    </m:sSub>
                    <m:r>
                      <a:rPr lang="en-US" altLang="zh-CN" i="1">
                        <a:latin typeface="Cambria Math" panose="02040503050406030204" pitchFamily="18" charset="0"/>
                        <a:ea typeface="Cambria Math" panose="02040503050406030204" pitchFamily="18" charset="0"/>
                      </a:rPr>
                      <m:t>⨁</m:t>
                    </m:r>
                    <m:sSub>
                      <m:sSubPr>
                        <m:ctrlPr>
                          <a:rPr lang="en-US" altLang="zh-CN" i="1">
                            <a:latin typeface="Cambria Math" panose="02040503050406030204" pitchFamily="18" charset="0"/>
                            <a:ea typeface="Cambria Math" panose="02040503050406030204" pitchFamily="18" charset="0"/>
                          </a:rPr>
                        </m:ctrlPr>
                      </m:sSubPr>
                      <m:e>
                        <m:r>
                          <a:rPr lang="en-US" altLang="zh-CN" i="1">
                            <a:latin typeface="Cambria Math" panose="02040503050406030204" pitchFamily="18" charset="0"/>
                            <a:ea typeface="Cambria Math" panose="02040503050406030204" pitchFamily="18" charset="0"/>
                          </a:rPr>
                          <m:t>𝑥</m:t>
                        </m:r>
                      </m:e>
                      <m:sub>
                        <m:r>
                          <a:rPr lang="en-US" altLang="zh-CN" i="1">
                            <a:latin typeface="Cambria Math" panose="02040503050406030204" pitchFamily="18" charset="0"/>
                            <a:ea typeface="Cambria Math" panose="02040503050406030204" pitchFamily="18" charset="0"/>
                          </a:rPr>
                          <m:t>2</m:t>
                        </m:r>
                      </m:sub>
                    </m:sSub>
                  </m:oMath>
                </a14:m>
                <a:endParaRPr lang="zh-CN" altLang="en-US" dirty="0"/>
              </a:p>
            </p:txBody>
          </p:sp>
        </mc:Choice>
        <mc:Fallback xmlns="">
          <p:sp>
            <p:nvSpPr>
              <p:cNvPr id="7" name="矩形 6"/>
              <p:cNvSpPr>
                <a:spLocks noRot="1" noChangeAspect="1" noMove="1" noResize="1" noEditPoints="1" noAdjustHandles="1" noChangeArrowheads="1" noChangeShapeType="1" noTextEdit="1"/>
              </p:cNvSpPr>
              <p:nvPr/>
            </p:nvSpPr>
            <p:spPr>
              <a:xfrm>
                <a:off x="6152728" y="4943888"/>
                <a:ext cx="1351332" cy="369332"/>
              </a:xfrm>
              <a:prstGeom prst="rect">
                <a:avLst/>
              </a:prstGeom>
              <a:blipFill>
                <a:blip r:embed="rId2"/>
                <a:stretch>
                  <a:fillRect l="-3738" t="-6667" b="-23333"/>
                </a:stretch>
              </a:blipFill>
            </p:spPr>
            <p:txBody>
              <a:bodyPr/>
              <a:lstStyle/>
              <a:p>
                <a:r>
                  <a:rPr lang="zh-CN" altLang="en-US">
                    <a:noFill/>
                  </a:rPr>
                  <a:t> </a:t>
                </a:r>
              </a:p>
            </p:txBody>
          </p:sp>
        </mc:Fallback>
      </mc:AlternateContent>
      <p:grpSp>
        <p:nvGrpSpPr>
          <p:cNvPr id="8" name="组合 7"/>
          <p:cNvGrpSpPr/>
          <p:nvPr/>
        </p:nvGrpSpPr>
        <p:grpSpPr>
          <a:xfrm>
            <a:off x="4441773" y="4661661"/>
            <a:ext cx="1603227" cy="1326458"/>
            <a:chOff x="6538452" y="2754337"/>
            <a:chExt cx="1603226" cy="1326458"/>
          </a:xfrm>
        </p:grpSpPr>
        <p:grpSp>
          <p:nvGrpSpPr>
            <p:cNvPr id="9" name="组合 8"/>
            <p:cNvGrpSpPr/>
            <p:nvPr/>
          </p:nvGrpSpPr>
          <p:grpSpPr>
            <a:xfrm>
              <a:off x="6538452" y="2754337"/>
              <a:ext cx="1603226" cy="1326458"/>
              <a:chOff x="6424152" y="2312377"/>
              <a:chExt cx="1603226" cy="1326458"/>
            </a:xfrm>
          </p:grpSpPr>
          <p:sp>
            <p:nvSpPr>
              <p:cNvPr id="14" name="矩形 13"/>
              <p:cNvSpPr/>
              <p:nvPr/>
            </p:nvSpPr>
            <p:spPr>
              <a:xfrm>
                <a:off x="6648170" y="2312377"/>
                <a:ext cx="1379208" cy="111662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 name="直接连接符 14"/>
              <p:cNvCxnSpPr/>
              <p:nvPr/>
            </p:nvCxnSpPr>
            <p:spPr>
              <a:xfrm flipV="1">
                <a:off x="6887856" y="3361837"/>
                <a:ext cx="0" cy="703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V="1">
                <a:off x="7783207" y="3361837"/>
                <a:ext cx="0" cy="703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6648170" y="2528094"/>
                <a:ext cx="72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6648170" y="3230562"/>
                <a:ext cx="72000" cy="0"/>
              </a:xfrm>
              <a:prstGeom prst="line">
                <a:avLst/>
              </a:prstGeom>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6773556" y="3361836"/>
                <a:ext cx="228600" cy="276999"/>
              </a:xfrm>
              <a:prstGeom prst="rect">
                <a:avLst/>
              </a:prstGeom>
              <a:noFill/>
            </p:spPr>
            <p:txBody>
              <a:bodyPr wrap="square" rtlCol="0">
                <a:spAutoFit/>
              </a:bodyPr>
              <a:lstStyle/>
              <a:p>
                <a:pPr algn="ctr"/>
                <a:r>
                  <a:rPr lang="en-US" altLang="zh-CN" sz="1200" dirty="0"/>
                  <a:t>0</a:t>
                </a:r>
                <a:endParaRPr lang="zh-CN" altLang="en-US" sz="1200" dirty="0"/>
              </a:p>
            </p:txBody>
          </p:sp>
          <p:sp>
            <p:nvSpPr>
              <p:cNvPr id="20" name="文本框 19"/>
              <p:cNvSpPr txBox="1"/>
              <p:nvPr/>
            </p:nvSpPr>
            <p:spPr>
              <a:xfrm>
                <a:off x="7668907" y="3361836"/>
                <a:ext cx="228600" cy="276999"/>
              </a:xfrm>
              <a:prstGeom prst="rect">
                <a:avLst/>
              </a:prstGeom>
              <a:noFill/>
            </p:spPr>
            <p:txBody>
              <a:bodyPr wrap="square" rtlCol="0">
                <a:spAutoFit/>
              </a:bodyPr>
              <a:lstStyle/>
              <a:p>
                <a:pPr algn="ctr"/>
                <a:r>
                  <a:rPr lang="en-US" altLang="zh-CN" sz="1200" dirty="0"/>
                  <a:t>1</a:t>
                </a:r>
                <a:endParaRPr lang="zh-CN" altLang="en-US" sz="1200" dirty="0"/>
              </a:p>
            </p:txBody>
          </p:sp>
          <p:sp>
            <p:nvSpPr>
              <p:cNvPr id="21" name="文本框 20"/>
              <p:cNvSpPr txBox="1"/>
              <p:nvPr/>
            </p:nvSpPr>
            <p:spPr>
              <a:xfrm>
                <a:off x="6424152" y="3092063"/>
                <a:ext cx="228600" cy="276999"/>
              </a:xfrm>
              <a:prstGeom prst="rect">
                <a:avLst/>
              </a:prstGeom>
              <a:noFill/>
            </p:spPr>
            <p:txBody>
              <a:bodyPr wrap="square" rtlCol="0">
                <a:spAutoFit/>
              </a:bodyPr>
              <a:lstStyle/>
              <a:p>
                <a:pPr algn="ctr"/>
                <a:r>
                  <a:rPr lang="en-US" altLang="zh-CN" sz="1200" dirty="0"/>
                  <a:t>0</a:t>
                </a:r>
                <a:endParaRPr lang="zh-CN" altLang="en-US" sz="1200" dirty="0"/>
              </a:p>
            </p:txBody>
          </p:sp>
          <p:sp>
            <p:nvSpPr>
              <p:cNvPr id="22" name="文本框 21"/>
              <p:cNvSpPr txBox="1"/>
              <p:nvPr/>
            </p:nvSpPr>
            <p:spPr>
              <a:xfrm>
                <a:off x="6424152" y="2389594"/>
                <a:ext cx="228600" cy="276999"/>
              </a:xfrm>
              <a:prstGeom prst="rect">
                <a:avLst/>
              </a:prstGeom>
              <a:noFill/>
            </p:spPr>
            <p:txBody>
              <a:bodyPr wrap="square" rtlCol="0">
                <a:spAutoFit/>
              </a:bodyPr>
              <a:lstStyle/>
              <a:p>
                <a:pPr algn="ctr"/>
                <a:r>
                  <a:rPr lang="en-US" altLang="zh-CN" sz="1200" dirty="0"/>
                  <a:t>1</a:t>
                </a:r>
                <a:endParaRPr lang="zh-CN" altLang="en-US" sz="1200" dirty="0"/>
              </a:p>
            </p:txBody>
          </p:sp>
        </p:grpSp>
        <p:sp>
          <p:nvSpPr>
            <p:cNvPr id="10" name="文本框 9"/>
            <p:cNvSpPr txBox="1"/>
            <p:nvPr/>
          </p:nvSpPr>
          <p:spPr>
            <a:xfrm>
              <a:off x="7737652" y="2775969"/>
              <a:ext cx="281609" cy="369332"/>
            </a:xfrm>
            <a:prstGeom prst="rect">
              <a:avLst/>
            </a:prstGeom>
            <a:noFill/>
          </p:spPr>
          <p:txBody>
            <a:bodyPr wrap="square" rtlCol="0">
              <a:spAutoFit/>
            </a:bodyPr>
            <a:lstStyle/>
            <a:p>
              <a:r>
                <a:rPr lang="en-US" altLang="zh-CN" dirty="0"/>
                <a:t>-</a:t>
              </a:r>
              <a:endParaRPr lang="zh-CN" altLang="en-US" dirty="0"/>
            </a:p>
          </p:txBody>
        </p:sp>
        <p:sp>
          <p:nvSpPr>
            <p:cNvPr id="11" name="文本框 10"/>
            <p:cNvSpPr txBox="1"/>
            <p:nvPr/>
          </p:nvSpPr>
          <p:spPr>
            <a:xfrm>
              <a:off x="6846712" y="2775969"/>
              <a:ext cx="281609" cy="369332"/>
            </a:xfrm>
            <a:prstGeom prst="rect">
              <a:avLst/>
            </a:prstGeom>
            <a:noFill/>
          </p:spPr>
          <p:txBody>
            <a:bodyPr wrap="square" rtlCol="0">
              <a:spAutoFit/>
            </a:bodyPr>
            <a:lstStyle/>
            <a:p>
              <a:r>
                <a:rPr lang="en-US" altLang="zh-CN" dirty="0"/>
                <a:t>+</a:t>
              </a:r>
              <a:endParaRPr lang="zh-CN" altLang="en-US" dirty="0"/>
            </a:p>
          </p:txBody>
        </p:sp>
        <p:sp>
          <p:nvSpPr>
            <p:cNvPr id="12" name="文本框 11"/>
            <p:cNvSpPr txBox="1"/>
            <p:nvPr/>
          </p:nvSpPr>
          <p:spPr>
            <a:xfrm>
              <a:off x="6869572" y="3478436"/>
              <a:ext cx="281609" cy="369332"/>
            </a:xfrm>
            <a:prstGeom prst="rect">
              <a:avLst/>
            </a:prstGeom>
            <a:noFill/>
          </p:spPr>
          <p:txBody>
            <a:bodyPr wrap="square" rtlCol="0">
              <a:spAutoFit/>
            </a:bodyPr>
            <a:lstStyle/>
            <a:p>
              <a:r>
                <a:rPr lang="en-US" altLang="zh-CN" dirty="0"/>
                <a:t>-</a:t>
              </a:r>
              <a:endParaRPr lang="zh-CN" altLang="en-US" dirty="0"/>
            </a:p>
          </p:txBody>
        </p:sp>
        <p:sp>
          <p:nvSpPr>
            <p:cNvPr id="13" name="文本框 12"/>
            <p:cNvSpPr txBox="1"/>
            <p:nvPr/>
          </p:nvSpPr>
          <p:spPr>
            <a:xfrm>
              <a:off x="7737652" y="3478436"/>
              <a:ext cx="281609" cy="369332"/>
            </a:xfrm>
            <a:prstGeom prst="rect">
              <a:avLst/>
            </a:prstGeom>
            <a:noFill/>
          </p:spPr>
          <p:txBody>
            <a:bodyPr wrap="square" rtlCol="0">
              <a:spAutoFit/>
            </a:bodyPr>
            <a:lstStyle/>
            <a:p>
              <a:r>
                <a:rPr lang="en-US" altLang="zh-CN" dirty="0"/>
                <a:t>+</a:t>
              </a:r>
              <a:endParaRPr lang="zh-CN" altLang="en-US" dirty="0"/>
            </a:p>
          </p:txBody>
        </p:sp>
      </p:grpSp>
      <p:sp>
        <p:nvSpPr>
          <p:cNvPr id="25" name="矩形 24"/>
          <p:cNvSpPr/>
          <p:nvPr/>
        </p:nvSpPr>
        <p:spPr>
          <a:xfrm>
            <a:off x="3768420" y="6048056"/>
            <a:ext cx="3526928" cy="369332"/>
          </a:xfrm>
          <a:prstGeom prst="rect">
            <a:avLst/>
          </a:prstGeom>
        </p:spPr>
        <p:txBody>
          <a:bodyPr wrap="none">
            <a:spAutoFit/>
          </a:bodyPr>
          <a:lstStyle/>
          <a:p>
            <a:r>
              <a:rPr lang="zh-CN" altLang="en-US" dirty="0"/>
              <a:t>对于非线性可分问题</a:t>
            </a:r>
            <a:r>
              <a:rPr lang="en-US" altLang="zh-CN" dirty="0"/>
              <a:t>, </a:t>
            </a:r>
            <a:r>
              <a:rPr lang="zh-CN" altLang="en-US" dirty="0"/>
              <a:t>如何求解？</a:t>
            </a:r>
          </a:p>
        </p:txBody>
      </p:sp>
      <p:sp>
        <p:nvSpPr>
          <p:cNvPr id="26" name="矩形 25"/>
          <p:cNvSpPr/>
          <p:nvPr/>
        </p:nvSpPr>
        <p:spPr>
          <a:xfrm>
            <a:off x="7485810" y="6037127"/>
            <a:ext cx="1391728" cy="369332"/>
          </a:xfrm>
          <a:prstGeom prst="rect">
            <a:avLst/>
          </a:prstGeom>
        </p:spPr>
        <p:txBody>
          <a:bodyPr wrap="none">
            <a:spAutoFit/>
          </a:bodyPr>
          <a:lstStyle/>
          <a:p>
            <a:r>
              <a:rPr lang="zh-CN" altLang="en-US" dirty="0">
                <a:solidFill>
                  <a:srgbClr val="FF0000"/>
                </a:solidFill>
              </a:rPr>
              <a:t> 多层感知机</a:t>
            </a:r>
          </a:p>
        </p:txBody>
      </p:sp>
      <p:sp>
        <p:nvSpPr>
          <p:cNvPr id="59" name="矩形 58"/>
          <p:cNvSpPr/>
          <p:nvPr/>
        </p:nvSpPr>
        <p:spPr>
          <a:xfrm>
            <a:off x="5881772" y="2551384"/>
            <a:ext cx="415498" cy="369332"/>
          </a:xfrm>
          <a:prstGeom prst="rect">
            <a:avLst/>
          </a:prstGeom>
        </p:spPr>
        <p:txBody>
          <a:bodyPr wrap="none">
            <a:spAutoFit/>
          </a:bodyPr>
          <a:lstStyle/>
          <a:p>
            <a:r>
              <a:rPr lang="zh-CN" altLang="en-US" dirty="0"/>
              <a:t>与</a:t>
            </a:r>
          </a:p>
        </p:txBody>
      </p:sp>
      <p:sp>
        <p:nvSpPr>
          <p:cNvPr id="60" name="矩形 59"/>
          <p:cNvSpPr/>
          <p:nvPr/>
        </p:nvSpPr>
        <p:spPr>
          <a:xfrm>
            <a:off x="8541755" y="2551384"/>
            <a:ext cx="415498" cy="369332"/>
          </a:xfrm>
          <a:prstGeom prst="rect">
            <a:avLst/>
          </a:prstGeom>
        </p:spPr>
        <p:txBody>
          <a:bodyPr wrap="none">
            <a:spAutoFit/>
          </a:bodyPr>
          <a:lstStyle/>
          <a:p>
            <a:r>
              <a:rPr lang="zh-CN" altLang="en-US" dirty="0"/>
              <a:t>或</a:t>
            </a:r>
          </a:p>
        </p:txBody>
      </p:sp>
      <p:grpSp>
        <p:nvGrpSpPr>
          <p:cNvPr id="61" name="组合 60"/>
          <p:cNvGrpSpPr/>
          <p:nvPr/>
        </p:nvGrpSpPr>
        <p:grpSpPr>
          <a:xfrm>
            <a:off x="4174543" y="2178006"/>
            <a:ext cx="1603227" cy="1326458"/>
            <a:chOff x="6538452" y="2754337"/>
            <a:chExt cx="1603226" cy="1326458"/>
          </a:xfrm>
        </p:grpSpPr>
        <p:grpSp>
          <p:nvGrpSpPr>
            <p:cNvPr id="62" name="组合 61"/>
            <p:cNvGrpSpPr/>
            <p:nvPr/>
          </p:nvGrpSpPr>
          <p:grpSpPr>
            <a:xfrm>
              <a:off x="6538452" y="2754337"/>
              <a:ext cx="1603226" cy="1326458"/>
              <a:chOff x="6424152" y="2312377"/>
              <a:chExt cx="1603226" cy="1326458"/>
            </a:xfrm>
          </p:grpSpPr>
          <p:sp>
            <p:nvSpPr>
              <p:cNvPr id="67" name="矩形 66"/>
              <p:cNvSpPr/>
              <p:nvPr/>
            </p:nvSpPr>
            <p:spPr>
              <a:xfrm>
                <a:off x="6648170" y="2312377"/>
                <a:ext cx="1379208" cy="111662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8" name="直接连接符 67"/>
              <p:cNvCxnSpPr/>
              <p:nvPr/>
            </p:nvCxnSpPr>
            <p:spPr>
              <a:xfrm flipV="1">
                <a:off x="6887856" y="3361837"/>
                <a:ext cx="0" cy="70338"/>
              </a:xfrm>
              <a:prstGeom prst="line">
                <a:avLst/>
              </a:prstGeom>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V="1">
                <a:off x="7783207" y="3361837"/>
                <a:ext cx="0" cy="70338"/>
              </a:xfrm>
              <a:prstGeom prst="line">
                <a:avLst/>
              </a:prstGeom>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a:off x="6648170" y="2528094"/>
                <a:ext cx="72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a:off x="6648170" y="3230562"/>
                <a:ext cx="72000" cy="0"/>
              </a:xfrm>
              <a:prstGeom prst="line">
                <a:avLst/>
              </a:prstGeom>
            </p:spPr>
            <p:style>
              <a:lnRef idx="1">
                <a:schemeClr val="accent1"/>
              </a:lnRef>
              <a:fillRef idx="0">
                <a:schemeClr val="accent1"/>
              </a:fillRef>
              <a:effectRef idx="0">
                <a:schemeClr val="accent1"/>
              </a:effectRef>
              <a:fontRef idx="minor">
                <a:schemeClr val="tx1"/>
              </a:fontRef>
            </p:style>
          </p:cxnSp>
          <p:sp>
            <p:nvSpPr>
              <p:cNvPr id="72" name="文本框 71"/>
              <p:cNvSpPr txBox="1"/>
              <p:nvPr/>
            </p:nvSpPr>
            <p:spPr>
              <a:xfrm>
                <a:off x="6773556" y="3361836"/>
                <a:ext cx="228600" cy="276999"/>
              </a:xfrm>
              <a:prstGeom prst="rect">
                <a:avLst/>
              </a:prstGeom>
              <a:noFill/>
            </p:spPr>
            <p:txBody>
              <a:bodyPr wrap="square" rtlCol="0">
                <a:spAutoFit/>
              </a:bodyPr>
              <a:lstStyle/>
              <a:p>
                <a:pPr algn="ctr"/>
                <a:r>
                  <a:rPr lang="en-US" altLang="zh-CN" sz="1200" dirty="0"/>
                  <a:t>0</a:t>
                </a:r>
                <a:endParaRPr lang="zh-CN" altLang="en-US" sz="1200" dirty="0"/>
              </a:p>
            </p:txBody>
          </p:sp>
          <p:sp>
            <p:nvSpPr>
              <p:cNvPr id="73" name="文本框 72"/>
              <p:cNvSpPr txBox="1"/>
              <p:nvPr/>
            </p:nvSpPr>
            <p:spPr>
              <a:xfrm>
                <a:off x="7668907" y="3361836"/>
                <a:ext cx="228600" cy="276999"/>
              </a:xfrm>
              <a:prstGeom prst="rect">
                <a:avLst/>
              </a:prstGeom>
              <a:noFill/>
            </p:spPr>
            <p:txBody>
              <a:bodyPr wrap="square" rtlCol="0">
                <a:spAutoFit/>
              </a:bodyPr>
              <a:lstStyle/>
              <a:p>
                <a:pPr algn="ctr"/>
                <a:r>
                  <a:rPr lang="en-US" altLang="zh-CN" sz="1200" dirty="0"/>
                  <a:t>1</a:t>
                </a:r>
                <a:endParaRPr lang="zh-CN" altLang="en-US" sz="1200" dirty="0"/>
              </a:p>
            </p:txBody>
          </p:sp>
          <p:sp>
            <p:nvSpPr>
              <p:cNvPr id="74" name="文本框 73"/>
              <p:cNvSpPr txBox="1"/>
              <p:nvPr/>
            </p:nvSpPr>
            <p:spPr>
              <a:xfrm>
                <a:off x="6424152" y="3092063"/>
                <a:ext cx="228600" cy="276999"/>
              </a:xfrm>
              <a:prstGeom prst="rect">
                <a:avLst/>
              </a:prstGeom>
              <a:noFill/>
            </p:spPr>
            <p:txBody>
              <a:bodyPr wrap="square" rtlCol="0">
                <a:spAutoFit/>
              </a:bodyPr>
              <a:lstStyle/>
              <a:p>
                <a:pPr algn="ctr"/>
                <a:r>
                  <a:rPr lang="en-US" altLang="zh-CN" sz="1200" dirty="0"/>
                  <a:t>0</a:t>
                </a:r>
                <a:endParaRPr lang="zh-CN" altLang="en-US" sz="1200" dirty="0"/>
              </a:p>
            </p:txBody>
          </p:sp>
          <p:sp>
            <p:nvSpPr>
              <p:cNvPr id="75" name="文本框 74"/>
              <p:cNvSpPr txBox="1"/>
              <p:nvPr/>
            </p:nvSpPr>
            <p:spPr>
              <a:xfrm>
                <a:off x="6424152" y="2389594"/>
                <a:ext cx="228600" cy="276999"/>
              </a:xfrm>
              <a:prstGeom prst="rect">
                <a:avLst/>
              </a:prstGeom>
              <a:noFill/>
            </p:spPr>
            <p:txBody>
              <a:bodyPr wrap="square" rtlCol="0">
                <a:spAutoFit/>
              </a:bodyPr>
              <a:lstStyle/>
              <a:p>
                <a:pPr algn="ctr"/>
                <a:r>
                  <a:rPr lang="en-US" altLang="zh-CN" sz="1200" dirty="0"/>
                  <a:t>1</a:t>
                </a:r>
                <a:endParaRPr lang="zh-CN" altLang="en-US" sz="1200" dirty="0"/>
              </a:p>
            </p:txBody>
          </p:sp>
        </p:grpSp>
        <p:sp>
          <p:nvSpPr>
            <p:cNvPr id="63" name="文本框 62"/>
            <p:cNvSpPr txBox="1"/>
            <p:nvPr/>
          </p:nvSpPr>
          <p:spPr>
            <a:xfrm>
              <a:off x="7737652" y="2775969"/>
              <a:ext cx="281609" cy="369332"/>
            </a:xfrm>
            <a:prstGeom prst="rect">
              <a:avLst/>
            </a:prstGeom>
            <a:noFill/>
          </p:spPr>
          <p:txBody>
            <a:bodyPr wrap="square" rtlCol="0">
              <a:spAutoFit/>
            </a:bodyPr>
            <a:lstStyle/>
            <a:p>
              <a:r>
                <a:rPr lang="en-US" altLang="zh-CN" dirty="0"/>
                <a:t>+</a:t>
              </a:r>
              <a:endParaRPr lang="zh-CN" altLang="en-US" dirty="0"/>
            </a:p>
          </p:txBody>
        </p:sp>
        <p:sp>
          <p:nvSpPr>
            <p:cNvPr id="64" name="文本框 63"/>
            <p:cNvSpPr txBox="1"/>
            <p:nvPr/>
          </p:nvSpPr>
          <p:spPr>
            <a:xfrm>
              <a:off x="6877192" y="2768349"/>
              <a:ext cx="281609" cy="369332"/>
            </a:xfrm>
            <a:prstGeom prst="rect">
              <a:avLst/>
            </a:prstGeom>
            <a:noFill/>
          </p:spPr>
          <p:txBody>
            <a:bodyPr wrap="square" rtlCol="0">
              <a:spAutoFit/>
            </a:bodyPr>
            <a:lstStyle/>
            <a:p>
              <a:r>
                <a:rPr lang="en-US" altLang="zh-CN" dirty="0"/>
                <a:t>-</a:t>
              </a:r>
              <a:endParaRPr lang="zh-CN" altLang="en-US" dirty="0"/>
            </a:p>
          </p:txBody>
        </p:sp>
        <p:sp>
          <p:nvSpPr>
            <p:cNvPr id="65" name="文本框 64"/>
            <p:cNvSpPr txBox="1"/>
            <p:nvPr/>
          </p:nvSpPr>
          <p:spPr>
            <a:xfrm>
              <a:off x="6877192" y="3470816"/>
              <a:ext cx="281609" cy="369332"/>
            </a:xfrm>
            <a:prstGeom prst="rect">
              <a:avLst/>
            </a:prstGeom>
            <a:noFill/>
          </p:spPr>
          <p:txBody>
            <a:bodyPr wrap="square" rtlCol="0">
              <a:spAutoFit/>
            </a:bodyPr>
            <a:lstStyle/>
            <a:p>
              <a:r>
                <a:rPr lang="en-US" altLang="zh-CN" dirty="0"/>
                <a:t>-</a:t>
              </a:r>
              <a:endParaRPr lang="zh-CN" altLang="en-US" dirty="0"/>
            </a:p>
          </p:txBody>
        </p:sp>
        <p:sp>
          <p:nvSpPr>
            <p:cNvPr id="66" name="文本框 65"/>
            <p:cNvSpPr txBox="1"/>
            <p:nvPr/>
          </p:nvSpPr>
          <p:spPr>
            <a:xfrm>
              <a:off x="7768131" y="3478436"/>
              <a:ext cx="281609" cy="369332"/>
            </a:xfrm>
            <a:prstGeom prst="rect">
              <a:avLst/>
            </a:prstGeom>
            <a:noFill/>
          </p:spPr>
          <p:txBody>
            <a:bodyPr wrap="square" rtlCol="0">
              <a:spAutoFit/>
            </a:bodyPr>
            <a:lstStyle/>
            <a:p>
              <a:r>
                <a:rPr lang="en-US" altLang="zh-CN" dirty="0"/>
                <a:t>-</a:t>
              </a:r>
              <a:endParaRPr lang="zh-CN" altLang="en-US" dirty="0"/>
            </a:p>
          </p:txBody>
        </p:sp>
      </p:grpSp>
      <p:grpSp>
        <p:nvGrpSpPr>
          <p:cNvPr id="76" name="组合 75"/>
          <p:cNvGrpSpPr/>
          <p:nvPr/>
        </p:nvGrpSpPr>
        <p:grpSpPr>
          <a:xfrm>
            <a:off x="6830799" y="2178006"/>
            <a:ext cx="1603227" cy="1326458"/>
            <a:chOff x="6538452" y="2754337"/>
            <a:chExt cx="1603226" cy="1326458"/>
          </a:xfrm>
        </p:grpSpPr>
        <p:grpSp>
          <p:nvGrpSpPr>
            <p:cNvPr id="77" name="组合 76"/>
            <p:cNvGrpSpPr/>
            <p:nvPr/>
          </p:nvGrpSpPr>
          <p:grpSpPr>
            <a:xfrm>
              <a:off x="6538452" y="2754337"/>
              <a:ext cx="1603226" cy="1326458"/>
              <a:chOff x="6424152" y="2312377"/>
              <a:chExt cx="1603226" cy="1326458"/>
            </a:xfrm>
          </p:grpSpPr>
          <p:sp>
            <p:nvSpPr>
              <p:cNvPr id="82" name="矩形 81"/>
              <p:cNvSpPr/>
              <p:nvPr/>
            </p:nvSpPr>
            <p:spPr>
              <a:xfrm>
                <a:off x="6648170" y="2312377"/>
                <a:ext cx="1379208" cy="111662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3" name="直接连接符 82"/>
              <p:cNvCxnSpPr/>
              <p:nvPr/>
            </p:nvCxnSpPr>
            <p:spPr>
              <a:xfrm flipV="1">
                <a:off x="6887856" y="3361837"/>
                <a:ext cx="0" cy="70338"/>
              </a:xfrm>
              <a:prstGeom prst="line">
                <a:avLst/>
              </a:prstGeom>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flipV="1">
                <a:off x="7783207" y="3361837"/>
                <a:ext cx="0" cy="70338"/>
              </a:xfrm>
              <a:prstGeom prst="line">
                <a:avLst/>
              </a:prstGeom>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a:off x="6648170" y="2528094"/>
                <a:ext cx="72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6648170" y="3230562"/>
                <a:ext cx="72000" cy="0"/>
              </a:xfrm>
              <a:prstGeom prst="line">
                <a:avLst/>
              </a:prstGeom>
            </p:spPr>
            <p:style>
              <a:lnRef idx="1">
                <a:schemeClr val="accent1"/>
              </a:lnRef>
              <a:fillRef idx="0">
                <a:schemeClr val="accent1"/>
              </a:fillRef>
              <a:effectRef idx="0">
                <a:schemeClr val="accent1"/>
              </a:effectRef>
              <a:fontRef idx="minor">
                <a:schemeClr val="tx1"/>
              </a:fontRef>
            </p:style>
          </p:cxnSp>
          <p:sp>
            <p:nvSpPr>
              <p:cNvPr id="87" name="文本框 86"/>
              <p:cNvSpPr txBox="1"/>
              <p:nvPr/>
            </p:nvSpPr>
            <p:spPr>
              <a:xfrm>
                <a:off x="6773556" y="3361836"/>
                <a:ext cx="228600" cy="276999"/>
              </a:xfrm>
              <a:prstGeom prst="rect">
                <a:avLst/>
              </a:prstGeom>
              <a:noFill/>
            </p:spPr>
            <p:txBody>
              <a:bodyPr wrap="square" rtlCol="0">
                <a:spAutoFit/>
              </a:bodyPr>
              <a:lstStyle/>
              <a:p>
                <a:pPr algn="ctr"/>
                <a:r>
                  <a:rPr lang="en-US" altLang="zh-CN" sz="1200" dirty="0"/>
                  <a:t>0</a:t>
                </a:r>
                <a:endParaRPr lang="zh-CN" altLang="en-US" sz="1200" dirty="0"/>
              </a:p>
            </p:txBody>
          </p:sp>
          <p:sp>
            <p:nvSpPr>
              <p:cNvPr id="88" name="文本框 87"/>
              <p:cNvSpPr txBox="1"/>
              <p:nvPr/>
            </p:nvSpPr>
            <p:spPr>
              <a:xfrm>
                <a:off x="7668907" y="3361836"/>
                <a:ext cx="228600" cy="276999"/>
              </a:xfrm>
              <a:prstGeom prst="rect">
                <a:avLst/>
              </a:prstGeom>
              <a:noFill/>
            </p:spPr>
            <p:txBody>
              <a:bodyPr wrap="square" rtlCol="0">
                <a:spAutoFit/>
              </a:bodyPr>
              <a:lstStyle/>
              <a:p>
                <a:pPr algn="ctr"/>
                <a:r>
                  <a:rPr lang="en-US" altLang="zh-CN" sz="1200" dirty="0"/>
                  <a:t>1</a:t>
                </a:r>
                <a:endParaRPr lang="zh-CN" altLang="en-US" sz="1200" dirty="0"/>
              </a:p>
            </p:txBody>
          </p:sp>
          <p:sp>
            <p:nvSpPr>
              <p:cNvPr id="89" name="文本框 88"/>
              <p:cNvSpPr txBox="1"/>
              <p:nvPr/>
            </p:nvSpPr>
            <p:spPr>
              <a:xfrm>
                <a:off x="6424152" y="3092063"/>
                <a:ext cx="228600" cy="276999"/>
              </a:xfrm>
              <a:prstGeom prst="rect">
                <a:avLst/>
              </a:prstGeom>
              <a:noFill/>
            </p:spPr>
            <p:txBody>
              <a:bodyPr wrap="square" rtlCol="0">
                <a:spAutoFit/>
              </a:bodyPr>
              <a:lstStyle/>
              <a:p>
                <a:pPr algn="ctr"/>
                <a:r>
                  <a:rPr lang="en-US" altLang="zh-CN" sz="1200" dirty="0"/>
                  <a:t>0</a:t>
                </a:r>
                <a:endParaRPr lang="zh-CN" altLang="en-US" sz="1200" dirty="0"/>
              </a:p>
            </p:txBody>
          </p:sp>
          <p:sp>
            <p:nvSpPr>
              <p:cNvPr id="90" name="文本框 89"/>
              <p:cNvSpPr txBox="1"/>
              <p:nvPr/>
            </p:nvSpPr>
            <p:spPr>
              <a:xfrm>
                <a:off x="6424152" y="2389594"/>
                <a:ext cx="228600" cy="276999"/>
              </a:xfrm>
              <a:prstGeom prst="rect">
                <a:avLst/>
              </a:prstGeom>
              <a:noFill/>
            </p:spPr>
            <p:txBody>
              <a:bodyPr wrap="square" rtlCol="0">
                <a:spAutoFit/>
              </a:bodyPr>
              <a:lstStyle/>
              <a:p>
                <a:pPr algn="ctr"/>
                <a:r>
                  <a:rPr lang="en-US" altLang="zh-CN" sz="1200" dirty="0"/>
                  <a:t>1</a:t>
                </a:r>
                <a:endParaRPr lang="zh-CN" altLang="en-US" sz="1200" dirty="0"/>
              </a:p>
            </p:txBody>
          </p:sp>
        </p:grpSp>
        <p:sp>
          <p:nvSpPr>
            <p:cNvPr id="78" name="文本框 77"/>
            <p:cNvSpPr txBox="1"/>
            <p:nvPr/>
          </p:nvSpPr>
          <p:spPr>
            <a:xfrm>
              <a:off x="7737652" y="2775969"/>
              <a:ext cx="281609" cy="369332"/>
            </a:xfrm>
            <a:prstGeom prst="rect">
              <a:avLst/>
            </a:prstGeom>
            <a:noFill/>
          </p:spPr>
          <p:txBody>
            <a:bodyPr wrap="square" rtlCol="0">
              <a:spAutoFit/>
            </a:bodyPr>
            <a:lstStyle/>
            <a:p>
              <a:r>
                <a:rPr lang="en-US" altLang="zh-CN" dirty="0"/>
                <a:t>+</a:t>
              </a:r>
              <a:endParaRPr lang="zh-CN" altLang="en-US" dirty="0"/>
            </a:p>
          </p:txBody>
        </p:sp>
        <p:sp>
          <p:nvSpPr>
            <p:cNvPr id="79" name="文本框 78"/>
            <p:cNvSpPr txBox="1"/>
            <p:nvPr/>
          </p:nvSpPr>
          <p:spPr>
            <a:xfrm>
              <a:off x="6846712" y="2775969"/>
              <a:ext cx="281609" cy="369332"/>
            </a:xfrm>
            <a:prstGeom prst="rect">
              <a:avLst/>
            </a:prstGeom>
            <a:noFill/>
          </p:spPr>
          <p:txBody>
            <a:bodyPr wrap="square" rtlCol="0">
              <a:spAutoFit/>
            </a:bodyPr>
            <a:lstStyle/>
            <a:p>
              <a:r>
                <a:rPr lang="en-US" altLang="zh-CN" dirty="0"/>
                <a:t>+</a:t>
              </a:r>
              <a:endParaRPr lang="zh-CN" altLang="en-US" dirty="0"/>
            </a:p>
          </p:txBody>
        </p:sp>
        <p:sp>
          <p:nvSpPr>
            <p:cNvPr id="80" name="文本框 79"/>
            <p:cNvSpPr txBox="1"/>
            <p:nvPr/>
          </p:nvSpPr>
          <p:spPr>
            <a:xfrm>
              <a:off x="6869572" y="3478436"/>
              <a:ext cx="281609" cy="369332"/>
            </a:xfrm>
            <a:prstGeom prst="rect">
              <a:avLst/>
            </a:prstGeom>
            <a:noFill/>
          </p:spPr>
          <p:txBody>
            <a:bodyPr wrap="square" rtlCol="0">
              <a:spAutoFit/>
            </a:bodyPr>
            <a:lstStyle/>
            <a:p>
              <a:r>
                <a:rPr lang="en-US" altLang="zh-CN" dirty="0"/>
                <a:t>-</a:t>
              </a:r>
              <a:endParaRPr lang="zh-CN" altLang="en-US" dirty="0"/>
            </a:p>
          </p:txBody>
        </p:sp>
        <p:sp>
          <p:nvSpPr>
            <p:cNvPr id="81" name="文本框 80"/>
            <p:cNvSpPr txBox="1"/>
            <p:nvPr/>
          </p:nvSpPr>
          <p:spPr>
            <a:xfrm>
              <a:off x="7737652" y="3478436"/>
              <a:ext cx="281609" cy="369332"/>
            </a:xfrm>
            <a:prstGeom prst="rect">
              <a:avLst/>
            </a:prstGeom>
            <a:noFill/>
          </p:spPr>
          <p:txBody>
            <a:bodyPr wrap="square" rtlCol="0">
              <a:spAutoFit/>
            </a:bodyPr>
            <a:lstStyle/>
            <a:p>
              <a:r>
                <a:rPr lang="en-US" altLang="zh-CN" dirty="0"/>
                <a:t>+</a:t>
              </a:r>
              <a:endParaRPr lang="zh-CN" altLang="en-US" dirty="0"/>
            </a:p>
          </p:txBody>
        </p:sp>
      </p:grpSp>
      <p:cxnSp>
        <p:nvCxnSpPr>
          <p:cNvPr id="91" name="直接连接符 90"/>
          <p:cNvCxnSpPr/>
          <p:nvPr/>
        </p:nvCxnSpPr>
        <p:spPr>
          <a:xfrm>
            <a:off x="6891863" y="2644900"/>
            <a:ext cx="1050152" cy="811456"/>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a:off x="4740163" y="2142736"/>
            <a:ext cx="1050152" cy="811456"/>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3143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1"/>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nodeType="afterEffect">
                                  <p:stCondLst>
                                    <p:cond delay="0"/>
                                  </p:stCondLst>
                                  <p:childTnLst>
                                    <p:set>
                                      <p:cBhvr>
                                        <p:cTn id="11" dur="1" fill="hold">
                                          <p:stCondLst>
                                            <p:cond delay="0"/>
                                          </p:stCondLst>
                                        </p:cTn>
                                        <p:tgtEl>
                                          <p:spTgt spid="9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0"/>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76"/>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91"/>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8"/>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25"/>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5" grpId="0"/>
      <p:bldP spid="26" grpId="0"/>
      <p:bldP spid="59" grpId="0"/>
      <p:bldP spid="6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神经网络的定义</a:t>
            </a:r>
            <a:endParaRPr lang="en-US" altLang="zh-CN" dirty="0"/>
          </a:p>
          <a:p>
            <a:endParaRPr lang="en-US" altLang="zh-CN" dirty="0"/>
          </a:p>
          <a:p>
            <a:endParaRPr lang="en-US" altLang="zh-CN" dirty="0"/>
          </a:p>
          <a:p>
            <a:endParaRPr lang="en-US" altLang="zh-CN" dirty="0"/>
          </a:p>
          <a:p>
            <a:endParaRPr lang="en-US" altLang="zh-CN" dirty="0"/>
          </a:p>
          <a:p>
            <a:r>
              <a:rPr lang="zh-CN" altLang="en-US" dirty="0"/>
              <a:t>主要三个特性</a:t>
            </a:r>
            <a:endParaRPr lang="en-US" altLang="zh-CN" dirty="0"/>
          </a:p>
          <a:p>
            <a:pPr lvl="1"/>
            <a:r>
              <a:rPr lang="zh-CN" altLang="en-US" dirty="0"/>
              <a:t>信息表示是分布式的</a:t>
            </a:r>
            <a:endParaRPr lang="en-US" altLang="zh-CN" dirty="0"/>
          </a:p>
          <a:p>
            <a:pPr lvl="1"/>
            <a:r>
              <a:rPr lang="zh-CN" altLang="en-US" dirty="0"/>
              <a:t>记忆和知识是存储在单元之间的连接上的</a:t>
            </a:r>
            <a:endParaRPr lang="en-US" altLang="zh-CN" dirty="0"/>
          </a:p>
          <a:p>
            <a:pPr lvl="1"/>
            <a:r>
              <a:rPr lang="zh-CN" altLang="en-US" dirty="0"/>
              <a:t>通过逐渐改变单元之间的连接强度来学习新知识</a:t>
            </a:r>
            <a:endParaRPr lang="en-US" altLang="zh-CN" dirty="0"/>
          </a:p>
          <a:p>
            <a:endParaRPr lang="en-US" altLang="zh-CN" dirty="0"/>
          </a:p>
          <a:p>
            <a:endParaRPr lang="en-US" altLang="zh-CN" dirty="0"/>
          </a:p>
          <a:p>
            <a:endParaRPr lang="en-US" altLang="zh-CN" dirty="0"/>
          </a:p>
          <a:p>
            <a:endParaRPr lang="zh-CN" altLang="en-US" dirty="0"/>
          </a:p>
          <a:p>
            <a:endParaRPr lang="zh-CN" altLang="en-US" dirty="0"/>
          </a:p>
        </p:txBody>
      </p:sp>
      <p:sp>
        <p:nvSpPr>
          <p:cNvPr id="2" name="标题 1"/>
          <p:cNvSpPr>
            <a:spLocks noGrp="1"/>
          </p:cNvSpPr>
          <p:nvPr>
            <p:ph type="title" idx="4294967295"/>
          </p:nvPr>
        </p:nvSpPr>
        <p:spPr>
          <a:xfrm>
            <a:off x="0" y="-101600"/>
            <a:ext cx="7886700" cy="981075"/>
          </a:xfrm>
          <a:prstGeom prst="rect">
            <a:avLst/>
          </a:prstGeom>
        </p:spPr>
        <p:txBody>
          <a:bodyPr/>
          <a:lstStyle/>
          <a:p>
            <a:r>
              <a:rPr lang="zh-CN" altLang="en-US" dirty="0"/>
              <a:t>神经网络</a:t>
            </a:r>
          </a:p>
        </p:txBody>
      </p:sp>
      <p:sp>
        <p:nvSpPr>
          <p:cNvPr id="7" name="矩形 6"/>
          <p:cNvSpPr/>
          <p:nvPr/>
        </p:nvSpPr>
        <p:spPr>
          <a:xfrm>
            <a:off x="2415583" y="1956524"/>
            <a:ext cx="7627327" cy="646331"/>
          </a:xfrm>
          <a:prstGeom prst="rect">
            <a:avLst/>
          </a:prstGeom>
          <a:solidFill>
            <a:schemeClr val="accent2">
              <a:lumMod val="20000"/>
              <a:lumOff val="80000"/>
            </a:schemeClr>
          </a:solidFill>
          <a:ln w="28575">
            <a:solidFill>
              <a:schemeClr val="accent2"/>
            </a:solidFill>
          </a:ln>
        </p:spPr>
        <p:txBody>
          <a:bodyPr wrap="square">
            <a:spAutoFit/>
          </a:bodyPr>
          <a:lstStyle/>
          <a:p>
            <a:pPr>
              <a:defRPr/>
            </a:pPr>
            <a:r>
              <a:rPr lang="zh-CN" altLang="en-US" dirty="0">
                <a:solidFill>
                  <a:prstClr val="black"/>
                </a:solidFill>
                <a:latin typeface="Times New Roman"/>
                <a:ea typeface="微软雅黑"/>
              </a:rPr>
              <a:t>“</a:t>
            </a:r>
            <a:r>
              <a:rPr lang="zh-CN" altLang="en-US" dirty="0">
                <a:solidFill>
                  <a:srgbClr val="C00000"/>
                </a:solidFill>
                <a:latin typeface="Times New Roman"/>
                <a:ea typeface="微软雅黑"/>
              </a:rPr>
              <a:t>神经网络</a:t>
            </a:r>
            <a:r>
              <a:rPr lang="zh-CN" altLang="en-US" dirty="0">
                <a:solidFill>
                  <a:prstClr val="black"/>
                </a:solidFill>
                <a:latin typeface="Times New Roman"/>
                <a:ea typeface="微软雅黑"/>
              </a:rPr>
              <a:t>是由具有适应性的</a:t>
            </a:r>
            <a:r>
              <a:rPr lang="zh-CN" altLang="en-US" dirty="0">
                <a:solidFill>
                  <a:srgbClr val="C00000"/>
                </a:solidFill>
                <a:latin typeface="Times New Roman"/>
                <a:ea typeface="微软雅黑"/>
              </a:rPr>
              <a:t>简单单元</a:t>
            </a:r>
            <a:r>
              <a:rPr lang="zh-CN" altLang="en-US" dirty="0">
                <a:solidFill>
                  <a:prstClr val="black"/>
                </a:solidFill>
                <a:latin typeface="Times New Roman"/>
                <a:ea typeface="微软雅黑"/>
              </a:rPr>
              <a:t>组成的广泛</a:t>
            </a:r>
            <a:r>
              <a:rPr lang="zh-CN" altLang="en-US" dirty="0">
                <a:solidFill>
                  <a:srgbClr val="C00000"/>
                </a:solidFill>
                <a:latin typeface="Times New Roman"/>
                <a:ea typeface="微软雅黑"/>
              </a:rPr>
              <a:t>并行互联</a:t>
            </a:r>
            <a:r>
              <a:rPr lang="zh-CN" altLang="en-US" dirty="0">
                <a:solidFill>
                  <a:prstClr val="black"/>
                </a:solidFill>
                <a:latin typeface="Times New Roman"/>
                <a:ea typeface="微软雅黑"/>
              </a:rPr>
              <a:t>的网络</a:t>
            </a:r>
            <a:r>
              <a:rPr lang="en-US" altLang="zh-CN" dirty="0">
                <a:solidFill>
                  <a:prstClr val="black"/>
                </a:solidFill>
                <a:latin typeface="Times New Roman"/>
                <a:ea typeface="微软雅黑"/>
              </a:rPr>
              <a:t>, </a:t>
            </a:r>
            <a:r>
              <a:rPr lang="zh-CN" altLang="en-US" dirty="0">
                <a:solidFill>
                  <a:prstClr val="black"/>
                </a:solidFill>
                <a:latin typeface="Times New Roman"/>
                <a:ea typeface="微软雅黑"/>
              </a:rPr>
              <a:t>它的组织能够模拟</a:t>
            </a:r>
            <a:r>
              <a:rPr lang="zh-CN" altLang="en-US" dirty="0">
                <a:solidFill>
                  <a:srgbClr val="C00000"/>
                </a:solidFill>
                <a:latin typeface="Times New Roman"/>
                <a:ea typeface="微软雅黑"/>
              </a:rPr>
              <a:t>生物神经系统</a:t>
            </a:r>
            <a:r>
              <a:rPr lang="zh-CN" altLang="en-US" dirty="0">
                <a:solidFill>
                  <a:prstClr val="black"/>
                </a:solidFill>
                <a:latin typeface="Times New Roman"/>
                <a:ea typeface="微软雅黑"/>
              </a:rPr>
              <a:t>对真实世界物体所作出的反应”</a:t>
            </a:r>
            <a:endParaRPr lang="en-US" altLang="zh-CN" dirty="0">
              <a:solidFill>
                <a:prstClr val="black"/>
              </a:solidFill>
              <a:latin typeface="Times New Roman"/>
              <a:ea typeface="微软雅黑"/>
            </a:endParaRPr>
          </a:p>
        </p:txBody>
      </p:sp>
      <p:sp>
        <p:nvSpPr>
          <p:cNvPr id="8" name="矩形 7"/>
          <p:cNvSpPr/>
          <p:nvPr/>
        </p:nvSpPr>
        <p:spPr>
          <a:xfrm>
            <a:off x="8273782" y="2617821"/>
            <a:ext cx="1762021" cy="369332"/>
          </a:xfrm>
          <a:prstGeom prst="rect">
            <a:avLst/>
          </a:prstGeom>
        </p:spPr>
        <p:txBody>
          <a:bodyPr wrap="none">
            <a:spAutoFit/>
          </a:bodyPr>
          <a:lstStyle/>
          <a:p>
            <a:pPr fontAlgn="base">
              <a:spcBef>
                <a:spcPct val="0"/>
              </a:spcBef>
              <a:spcAft>
                <a:spcPct val="0"/>
              </a:spcAft>
              <a:defRPr/>
            </a:pPr>
            <a:r>
              <a:rPr kumimoji="1" lang="en-US" altLang="zh-CN" dirty="0">
                <a:solidFill>
                  <a:srgbClr val="4472C4"/>
                </a:solidFill>
                <a:latin typeface="Times New Roman"/>
                <a:ea typeface="Verdana" panose="020B0604030504040204" pitchFamily="34" charset="0"/>
                <a:cs typeface="Verdana" panose="020B0604030504040204" pitchFamily="34" charset="0"/>
              </a:rPr>
              <a:t>[</a:t>
            </a:r>
            <a:r>
              <a:rPr kumimoji="1" lang="en-US" altLang="zh-CN" dirty="0" err="1">
                <a:solidFill>
                  <a:srgbClr val="4472C4"/>
                </a:solidFill>
                <a:latin typeface="Times New Roman"/>
                <a:ea typeface="Verdana" panose="020B0604030504040204" pitchFamily="34" charset="0"/>
                <a:cs typeface="Verdana" panose="020B0604030504040204" pitchFamily="34" charset="0"/>
              </a:rPr>
              <a:t>Kohonen</a:t>
            </a:r>
            <a:r>
              <a:rPr kumimoji="1" lang="en-US" altLang="zh-CN" dirty="0">
                <a:solidFill>
                  <a:srgbClr val="4472C4"/>
                </a:solidFill>
                <a:latin typeface="Times New Roman"/>
                <a:ea typeface="Verdana" panose="020B0604030504040204" pitchFamily="34" charset="0"/>
                <a:cs typeface="Verdana" panose="020B0604030504040204" pitchFamily="34" charset="0"/>
              </a:rPr>
              <a:t>, 1988]</a:t>
            </a:r>
          </a:p>
        </p:txBody>
      </p:sp>
    </p:spTree>
    <p:extLst>
      <p:ext uri="{BB962C8B-B14F-4D97-AF65-F5344CB8AC3E}">
        <p14:creationId xmlns:p14="http://schemas.microsoft.com/office/powerpoint/2010/main" val="32874803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E70C7C-8F0C-4C9A-8E63-3CB5A6517507}"/>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F8816B31-DF7A-E61F-38A9-06FC951CB779}"/>
              </a:ext>
            </a:extLst>
          </p:cNvPr>
          <p:cNvSpPr>
            <a:spLocks noGrp="1"/>
          </p:cNvSpPr>
          <p:nvPr>
            <p:ph type="title" idx="4294967295"/>
          </p:nvPr>
        </p:nvSpPr>
        <p:spPr>
          <a:xfrm>
            <a:off x="0" y="-101600"/>
            <a:ext cx="7886700" cy="981075"/>
          </a:xfrm>
          <a:prstGeom prst="rect">
            <a:avLst/>
          </a:prstGeom>
        </p:spPr>
        <p:txBody>
          <a:bodyPr/>
          <a:lstStyle/>
          <a:p>
            <a:r>
              <a:rPr lang="zh-CN" altLang="en-US" dirty="0"/>
              <a:t>生物神经网络结构</a:t>
            </a:r>
          </a:p>
        </p:txBody>
      </p:sp>
      <p:pic>
        <p:nvPicPr>
          <p:cNvPr id="1026" name="Picture 2">
            <a:extLst>
              <a:ext uri="{FF2B5EF4-FFF2-40B4-BE49-F238E27FC236}">
                <a16:creationId xmlns:a16="http://schemas.microsoft.com/office/drawing/2014/main" id="{AD3B3D4D-B9B2-6793-E58C-3EFEF4ABB4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38700" y="839964"/>
            <a:ext cx="6096000" cy="18796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A7B61EEA-3CEB-81FB-2E7C-8C986E6A28DF}"/>
              </a:ext>
            </a:extLst>
          </p:cNvPr>
          <p:cNvPicPr>
            <a:picLocks noChangeAspect="1"/>
          </p:cNvPicPr>
          <p:nvPr/>
        </p:nvPicPr>
        <p:blipFill>
          <a:blip r:embed="rId3"/>
          <a:stretch>
            <a:fillRect/>
          </a:stretch>
        </p:blipFill>
        <p:spPr>
          <a:xfrm>
            <a:off x="0" y="839964"/>
            <a:ext cx="3948823" cy="5797876"/>
          </a:xfrm>
          <a:prstGeom prst="rect">
            <a:avLst/>
          </a:prstGeom>
        </p:spPr>
      </p:pic>
      <p:grpSp>
        <p:nvGrpSpPr>
          <p:cNvPr id="7" name="组合 2">
            <a:extLst>
              <a:ext uri="{FF2B5EF4-FFF2-40B4-BE49-F238E27FC236}">
                <a16:creationId xmlns:a16="http://schemas.microsoft.com/office/drawing/2014/main" id="{46E1669B-5C34-36CB-4606-25697122E1A6}"/>
              </a:ext>
            </a:extLst>
          </p:cNvPr>
          <p:cNvGrpSpPr/>
          <p:nvPr/>
        </p:nvGrpSpPr>
        <p:grpSpPr>
          <a:xfrm>
            <a:off x="4478020" y="2862716"/>
            <a:ext cx="7713980" cy="3811270"/>
            <a:chOff x="6380" y="1701"/>
            <a:chExt cx="12148" cy="6002"/>
          </a:xfrm>
        </p:grpSpPr>
        <p:pic>
          <p:nvPicPr>
            <p:cNvPr id="8" name="图片 8">
              <a:extLst>
                <a:ext uri="{FF2B5EF4-FFF2-40B4-BE49-F238E27FC236}">
                  <a16:creationId xmlns:a16="http://schemas.microsoft.com/office/drawing/2014/main" id="{F4D7B6DC-2F4F-2E64-4A91-4B9585E434CA}"/>
                </a:ext>
              </a:extLst>
            </p:cNvPr>
            <p:cNvPicPr>
              <a:picLocks noChangeAspect="1"/>
            </p:cNvPicPr>
            <p:nvPr/>
          </p:nvPicPr>
          <p:blipFill>
            <a:blip r:embed="rId4"/>
            <a:stretch>
              <a:fillRect/>
            </a:stretch>
          </p:blipFill>
          <p:spPr>
            <a:xfrm>
              <a:off x="6380" y="1701"/>
              <a:ext cx="11454" cy="6003"/>
            </a:xfrm>
            <a:prstGeom prst="rect">
              <a:avLst/>
            </a:prstGeom>
          </p:spPr>
        </p:pic>
        <p:sp>
          <p:nvSpPr>
            <p:cNvPr id="9" name="TextBox 8">
              <a:extLst>
                <a:ext uri="{FF2B5EF4-FFF2-40B4-BE49-F238E27FC236}">
                  <a16:creationId xmlns:a16="http://schemas.microsoft.com/office/drawing/2014/main" id="{852E1A04-E82A-E305-54B5-1B01CEC8BB7F}"/>
                </a:ext>
              </a:extLst>
            </p:cNvPr>
            <p:cNvSpPr txBox="1"/>
            <p:nvPr/>
          </p:nvSpPr>
          <p:spPr>
            <a:xfrm>
              <a:off x="17834" y="3300"/>
              <a:ext cx="694" cy="1890"/>
            </a:xfrm>
            <a:prstGeom prst="rect">
              <a:avLst/>
            </a:prstGeom>
            <a:noFill/>
          </p:spPr>
          <p:txBody>
            <a:bodyPr wrap="square" rtlCol="0">
              <a:spAutoFit/>
            </a:bodyPr>
            <a:lstStyle/>
            <a:p>
              <a:r>
                <a:rPr lang="zh-CN" altLang="en-US" dirty="0"/>
                <a:t>视觉通路</a:t>
              </a:r>
              <a:endParaRPr lang="en-US" dirty="0"/>
            </a:p>
          </p:txBody>
        </p:sp>
        <p:sp>
          <p:nvSpPr>
            <p:cNvPr id="10" name="TextBox 9">
              <a:extLst>
                <a:ext uri="{FF2B5EF4-FFF2-40B4-BE49-F238E27FC236}">
                  <a16:creationId xmlns:a16="http://schemas.microsoft.com/office/drawing/2014/main" id="{FB06CD48-528F-D7FE-3EAF-9CDA712E679F}"/>
                </a:ext>
              </a:extLst>
            </p:cNvPr>
            <p:cNvSpPr txBox="1"/>
            <p:nvPr/>
          </p:nvSpPr>
          <p:spPr>
            <a:xfrm>
              <a:off x="10360" y="7037"/>
              <a:ext cx="1747" cy="582"/>
            </a:xfrm>
            <a:prstGeom prst="rect">
              <a:avLst/>
            </a:prstGeom>
            <a:noFill/>
          </p:spPr>
          <p:txBody>
            <a:bodyPr wrap="square" rtlCol="0">
              <a:spAutoFit/>
            </a:bodyPr>
            <a:lstStyle/>
            <a:p>
              <a:r>
                <a:rPr lang="zh-CN" altLang="en-US" dirty="0"/>
                <a:t>视网膜</a:t>
              </a:r>
              <a:endParaRPr lang="en-US" dirty="0"/>
            </a:p>
          </p:txBody>
        </p:sp>
        <p:sp>
          <p:nvSpPr>
            <p:cNvPr id="11" name="TextBox 10">
              <a:extLst>
                <a:ext uri="{FF2B5EF4-FFF2-40B4-BE49-F238E27FC236}">
                  <a16:creationId xmlns:a16="http://schemas.microsoft.com/office/drawing/2014/main" id="{A7BC2664-EDA7-57BA-D7E3-7E1323F1F2FD}"/>
                </a:ext>
              </a:extLst>
            </p:cNvPr>
            <p:cNvSpPr txBox="1"/>
            <p:nvPr/>
          </p:nvSpPr>
          <p:spPr>
            <a:xfrm>
              <a:off x="7266" y="1785"/>
              <a:ext cx="3961" cy="580"/>
            </a:xfrm>
            <a:prstGeom prst="rect">
              <a:avLst/>
            </a:prstGeom>
            <a:solidFill>
              <a:schemeClr val="bg1"/>
            </a:solidFill>
          </p:spPr>
          <p:txBody>
            <a:bodyPr wrap="square" rtlCol="0">
              <a:spAutoFit/>
            </a:bodyPr>
            <a:lstStyle/>
            <a:p>
              <a:r>
                <a:rPr lang="zh-CN" altLang="en-US" dirty="0"/>
                <a:t>视网膜信息处理流程</a:t>
              </a:r>
            </a:p>
          </p:txBody>
        </p:sp>
      </p:grpSp>
    </p:spTree>
    <p:extLst>
      <p:ext uri="{BB962C8B-B14F-4D97-AF65-F5344CB8AC3E}">
        <p14:creationId xmlns:p14="http://schemas.microsoft.com/office/powerpoint/2010/main" val="12147004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神经网络设计的另一个关键点是确定它的结构</a:t>
            </a:r>
            <a:endParaRPr lang="en-US" altLang="zh-CN" dirty="0"/>
          </a:p>
          <a:p>
            <a:pPr lvl="1"/>
            <a:r>
              <a:rPr lang="zh-CN" altLang="en-US" dirty="0"/>
              <a:t>具有多少单元，以及这些单元应该如何连接。</a:t>
            </a:r>
            <a:endParaRPr lang="en-US" altLang="zh-CN" dirty="0"/>
          </a:p>
          <a:p>
            <a:endParaRPr lang="en-US" altLang="zh-CN" dirty="0"/>
          </a:p>
          <a:p>
            <a:r>
              <a:rPr lang="zh-CN" altLang="en-US" dirty="0"/>
              <a:t>大多数神经网络被组织成</a:t>
            </a:r>
            <a:r>
              <a:rPr lang="zh-CN" altLang="en-US" dirty="0">
                <a:solidFill>
                  <a:srgbClr val="FF0000"/>
                </a:solidFill>
              </a:rPr>
              <a:t>层</a:t>
            </a:r>
            <a:r>
              <a:rPr lang="zh-CN" altLang="en-US" dirty="0"/>
              <a:t>的单元组</a:t>
            </a:r>
            <a:endParaRPr lang="en-US" altLang="zh-CN" dirty="0"/>
          </a:p>
          <a:p>
            <a:endParaRPr lang="en-US" altLang="zh-CN" dirty="0"/>
          </a:p>
          <a:p>
            <a:r>
              <a:rPr lang="zh-CN" altLang="en-US" dirty="0"/>
              <a:t>大多数神经网络架构将这些层布置成</a:t>
            </a:r>
            <a:r>
              <a:rPr lang="zh-CN" altLang="en-US" dirty="0">
                <a:solidFill>
                  <a:srgbClr val="FF0000"/>
                </a:solidFill>
              </a:rPr>
              <a:t>链式结构</a:t>
            </a:r>
            <a:r>
              <a:rPr lang="zh-CN" altLang="en-US" dirty="0"/>
              <a:t>，其中每一层都是前一层的函数</a:t>
            </a:r>
            <a:endParaRPr lang="en-US" altLang="zh-CN" dirty="0"/>
          </a:p>
          <a:p>
            <a:endParaRPr lang="en-US" altLang="zh-CN" dirty="0"/>
          </a:p>
          <a:p>
            <a:r>
              <a:rPr lang="zh-CN" altLang="en-US" dirty="0"/>
              <a:t>神经网络设计在于选择网络的深度和每一层的宽度</a:t>
            </a:r>
          </a:p>
          <a:p>
            <a:endParaRPr lang="zh-CN" altLang="en-US" dirty="0"/>
          </a:p>
        </p:txBody>
      </p:sp>
      <p:sp>
        <p:nvSpPr>
          <p:cNvPr id="2" name="标题 1"/>
          <p:cNvSpPr>
            <a:spLocks noGrp="1"/>
          </p:cNvSpPr>
          <p:nvPr>
            <p:ph type="title" idx="4294967295"/>
          </p:nvPr>
        </p:nvSpPr>
        <p:spPr>
          <a:xfrm>
            <a:off x="0" y="-101600"/>
            <a:ext cx="7886700" cy="981075"/>
          </a:xfrm>
          <a:prstGeom prst="rect">
            <a:avLst/>
          </a:prstGeom>
        </p:spPr>
        <p:txBody>
          <a:bodyPr/>
          <a:lstStyle/>
          <a:p>
            <a:r>
              <a:rPr lang="zh-CN" altLang="en-US" dirty="0"/>
              <a:t>网络结构</a:t>
            </a:r>
          </a:p>
        </p:txBody>
      </p:sp>
      <p:sp>
        <p:nvSpPr>
          <p:cNvPr id="16" name="矩形 15"/>
          <p:cNvSpPr/>
          <p:nvPr/>
        </p:nvSpPr>
        <p:spPr>
          <a:xfrm>
            <a:off x="2662746" y="4924394"/>
            <a:ext cx="6479931" cy="646331"/>
          </a:xfrm>
          <a:prstGeom prst="rect">
            <a:avLst/>
          </a:prstGeom>
          <a:solidFill>
            <a:schemeClr val="accent2">
              <a:lumMod val="20000"/>
              <a:lumOff val="80000"/>
            </a:schemeClr>
          </a:solidFill>
        </p:spPr>
        <p:txBody>
          <a:bodyPr wrap="square">
            <a:spAutoFit/>
          </a:bodyPr>
          <a:lstStyle/>
          <a:p>
            <a:pPr>
              <a:defRPr/>
            </a:pPr>
            <a:r>
              <a:rPr lang="zh-CN" altLang="en-US" dirty="0">
                <a:solidFill>
                  <a:prstClr val="black"/>
                </a:solidFill>
                <a:latin typeface="Times New Roman"/>
                <a:ea typeface="微软雅黑"/>
              </a:rPr>
              <a:t>更深层网络通常能在每一层使用更少的单元数和更少的参数，并且有更强的泛化能力。但是通常也更</a:t>
            </a:r>
            <a:r>
              <a:rPr lang="zh-CN" altLang="en-US" dirty="0">
                <a:solidFill>
                  <a:srgbClr val="FF0000"/>
                </a:solidFill>
                <a:latin typeface="Times New Roman"/>
                <a:ea typeface="微软雅黑"/>
              </a:rPr>
              <a:t>难以优化</a:t>
            </a:r>
          </a:p>
        </p:txBody>
      </p:sp>
    </p:spTree>
    <p:extLst>
      <p:ext uri="{BB962C8B-B14F-4D97-AF65-F5344CB8AC3E}">
        <p14:creationId xmlns:p14="http://schemas.microsoft.com/office/powerpoint/2010/main" val="35957247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sz="2400" dirty="0"/>
              <a:t>输出层与输入层之间的一层神经元</a:t>
            </a:r>
            <a:r>
              <a:rPr lang="en-US" altLang="zh-CN" sz="2400" dirty="0"/>
              <a:t>, </a:t>
            </a:r>
            <a:r>
              <a:rPr lang="zh-CN" altLang="en-US" sz="2400" dirty="0"/>
              <a:t>被称之为</a:t>
            </a:r>
            <a:r>
              <a:rPr lang="zh-CN" altLang="en-US" sz="2400" dirty="0">
                <a:solidFill>
                  <a:srgbClr val="FF0000"/>
                </a:solidFill>
              </a:rPr>
              <a:t>隐层或隐含层</a:t>
            </a:r>
            <a:r>
              <a:rPr lang="en-US" altLang="zh-CN" sz="2400" dirty="0"/>
              <a:t>, </a:t>
            </a:r>
            <a:r>
              <a:rPr lang="zh-CN" altLang="en-US" sz="2400" dirty="0"/>
              <a:t>隐含层和输出层神经元都是具有激活函数的功能神经元</a:t>
            </a:r>
            <a:endParaRPr lang="en-US" altLang="zh-CN" sz="2400" dirty="0"/>
          </a:p>
          <a:p>
            <a:endParaRPr lang="zh-CN" altLang="en-US" dirty="0"/>
          </a:p>
        </p:txBody>
      </p:sp>
      <p:sp>
        <p:nvSpPr>
          <p:cNvPr id="2" name="标题 1"/>
          <p:cNvSpPr>
            <a:spLocks noGrp="1"/>
          </p:cNvSpPr>
          <p:nvPr>
            <p:ph type="title" idx="4294967295"/>
          </p:nvPr>
        </p:nvSpPr>
        <p:spPr>
          <a:xfrm>
            <a:off x="0" y="-101600"/>
            <a:ext cx="7886700" cy="981075"/>
          </a:xfrm>
          <a:prstGeom prst="rect">
            <a:avLst/>
          </a:prstGeom>
        </p:spPr>
        <p:txBody>
          <a:bodyPr>
            <a:normAutofit/>
          </a:bodyPr>
          <a:lstStyle/>
          <a:p>
            <a:r>
              <a:rPr lang="zh-CN" altLang="en-US" dirty="0">
                <a:latin typeface="+mj-ea"/>
                <a:ea typeface="+mj-ea"/>
              </a:rPr>
              <a:t>多层感知机</a:t>
            </a:r>
            <a:r>
              <a:rPr lang="en-US" altLang="zh-CN" dirty="0">
                <a:latin typeface="+mj-ea"/>
                <a:ea typeface="+mj-ea"/>
              </a:rPr>
              <a:t>Multilayer Perceptron (MLP)</a:t>
            </a:r>
            <a:endParaRPr lang="zh-CN" altLang="en-US" dirty="0">
              <a:latin typeface="+mj-ea"/>
              <a:ea typeface="+mj-ea"/>
            </a:endParaRPr>
          </a:p>
        </p:txBody>
      </p:sp>
      <p:pic>
        <p:nvPicPr>
          <p:cNvPr id="4" name="图片 3">
            <a:extLst>
              <a:ext uri="{FF2B5EF4-FFF2-40B4-BE49-F238E27FC236}">
                <a16:creationId xmlns:a16="http://schemas.microsoft.com/office/drawing/2014/main" id="{0533FBB5-5B5F-FE4E-09C3-386F422DC3F8}"/>
              </a:ext>
            </a:extLst>
          </p:cNvPr>
          <p:cNvPicPr>
            <a:picLocks noChangeAspect="1"/>
          </p:cNvPicPr>
          <p:nvPr/>
        </p:nvPicPr>
        <p:blipFill>
          <a:blip r:embed="rId2"/>
          <a:stretch>
            <a:fillRect/>
          </a:stretch>
        </p:blipFill>
        <p:spPr>
          <a:xfrm>
            <a:off x="2212671" y="2711113"/>
            <a:ext cx="7396155" cy="3626711"/>
          </a:xfrm>
          <a:prstGeom prst="rect">
            <a:avLst/>
          </a:prstGeom>
        </p:spPr>
      </p:pic>
      <mc:AlternateContent xmlns:mc="http://schemas.openxmlformats.org/markup-compatibility/2006" xmlns:a14="http://schemas.microsoft.com/office/drawing/2010/main">
        <mc:Choice Requires="a14">
          <p:sp>
            <p:nvSpPr>
              <p:cNvPr id="5" name="矩形 4">
                <a:extLst>
                  <a:ext uri="{FF2B5EF4-FFF2-40B4-BE49-F238E27FC236}">
                    <a16:creationId xmlns:a16="http://schemas.microsoft.com/office/drawing/2014/main" id="{593E834E-BAEF-8A45-BDA7-A7678D1666EC}"/>
                  </a:ext>
                </a:extLst>
              </p:cNvPr>
              <p:cNvSpPr/>
              <p:nvPr/>
            </p:nvSpPr>
            <p:spPr>
              <a:xfrm>
                <a:off x="2941136" y="2223264"/>
                <a:ext cx="2787045" cy="387927"/>
              </a:xfrm>
              <a:prstGeom prst="rect">
                <a:avLst/>
              </a:prstGeom>
            </p:spPr>
            <p:txBody>
              <a:bodyPr wrap="none">
                <a:spAutoFit/>
              </a:bodyPr>
              <a:lstStyle/>
              <a:p>
                <a:pPr>
                  <a:defRPr/>
                </a:pPr>
                <a14:m>
                  <m:oMathPara xmlns:m="http://schemas.openxmlformats.org/officeDocument/2006/math">
                    <m:oMathParaPr>
                      <m:jc m:val="centerGroup"/>
                    </m:oMathParaPr>
                    <m:oMath xmlns:m="http://schemas.openxmlformats.org/officeDocument/2006/math">
                      <m:sSup>
                        <m:sSupPr>
                          <m:ctrlPr>
                            <a:rPr lang="en-US" altLang="zh-CN" b="1" i="1">
                              <a:solidFill>
                                <a:prstClr val="black"/>
                              </a:solidFill>
                              <a:latin typeface="Cambria Math" panose="02040503050406030204" pitchFamily="18" charset="0"/>
                            </a:rPr>
                          </m:ctrlPr>
                        </m:sSupPr>
                        <m:e>
                          <m:r>
                            <a:rPr lang="en-US" altLang="zh-CN" b="1" i="1">
                              <a:solidFill>
                                <a:prstClr val="black"/>
                              </a:solidFill>
                              <a:latin typeface="Cambria Math" panose="02040503050406030204" pitchFamily="18" charset="0"/>
                            </a:rPr>
                            <m:t>𝒉</m:t>
                          </m:r>
                        </m:e>
                        <m:sup>
                          <m:r>
                            <a:rPr lang="en-US" altLang="zh-CN" b="1" i="1">
                              <a:solidFill>
                                <a:prstClr val="black"/>
                              </a:solidFill>
                              <a:latin typeface="Cambria Math" panose="02040503050406030204" pitchFamily="18" charset="0"/>
                            </a:rPr>
                            <m:t>(</m:t>
                          </m:r>
                          <m:r>
                            <a:rPr lang="en-US" altLang="zh-CN" i="1">
                              <a:solidFill>
                                <a:prstClr val="black"/>
                              </a:solidFill>
                              <a:latin typeface="Cambria Math" panose="02040503050406030204" pitchFamily="18" charset="0"/>
                            </a:rPr>
                            <m:t>1</m:t>
                          </m:r>
                          <m:r>
                            <a:rPr lang="en-US" altLang="zh-CN" b="1" i="1">
                              <a:solidFill>
                                <a:prstClr val="black"/>
                              </a:solidFill>
                              <a:latin typeface="Cambria Math" panose="02040503050406030204" pitchFamily="18" charset="0"/>
                            </a:rPr>
                            <m:t>)</m:t>
                          </m:r>
                        </m:sup>
                      </m:sSup>
                      <m:r>
                        <a:rPr lang="en-US" altLang="zh-CN" i="1">
                          <a:solidFill>
                            <a:prstClr val="black"/>
                          </a:solidFill>
                          <a:latin typeface="Cambria Math" panose="02040503050406030204" pitchFamily="18" charset="0"/>
                        </a:rPr>
                        <m:t>=</m:t>
                      </m:r>
                      <m:sSup>
                        <m:sSupPr>
                          <m:ctrlPr>
                            <a:rPr lang="en-US" altLang="zh-CN" i="1">
                              <a:solidFill>
                                <a:prstClr val="black"/>
                              </a:solidFill>
                              <a:latin typeface="Cambria Math" panose="02040503050406030204" pitchFamily="18" charset="0"/>
                            </a:rPr>
                          </m:ctrlPr>
                        </m:sSupPr>
                        <m:e>
                          <m:r>
                            <a:rPr lang="en-US" altLang="zh-CN" i="1">
                              <a:solidFill>
                                <a:prstClr val="black"/>
                              </a:solidFill>
                              <a:latin typeface="Cambria Math" panose="02040503050406030204" pitchFamily="18" charset="0"/>
                            </a:rPr>
                            <m:t>𝑔</m:t>
                          </m:r>
                        </m:e>
                        <m:sup>
                          <m:d>
                            <m:dPr>
                              <m:ctrlPr>
                                <a:rPr lang="en-US" altLang="zh-CN" i="1">
                                  <a:solidFill>
                                    <a:prstClr val="black"/>
                                  </a:solidFill>
                                  <a:latin typeface="Cambria Math" panose="02040503050406030204" pitchFamily="18" charset="0"/>
                                </a:rPr>
                              </m:ctrlPr>
                            </m:dPr>
                            <m:e>
                              <m:r>
                                <a:rPr lang="en-US" altLang="zh-CN" i="1">
                                  <a:solidFill>
                                    <a:prstClr val="black"/>
                                  </a:solidFill>
                                  <a:latin typeface="Cambria Math" panose="02040503050406030204" pitchFamily="18" charset="0"/>
                                </a:rPr>
                                <m:t>1</m:t>
                              </m:r>
                            </m:e>
                          </m:d>
                        </m:sup>
                      </m:sSup>
                      <m:r>
                        <a:rPr lang="en-US" altLang="zh-CN" i="1">
                          <a:solidFill>
                            <a:prstClr val="black"/>
                          </a:solidFill>
                          <a:latin typeface="Cambria Math" panose="02040503050406030204" pitchFamily="18" charset="0"/>
                        </a:rPr>
                        <m:t>(</m:t>
                      </m:r>
                      <m:sSup>
                        <m:sSupPr>
                          <m:ctrlPr>
                            <a:rPr lang="en-US" altLang="zh-CN" b="1" i="1">
                              <a:solidFill>
                                <a:prstClr val="black"/>
                              </a:solidFill>
                              <a:latin typeface="Cambria Math" panose="02040503050406030204" pitchFamily="18" charset="0"/>
                            </a:rPr>
                          </m:ctrlPr>
                        </m:sSupPr>
                        <m:e>
                          <m:r>
                            <a:rPr lang="en-US" altLang="zh-CN" b="1" i="1">
                              <a:solidFill>
                                <a:prstClr val="black"/>
                              </a:solidFill>
                              <a:latin typeface="Cambria Math" panose="02040503050406030204" pitchFamily="18" charset="0"/>
                            </a:rPr>
                            <m:t>𝑾</m:t>
                          </m:r>
                        </m:e>
                        <m:sup>
                          <m:d>
                            <m:dPr>
                              <m:ctrlPr>
                                <a:rPr lang="en-US" altLang="zh-CN" i="1">
                                  <a:solidFill>
                                    <a:prstClr val="black"/>
                                  </a:solidFill>
                                  <a:latin typeface="Cambria Math" panose="02040503050406030204" pitchFamily="18" charset="0"/>
                                </a:rPr>
                              </m:ctrlPr>
                            </m:dPr>
                            <m:e>
                              <m:r>
                                <a:rPr lang="en-US" altLang="zh-CN" i="1">
                                  <a:solidFill>
                                    <a:prstClr val="black"/>
                                  </a:solidFill>
                                  <a:latin typeface="Cambria Math" panose="02040503050406030204" pitchFamily="18" charset="0"/>
                                </a:rPr>
                                <m:t>1</m:t>
                              </m:r>
                            </m:e>
                          </m:d>
                        </m:sup>
                      </m:sSup>
                      <m:r>
                        <a:rPr lang="en-US" altLang="zh-CN" b="1" i="1">
                          <a:solidFill>
                            <a:prstClr val="black"/>
                          </a:solidFill>
                          <a:latin typeface="Cambria Math" panose="02040503050406030204" pitchFamily="18" charset="0"/>
                        </a:rPr>
                        <m:t>𝒙</m:t>
                      </m:r>
                      <m:r>
                        <a:rPr lang="en-US" altLang="zh-CN" i="1">
                          <a:solidFill>
                            <a:prstClr val="black"/>
                          </a:solidFill>
                          <a:latin typeface="Cambria Math" panose="02040503050406030204" pitchFamily="18" charset="0"/>
                        </a:rPr>
                        <m:t>+</m:t>
                      </m:r>
                      <m:sSup>
                        <m:sSupPr>
                          <m:ctrlPr>
                            <a:rPr lang="en-US" altLang="zh-CN" i="1" dirty="0">
                              <a:solidFill>
                                <a:prstClr val="black"/>
                              </a:solidFill>
                              <a:latin typeface="Cambria Math" panose="02040503050406030204" pitchFamily="18" charset="0"/>
                            </a:rPr>
                          </m:ctrlPr>
                        </m:sSupPr>
                        <m:e>
                          <m:r>
                            <a:rPr lang="en-US" altLang="zh-CN" i="1" dirty="0">
                              <a:solidFill>
                                <a:prstClr val="black"/>
                              </a:solidFill>
                              <a:latin typeface="Cambria Math" panose="02040503050406030204" pitchFamily="18" charset="0"/>
                            </a:rPr>
                            <m:t>𝑏</m:t>
                          </m:r>
                        </m:e>
                        <m:sup>
                          <m:d>
                            <m:dPr>
                              <m:ctrlPr>
                                <a:rPr lang="en-US" altLang="zh-CN" i="1" dirty="0">
                                  <a:solidFill>
                                    <a:prstClr val="black"/>
                                  </a:solidFill>
                                  <a:latin typeface="Cambria Math" panose="02040503050406030204" pitchFamily="18" charset="0"/>
                                </a:rPr>
                              </m:ctrlPr>
                            </m:dPr>
                            <m:e>
                              <m:r>
                                <a:rPr lang="en-US" altLang="zh-CN" i="1" dirty="0">
                                  <a:solidFill>
                                    <a:prstClr val="black"/>
                                  </a:solidFill>
                                  <a:latin typeface="Cambria Math" panose="02040503050406030204" pitchFamily="18" charset="0"/>
                                </a:rPr>
                                <m:t>1</m:t>
                              </m:r>
                            </m:e>
                          </m:d>
                        </m:sup>
                      </m:sSup>
                      <m:r>
                        <a:rPr lang="en-US" altLang="zh-CN" i="1">
                          <a:solidFill>
                            <a:prstClr val="black"/>
                          </a:solidFill>
                          <a:latin typeface="Cambria Math" panose="02040503050406030204" pitchFamily="18" charset="0"/>
                        </a:rPr>
                        <m:t>)</m:t>
                      </m:r>
                    </m:oMath>
                  </m:oMathPara>
                </a14:m>
                <a:endParaRPr lang="zh-CN" altLang="en-US" dirty="0">
                  <a:solidFill>
                    <a:prstClr val="black"/>
                  </a:solidFill>
                  <a:latin typeface="Times New Roman"/>
                  <a:ea typeface="微软雅黑"/>
                </a:endParaRPr>
              </a:p>
            </p:txBody>
          </p:sp>
        </mc:Choice>
        <mc:Fallback xmlns="">
          <p:sp>
            <p:nvSpPr>
              <p:cNvPr id="5" name="矩形 4">
                <a:extLst>
                  <a:ext uri="{FF2B5EF4-FFF2-40B4-BE49-F238E27FC236}">
                    <a16:creationId xmlns:a16="http://schemas.microsoft.com/office/drawing/2014/main" id="{593E834E-BAEF-8A45-BDA7-A7678D1666EC}"/>
                  </a:ext>
                </a:extLst>
              </p:cNvPr>
              <p:cNvSpPr>
                <a:spLocks noRot="1" noChangeAspect="1" noMove="1" noResize="1" noEditPoints="1" noAdjustHandles="1" noChangeArrowheads="1" noChangeShapeType="1" noTextEdit="1"/>
              </p:cNvSpPr>
              <p:nvPr/>
            </p:nvSpPr>
            <p:spPr>
              <a:xfrm>
                <a:off x="2941136" y="2223264"/>
                <a:ext cx="2787045" cy="387927"/>
              </a:xfrm>
              <a:prstGeom prst="rect">
                <a:avLst/>
              </a:prstGeom>
              <a:blipFill>
                <a:blip r:embed="rId3"/>
                <a:stretch>
                  <a:fillRect b="-16129"/>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 name="矩形 5">
                <a:extLst>
                  <a:ext uri="{FF2B5EF4-FFF2-40B4-BE49-F238E27FC236}">
                    <a16:creationId xmlns:a16="http://schemas.microsoft.com/office/drawing/2014/main" id="{3DA8EF2A-BC99-DEC9-376D-8D0B6A23A114}"/>
                  </a:ext>
                </a:extLst>
              </p:cNvPr>
              <p:cNvSpPr/>
              <p:nvPr/>
            </p:nvSpPr>
            <p:spPr>
              <a:xfrm>
                <a:off x="6399148" y="2254241"/>
                <a:ext cx="2787045" cy="387927"/>
              </a:xfrm>
              <a:prstGeom prst="rect">
                <a:avLst/>
              </a:prstGeom>
            </p:spPr>
            <p:txBody>
              <a:bodyPr wrap="none">
                <a:spAutoFit/>
              </a:bodyPr>
              <a:lstStyle/>
              <a:p>
                <a:pPr>
                  <a:defRPr/>
                </a:pPr>
                <a14:m>
                  <m:oMathPara xmlns:m="http://schemas.openxmlformats.org/officeDocument/2006/math">
                    <m:oMathParaPr>
                      <m:jc m:val="centerGroup"/>
                    </m:oMathParaPr>
                    <m:oMath xmlns:m="http://schemas.openxmlformats.org/officeDocument/2006/math">
                      <m:sSup>
                        <m:sSupPr>
                          <m:ctrlPr>
                            <a:rPr lang="en-US" altLang="zh-CN" b="1" i="1">
                              <a:solidFill>
                                <a:prstClr val="black"/>
                              </a:solidFill>
                              <a:latin typeface="Cambria Math" panose="02040503050406030204" pitchFamily="18" charset="0"/>
                            </a:rPr>
                          </m:ctrlPr>
                        </m:sSupPr>
                        <m:e>
                          <m:r>
                            <a:rPr lang="en-US" altLang="zh-CN" b="1" i="1">
                              <a:solidFill>
                                <a:prstClr val="black"/>
                              </a:solidFill>
                              <a:latin typeface="Cambria Math" panose="02040503050406030204" pitchFamily="18" charset="0"/>
                            </a:rPr>
                            <m:t>𝒉</m:t>
                          </m:r>
                        </m:e>
                        <m:sup>
                          <m:r>
                            <a:rPr lang="en-US" altLang="zh-CN" b="1" i="1">
                              <a:solidFill>
                                <a:prstClr val="black"/>
                              </a:solidFill>
                              <a:latin typeface="Cambria Math" panose="02040503050406030204" pitchFamily="18" charset="0"/>
                            </a:rPr>
                            <m:t>(</m:t>
                          </m:r>
                          <m:r>
                            <a:rPr lang="en-US" altLang="zh-CN" i="1">
                              <a:solidFill>
                                <a:prstClr val="black"/>
                              </a:solidFill>
                              <a:latin typeface="Cambria Math" panose="02040503050406030204" pitchFamily="18" charset="0"/>
                            </a:rPr>
                            <m:t>2</m:t>
                          </m:r>
                          <m:r>
                            <a:rPr lang="en-US" altLang="zh-CN" b="1" i="1">
                              <a:solidFill>
                                <a:prstClr val="black"/>
                              </a:solidFill>
                              <a:latin typeface="Cambria Math" panose="02040503050406030204" pitchFamily="18" charset="0"/>
                            </a:rPr>
                            <m:t>)</m:t>
                          </m:r>
                        </m:sup>
                      </m:sSup>
                      <m:r>
                        <a:rPr lang="en-US" altLang="zh-CN" i="1">
                          <a:solidFill>
                            <a:prstClr val="black"/>
                          </a:solidFill>
                          <a:latin typeface="Cambria Math" panose="02040503050406030204" pitchFamily="18" charset="0"/>
                        </a:rPr>
                        <m:t>=</m:t>
                      </m:r>
                      <m:sSup>
                        <m:sSupPr>
                          <m:ctrlPr>
                            <a:rPr lang="en-US" altLang="zh-CN" i="1">
                              <a:solidFill>
                                <a:prstClr val="black"/>
                              </a:solidFill>
                              <a:latin typeface="Cambria Math" panose="02040503050406030204" pitchFamily="18" charset="0"/>
                            </a:rPr>
                          </m:ctrlPr>
                        </m:sSupPr>
                        <m:e>
                          <m:r>
                            <a:rPr lang="en-US" altLang="zh-CN" i="1">
                              <a:solidFill>
                                <a:prstClr val="black"/>
                              </a:solidFill>
                              <a:latin typeface="Cambria Math" panose="02040503050406030204" pitchFamily="18" charset="0"/>
                            </a:rPr>
                            <m:t>𝑔</m:t>
                          </m:r>
                        </m:e>
                        <m:sup>
                          <m:d>
                            <m:dPr>
                              <m:ctrlPr>
                                <a:rPr lang="en-US" altLang="zh-CN" i="1">
                                  <a:solidFill>
                                    <a:prstClr val="black"/>
                                  </a:solidFill>
                                  <a:latin typeface="Cambria Math" panose="02040503050406030204" pitchFamily="18" charset="0"/>
                                </a:rPr>
                              </m:ctrlPr>
                            </m:dPr>
                            <m:e>
                              <m:r>
                                <a:rPr lang="en-US" altLang="zh-CN" i="1">
                                  <a:solidFill>
                                    <a:prstClr val="black"/>
                                  </a:solidFill>
                                  <a:latin typeface="Cambria Math" panose="02040503050406030204" pitchFamily="18" charset="0"/>
                                </a:rPr>
                                <m:t>2</m:t>
                              </m:r>
                            </m:e>
                          </m:d>
                        </m:sup>
                      </m:sSup>
                      <m:r>
                        <a:rPr lang="en-US" altLang="zh-CN" i="1">
                          <a:solidFill>
                            <a:prstClr val="black"/>
                          </a:solidFill>
                          <a:latin typeface="Cambria Math" panose="02040503050406030204" pitchFamily="18" charset="0"/>
                        </a:rPr>
                        <m:t>(</m:t>
                      </m:r>
                      <m:sSup>
                        <m:sSupPr>
                          <m:ctrlPr>
                            <a:rPr lang="en-US" altLang="zh-CN" b="1" i="1">
                              <a:solidFill>
                                <a:prstClr val="black"/>
                              </a:solidFill>
                              <a:latin typeface="Cambria Math" panose="02040503050406030204" pitchFamily="18" charset="0"/>
                            </a:rPr>
                          </m:ctrlPr>
                        </m:sSupPr>
                        <m:e>
                          <m:r>
                            <a:rPr lang="en-US" altLang="zh-CN" b="1" i="1">
                              <a:solidFill>
                                <a:prstClr val="black"/>
                              </a:solidFill>
                              <a:latin typeface="Cambria Math" panose="02040503050406030204" pitchFamily="18" charset="0"/>
                            </a:rPr>
                            <m:t>𝑾</m:t>
                          </m:r>
                        </m:e>
                        <m:sup>
                          <m:d>
                            <m:dPr>
                              <m:ctrlPr>
                                <a:rPr lang="en-US" altLang="zh-CN" i="1">
                                  <a:solidFill>
                                    <a:prstClr val="black"/>
                                  </a:solidFill>
                                  <a:latin typeface="Cambria Math" panose="02040503050406030204" pitchFamily="18" charset="0"/>
                                </a:rPr>
                              </m:ctrlPr>
                            </m:dPr>
                            <m:e>
                              <m:r>
                                <a:rPr lang="en-US" altLang="zh-CN" i="1">
                                  <a:solidFill>
                                    <a:prstClr val="black"/>
                                  </a:solidFill>
                                  <a:latin typeface="Cambria Math" panose="02040503050406030204" pitchFamily="18" charset="0"/>
                                </a:rPr>
                                <m:t>2</m:t>
                              </m:r>
                            </m:e>
                          </m:d>
                        </m:sup>
                      </m:sSup>
                      <m:r>
                        <a:rPr lang="en-US" altLang="zh-CN" b="1" i="1">
                          <a:solidFill>
                            <a:prstClr val="black"/>
                          </a:solidFill>
                          <a:latin typeface="Cambria Math" panose="02040503050406030204" pitchFamily="18" charset="0"/>
                        </a:rPr>
                        <m:t>𝒙</m:t>
                      </m:r>
                      <m:r>
                        <a:rPr lang="en-US" altLang="zh-CN" i="1">
                          <a:solidFill>
                            <a:prstClr val="black"/>
                          </a:solidFill>
                          <a:latin typeface="Cambria Math" panose="02040503050406030204" pitchFamily="18" charset="0"/>
                        </a:rPr>
                        <m:t>+</m:t>
                      </m:r>
                      <m:sSup>
                        <m:sSupPr>
                          <m:ctrlPr>
                            <a:rPr lang="en-US" altLang="zh-CN" i="1" dirty="0">
                              <a:solidFill>
                                <a:prstClr val="black"/>
                              </a:solidFill>
                              <a:latin typeface="Cambria Math" panose="02040503050406030204" pitchFamily="18" charset="0"/>
                            </a:rPr>
                          </m:ctrlPr>
                        </m:sSupPr>
                        <m:e>
                          <m:r>
                            <a:rPr lang="en-US" altLang="zh-CN" i="1" dirty="0">
                              <a:solidFill>
                                <a:prstClr val="black"/>
                              </a:solidFill>
                              <a:latin typeface="Cambria Math" panose="02040503050406030204" pitchFamily="18" charset="0"/>
                            </a:rPr>
                            <m:t>𝑏</m:t>
                          </m:r>
                        </m:e>
                        <m:sup>
                          <m:d>
                            <m:dPr>
                              <m:ctrlPr>
                                <a:rPr lang="en-US" altLang="zh-CN" i="1" dirty="0">
                                  <a:solidFill>
                                    <a:prstClr val="black"/>
                                  </a:solidFill>
                                  <a:latin typeface="Cambria Math" panose="02040503050406030204" pitchFamily="18" charset="0"/>
                                </a:rPr>
                              </m:ctrlPr>
                            </m:dPr>
                            <m:e>
                              <m:r>
                                <a:rPr lang="en-US" altLang="zh-CN" i="1" dirty="0">
                                  <a:solidFill>
                                    <a:prstClr val="black"/>
                                  </a:solidFill>
                                  <a:latin typeface="Cambria Math" panose="02040503050406030204" pitchFamily="18" charset="0"/>
                                </a:rPr>
                                <m:t>1</m:t>
                              </m:r>
                            </m:e>
                          </m:d>
                        </m:sup>
                      </m:sSup>
                      <m:r>
                        <a:rPr lang="en-US" altLang="zh-CN" i="1">
                          <a:solidFill>
                            <a:prstClr val="black"/>
                          </a:solidFill>
                          <a:latin typeface="Cambria Math" panose="02040503050406030204" pitchFamily="18" charset="0"/>
                        </a:rPr>
                        <m:t>)</m:t>
                      </m:r>
                    </m:oMath>
                  </m:oMathPara>
                </a14:m>
                <a:endParaRPr lang="zh-CN" altLang="en-US" dirty="0">
                  <a:solidFill>
                    <a:prstClr val="black"/>
                  </a:solidFill>
                  <a:latin typeface="Times New Roman"/>
                  <a:ea typeface="微软雅黑"/>
                </a:endParaRPr>
              </a:p>
            </p:txBody>
          </p:sp>
        </mc:Choice>
        <mc:Fallback xmlns="">
          <p:sp>
            <p:nvSpPr>
              <p:cNvPr id="6" name="矩形 5">
                <a:extLst>
                  <a:ext uri="{FF2B5EF4-FFF2-40B4-BE49-F238E27FC236}">
                    <a16:creationId xmlns:a16="http://schemas.microsoft.com/office/drawing/2014/main" id="{3DA8EF2A-BC99-DEC9-376D-8D0B6A23A114}"/>
                  </a:ext>
                </a:extLst>
              </p:cNvPr>
              <p:cNvSpPr>
                <a:spLocks noRot="1" noChangeAspect="1" noMove="1" noResize="1" noEditPoints="1" noAdjustHandles="1" noChangeArrowheads="1" noChangeShapeType="1" noTextEdit="1"/>
              </p:cNvSpPr>
              <p:nvPr/>
            </p:nvSpPr>
            <p:spPr>
              <a:xfrm>
                <a:off x="6399148" y="2254241"/>
                <a:ext cx="2787045" cy="387927"/>
              </a:xfrm>
              <a:prstGeom prst="rect">
                <a:avLst/>
              </a:prstGeom>
              <a:blipFill>
                <a:blip r:embed="rId4"/>
                <a:stretch>
                  <a:fillRect b="-16129"/>
                </a:stretch>
              </a:blipFill>
            </p:spPr>
            <p:txBody>
              <a:bodyPr/>
              <a:lstStyle/>
              <a:p>
                <a:r>
                  <a:rPr lang="zh-CN" altLang="en-US">
                    <a:noFill/>
                  </a:rPr>
                  <a:t> </a:t>
                </a:r>
              </a:p>
            </p:txBody>
          </p:sp>
        </mc:Fallback>
      </mc:AlternateContent>
      <p:cxnSp>
        <p:nvCxnSpPr>
          <p:cNvPr id="8" name="直接箭头连接符 9">
            <a:extLst>
              <a:ext uri="{FF2B5EF4-FFF2-40B4-BE49-F238E27FC236}">
                <a16:creationId xmlns:a16="http://schemas.microsoft.com/office/drawing/2014/main" id="{711C50F7-66E4-2AEA-8139-D69469713B0C}"/>
              </a:ext>
            </a:extLst>
          </p:cNvPr>
          <p:cNvCxnSpPr/>
          <p:nvPr/>
        </p:nvCxnSpPr>
        <p:spPr>
          <a:xfrm>
            <a:off x="4538858" y="2574802"/>
            <a:ext cx="290146" cy="2726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直接箭头连接符 10">
            <a:extLst>
              <a:ext uri="{FF2B5EF4-FFF2-40B4-BE49-F238E27FC236}">
                <a16:creationId xmlns:a16="http://schemas.microsoft.com/office/drawing/2014/main" id="{BBEC94A7-38F5-0675-60D4-79D36011413A}"/>
              </a:ext>
            </a:extLst>
          </p:cNvPr>
          <p:cNvCxnSpPr/>
          <p:nvPr/>
        </p:nvCxnSpPr>
        <p:spPr>
          <a:xfrm flipH="1">
            <a:off x="6891228" y="2594802"/>
            <a:ext cx="237833" cy="2726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id="{9134C306-911D-4827-75AC-6BD6D2BFD9B1}"/>
              </a:ext>
            </a:extLst>
          </p:cNvPr>
          <p:cNvSpPr txBox="1"/>
          <p:nvPr/>
        </p:nvSpPr>
        <p:spPr>
          <a:xfrm>
            <a:off x="3147110" y="2855421"/>
            <a:ext cx="1114292" cy="369332"/>
          </a:xfrm>
          <a:prstGeom prst="rect">
            <a:avLst/>
          </a:prstGeom>
          <a:noFill/>
        </p:spPr>
        <p:txBody>
          <a:bodyPr wrap="square" rtlCol="0">
            <a:spAutoFit/>
          </a:bodyPr>
          <a:lstStyle/>
          <a:p>
            <a:pPr algn="ctr"/>
            <a:r>
              <a:rPr lang="zh-CN" altLang="en-US" dirty="0">
                <a:solidFill>
                  <a:srgbClr val="FF0000"/>
                </a:solidFill>
              </a:rPr>
              <a:t>全连接</a:t>
            </a:r>
          </a:p>
        </p:txBody>
      </p:sp>
    </p:spTree>
    <p:extLst>
      <p:ext uri="{BB962C8B-B14F-4D97-AF65-F5344CB8AC3E}">
        <p14:creationId xmlns:p14="http://schemas.microsoft.com/office/powerpoint/2010/main" val="12875502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内容占位符 2"/>
              <p:cNvSpPr>
                <a:spLocks noGrp="1"/>
              </p:cNvSpPr>
              <p:nvPr>
                <p:ph idx="1"/>
              </p:nvPr>
            </p:nvSpPr>
            <p:spPr/>
            <p:txBody>
              <a:bodyPr/>
              <a:lstStyle/>
              <a:p>
                <a:r>
                  <a:rPr lang="zh-CN" altLang="en-US" b="1" i="1" dirty="0">
                    <a:latin typeface="Cambria Math" panose="02040503050406030204" pitchFamily="18" charset="0"/>
                  </a:rPr>
                  <a:t> </a:t>
                </a:r>
                <a:r>
                  <a:rPr lang="zh-CN" altLang="en-US" dirty="0">
                    <a:latin typeface="+mn-ea"/>
                    <a:ea typeface="+mn-ea"/>
                  </a:rPr>
                  <a:t>能解决</a:t>
                </a:r>
                <a:r>
                  <a:rPr lang="zh-CN" altLang="en-US" b="1" dirty="0">
                    <a:latin typeface="+mn-ea"/>
                    <a:ea typeface="+mn-ea"/>
                  </a:rPr>
                  <a:t>异或问题的两层感知机示例</a:t>
                </a:r>
                <a:endParaRPr lang="en-US" altLang="zh-CN" b="1" dirty="0">
                  <a:latin typeface="+mn-ea"/>
                  <a:ea typeface="+mn-ea"/>
                </a:endParaRPr>
              </a:p>
              <a:p>
                <a:pPr lvl="1"/>
                <a14:m>
                  <m:oMath xmlns:m="http://schemas.openxmlformats.org/officeDocument/2006/math">
                    <m:r>
                      <a:rPr lang="en-US" altLang="zh-CN" b="1" i="1" dirty="0" smtClean="0">
                        <a:latin typeface="Cambria Math" panose="02040503050406030204" pitchFamily="18" charset="0"/>
                      </a:rPr>
                      <m:t>𝒉</m:t>
                    </m:r>
                    <m:r>
                      <a:rPr lang="en-US" altLang="zh-CN" b="1" i="1" dirty="0" smtClean="0">
                        <a:latin typeface="Cambria Math" panose="02040503050406030204" pitchFamily="18" charset="0"/>
                      </a:rPr>
                      <m:t> </m:t>
                    </m:r>
                    <m:r>
                      <a:rPr lang="en-US" altLang="zh-CN" i="1" dirty="0">
                        <a:latin typeface="Cambria Math" panose="02040503050406030204" pitchFamily="18" charset="0"/>
                      </a:rPr>
                      <m:t>=</m:t>
                    </m:r>
                    <m:r>
                      <m:rPr>
                        <m:sty m:val="p"/>
                      </m:rPr>
                      <a:rPr lang="en-US" altLang="zh-CN" i="0" dirty="0">
                        <a:latin typeface="Cambria Math" panose="02040503050406030204" pitchFamily="18" charset="0"/>
                      </a:rPr>
                      <m:t>max</m:t>
                    </m:r>
                    <m:d>
                      <m:dPr>
                        <m:ctrlPr>
                          <a:rPr lang="en-US" altLang="zh-CN" i="1" dirty="0">
                            <a:latin typeface="Cambria Math" panose="02040503050406030204" pitchFamily="18" charset="0"/>
                          </a:rPr>
                        </m:ctrlPr>
                      </m:dPr>
                      <m:e>
                        <m:r>
                          <a:rPr lang="en-US" altLang="zh-CN" i="1" dirty="0">
                            <a:latin typeface="Cambria Math" panose="02040503050406030204" pitchFamily="18" charset="0"/>
                          </a:rPr>
                          <m:t>0, </m:t>
                        </m:r>
                        <m:d>
                          <m:dPr>
                            <m:begChr m:val="["/>
                            <m:endChr m:val="]"/>
                            <m:ctrlPr>
                              <a:rPr lang="en-US" altLang="zh-CN" b="0" i="1" dirty="0" smtClean="0">
                                <a:latin typeface="Cambria Math" panose="02040503050406030204" pitchFamily="18" charset="0"/>
                              </a:rPr>
                            </m:ctrlPr>
                          </m:dPr>
                          <m:e>
                            <m:m>
                              <m:mPr>
                                <m:mcs>
                                  <m:mc>
                                    <m:mcPr>
                                      <m:count m:val="2"/>
                                      <m:mcJc m:val="center"/>
                                    </m:mcPr>
                                  </m:mc>
                                </m:mcs>
                                <m:ctrlPr>
                                  <a:rPr lang="en-US" altLang="zh-CN" b="0" i="1" dirty="0" smtClean="0">
                                    <a:latin typeface="Cambria Math" panose="02040503050406030204" pitchFamily="18" charset="0"/>
                                  </a:rPr>
                                </m:ctrlPr>
                              </m:mPr>
                              <m:mr>
                                <m:e>
                                  <m:r>
                                    <m:rPr>
                                      <m:brk m:alnAt="7"/>
                                    </m:rPr>
                                    <a:rPr lang="en-US" altLang="zh-CN" b="0" i="1" dirty="0" smtClean="0">
                                      <a:latin typeface="Cambria Math" panose="02040503050406030204" pitchFamily="18" charset="0"/>
                                    </a:rPr>
                                    <m:t>1</m:t>
                                  </m:r>
                                </m:e>
                                <m:e>
                                  <m:r>
                                    <a:rPr lang="en-US" altLang="zh-CN" b="0" i="1" dirty="0" smtClean="0">
                                      <a:latin typeface="Cambria Math" panose="02040503050406030204" pitchFamily="18" charset="0"/>
                                    </a:rPr>
                                    <m:t>1</m:t>
                                  </m:r>
                                </m:e>
                              </m:mr>
                              <m:mr>
                                <m:e>
                                  <m:r>
                                    <a:rPr lang="en-US" altLang="zh-CN" b="0" i="1" dirty="0" smtClean="0">
                                      <a:latin typeface="Cambria Math" panose="02040503050406030204" pitchFamily="18" charset="0"/>
                                    </a:rPr>
                                    <m:t>1</m:t>
                                  </m:r>
                                </m:e>
                                <m:e>
                                  <m:r>
                                    <a:rPr lang="en-US" altLang="zh-CN" b="0" i="1" dirty="0" smtClean="0">
                                      <a:latin typeface="Cambria Math" panose="02040503050406030204" pitchFamily="18" charset="0"/>
                                    </a:rPr>
                                    <m:t>1</m:t>
                                  </m:r>
                                </m:e>
                              </m:mr>
                            </m:m>
                          </m:e>
                        </m:d>
                        <m:r>
                          <a:rPr lang="en-US" altLang="zh-CN" i="1" dirty="0">
                            <a:latin typeface="Cambria Math" panose="02040503050406030204" pitchFamily="18" charset="0"/>
                          </a:rPr>
                          <m:t> </m:t>
                        </m:r>
                        <m:r>
                          <a:rPr lang="en-US" altLang="zh-CN" b="1" i="1" dirty="0">
                            <a:latin typeface="Cambria Math" panose="02040503050406030204" pitchFamily="18" charset="0"/>
                          </a:rPr>
                          <m:t>𝒙</m:t>
                        </m:r>
                        <m:r>
                          <a:rPr lang="en-US" altLang="zh-CN" b="1" i="1" dirty="0">
                            <a:latin typeface="Cambria Math" panose="02040503050406030204" pitchFamily="18" charset="0"/>
                          </a:rPr>
                          <m:t> </m:t>
                        </m:r>
                        <m:r>
                          <a:rPr lang="en-US" altLang="zh-CN" i="1" dirty="0">
                            <a:latin typeface="Cambria Math" panose="02040503050406030204" pitchFamily="18" charset="0"/>
                          </a:rPr>
                          <m:t>+</m:t>
                        </m:r>
                        <m:d>
                          <m:dPr>
                            <m:begChr m:val="["/>
                            <m:endChr m:val="]"/>
                            <m:ctrlPr>
                              <a:rPr lang="en-US" altLang="zh-CN" b="1" i="1" dirty="0" smtClean="0">
                                <a:latin typeface="Cambria Math" panose="02040503050406030204" pitchFamily="18" charset="0"/>
                              </a:rPr>
                            </m:ctrlPr>
                          </m:dPr>
                          <m:e>
                            <m:m>
                              <m:mPr>
                                <m:mcs>
                                  <m:mc>
                                    <m:mcPr>
                                      <m:count m:val="1"/>
                                      <m:mcJc m:val="center"/>
                                    </m:mcPr>
                                  </m:mc>
                                </m:mcs>
                                <m:ctrlPr>
                                  <a:rPr lang="en-US" altLang="zh-CN" i="1" dirty="0" smtClean="0">
                                    <a:latin typeface="Cambria Math" panose="02040503050406030204" pitchFamily="18" charset="0"/>
                                  </a:rPr>
                                </m:ctrlPr>
                              </m:mPr>
                              <m:mr>
                                <m:e>
                                  <m:r>
                                    <m:rPr>
                                      <m:brk m:alnAt="7"/>
                                    </m:rPr>
                                    <a:rPr lang="en-US" altLang="zh-CN" b="0" i="1" dirty="0" smtClean="0">
                                      <a:latin typeface="Cambria Math" panose="02040503050406030204" pitchFamily="18" charset="0"/>
                                    </a:rPr>
                                    <m:t>0</m:t>
                                  </m:r>
                                </m:e>
                              </m:mr>
                              <m:mr>
                                <m:e>
                                  <m:r>
                                    <a:rPr lang="en-US" altLang="zh-CN" b="0" i="1" dirty="0" smtClean="0">
                                      <a:latin typeface="Cambria Math" panose="02040503050406030204" pitchFamily="18" charset="0"/>
                                    </a:rPr>
                                    <m:t>−1</m:t>
                                  </m:r>
                                </m:e>
                              </m:mr>
                            </m:m>
                          </m:e>
                        </m:d>
                      </m:e>
                    </m:d>
                  </m:oMath>
                </a14:m>
                <a:endParaRPr lang="en-US" altLang="zh-CN" dirty="0"/>
              </a:p>
              <a:p>
                <a:pPr lvl="1"/>
                <a14:m>
                  <m:oMath xmlns:m="http://schemas.openxmlformats.org/officeDocument/2006/math">
                    <m:r>
                      <a:rPr lang="en-US" altLang="zh-CN" b="0" i="1" smtClean="0">
                        <a:latin typeface="Cambria Math" panose="02040503050406030204" pitchFamily="18" charset="0"/>
                      </a:rPr>
                      <m:t>𝑦</m:t>
                    </m:r>
                    <m:r>
                      <a:rPr lang="en-US" altLang="zh-CN" b="0" i="1" smtClean="0">
                        <a:latin typeface="Cambria Math" panose="02040503050406030204" pitchFamily="18" charset="0"/>
                      </a:rPr>
                      <m:t>=</m:t>
                    </m:r>
                    <m:d>
                      <m:dPr>
                        <m:begChr m:val="["/>
                        <m:endChr m:val="]"/>
                        <m:ctrlPr>
                          <a:rPr lang="en-US" altLang="zh-CN" b="0" i="1" smtClean="0">
                            <a:latin typeface="Cambria Math" panose="02040503050406030204" pitchFamily="18" charset="0"/>
                          </a:rPr>
                        </m:ctrlPr>
                      </m:dPr>
                      <m:e>
                        <m:r>
                          <a:rPr lang="en-US" altLang="zh-CN" b="0" i="1" smtClean="0">
                            <a:latin typeface="Cambria Math" panose="02040503050406030204" pitchFamily="18" charset="0"/>
                          </a:rPr>
                          <m:t>1,−2</m:t>
                        </m:r>
                      </m:e>
                    </m:d>
                    <m:r>
                      <a:rPr lang="en-US" altLang="zh-CN" b="0" i="1" smtClean="0">
                        <a:latin typeface="Cambria Math" panose="02040503050406030204" pitchFamily="18" charset="0"/>
                      </a:rPr>
                      <m:t> </m:t>
                    </m:r>
                    <m:r>
                      <a:rPr lang="en-US" altLang="zh-CN" b="1" i="1" smtClean="0">
                        <a:latin typeface="Cambria Math" panose="02040503050406030204" pitchFamily="18" charset="0"/>
                      </a:rPr>
                      <m:t>𝒉</m:t>
                    </m:r>
                    <m:r>
                      <a:rPr lang="en-US" altLang="zh-CN" b="1" i="1" smtClean="0">
                        <a:latin typeface="Cambria Math" panose="02040503050406030204" pitchFamily="18" charset="0"/>
                      </a:rPr>
                      <m:t>−</m:t>
                    </m:r>
                    <m:r>
                      <a:rPr lang="en-US" altLang="zh-CN" b="0" i="1" smtClean="0">
                        <a:latin typeface="Cambria Math" panose="02040503050406030204" pitchFamily="18" charset="0"/>
                      </a:rPr>
                      <m:t>0.5</m:t>
                    </m:r>
                  </m:oMath>
                </a14:m>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blipFill>
                <a:blip r:embed="rId2"/>
                <a:stretch>
                  <a:fillRect l="-580" t="-1358"/>
                </a:stretch>
              </a:blipFill>
            </p:spPr>
            <p:txBody>
              <a:bodyPr/>
              <a:lstStyle/>
              <a:p>
                <a:r>
                  <a:rPr lang="zh-CN" altLang="en-US">
                    <a:noFill/>
                  </a:rPr>
                  <a:t> </a:t>
                </a:r>
              </a:p>
            </p:txBody>
          </p:sp>
        </mc:Fallback>
      </mc:AlternateContent>
      <p:sp>
        <p:nvSpPr>
          <p:cNvPr id="2" name="标题 1"/>
          <p:cNvSpPr>
            <a:spLocks noGrp="1"/>
          </p:cNvSpPr>
          <p:nvPr>
            <p:ph type="title" idx="4294967295"/>
          </p:nvPr>
        </p:nvSpPr>
        <p:spPr>
          <a:xfrm>
            <a:off x="0" y="-101600"/>
            <a:ext cx="7886700" cy="981075"/>
          </a:xfrm>
          <a:prstGeom prst="rect">
            <a:avLst/>
          </a:prstGeom>
        </p:spPr>
        <p:txBody>
          <a:bodyPr/>
          <a:lstStyle/>
          <a:p>
            <a:r>
              <a:rPr lang="zh-CN" altLang="en-US" dirty="0"/>
              <a:t>多层感知机</a:t>
            </a:r>
          </a:p>
        </p:txBody>
      </p:sp>
      <p:sp>
        <p:nvSpPr>
          <p:cNvPr id="7" name="矩形 6"/>
          <p:cNvSpPr/>
          <p:nvPr/>
        </p:nvSpPr>
        <p:spPr>
          <a:xfrm>
            <a:off x="6761241" y="4785575"/>
            <a:ext cx="1107996" cy="369332"/>
          </a:xfrm>
          <a:prstGeom prst="rect">
            <a:avLst/>
          </a:prstGeom>
        </p:spPr>
        <p:txBody>
          <a:bodyPr wrap="none">
            <a:spAutoFit/>
          </a:bodyPr>
          <a:lstStyle/>
          <a:p>
            <a:r>
              <a:rPr lang="zh-CN" altLang="en-US" dirty="0"/>
              <a:t>特征空间</a:t>
            </a:r>
          </a:p>
        </p:txBody>
      </p:sp>
      <p:grpSp>
        <p:nvGrpSpPr>
          <p:cNvPr id="47" name="组合 46"/>
          <p:cNvGrpSpPr/>
          <p:nvPr/>
        </p:nvGrpSpPr>
        <p:grpSpPr>
          <a:xfrm>
            <a:off x="5050285" y="4412198"/>
            <a:ext cx="1603227" cy="1326458"/>
            <a:chOff x="6285061" y="3143205"/>
            <a:chExt cx="1603226" cy="1326458"/>
          </a:xfrm>
        </p:grpSpPr>
        <p:sp>
          <p:nvSpPr>
            <p:cNvPr id="14" name="矩形 13"/>
            <p:cNvSpPr/>
            <p:nvPr/>
          </p:nvSpPr>
          <p:spPr>
            <a:xfrm>
              <a:off x="6509079" y="3143205"/>
              <a:ext cx="1379208" cy="111662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 name="直接连接符 14"/>
            <p:cNvCxnSpPr/>
            <p:nvPr/>
          </p:nvCxnSpPr>
          <p:spPr>
            <a:xfrm flipV="1">
              <a:off x="6748765" y="4192665"/>
              <a:ext cx="0" cy="703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V="1">
              <a:off x="7205966" y="4192665"/>
              <a:ext cx="0" cy="703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6509079" y="3358922"/>
              <a:ext cx="72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6509079" y="4061390"/>
              <a:ext cx="72000" cy="0"/>
            </a:xfrm>
            <a:prstGeom prst="line">
              <a:avLst/>
            </a:prstGeom>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6634465" y="4192664"/>
              <a:ext cx="228600" cy="276999"/>
            </a:xfrm>
            <a:prstGeom prst="rect">
              <a:avLst/>
            </a:prstGeom>
            <a:noFill/>
          </p:spPr>
          <p:txBody>
            <a:bodyPr wrap="square" rtlCol="0">
              <a:spAutoFit/>
            </a:bodyPr>
            <a:lstStyle/>
            <a:p>
              <a:pPr algn="ctr"/>
              <a:r>
                <a:rPr lang="en-US" altLang="zh-CN" sz="1200" dirty="0"/>
                <a:t>0</a:t>
              </a:r>
              <a:endParaRPr lang="zh-CN" altLang="en-US" sz="1200" dirty="0"/>
            </a:p>
          </p:txBody>
        </p:sp>
        <p:sp>
          <p:nvSpPr>
            <p:cNvPr id="20" name="文本框 19"/>
            <p:cNvSpPr txBox="1"/>
            <p:nvPr/>
          </p:nvSpPr>
          <p:spPr>
            <a:xfrm>
              <a:off x="7097965" y="4192664"/>
              <a:ext cx="228600" cy="276999"/>
            </a:xfrm>
            <a:prstGeom prst="rect">
              <a:avLst/>
            </a:prstGeom>
            <a:noFill/>
          </p:spPr>
          <p:txBody>
            <a:bodyPr wrap="square" rtlCol="0">
              <a:spAutoFit/>
            </a:bodyPr>
            <a:lstStyle/>
            <a:p>
              <a:pPr algn="ctr"/>
              <a:r>
                <a:rPr lang="en-US" altLang="zh-CN" sz="1200" dirty="0"/>
                <a:t>1</a:t>
              </a:r>
              <a:endParaRPr lang="zh-CN" altLang="en-US" sz="1200" dirty="0"/>
            </a:p>
          </p:txBody>
        </p:sp>
        <p:sp>
          <p:nvSpPr>
            <p:cNvPr id="21" name="文本框 20"/>
            <p:cNvSpPr txBox="1"/>
            <p:nvPr/>
          </p:nvSpPr>
          <p:spPr>
            <a:xfrm>
              <a:off x="6285061" y="3922891"/>
              <a:ext cx="228600" cy="276999"/>
            </a:xfrm>
            <a:prstGeom prst="rect">
              <a:avLst/>
            </a:prstGeom>
            <a:noFill/>
          </p:spPr>
          <p:txBody>
            <a:bodyPr wrap="square" rtlCol="0">
              <a:spAutoFit/>
            </a:bodyPr>
            <a:lstStyle/>
            <a:p>
              <a:pPr algn="ctr"/>
              <a:r>
                <a:rPr lang="en-US" altLang="zh-CN" sz="1200" dirty="0"/>
                <a:t>0</a:t>
              </a:r>
              <a:endParaRPr lang="zh-CN" altLang="en-US" sz="1200" dirty="0"/>
            </a:p>
          </p:txBody>
        </p:sp>
        <p:sp>
          <p:nvSpPr>
            <p:cNvPr id="22" name="文本框 21"/>
            <p:cNvSpPr txBox="1"/>
            <p:nvPr/>
          </p:nvSpPr>
          <p:spPr>
            <a:xfrm>
              <a:off x="6285061" y="3220422"/>
              <a:ext cx="228600" cy="276999"/>
            </a:xfrm>
            <a:prstGeom prst="rect">
              <a:avLst/>
            </a:prstGeom>
            <a:noFill/>
          </p:spPr>
          <p:txBody>
            <a:bodyPr wrap="square" rtlCol="0">
              <a:spAutoFit/>
            </a:bodyPr>
            <a:lstStyle/>
            <a:p>
              <a:pPr algn="ctr"/>
              <a:r>
                <a:rPr lang="en-US" altLang="zh-CN" sz="1200" dirty="0"/>
                <a:t>1</a:t>
              </a:r>
              <a:endParaRPr lang="zh-CN" altLang="en-US" sz="1200" dirty="0"/>
            </a:p>
          </p:txBody>
        </p:sp>
        <p:sp>
          <p:nvSpPr>
            <p:cNvPr id="10" name="文本框 9"/>
            <p:cNvSpPr txBox="1"/>
            <p:nvPr/>
          </p:nvSpPr>
          <p:spPr>
            <a:xfrm>
              <a:off x="7522360" y="3164837"/>
              <a:ext cx="281609" cy="369332"/>
            </a:xfrm>
            <a:prstGeom prst="rect">
              <a:avLst/>
            </a:prstGeom>
            <a:noFill/>
          </p:spPr>
          <p:txBody>
            <a:bodyPr wrap="square" rtlCol="0">
              <a:spAutoFit/>
            </a:bodyPr>
            <a:lstStyle/>
            <a:p>
              <a:r>
                <a:rPr lang="en-US" altLang="zh-CN" dirty="0"/>
                <a:t>-</a:t>
              </a:r>
              <a:endParaRPr lang="zh-CN" altLang="en-US" dirty="0"/>
            </a:p>
          </p:txBody>
        </p:sp>
        <p:sp>
          <p:nvSpPr>
            <p:cNvPr id="11" name="文本框 10"/>
            <p:cNvSpPr txBox="1"/>
            <p:nvPr/>
          </p:nvSpPr>
          <p:spPr>
            <a:xfrm>
              <a:off x="7057295" y="3887936"/>
              <a:ext cx="281609" cy="369332"/>
            </a:xfrm>
            <a:prstGeom prst="rect">
              <a:avLst/>
            </a:prstGeom>
            <a:noFill/>
          </p:spPr>
          <p:txBody>
            <a:bodyPr wrap="square" rtlCol="0">
              <a:spAutoFit/>
            </a:bodyPr>
            <a:lstStyle/>
            <a:p>
              <a:r>
                <a:rPr lang="en-US" altLang="zh-CN" dirty="0"/>
                <a:t>+</a:t>
              </a:r>
              <a:endParaRPr lang="zh-CN" altLang="en-US" dirty="0"/>
            </a:p>
          </p:txBody>
        </p:sp>
        <p:sp>
          <p:nvSpPr>
            <p:cNvPr id="12" name="文本框 11"/>
            <p:cNvSpPr txBox="1"/>
            <p:nvPr/>
          </p:nvSpPr>
          <p:spPr>
            <a:xfrm>
              <a:off x="6616181" y="3867304"/>
              <a:ext cx="281609" cy="369332"/>
            </a:xfrm>
            <a:prstGeom prst="rect">
              <a:avLst/>
            </a:prstGeom>
            <a:noFill/>
          </p:spPr>
          <p:txBody>
            <a:bodyPr wrap="square" rtlCol="0">
              <a:spAutoFit/>
            </a:bodyPr>
            <a:lstStyle/>
            <a:p>
              <a:r>
                <a:rPr lang="en-US" altLang="zh-CN" dirty="0"/>
                <a:t>-</a:t>
              </a:r>
              <a:endParaRPr lang="zh-CN" altLang="en-US" dirty="0"/>
            </a:p>
          </p:txBody>
        </p:sp>
        <p:cxnSp>
          <p:nvCxnSpPr>
            <p:cNvPr id="24" name="直接连接符 23"/>
            <p:cNvCxnSpPr/>
            <p:nvPr/>
          </p:nvCxnSpPr>
          <p:spPr>
            <a:xfrm flipV="1">
              <a:off x="7651569" y="4192665"/>
              <a:ext cx="0" cy="70338"/>
            </a:xfrm>
            <a:prstGeom prst="line">
              <a:avLst/>
            </a:prstGeom>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7537268" y="4192664"/>
              <a:ext cx="228600" cy="276999"/>
            </a:xfrm>
            <a:prstGeom prst="rect">
              <a:avLst/>
            </a:prstGeom>
            <a:noFill/>
          </p:spPr>
          <p:txBody>
            <a:bodyPr wrap="square" rtlCol="0">
              <a:spAutoFit/>
            </a:bodyPr>
            <a:lstStyle/>
            <a:p>
              <a:pPr algn="ctr"/>
              <a:r>
                <a:rPr lang="en-US" altLang="zh-CN" sz="1200" dirty="0"/>
                <a:t>2</a:t>
              </a:r>
              <a:endParaRPr lang="zh-CN" altLang="en-US" sz="1200" dirty="0"/>
            </a:p>
          </p:txBody>
        </p:sp>
      </p:grpSp>
      <mc:AlternateContent xmlns:mc="http://schemas.openxmlformats.org/markup-compatibility/2006" xmlns:a14="http://schemas.microsoft.com/office/drawing/2010/main">
        <mc:Choice Requires="a14">
          <p:sp>
            <p:nvSpPr>
              <p:cNvPr id="31" name="矩形 30"/>
              <p:cNvSpPr/>
              <p:nvPr/>
            </p:nvSpPr>
            <p:spPr>
              <a:xfrm>
                <a:off x="6761240" y="2872851"/>
                <a:ext cx="1351332" cy="369332"/>
              </a:xfrm>
              <a:prstGeom prst="rect">
                <a:avLst/>
              </a:prstGeom>
            </p:spPr>
            <p:txBody>
              <a:bodyPr wrap="none">
                <a:spAutoFit/>
              </a:bodyPr>
              <a:lstStyle/>
              <a:p>
                <a:r>
                  <a:rPr lang="zh-CN" altLang="en-US" dirty="0"/>
                  <a:t>异或 </a:t>
                </a:r>
                <a14:m>
                  <m:oMath xmlns:m="http://schemas.openxmlformats.org/officeDocument/2006/math">
                    <m:sSub>
                      <m:sSubPr>
                        <m:ctrlPr>
                          <a:rPr lang="en-US" altLang="zh-CN" i="1">
                            <a:latin typeface="Cambria Math" panose="02040503050406030204" pitchFamily="18" charset="0"/>
                          </a:rPr>
                        </m:ctrlPr>
                      </m:sSubPr>
                      <m:e>
                        <m:r>
                          <a:rPr lang="en-US" altLang="zh-CN" i="1">
                            <a:latin typeface="Cambria Math" panose="02040503050406030204" pitchFamily="18" charset="0"/>
                          </a:rPr>
                          <m:t>𝑥</m:t>
                        </m:r>
                      </m:e>
                      <m:sub>
                        <m:r>
                          <a:rPr lang="en-US" altLang="zh-CN" i="1">
                            <a:latin typeface="Cambria Math" panose="02040503050406030204" pitchFamily="18" charset="0"/>
                          </a:rPr>
                          <m:t>1</m:t>
                        </m:r>
                      </m:sub>
                    </m:sSub>
                    <m:r>
                      <a:rPr lang="en-US" altLang="zh-CN" i="1">
                        <a:latin typeface="Cambria Math" panose="02040503050406030204" pitchFamily="18" charset="0"/>
                        <a:ea typeface="Cambria Math" panose="02040503050406030204" pitchFamily="18" charset="0"/>
                      </a:rPr>
                      <m:t>⨁</m:t>
                    </m:r>
                    <m:sSub>
                      <m:sSubPr>
                        <m:ctrlPr>
                          <a:rPr lang="en-US" altLang="zh-CN" i="1">
                            <a:latin typeface="Cambria Math" panose="02040503050406030204" pitchFamily="18" charset="0"/>
                            <a:ea typeface="Cambria Math" panose="02040503050406030204" pitchFamily="18" charset="0"/>
                          </a:rPr>
                        </m:ctrlPr>
                      </m:sSubPr>
                      <m:e>
                        <m:r>
                          <a:rPr lang="en-US" altLang="zh-CN" i="1">
                            <a:latin typeface="Cambria Math" panose="02040503050406030204" pitchFamily="18" charset="0"/>
                            <a:ea typeface="Cambria Math" panose="02040503050406030204" pitchFamily="18" charset="0"/>
                          </a:rPr>
                          <m:t>𝑥</m:t>
                        </m:r>
                      </m:e>
                      <m:sub>
                        <m:r>
                          <a:rPr lang="en-US" altLang="zh-CN" i="1">
                            <a:latin typeface="Cambria Math" panose="02040503050406030204" pitchFamily="18" charset="0"/>
                            <a:ea typeface="Cambria Math" panose="02040503050406030204" pitchFamily="18" charset="0"/>
                          </a:rPr>
                          <m:t>2</m:t>
                        </m:r>
                      </m:sub>
                    </m:sSub>
                  </m:oMath>
                </a14:m>
                <a:endParaRPr lang="zh-CN" altLang="en-US" dirty="0"/>
              </a:p>
            </p:txBody>
          </p:sp>
        </mc:Choice>
        <mc:Fallback xmlns="">
          <p:sp>
            <p:nvSpPr>
              <p:cNvPr id="31" name="矩形 30"/>
              <p:cNvSpPr>
                <a:spLocks noRot="1" noChangeAspect="1" noMove="1" noResize="1" noEditPoints="1" noAdjustHandles="1" noChangeArrowheads="1" noChangeShapeType="1" noTextEdit="1"/>
              </p:cNvSpPr>
              <p:nvPr/>
            </p:nvSpPr>
            <p:spPr>
              <a:xfrm>
                <a:off x="6761240" y="2872851"/>
                <a:ext cx="1351332" cy="369332"/>
              </a:xfrm>
              <a:prstGeom prst="rect">
                <a:avLst/>
              </a:prstGeom>
              <a:blipFill>
                <a:blip r:embed="rId3"/>
                <a:stretch>
                  <a:fillRect l="-3738" t="-6667" b="-23333"/>
                </a:stretch>
              </a:blipFill>
            </p:spPr>
            <p:txBody>
              <a:bodyPr/>
              <a:lstStyle/>
              <a:p>
                <a:r>
                  <a:rPr lang="zh-CN" altLang="en-US">
                    <a:noFill/>
                  </a:rPr>
                  <a:t> </a:t>
                </a:r>
              </a:p>
            </p:txBody>
          </p:sp>
        </mc:Fallback>
      </mc:AlternateContent>
      <p:grpSp>
        <p:nvGrpSpPr>
          <p:cNvPr id="32" name="组合 31"/>
          <p:cNvGrpSpPr/>
          <p:nvPr/>
        </p:nvGrpSpPr>
        <p:grpSpPr>
          <a:xfrm>
            <a:off x="5050285" y="2590623"/>
            <a:ext cx="1603227" cy="1326458"/>
            <a:chOff x="6538452" y="2754337"/>
            <a:chExt cx="1603226" cy="1326458"/>
          </a:xfrm>
        </p:grpSpPr>
        <p:grpSp>
          <p:nvGrpSpPr>
            <p:cNvPr id="33" name="组合 32"/>
            <p:cNvGrpSpPr/>
            <p:nvPr/>
          </p:nvGrpSpPr>
          <p:grpSpPr>
            <a:xfrm>
              <a:off x="6538452" y="2754337"/>
              <a:ext cx="1603226" cy="1326458"/>
              <a:chOff x="6424152" y="2312377"/>
              <a:chExt cx="1603226" cy="1326458"/>
            </a:xfrm>
          </p:grpSpPr>
          <p:sp>
            <p:nvSpPr>
              <p:cNvPr id="38" name="矩形 37"/>
              <p:cNvSpPr/>
              <p:nvPr/>
            </p:nvSpPr>
            <p:spPr>
              <a:xfrm>
                <a:off x="6648170" y="2312377"/>
                <a:ext cx="1379208" cy="111662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9" name="直接连接符 38"/>
              <p:cNvCxnSpPr/>
              <p:nvPr/>
            </p:nvCxnSpPr>
            <p:spPr>
              <a:xfrm flipV="1">
                <a:off x="6887856" y="3361837"/>
                <a:ext cx="0" cy="70338"/>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V="1">
                <a:off x="7783207" y="3361837"/>
                <a:ext cx="0" cy="70338"/>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6648170" y="2528094"/>
                <a:ext cx="72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6648170" y="3230562"/>
                <a:ext cx="72000" cy="0"/>
              </a:xfrm>
              <a:prstGeom prst="line">
                <a:avLst/>
              </a:prstGeom>
            </p:spPr>
            <p:style>
              <a:lnRef idx="1">
                <a:schemeClr val="accent1"/>
              </a:lnRef>
              <a:fillRef idx="0">
                <a:schemeClr val="accent1"/>
              </a:fillRef>
              <a:effectRef idx="0">
                <a:schemeClr val="accent1"/>
              </a:effectRef>
              <a:fontRef idx="minor">
                <a:schemeClr val="tx1"/>
              </a:fontRef>
            </p:style>
          </p:cxnSp>
          <p:sp>
            <p:nvSpPr>
              <p:cNvPr id="43" name="文本框 42"/>
              <p:cNvSpPr txBox="1"/>
              <p:nvPr/>
            </p:nvSpPr>
            <p:spPr>
              <a:xfrm>
                <a:off x="6773556" y="3361836"/>
                <a:ext cx="228600" cy="276999"/>
              </a:xfrm>
              <a:prstGeom prst="rect">
                <a:avLst/>
              </a:prstGeom>
              <a:noFill/>
            </p:spPr>
            <p:txBody>
              <a:bodyPr wrap="square" rtlCol="0">
                <a:spAutoFit/>
              </a:bodyPr>
              <a:lstStyle/>
              <a:p>
                <a:pPr algn="ctr"/>
                <a:r>
                  <a:rPr lang="en-US" altLang="zh-CN" sz="1200" dirty="0"/>
                  <a:t>0</a:t>
                </a:r>
                <a:endParaRPr lang="zh-CN" altLang="en-US" sz="1200" dirty="0"/>
              </a:p>
            </p:txBody>
          </p:sp>
          <p:sp>
            <p:nvSpPr>
              <p:cNvPr id="44" name="文本框 43"/>
              <p:cNvSpPr txBox="1"/>
              <p:nvPr/>
            </p:nvSpPr>
            <p:spPr>
              <a:xfrm>
                <a:off x="7668907" y="3361836"/>
                <a:ext cx="228600" cy="276999"/>
              </a:xfrm>
              <a:prstGeom prst="rect">
                <a:avLst/>
              </a:prstGeom>
              <a:noFill/>
            </p:spPr>
            <p:txBody>
              <a:bodyPr wrap="square" rtlCol="0">
                <a:spAutoFit/>
              </a:bodyPr>
              <a:lstStyle/>
              <a:p>
                <a:pPr algn="ctr"/>
                <a:r>
                  <a:rPr lang="en-US" altLang="zh-CN" sz="1200" dirty="0"/>
                  <a:t>1</a:t>
                </a:r>
                <a:endParaRPr lang="zh-CN" altLang="en-US" sz="1200" dirty="0"/>
              </a:p>
            </p:txBody>
          </p:sp>
          <p:sp>
            <p:nvSpPr>
              <p:cNvPr id="45" name="文本框 44"/>
              <p:cNvSpPr txBox="1"/>
              <p:nvPr/>
            </p:nvSpPr>
            <p:spPr>
              <a:xfrm>
                <a:off x="6424152" y="3092063"/>
                <a:ext cx="228600" cy="276999"/>
              </a:xfrm>
              <a:prstGeom prst="rect">
                <a:avLst/>
              </a:prstGeom>
              <a:noFill/>
            </p:spPr>
            <p:txBody>
              <a:bodyPr wrap="square" rtlCol="0">
                <a:spAutoFit/>
              </a:bodyPr>
              <a:lstStyle/>
              <a:p>
                <a:pPr algn="ctr"/>
                <a:r>
                  <a:rPr lang="en-US" altLang="zh-CN" sz="1200" dirty="0"/>
                  <a:t>0</a:t>
                </a:r>
                <a:endParaRPr lang="zh-CN" altLang="en-US" sz="1200" dirty="0"/>
              </a:p>
            </p:txBody>
          </p:sp>
          <p:sp>
            <p:nvSpPr>
              <p:cNvPr id="46" name="文本框 45"/>
              <p:cNvSpPr txBox="1"/>
              <p:nvPr/>
            </p:nvSpPr>
            <p:spPr>
              <a:xfrm>
                <a:off x="6424152" y="2389594"/>
                <a:ext cx="228600" cy="276999"/>
              </a:xfrm>
              <a:prstGeom prst="rect">
                <a:avLst/>
              </a:prstGeom>
              <a:noFill/>
            </p:spPr>
            <p:txBody>
              <a:bodyPr wrap="square" rtlCol="0">
                <a:spAutoFit/>
              </a:bodyPr>
              <a:lstStyle/>
              <a:p>
                <a:pPr algn="ctr"/>
                <a:r>
                  <a:rPr lang="en-US" altLang="zh-CN" sz="1200" dirty="0"/>
                  <a:t>1</a:t>
                </a:r>
                <a:endParaRPr lang="zh-CN" altLang="en-US" sz="1200" dirty="0"/>
              </a:p>
            </p:txBody>
          </p:sp>
        </p:grpSp>
        <p:sp>
          <p:nvSpPr>
            <p:cNvPr id="34" name="文本框 33"/>
            <p:cNvSpPr txBox="1"/>
            <p:nvPr/>
          </p:nvSpPr>
          <p:spPr>
            <a:xfrm>
              <a:off x="7737652" y="2775969"/>
              <a:ext cx="281609" cy="369332"/>
            </a:xfrm>
            <a:prstGeom prst="rect">
              <a:avLst/>
            </a:prstGeom>
            <a:noFill/>
          </p:spPr>
          <p:txBody>
            <a:bodyPr wrap="square" rtlCol="0">
              <a:spAutoFit/>
            </a:bodyPr>
            <a:lstStyle/>
            <a:p>
              <a:r>
                <a:rPr lang="en-US" altLang="zh-CN" dirty="0"/>
                <a:t>-</a:t>
              </a:r>
              <a:endParaRPr lang="zh-CN" altLang="en-US" dirty="0"/>
            </a:p>
          </p:txBody>
        </p:sp>
        <p:sp>
          <p:nvSpPr>
            <p:cNvPr id="35" name="文本框 34"/>
            <p:cNvSpPr txBox="1"/>
            <p:nvPr/>
          </p:nvSpPr>
          <p:spPr>
            <a:xfrm>
              <a:off x="6846712" y="2775969"/>
              <a:ext cx="281609" cy="369332"/>
            </a:xfrm>
            <a:prstGeom prst="rect">
              <a:avLst/>
            </a:prstGeom>
            <a:noFill/>
          </p:spPr>
          <p:txBody>
            <a:bodyPr wrap="square" rtlCol="0">
              <a:spAutoFit/>
            </a:bodyPr>
            <a:lstStyle/>
            <a:p>
              <a:r>
                <a:rPr lang="en-US" altLang="zh-CN" dirty="0"/>
                <a:t>+</a:t>
              </a:r>
              <a:endParaRPr lang="zh-CN" altLang="en-US" dirty="0"/>
            </a:p>
          </p:txBody>
        </p:sp>
        <p:sp>
          <p:nvSpPr>
            <p:cNvPr id="36" name="文本框 35"/>
            <p:cNvSpPr txBox="1"/>
            <p:nvPr/>
          </p:nvSpPr>
          <p:spPr>
            <a:xfrm>
              <a:off x="6869572" y="3478436"/>
              <a:ext cx="281609" cy="369332"/>
            </a:xfrm>
            <a:prstGeom prst="rect">
              <a:avLst/>
            </a:prstGeom>
            <a:noFill/>
          </p:spPr>
          <p:txBody>
            <a:bodyPr wrap="square" rtlCol="0">
              <a:spAutoFit/>
            </a:bodyPr>
            <a:lstStyle/>
            <a:p>
              <a:r>
                <a:rPr lang="en-US" altLang="zh-CN" dirty="0"/>
                <a:t>-</a:t>
              </a:r>
              <a:endParaRPr lang="zh-CN" altLang="en-US" dirty="0"/>
            </a:p>
          </p:txBody>
        </p:sp>
        <p:sp>
          <p:nvSpPr>
            <p:cNvPr id="37" name="文本框 36"/>
            <p:cNvSpPr txBox="1"/>
            <p:nvPr/>
          </p:nvSpPr>
          <p:spPr>
            <a:xfrm>
              <a:off x="7737652" y="3478436"/>
              <a:ext cx="281609" cy="369332"/>
            </a:xfrm>
            <a:prstGeom prst="rect">
              <a:avLst/>
            </a:prstGeom>
            <a:noFill/>
          </p:spPr>
          <p:txBody>
            <a:bodyPr wrap="square" rtlCol="0">
              <a:spAutoFit/>
            </a:bodyPr>
            <a:lstStyle/>
            <a:p>
              <a:r>
                <a:rPr lang="en-US" altLang="zh-CN" dirty="0"/>
                <a:t>+</a:t>
              </a:r>
              <a:endParaRPr lang="zh-CN" altLang="en-US" dirty="0"/>
            </a:p>
          </p:txBody>
        </p:sp>
      </p:grpSp>
      <p:sp>
        <p:nvSpPr>
          <p:cNvPr id="50" name="任意多边形 49"/>
          <p:cNvSpPr/>
          <p:nvPr/>
        </p:nvSpPr>
        <p:spPr>
          <a:xfrm>
            <a:off x="4848530" y="3542964"/>
            <a:ext cx="562708" cy="1784839"/>
          </a:xfrm>
          <a:custGeom>
            <a:avLst/>
            <a:gdLst>
              <a:gd name="connsiteX0" fmla="*/ 562708 w 562708"/>
              <a:gd name="connsiteY0" fmla="*/ 0 h 1784838"/>
              <a:gd name="connsiteX1" fmla="*/ 0 w 562708"/>
              <a:gd name="connsiteY1" fmla="*/ 1046284 h 1784838"/>
              <a:gd name="connsiteX2" fmla="*/ 562708 w 562708"/>
              <a:gd name="connsiteY2" fmla="*/ 1784838 h 1784838"/>
            </a:gdLst>
            <a:ahLst/>
            <a:cxnLst>
              <a:cxn ang="0">
                <a:pos x="connsiteX0" y="connsiteY0"/>
              </a:cxn>
              <a:cxn ang="0">
                <a:pos x="connsiteX1" y="connsiteY1"/>
              </a:cxn>
              <a:cxn ang="0">
                <a:pos x="connsiteX2" y="connsiteY2"/>
              </a:cxn>
            </a:cxnLst>
            <a:rect l="l" t="t" r="r" b="b"/>
            <a:pathLst>
              <a:path w="562708" h="1784838">
                <a:moveTo>
                  <a:pt x="562708" y="0"/>
                </a:moveTo>
                <a:cubicBezTo>
                  <a:pt x="281354" y="374405"/>
                  <a:pt x="0" y="748811"/>
                  <a:pt x="0" y="1046284"/>
                </a:cubicBezTo>
                <a:cubicBezTo>
                  <a:pt x="0" y="1343757"/>
                  <a:pt x="281354" y="1564297"/>
                  <a:pt x="562708" y="1784838"/>
                </a:cubicBezTo>
              </a:path>
            </a:pathLst>
          </a:custGeom>
          <a:ln>
            <a:headEnd type="none" w="med" len="med"/>
            <a:tailEnd type="triangle" w="med" len="med"/>
          </a:ln>
        </p:spPr>
        <p:style>
          <a:lnRef idx="1">
            <a:schemeClr val="accent5"/>
          </a:lnRef>
          <a:fillRef idx="0">
            <a:schemeClr val="accent5"/>
          </a:fillRef>
          <a:effectRef idx="0">
            <a:schemeClr val="accent5"/>
          </a:effectRef>
          <a:fontRef idx="minor">
            <a:schemeClr val="tx1"/>
          </a:fontRef>
        </p:style>
        <p:txBody>
          <a:bodyPr rtlCol="0" anchor="ctr"/>
          <a:lstStyle/>
          <a:p>
            <a:pPr algn="ctr"/>
            <a:endParaRPr lang="zh-CN" altLang="en-US"/>
          </a:p>
        </p:txBody>
      </p:sp>
      <p:sp>
        <p:nvSpPr>
          <p:cNvPr id="52" name="任意多边形 51"/>
          <p:cNvSpPr/>
          <p:nvPr/>
        </p:nvSpPr>
        <p:spPr>
          <a:xfrm>
            <a:off x="6486631" y="2830552"/>
            <a:ext cx="509955" cy="1811216"/>
          </a:xfrm>
          <a:custGeom>
            <a:avLst/>
            <a:gdLst>
              <a:gd name="connsiteX0" fmla="*/ 0 w 509954"/>
              <a:gd name="connsiteY0" fmla="*/ 0 h 1811216"/>
              <a:gd name="connsiteX1" fmla="*/ 509954 w 509954"/>
              <a:gd name="connsiteY1" fmla="*/ 958362 h 1811216"/>
              <a:gd name="connsiteX2" fmla="*/ 0 w 509954"/>
              <a:gd name="connsiteY2" fmla="*/ 1811216 h 1811216"/>
            </a:gdLst>
            <a:ahLst/>
            <a:cxnLst>
              <a:cxn ang="0">
                <a:pos x="connsiteX0" y="connsiteY0"/>
              </a:cxn>
              <a:cxn ang="0">
                <a:pos x="connsiteX1" y="connsiteY1"/>
              </a:cxn>
              <a:cxn ang="0">
                <a:pos x="connsiteX2" y="connsiteY2"/>
              </a:cxn>
            </a:cxnLst>
            <a:rect l="l" t="t" r="r" b="b"/>
            <a:pathLst>
              <a:path w="509954" h="1811216">
                <a:moveTo>
                  <a:pt x="0" y="0"/>
                </a:moveTo>
                <a:cubicBezTo>
                  <a:pt x="254977" y="328246"/>
                  <a:pt x="509954" y="656493"/>
                  <a:pt x="509954" y="958362"/>
                </a:cubicBezTo>
                <a:cubicBezTo>
                  <a:pt x="509954" y="1260231"/>
                  <a:pt x="254977" y="1535723"/>
                  <a:pt x="0" y="1811216"/>
                </a:cubicBezTo>
              </a:path>
            </a:pathLst>
          </a:custGeom>
          <a:ln>
            <a:headEnd type="none" w="med" len="med"/>
            <a:tailEnd type="triangle" w="med" len="med"/>
          </a:ln>
        </p:spPr>
        <p:style>
          <a:lnRef idx="1">
            <a:schemeClr val="accent6"/>
          </a:lnRef>
          <a:fillRef idx="0">
            <a:schemeClr val="accent6"/>
          </a:fillRef>
          <a:effectRef idx="0">
            <a:schemeClr val="accent6"/>
          </a:effectRef>
          <a:fontRef idx="minor">
            <a:schemeClr val="tx1"/>
          </a:fontRef>
        </p:style>
        <p:txBody>
          <a:bodyPr rtlCol="0" anchor="ctr"/>
          <a:lstStyle/>
          <a:p>
            <a:pPr algn="ctr"/>
            <a:endParaRPr lang="zh-CN" altLang="en-US"/>
          </a:p>
        </p:txBody>
      </p:sp>
      <p:cxnSp>
        <p:nvCxnSpPr>
          <p:cNvPr id="56" name="直接箭头连接符 55"/>
          <p:cNvCxnSpPr/>
          <p:nvPr/>
        </p:nvCxnSpPr>
        <p:spPr>
          <a:xfrm>
            <a:off x="5538553" y="2815972"/>
            <a:ext cx="405956" cy="2429975"/>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59" name="直接箭头连接符 58"/>
          <p:cNvCxnSpPr/>
          <p:nvPr/>
        </p:nvCxnSpPr>
        <p:spPr>
          <a:xfrm flipH="1">
            <a:off x="5998637" y="3537493"/>
            <a:ext cx="381023" cy="1714333"/>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68" name="直接连接符 67"/>
          <p:cNvCxnSpPr/>
          <p:nvPr/>
        </p:nvCxnSpPr>
        <p:spPr>
          <a:xfrm flipV="1">
            <a:off x="4613874" y="4149399"/>
            <a:ext cx="2822331" cy="192551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 name="文本框 7">
                <a:extLst>
                  <a:ext uri="{FF2B5EF4-FFF2-40B4-BE49-F238E27FC236}">
                    <a16:creationId xmlns:a16="http://schemas.microsoft.com/office/drawing/2014/main" id="{B1655848-C1EC-A61E-9DE0-D32DB1381BFC}"/>
                  </a:ext>
                </a:extLst>
              </p:cNvPr>
              <p:cNvSpPr txBox="1"/>
              <p:nvPr/>
            </p:nvSpPr>
            <p:spPr>
              <a:xfrm>
                <a:off x="7036050" y="3547749"/>
                <a:ext cx="3152241" cy="369332"/>
              </a:xfrm>
              <a:prstGeom prst="rect">
                <a:avLst/>
              </a:prstGeom>
              <a:noFill/>
            </p:spPr>
            <p:txBody>
              <a:bodyPr wrap="square" rtlCol="0">
                <a:spAutoFit/>
              </a:bodyPr>
              <a:lstStyle/>
              <a:p>
                <a14:m>
                  <m:oMath xmlns:m="http://schemas.openxmlformats.org/officeDocument/2006/math">
                    <m:r>
                      <a:rPr lang="en-US" altLang="zh-CN" b="1" i="1" dirty="0">
                        <a:latin typeface="Cambria Math" panose="02040503050406030204" pitchFamily="18" charset="0"/>
                      </a:rPr>
                      <m:t>𝒉</m:t>
                    </m:r>
                  </m:oMath>
                </a14:m>
                <a:r>
                  <a:rPr kumimoji="1" lang="zh-CN" altLang="en-US"/>
                  <a:t> 将原始数据映射入特征空间</a:t>
                </a:r>
              </a:p>
            </p:txBody>
          </p:sp>
        </mc:Choice>
        <mc:Fallback xmlns="">
          <p:sp>
            <p:nvSpPr>
              <p:cNvPr id="8" name="文本框 7">
                <a:extLst>
                  <a:ext uri="{FF2B5EF4-FFF2-40B4-BE49-F238E27FC236}">
                    <a16:creationId xmlns:a16="http://schemas.microsoft.com/office/drawing/2014/main" id="{B1655848-C1EC-A61E-9DE0-D32DB1381BFC}"/>
                  </a:ext>
                </a:extLst>
              </p:cNvPr>
              <p:cNvSpPr txBox="1">
                <a:spLocks noRot="1" noChangeAspect="1" noMove="1" noResize="1" noEditPoints="1" noAdjustHandles="1" noChangeArrowheads="1" noChangeShapeType="1" noTextEdit="1"/>
              </p:cNvSpPr>
              <p:nvPr/>
            </p:nvSpPr>
            <p:spPr>
              <a:xfrm>
                <a:off x="7036050" y="3547749"/>
                <a:ext cx="3152241" cy="369332"/>
              </a:xfrm>
              <a:prstGeom prst="rect">
                <a:avLst/>
              </a:prstGeom>
              <a:blipFill>
                <a:blip r:embed="rId4"/>
                <a:stretch>
                  <a:fillRect t="-6667" r="-800" b="-23333"/>
                </a:stretch>
              </a:blipFill>
            </p:spPr>
            <p:txBody>
              <a:bodyPr/>
              <a:lstStyle/>
              <a:p>
                <a:r>
                  <a:rPr lang="zh-CN" altLang="en-US">
                    <a:noFill/>
                  </a:rPr>
                  <a:t> </a:t>
                </a:r>
              </a:p>
            </p:txBody>
          </p:sp>
        </mc:Fallback>
      </mc:AlternateContent>
      <p:sp>
        <p:nvSpPr>
          <p:cNvPr id="9" name="文本框 8">
            <a:extLst>
              <a:ext uri="{FF2B5EF4-FFF2-40B4-BE49-F238E27FC236}">
                <a16:creationId xmlns:a16="http://schemas.microsoft.com/office/drawing/2014/main" id="{12D3BBD9-662A-43D3-3764-7D29E1B6B720}"/>
              </a:ext>
            </a:extLst>
          </p:cNvPr>
          <p:cNvSpPr txBox="1"/>
          <p:nvPr/>
        </p:nvSpPr>
        <p:spPr>
          <a:xfrm>
            <a:off x="7183476" y="4174567"/>
            <a:ext cx="3152241" cy="369332"/>
          </a:xfrm>
          <a:prstGeom prst="rect">
            <a:avLst/>
          </a:prstGeom>
          <a:noFill/>
        </p:spPr>
        <p:txBody>
          <a:bodyPr wrap="square" rtlCol="0">
            <a:spAutoFit/>
          </a:bodyPr>
          <a:lstStyle/>
          <a:p>
            <a:r>
              <a:rPr kumimoji="1" lang="en-US" altLang="zh-CN"/>
              <a:t>y </a:t>
            </a:r>
            <a:r>
              <a:rPr kumimoji="1" lang="zh-CN" altLang="en-US"/>
              <a:t>特征空间中的线性分类器</a:t>
            </a:r>
          </a:p>
        </p:txBody>
      </p:sp>
    </p:spTree>
    <p:extLst>
      <p:ext uri="{BB962C8B-B14F-4D97-AF65-F5344CB8AC3E}">
        <p14:creationId xmlns:p14="http://schemas.microsoft.com/office/powerpoint/2010/main" val="3859895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0" grpId="0" animBg="1"/>
      <p:bldP spid="52" grpId="0" animBg="1"/>
      <p:bldP spid="8" grpId="0"/>
      <p:bldP spid="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41A885-64DB-8320-1829-A2C6C4494C16}"/>
            </a:ext>
          </a:extLst>
        </p:cNvPr>
        <p:cNvGrpSpPr/>
        <p:nvPr/>
      </p:nvGrpSpPr>
      <p:grpSpPr>
        <a:xfrm>
          <a:off x="0" y="0"/>
          <a:ext cx="0" cy="0"/>
          <a:chOff x="0" y="0"/>
          <a:chExt cx="0" cy="0"/>
        </a:xfrm>
      </p:grpSpPr>
      <p:sp>
        <p:nvSpPr>
          <p:cNvPr id="3" name="任意多边形: 形状 37">
            <a:extLst>
              <a:ext uri="{FF2B5EF4-FFF2-40B4-BE49-F238E27FC236}">
                <a16:creationId xmlns:a16="http://schemas.microsoft.com/office/drawing/2014/main" id="{D0C99995-9356-749C-3D65-DE26781CA5DC}"/>
              </a:ext>
            </a:extLst>
          </p:cNvPr>
          <p:cNvSpPr/>
          <p:nvPr/>
        </p:nvSpPr>
        <p:spPr>
          <a:xfrm>
            <a:off x="0" y="0"/>
            <a:ext cx="1819275" cy="1819275"/>
          </a:xfrm>
          <a:custGeom>
            <a:avLst/>
            <a:gdLst>
              <a:gd name="connsiteX0" fmla="*/ 0 w 3638550"/>
              <a:gd name="connsiteY0" fmla="*/ 1819275 h 3638550"/>
              <a:gd name="connsiteX1" fmla="*/ 1819275 w 3638550"/>
              <a:gd name="connsiteY1" fmla="*/ 0 h 3638550"/>
              <a:gd name="connsiteX2" fmla="*/ 3638550 w 3638550"/>
              <a:gd name="connsiteY2" fmla="*/ 1819275 h 3638550"/>
              <a:gd name="connsiteX3" fmla="*/ 1819275 w 3638550"/>
              <a:gd name="connsiteY3" fmla="*/ 3638550 h 3638550"/>
              <a:gd name="connsiteX4" fmla="*/ 0 w 3638550"/>
              <a:gd name="connsiteY4" fmla="*/ 1819275 h 3638550"/>
              <a:gd name="connsiteX0" fmla="*/ 1819275 w 3638550"/>
              <a:gd name="connsiteY0" fmla="*/ 0 h 3638550"/>
              <a:gd name="connsiteX1" fmla="*/ 3638550 w 3638550"/>
              <a:gd name="connsiteY1" fmla="*/ 1819275 h 3638550"/>
              <a:gd name="connsiteX2" fmla="*/ 1819275 w 3638550"/>
              <a:gd name="connsiteY2" fmla="*/ 3638550 h 3638550"/>
              <a:gd name="connsiteX3" fmla="*/ 0 w 3638550"/>
              <a:gd name="connsiteY3" fmla="*/ 1819275 h 3638550"/>
              <a:gd name="connsiteX4" fmla="*/ 1910715 w 3638550"/>
              <a:gd name="connsiteY4" fmla="*/ 91440 h 3638550"/>
              <a:gd name="connsiteX0" fmla="*/ 1819275 w 3638550"/>
              <a:gd name="connsiteY0" fmla="*/ 0 h 3638550"/>
              <a:gd name="connsiteX1" fmla="*/ 3638550 w 3638550"/>
              <a:gd name="connsiteY1" fmla="*/ 1819275 h 3638550"/>
              <a:gd name="connsiteX2" fmla="*/ 1819275 w 3638550"/>
              <a:gd name="connsiteY2" fmla="*/ 3638550 h 3638550"/>
              <a:gd name="connsiteX3" fmla="*/ 0 w 3638550"/>
              <a:gd name="connsiteY3" fmla="*/ 1819275 h 3638550"/>
              <a:gd name="connsiteX0" fmla="*/ 3638550 w 3638550"/>
              <a:gd name="connsiteY0" fmla="*/ 0 h 1819275"/>
              <a:gd name="connsiteX1" fmla="*/ 1819275 w 3638550"/>
              <a:gd name="connsiteY1" fmla="*/ 1819275 h 1819275"/>
              <a:gd name="connsiteX2" fmla="*/ 0 w 3638550"/>
              <a:gd name="connsiteY2" fmla="*/ 0 h 1819275"/>
              <a:gd name="connsiteX0" fmla="*/ 1819275 w 1819275"/>
              <a:gd name="connsiteY0" fmla="*/ 0 h 1819275"/>
              <a:gd name="connsiteX1" fmla="*/ 0 w 1819275"/>
              <a:gd name="connsiteY1" fmla="*/ 1819275 h 1819275"/>
            </a:gdLst>
            <a:ahLst/>
            <a:cxnLst>
              <a:cxn ang="0">
                <a:pos x="connsiteX0" y="connsiteY0"/>
              </a:cxn>
              <a:cxn ang="0">
                <a:pos x="connsiteX1" y="connsiteY1"/>
              </a:cxn>
            </a:cxnLst>
            <a:rect l="l" t="t" r="r" b="b"/>
            <a:pathLst>
              <a:path w="1819275" h="1819275">
                <a:moveTo>
                  <a:pt x="1819275" y="0"/>
                </a:moveTo>
                <a:cubicBezTo>
                  <a:pt x="1819275" y="1004758"/>
                  <a:pt x="1004758" y="1819275"/>
                  <a:pt x="0" y="1819275"/>
                </a:cubicBezTo>
              </a:path>
            </a:pathLst>
          </a:custGeom>
          <a:noFill/>
          <a:ln w="381000">
            <a:solidFill>
              <a:schemeClr val="accent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a:extLst>
              <a:ext uri="{FF2B5EF4-FFF2-40B4-BE49-F238E27FC236}">
                <a16:creationId xmlns:a16="http://schemas.microsoft.com/office/drawing/2014/main" id="{52C089AE-A37B-EDA9-E9B5-F66379DA8C20}"/>
              </a:ext>
            </a:extLst>
          </p:cNvPr>
          <p:cNvGrpSpPr/>
          <p:nvPr/>
        </p:nvGrpSpPr>
        <p:grpSpPr>
          <a:xfrm>
            <a:off x="1728175" y="909637"/>
            <a:ext cx="5663945" cy="716782"/>
            <a:chOff x="1727455" y="1321568"/>
            <a:chExt cx="5663945" cy="716782"/>
          </a:xfrm>
        </p:grpSpPr>
        <p:sp>
          <p:nvSpPr>
            <p:cNvPr id="17" name="文本框 16">
              <a:extLst>
                <a:ext uri="{FF2B5EF4-FFF2-40B4-BE49-F238E27FC236}">
                  <a16:creationId xmlns:a16="http://schemas.microsoft.com/office/drawing/2014/main" id="{D780E6B7-CB4F-72CE-C96F-0A4275554566}"/>
                </a:ext>
              </a:extLst>
            </p:cNvPr>
            <p:cNvSpPr txBox="1">
              <a:spLocks/>
            </p:cNvSpPr>
            <p:nvPr/>
          </p:nvSpPr>
          <p:spPr>
            <a:xfrm>
              <a:off x="2573268" y="1323975"/>
              <a:ext cx="4818132" cy="400110"/>
            </a:xfrm>
            <a:prstGeom prst="rect">
              <a:avLst/>
            </a:prstGeom>
            <a:noFill/>
          </p:spPr>
          <p:txBody>
            <a:bodyPr wrap="square" rtlCol="0">
              <a:spAutoFit/>
            </a:bodyPr>
            <a:lstStyle/>
            <a:p>
              <a:pPr>
                <a:buSzPct val="25000"/>
              </a:pPr>
              <a:r>
                <a:rPr lang="zh-CN" altLang="en-US" sz="2000" b="1" dirty="0">
                  <a:solidFill>
                    <a:schemeClr val="tx1">
                      <a:lumMod val="50000"/>
                      <a:lumOff val="50000"/>
                    </a:schemeClr>
                  </a:solidFill>
                  <a:latin typeface="Arial" panose="020B0604020202020204" pitchFamily="34" charset="0"/>
                  <a:ea typeface="微软雅黑" panose="020B0503020204020204" pitchFamily="34" charset="-122"/>
                </a:rPr>
                <a:t>神经网络基本介绍</a:t>
              </a:r>
            </a:p>
          </p:txBody>
        </p:sp>
        <p:sp>
          <p:nvSpPr>
            <p:cNvPr id="18" name="椭圆 17">
              <a:extLst>
                <a:ext uri="{FF2B5EF4-FFF2-40B4-BE49-F238E27FC236}">
                  <a16:creationId xmlns:a16="http://schemas.microsoft.com/office/drawing/2014/main" id="{32E3EECB-3951-C0AC-4174-E0FA64D9E18E}"/>
                </a:ext>
              </a:extLst>
            </p:cNvPr>
            <p:cNvSpPr/>
            <p:nvPr/>
          </p:nvSpPr>
          <p:spPr>
            <a:xfrm>
              <a:off x="1727455" y="1321568"/>
              <a:ext cx="716782" cy="716782"/>
            </a:xfrm>
            <a:prstGeom prst="ellipse">
              <a:avLst/>
            </a:prstGeom>
            <a:noFill/>
            <a:ln w="25400">
              <a:gradFill>
                <a:gsLst>
                  <a:gs pos="76000">
                    <a:schemeClr val="accent1">
                      <a:alpha val="0"/>
                    </a:schemeClr>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chemeClr val="accent1"/>
                  </a:solidFill>
                  <a:latin typeface="Arial" panose="020B0604020202020204" pitchFamily="34" charset="0"/>
                  <a:ea typeface="微软雅黑" panose="020B0503020204020204" pitchFamily="34" charset="-122"/>
                </a:rPr>
                <a:t>01</a:t>
              </a:r>
            </a:p>
          </p:txBody>
        </p:sp>
      </p:grpSp>
      <p:grpSp>
        <p:nvGrpSpPr>
          <p:cNvPr id="5" name="组合 4">
            <a:extLst>
              <a:ext uri="{FF2B5EF4-FFF2-40B4-BE49-F238E27FC236}">
                <a16:creationId xmlns:a16="http://schemas.microsoft.com/office/drawing/2014/main" id="{A29AE418-9E8B-D4B1-1F61-A09B8AA640D6}"/>
              </a:ext>
            </a:extLst>
          </p:cNvPr>
          <p:cNvGrpSpPr/>
          <p:nvPr/>
        </p:nvGrpSpPr>
        <p:grpSpPr>
          <a:xfrm>
            <a:off x="7540339" y="0"/>
            <a:ext cx="4651661" cy="6858000"/>
            <a:chOff x="7540339" y="0"/>
            <a:chExt cx="4651661" cy="6858000"/>
          </a:xfrm>
        </p:grpSpPr>
        <p:sp>
          <p:nvSpPr>
            <p:cNvPr id="15" name="任意多边形: 形状 59">
              <a:extLst>
                <a:ext uri="{FF2B5EF4-FFF2-40B4-BE49-F238E27FC236}">
                  <a16:creationId xmlns:a16="http://schemas.microsoft.com/office/drawing/2014/main" id="{F127B735-570C-63B1-F2D6-7BF0A0E9E26C}"/>
                </a:ext>
              </a:extLst>
            </p:cNvPr>
            <p:cNvSpPr/>
            <p:nvPr/>
          </p:nvSpPr>
          <p:spPr>
            <a:xfrm>
              <a:off x="7779658" y="0"/>
              <a:ext cx="4412342" cy="6858000"/>
            </a:xfrm>
            <a:custGeom>
              <a:avLst/>
              <a:gdLst>
                <a:gd name="connsiteX0" fmla="*/ 1295690 w 4412342"/>
                <a:gd name="connsiteY0" fmla="*/ 0 h 6858000"/>
                <a:gd name="connsiteX1" fmla="*/ 4412342 w 4412342"/>
                <a:gd name="connsiteY1" fmla="*/ 0 h 6858000"/>
                <a:gd name="connsiteX2" fmla="*/ 4412342 w 4412342"/>
                <a:gd name="connsiteY2" fmla="*/ 1636729 h 6858000"/>
                <a:gd name="connsiteX3" fmla="*/ 4272563 w 4412342"/>
                <a:gd name="connsiteY3" fmla="*/ 1672670 h 6858000"/>
                <a:gd name="connsiteX4" fmla="*/ 3111228 w 4412342"/>
                <a:gd name="connsiteY4" fmla="*/ 3251199 h 6858000"/>
                <a:gd name="connsiteX5" fmla="*/ 4272563 w 4412342"/>
                <a:gd name="connsiteY5" fmla="*/ 4829728 h 6858000"/>
                <a:gd name="connsiteX6" fmla="*/ 4412342 w 4412342"/>
                <a:gd name="connsiteY6" fmla="*/ 4865669 h 6858000"/>
                <a:gd name="connsiteX7" fmla="*/ 4412342 w 4412342"/>
                <a:gd name="connsiteY7" fmla="*/ 6858000 h 6858000"/>
                <a:gd name="connsiteX8" fmla="*/ 1670654 w 4412342"/>
                <a:gd name="connsiteY8" fmla="*/ 6858000 h 6858000"/>
                <a:gd name="connsiteX9" fmla="*/ 1550198 w 4412342"/>
                <a:gd name="connsiteY9" fmla="*/ 6753659 h 6858000"/>
                <a:gd name="connsiteX10" fmla="*/ 0 w 4412342"/>
                <a:gd name="connsiteY10" fmla="*/ 3251200 h 6858000"/>
                <a:gd name="connsiteX11" fmla="*/ 1229199 w 4412342"/>
                <a:gd name="connsiteY11" fmla="*/ 6974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12342" h="6858000">
                  <a:moveTo>
                    <a:pt x="1295690" y="0"/>
                  </a:moveTo>
                  <a:lnTo>
                    <a:pt x="4412342" y="0"/>
                  </a:lnTo>
                  <a:lnTo>
                    <a:pt x="4412342" y="1636729"/>
                  </a:lnTo>
                  <a:lnTo>
                    <a:pt x="4272563" y="1672670"/>
                  </a:lnTo>
                  <a:cubicBezTo>
                    <a:pt x="3599745" y="1881938"/>
                    <a:pt x="3111228" y="2509519"/>
                    <a:pt x="3111228" y="3251199"/>
                  </a:cubicBezTo>
                  <a:cubicBezTo>
                    <a:pt x="3111228" y="3992879"/>
                    <a:pt x="3599745" y="4620460"/>
                    <a:pt x="4272563" y="4829728"/>
                  </a:cubicBezTo>
                  <a:lnTo>
                    <a:pt x="4412342" y="4865669"/>
                  </a:lnTo>
                  <a:lnTo>
                    <a:pt x="4412342" y="6858000"/>
                  </a:lnTo>
                  <a:lnTo>
                    <a:pt x="1670654" y="6858000"/>
                  </a:lnTo>
                  <a:lnTo>
                    <a:pt x="1550198" y="6753659"/>
                  </a:lnTo>
                  <a:cubicBezTo>
                    <a:pt x="597879" y="5888107"/>
                    <a:pt x="0" y="4639475"/>
                    <a:pt x="0" y="3251200"/>
                  </a:cubicBezTo>
                  <a:cubicBezTo>
                    <a:pt x="0" y="2026252"/>
                    <a:pt x="465477" y="910022"/>
                    <a:pt x="1229199" y="69741"/>
                  </a:cubicBezTo>
                  <a:close/>
                </a:path>
              </a:pathLst>
            </a:custGeom>
            <a:solidFill>
              <a:schemeClr val="accent1">
                <a:alpha val="5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6" name="矩形 15">
              <a:extLst>
                <a:ext uri="{FF2B5EF4-FFF2-40B4-BE49-F238E27FC236}">
                  <a16:creationId xmlns:a16="http://schemas.microsoft.com/office/drawing/2014/main" id="{6B62BC4C-3F0C-6C42-9583-CA7B38421BEA}"/>
                </a:ext>
              </a:extLst>
            </p:cNvPr>
            <p:cNvSpPr/>
            <p:nvPr/>
          </p:nvSpPr>
          <p:spPr>
            <a:xfrm>
              <a:off x="7540339" y="3124369"/>
              <a:ext cx="3592287"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p>
              <a:r>
                <a:rPr kumimoji="1" lang="zh-CN" altLang="en-US" sz="6000" b="1" dirty="0">
                  <a:solidFill>
                    <a:schemeClr val="tx1"/>
                  </a:solidFill>
                  <a:latin typeface="Arial" panose="020B0604020202020204" pitchFamily="34" charset="0"/>
                  <a:ea typeface="微软雅黑" panose="020B0503020204020204" pitchFamily="34" charset="-122"/>
                  <a:sym typeface="Arial" panose="020B0604020202020204" pitchFamily="34" charset="0"/>
                </a:rPr>
                <a:t>目录</a:t>
              </a:r>
              <a:endParaRPr kumimoji="1" lang="en-US" altLang="zh-CN" sz="6000" b="1"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组合 5">
            <a:extLst>
              <a:ext uri="{FF2B5EF4-FFF2-40B4-BE49-F238E27FC236}">
                <a16:creationId xmlns:a16="http://schemas.microsoft.com/office/drawing/2014/main" id="{4CED46C5-D618-BDA2-8662-C5544AE82C1B}"/>
              </a:ext>
            </a:extLst>
          </p:cNvPr>
          <p:cNvGrpSpPr/>
          <p:nvPr/>
        </p:nvGrpSpPr>
        <p:grpSpPr>
          <a:xfrm>
            <a:off x="1728175" y="1921674"/>
            <a:ext cx="5663945" cy="716782"/>
            <a:chOff x="1727455" y="2419283"/>
            <a:chExt cx="5663945" cy="716782"/>
          </a:xfrm>
        </p:grpSpPr>
        <p:sp>
          <p:nvSpPr>
            <p:cNvPr id="13" name="文本框 12">
              <a:extLst>
                <a:ext uri="{FF2B5EF4-FFF2-40B4-BE49-F238E27FC236}">
                  <a16:creationId xmlns:a16="http://schemas.microsoft.com/office/drawing/2014/main" id="{9D24FDDF-F5B0-15C7-0439-4A5428CADBA8}"/>
                </a:ext>
              </a:extLst>
            </p:cNvPr>
            <p:cNvSpPr txBox="1">
              <a:spLocks/>
            </p:cNvSpPr>
            <p:nvPr/>
          </p:nvSpPr>
          <p:spPr>
            <a:xfrm>
              <a:off x="2573268" y="2421690"/>
              <a:ext cx="4818132" cy="400110"/>
            </a:xfrm>
            <a:prstGeom prst="rect">
              <a:avLst/>
            </a:prstGeom>
            <a:noFill/>
          </p:spPr>
          <p:txBody>
            <a:bodyPr wrap="square" rtlCol="0">
              <a:spAutoFit/>
            </a:bodyPr>
            <a:lstStyle/>
            <a:p>
              <a:pPr>
                <a:buSzPct val="25000"/>
              </a:pPr>
              <a:r>
                <a:rPr lang="zh-CN" altLang="en-US" sz="2000" b="1" dirty="0">
                  <a:solidFill>
                    <a:schemeClr val="tx1">
                      <a:lumMod val="50000"/>
                      <a:lumOff val="50000"/>
                    </a:schemeClr>
                  </a:solidFill>
                  <a:latin typeface="Arial" panose="020B0604020202020204" pitchFamily="34" charset="0"/>
                  <a:ea typeface="微软雅黑" panose="020B0503020204020204" pitchFamily="34" charset="-122"/>
                </a:rPr>
                <a:t>感知机</a:t>
              </a:r>
            </a:p>
          </p:txBody>
        </p:sp>
        <p:sp>
          <p:nvSpPr>
            <p:cNvPr id="14" name="椭圆 13">
              <a:extLst>
                <a:ext uri="{FF2B5EF4-FFF2-40B4-BE49-F238E27FC236}">
                  <a16:creationId xmlns:a16="http://schemas.microsoft.com/office/drawing/2014/main" id="{1C6F0594-6F0A-CCFC-4CE6-FB651A60E1FF}"/>
                </a:ext>
              </a:extLst>
            </p:cNvPr>
            <p:cNvSpPr/>
            <p:nvPr/>
          </p:nvSpPr>
          <p:spPr>
            <a:xfrm>
              <a:off x="1727455" y="2419283"/>
              <a:ext cx="716782" cy="716782"/>
            </a:xfrm>
            <a:prstGeom prst="ellipse">
              <a:avLst/>
            </a:prstGeom>
            <a:noFill/>
            <a:ln w="25400">
              <a:gradFill>
                <a:gsLst>
                  <a:gs pos="76000">
                    <a:schemeClr val="tx2">
                      <a:alpha val="0"/>
                    </a:schemeClr>
                  </a:gs>
                  <a:gs pos="100000">
                    <a:schemeClr val="tx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rgbClr val="4472C4"/>
                  </a:solidFill>
                  <a:latin typeface="Arial" panose="020B0604020202020204" pitchFamily="34" charset="0"/>
                  <a:ea typeface="微软雅黑" panose="020B0503020204020204" pitchFamily="34" charset="-122"/>
                </a:rPr>
                <a:t>02</a:t>
              </a:r>
            </a:p>
          </p:txBody>
        </p:sp>
      </p:grpSp>
      <p:grpSp>
        <p:nvGrpSpPr>
          <p:cNvPr id="7" name="组合 6">
            <a:extLst>
              <a:ext uri="{FF2B5EF4-FFF2-40B4-BE49-F238E27FC236}">
                <a16:creationId xmlns:a16="http://schemas.microsoft.com/office/drawing/2014/main" id="{594BEB5C-B7DA-0961-8442-1DD76F19872A}"/>
              </a:ext>
            </a:extLst>
          </p:cNvPr>
          <p:cNvGrpSpPr/>
          <p:nvPr/>
        </p:nvGrpSpPr>
        <p:grpSpPr>
          <a:xfrm>
            <a:off x="1728175" y="2933711"/>
            <a:ext cx="5663945" cy="716782"/>
            <a:chOff x="1727455" y="3517777"/>
            <a:chExt cx="5663945" cy="716782"/>
          </a:xfrm>
        </p:grpSpPr>
        <p:sp>
          <p:nvSpPr>
            <p:cNvPr id="11" name="文本框 10">
              <a:extLst>
                <a:ext uri="{FF2B5EF4-FFF2-40B4-BE49-F238E27FC236}">
                  <a16:creationId xmlns:a16="http://schemas.microsoft.com/office/drawing/2014/main" id="{9B7D797B-60F8-2249-9CBF-C5C1AF961021}"/>
                </a:ext>
              </a:extLst>
            </p:cNvPr>
            <p:cNvSpPr txBox="1">
              <a:spLocks/>
            </p:cNvSpPr>
            <p:nvPr/>
          </p:nvSpPr>
          <p:spPr>
            <a:xfrm>
              <a:off x="2573268" y="3520184"/>
              <a:ext cx="4818132" cy="400110"/>
            </a:xfrm>
            <a:prstGeom prst="rect">
              <a:avLst/>
            </a:prstGeom>
            <a:noFill/>
          </p:spPr>
          <p:txBody>
            <a:bodyPr wrap="square" rtlCol="0">
              <a:spAutoFit/>
            </a:bodyPr>
            <a:lstStyle/>
            <a:p>
              <a:pPr>
                <a:buSzPct val="25000"/>
              </a:pPr>
              <a:r>
                <a:rPr lang="zh-CN" altLang="en-US" sz="2000" b="1" dirty="0">
                  <a:latin typeface="Arial" panose="020B0604020202020204" pitchFamily="34" charset="0"/>
                  <a:ea typeface="微软雅黑" panose="020B0503020204020204" pitchFamily="34" charset="-122"/>
                </a:rPr>
                <a:t>万能近似定理</a:t>
              </a:r>
            </a:p>
          </p:txBody>
        </p:sp>
        <p:sp>
          <p:nvSpPr>
            <p:cNvPr id="12" name="椭圆 11">
              <a:extLst>
                <a:ext uri="{FF2B5EF4-FFF2-40B4-BE49-F238E27FC236}">
                  <a16:creationId xmlns:a16="http://schemas.microsoft.com/office/drawing/2014/main" id="{BA04F94E-94DC-E830-49CB-0442246289D7}"/>
                </a:ext>
              </a:extLst>
            </p:cNvPr>
            <p:cNvSpPr/>
            <p:nvPr/>
          </p:nvSpPr>
          <p:spPr>
            <a:xfrm>
              <a:off x="1727455" y="3517777"/>
              <a:ext cx="716782" cy="716782"/>
            </a:xfrm>
            <a:prstGeom prst="ellipse">
              <a:avLst/>
            </a:prstGeom>
            <a:noFill/>
            <a:ln w="25400">
              <a:gradFill>
                <a:gsLst>
                  <a:gs pos="76000">
                    <a:schemeClr val="tx2">
                      <a:alpha val="0"/>
                    </a:schemeClr>
                  </a:gs>
                  <a:gs pos="100000">
                    <a:schemeClr val="tx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rgbClr val="4472C4"/>
                  </a:solidFill>
                  <a:latin typeface="Arial" panose="020B0604020202020204" pitchFamily="34" charset="0"/>
                  <a:ea typeface="微软雅黑" panose="020B0503020204020204" pitchFamily="34" charset="-122"/>
                </a:rPr>
                <a:t>03</a:t>
              </a:r>
            </a:p>
          </p:txBody>
        </p:sp>
      </p:grpSp>
      <p:sp>
        <p:nvSpPr>
          <p:cNvPr id="8" name="文本框 7">
            <a:extLst>
              <a:ext uri="{FF2B5EF4-FFF2-40B4-BE49-F238E27FC236}">
                <a16:creationId xmlns:a16="http://schemas.microsoft.com/office/drawing/2014/main" id="{52EA623C-AF09-F900-AF98-1E1F876BC57F}"/>
              </a:ext>
            </a:extLst>
          </p:cNvPr>
          <p:cNvSpPr txBox="1">
            <a:spLocks/>
          </p:cNvSpPr>
          <p:nvPr/>
        </p:nvSpPr>
        <p:spPr>
          <a:xfrm>
            <a:off x="2573988" y="3945748"/>
            <a:ext cx="4818132" cy="400110"/>
          </a:xfrm>
          <a:prstGeom prst="rect">
            <a:avLst/>
          </a:prstGeom>
          <a:noFill/>
        </p:spPr>
        <p:txBody>
          <a:bodyPr wrap="square" rtlCol="0">
            <a:spAutoFit/>
          </a:bodyPr>
          <a:lstStyle/>
          <a:p>
            <a:pPr>
              <a:buSzPct val="25000"/>
            </a:pPr>
            <a:r>
              <a:rPr lang="zh-CN" altLang="en-US" sz="2000" b="1" dirty="0">
                <a:solidFill>
                  <a:schemeClr val="tx1">
                    <a:lumMod val="50000"/>
                    <a:lumOff val="50000"/>
                  </a:schemeClr>
                </a:solidFill>
                <a:latin typeface="Arial" panose="020B0604020202020204" pitchFamily="34" charset="0"/>
                <a:ea typeface="微软雅黑" panose="020B0503020204020204" pitchFamily="34" charset="-122"/>
              </a:rPr>
              <a:t>全连接神经网络的问题：参数量巨大</a:t>
            </a:r>
          </a:p>
        </p:txBody>
      </p:sp>
      <p:sp>
        <p:nvSpPr>
          <p:cNvPr id="9" name="椭圆 8">
            <a:extLst>
              <a:ext uri="{FF2B5EF4-FFF2-40B4-BE49-F238E27FC236}">
                <a16:creationId xmlns:a16="http://schemas.microsoft.com/office/drawing/2014/main" id="{E67EA0E5-6A0A-B32E-BC24-F18E2BB1E750}"/>
              </a:ext>
            </a:extLst>
          </p:cNvPr>
          <p:cNvSpPr/>
          <p:nvPr/>
        </p:nvSpPr>
        <p:spPr>
          <a:xfrm>
            <a:off x="1728175" y="3943341"/>
            <a:ext cx="716782" cy="716782"/>
          </a:xfrm>
          <a:prstGeom prst="ellipse">
            <a:avLst/>
          </a:prstGeom>
          <a:noFill/>
          <a:ln w="25400">
            <a:gradFill>
              <a:gsLst>
                <a:gs pos="76000">
                  <a:schemeClr val="accent1">
                    <a:alpha val="0"/>
                  </a:schemeClr>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chemeClr val="accent1"/>
                </a:solidFill>
                <a:latin typeface="Arial" panose="020B0604020202020204" pitchFamily="34" charset="0"/>
                <a:ea typeface="微软雅黑" panose="020B0503020204020204" pitchFamily="34" charset="-122"/>
              </a:rPr>
              <a:t>04</a:t>
            </a:r>
          </a:p>
        </p:txBody>
      </p:sp>
      <p:sp>
        <p:nvSpPr>
          <p:cNvPr id="10" name="文本框 9">
            <a:extLst>
              <a:ext uri="{FF2B5EF4-FFF2-40B4-BE49-F238E27FC236}">
                <a16:creationId xmlns:a16="http://schemas.microsoft.com/office/drawing/2014/main" id="{329A4C85-0AF1-487B-B343-5F39BA7004D4}"/>
              </a:ext>
            </a:extLst>
          </p:cNvPr>
          <p:cNvSpPr txBox="1">
            <a:spLocks/>
          </p:cNvSpPr>
          <p:nvPr/>
        </p:nvSpPr>
        <p:spPr>
          <a:xfrm>
            <a:off x="2573988" y="4957785"/>
            <a:ext cx="4818132" cy="400110"/>
          </a:xfrm>
          <a:prstGeom prst="rect">
            <a:avLst/>
          </a:prstGeom>
          <a:noFill/>
        </p:spPr>
        <p:txBody>
          <a:bodyPr wrap="square" rtlCol="0">
            <a:spAutoFit/>
          </a:bodyPr>
          <a:lstStyle/>
          <a:p>
            <a:pPr>
              <a:buSzPct val="25000"/>
            </a:pPr>
            <a:r>
              <a:rPr lang="zh-CN" altLang="en-US" sz="2000" b="1" dirty="0">
                <a:solidFill>
                  <a:schemeClr val="tx1">
                    <a:lumMod val="50000"/>
                    <a:lumOff val="50000"/>
                  </a:schemeClr>
                </a:solidFill>
                <a:latin typeface="Arial" panose="020B0604020202020204" pitchFamily="34" charset="0"/>
                <a:ea typeface="微软雅黑" panose="020B0503020204020204" pitchFamily="34" charset="-122"/>
              </a:rPr>
              <a:t>卷积神经网络：卷积、填充、池化</a:t>
            </a:r>
          </a:p>
        </p:txBody>
      </p:sp>
      <p:sp>
        <p:nvSpPr>
          <p:cNvPr id="19" name="椭圆 18">
            <a:extLst>
              <a:ext uri="{FF2B5EF4-FFF2-40B4-BE49-F238E27FC236}">
                <a16:creationId xmlns:a16="http://schemas.microsoft.com/office/drawing/2014/main" id="{810D34E3-1E45-F111-8DAF-ACF2BC96DA72}"/>
              </a:ext>
            </a:extLst>
          </p:cNvPr>
          <p:cNvSpPr/>
          <p:nvPr/>
        </p:nvSpPr>
        <p:spPr>
          <a:xfrm>
            <a:off x="1728175" y="4955378"/>
            <a:ext cx="716782" cy="716782"/>
          </a:xfrm>
          <a:prstGeom prst="ellipse">
            <a:avLst/>
          </a:prstGeom>
          <a:noFill/>
          <a:ln w="25400">
            <a:gradFill>
              <a:gsLst>
                <a:gs pos="76000">
                  <a:schemeClr val="tx2">
                    <a:alpha val="0"/>
                  </a:schemeClr>
                </a:gs>
                <a:gs pos="100000">
                  <a:schemeClr val="tx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rgbClr val="4472C4"/>
                </a:solidFill>
                <a:latin typeface="Arial" panose="020B0604020202020204" pitchFamily="34" charset="0"/>
                <a:ea typeface="微软雅黑" panose="020B0503020204020204" pitchFamily="34" charset="-122"/>
              </a:rPr>
              <a:t>05</a:t>
            </a:r>
          </a:p>
        </p:txBody>
      </p:sp>
      <p:sp>
        <p:nvSpPr>
          <p:cNvPr id="20" name="文本框 19">
            <a:extLst>
              <a:ext uri="{FF2B5EF4-FFF2-40B4-BE49-F238E27FC236}">
                <a16:creationId xmlns:a16="http://schemas.microsoft.com/office/drawing/2014/main" id="{E4FFFC41-7684-1907-66A9-D036ADCEA8CF}"/>
              </a:ext>
            </a:extLst>
          </p:cNvPr>
          <p:cNvSpPr txBox="1">
            <a:spLocks/>
          </p:cNvSpPr>
          <p:nvPr/>
        </p:nvSpPr>
        <p:spPr>
          <a:xfrm>
            <a:off x="2573988" y="5969822"/>
            <a:ext cx="4818132" cy="400110"/>
          </a:xfrm>
          <a:prstGeom prst="rect">
            <a:avLst/>
          </a:prstGeom>
          <a:noFill/>
        </p:spPr>
        <p:txBody>
          <a:bodyPr wrap="square" rtlCol="0">
            <a:spAutoFit/>
          </a:bodyPr>
          <a:lstStyle/>
          <a:p>
            <a:pPr>
              <a:buSzPct val="25000"/>
            </a:pPr>
            <a:r>
              <a:rPr lang="zh-CN" altLang="en-US" sz="2000" b="1" dirty="0">
                <a:solidFill>
                  <a:schemeClr val="tx1">
                    <a:lumMod val="50000"/>
                    <a:lumOff val="50000"/>
                  </a:schemeClr>
                </a:solidFill>
                <a:latin typeface="Arial" panose="020B0604020202020204" pitchFamily="34" charset="0"/>
                <a:ea typeface="微软雅黑" panose="020B0503020204020204" pitchFamily="34" charset="-122"/>
              </a:rPr>
              <a:t>作业</a:t>
            </a:r>
          </a:p>
        </p:txBody>
      </p:sp>
      <p:sp>
        <p:nvSpPr>
          <p:cNvPr id="21" name="椭圆 20">
            <a:extLst>
              <a:ext uri="{FF2B5EF4-FFF2-40B4-BE49-F238E27FC236}">
                <a16:creationId xmlns:a16="http://schemas.microsoft.com/office/drawing/2014/main" id="{AE5C666C-5725-FF03-ADB3-9346EBFF0F2A}"/>
              </a:ext>
            </a:extLst>
          </p:cNvPr>
          <p:cNvSpPr/>
          <p:nvPr/>
        </p:nvSpPr>
        <p:spPr>
          <a:xfrm>
            <a:off x="1728175" y="5967415"/>
            <a:ext cx="716782" cy="716782"/>
          </a:xfrm>
          <a:prstGeom prst="ellipse">
            <a:avLst/>
          </a:prstGeom>
          <a:noFill/>
          <a:ln w="25400">
            <a:gradFill>
              <a:gsLst>
                <a:gs pos="76000">
                  <a:schemeClr val="tx2">
                    <a:alpha val="0"/>
                  </a:schemeClr>
                </a:gs>
                <a:gs pos="100000">
                  <a:schemeClr val="tx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rgbClr val="4472C4"/>
                </a:solidFill>
                <a:latin typeface="Arial" panose="020B0604020202020204" pitchFamily="34" charset="0"/>
                <a:ea typeface="微软雅黑" panose="020B0503020204020204" pitchFamily="34" charset="-122"/>
              </a:rPr>
              <a:t>06</a:t>
            </a:r>
          </a:p>
        </p:txBody>
      </p:sp>
    </p:spTree>
    <p:extLst>
      <p:ext uri="{BB962C8B-B14F-4D97-AF65-F5344CB8AC3E}">
        <p14:creationId xmlns:p14="http://schemas.microsoft.com/office/powerpoint/2010/main" val="10905866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0" y="-101600"/>
            <a:ext cx="7886700" cy="981075"/>
          </a:xfrm>
          <a:prstGeom prst="rect">
            <a:avLst/>
          </a:prstGeom>
        </p:spPr>
        <p:txBody>
          <a:bodyPr>
            <a:normAutofit/>
          </a:bodyPr>
          <a:lstStyle/>
          <a:p>
            <a:r>
              <a:rPr lang="zh-CN" altLang="en-US" dirty="0"/>
              <a:t>万能近似定理 </a:t>
            </a:r>
            <a:r>
              <a:rPr lang="en-US" altLang="zh-CN" sz="2000" dirty="0"/>
              <a:t>Universal Approximation Theorem </a:t>
            </a:r>
            <a:endParaRPr lang="zh-CN" altLang="en-US" sz="2000" dirty="0"/>
          </a:p>
        </p:txBody>
      </p:sp>
      <mc:AlternateContent xmlns:mc="http://schemas.openxmlformats.org/markup-compatibility/2006" xmlns:a14="http://schemas.microsoft.com/office/drawing/2010/main">
        <mc:Choice Requires="a14">
          <p:sp>
            <p:nvSpPr>
              <p:cNvPr id="7" name="矩形 6"/>
              <p:cNvSpPr/>
              <p:nvPr/>
            </p:nvSpPr>
            <p:spPr>
              <a:xfrm>
                <a:off x="1039091" y="5252901"/>
                <a:ext cx="10113818" cy="1037015"/>
              </a:xfrm>
              <a:prstGeom prst="rect">
                <a:avLst/>
              </a:prstGeom>
              <a:solidFill>
                <a:schemeClr val="accent4">
                  <a:lumMod val="20000"/>
                  <a:lumOff val="80000"/>
                </a:schemeClr>
              </a:solidFill>
              <a:ln w="28575">
                <a:solidFill>
                  <a:schemeClr val="accent4"/>
                </a:solidFill>
              </a:ln>
            </p:spPr>
            <p:txBody>
              <a:bodyPr wrap="square">
                <a:spAutoFit/>
              </a:bodyPr>
              <a:lstStyle/>
              <a:p>
                <a:pPr>
                  <a:defRPr/>
                </a:pPr>
                <a:r>
                  <a:rPr lang="zh-CN" altLang="en-US" sz="2000" dirty="0">
                    <a:solidFill>
                      <a:prstClr val="black"/>
                    </a:solidFill>
                    <a:latin typeface="Times New Roman"/>
                    <a:ea typeface="微软雅黑"/>
                  </a:rPr>
                  <a:t>一个前馈神经网络如果具有</a:t>
                </a:r>
                <a:r>
                  <a:rPr lang="zh-CN" altLang="en-US" sz="2000" dirty="0">
                    <a:solidFill>
                      <a:srgbClr val="C00000"/>
                    </a:solidFill>
                    <a:latin typeface="Times New Roman"/>
                    <a:ea typeface="微软雅黑"/>
                  </a:rPr>
                  <a:t>线性输出层</a:t>
                </a:r>
                <a:r>
                  <a:rPr lang="zh-CN" altLang="en-US" sz="2000" dirty="0">
                    <a:solidFill>
                      <a:prstClr val="black"/>
                    </a:solidFill>
                    <a:latin typeface="Times New Roman"/>
                    <a:ea typeface="微软雅黑"/>
                  </a:rPr>
                  <a:t>和</a:t>
                </a:r>
                <a:r>
                  <a:rPr lang="zh-CN" altLang="en-US" sz="2000" dirty="0">
                    <a:solidFill>
                      <a:srgbClr val="C00000"/>
                    </a:solidFill>
                    <a:latin typeface="Times New Roman"/>
                    <a:ea typeface="微软雅黑"/>
                  </a:rPr>
                  <a:t>至少一层</a:t>
                </a:r>
                <a:r>
                  <a:rPr lang="zh-CN" altLang="en-US" sz="2000" dirty="0">
                    <a:solidFill>
                      <a:prstClr val="black"/>
                    </a:solidFill>
                    <a:latin typeface="Times New Roman"/>
                    <a:ea typeface="微软雅黑"/>
                  </a:rPr>
                  <a:t>具有任何一种</a:t>
                </a:r>
                <a:r>
                  <a:rPr lang="zh-CN" altLang="en-US" sz="2000" dirty="0">
                    <a:solidFill>
                      <a:prstClr val="black"/>
                    </a:solidFill>
                    <a:latin typeface="楷体" panose="02010609060101010101" pitchFamily="49" charset="-122"/>
                    <a:ea typeface="楷体" panose="02010609060101010101" pitchFamily="49" charset="-122"/>
                  </a:rPr>
                  <a:t>“</a:t>
                </a:r>
                <a:r>
                  <a:rPr lang="zh-CN" altLang="en-US" sz="2000" dirty="0">
                    <a:solidFill>
                      <a:prstClr val="black"/>
                    </a:solidFill>
                    <a:latin typeface="Times New Roman"/>
                    <a:ea typeface="微软雅黑"/>
                  </a:rPr>
                  <a:t>挤压</a:t>
                </a:r>
                <a:r>
                  <a:rPr lang="zh-CN" altLang="en-US" sz="2000" dirty="0">
                    <a:solidFill>
                      <a:prstClr val="black"/>
                    </a:solidFill>
                    <a:latin typeface="楷体" panose="02010609060101010101" pitchFamily="49" charset="-122"/>
                    <a:ea typeface="楷体" panose="02010609060101010101" pitchFamily="49" charset="-122"/>
                  </a:rPr>
                  <a:t>”</a:t>
                </a:r>
                <a:r>
                  <a:rPr lang="zh-CN" altLang="en-US" sz="2000" dirty="0">
                    <a:solidFill>
                      <a:prstClr val="black"/>
                    </a:solidFill>
                    <a:latin typeface="Times New Roman"/>
                    <a:ea typeface="微软雅黑"/>
                  </a:rPr>
                  <a:t>性质的激活函数（例如</a:t>
                </a:r>
                <a:r>
                  <a:rPr lang="en-US" altLang="zh-CN" sz="2000" dirty="0">
                    <a:solidFill>
                      <a:prstClr val="black"/>
                    </a:solidFill>
                    <a:latin typeface="Times New Roman"/>
                    <a:ea typeface="微软雅黑"/>
                  </a:rPr>
                  <a:t>logistic sigmoid</a:t>
                </a:r>
                <a:r>
                  <a:rPr lang="zh-CN" altLang="en-US" sz="2000" dirty="0">
                    <a:solidFill>
                      <a:prstClr val="black"/>
                    </a:solidFill>
                    <a:latin typeface="Times New Roman"/>
                    <a:ea typeface="微软雅黑"/>
                  </a:rPr>
                  <a:t>激活函数）的</a:t>
                </a:r>
                <a:r>
                  <a:rPr lang="zh-CN" altLang="en-US" sz="2000" dirty="0">
                    <a:solidFill>
                      <a:srgbClr val="C00000"/>
                    </a:solidFill>
                    <a:latin typeface="Times New Roman"/>
                    <a:ea typeface="微软雅黑"/>
                  </a:rPr>
                  <a:t>隐藏层</a:t>
                </a:r>
                <a:r>
                  <a:rPr lang="zh-CN" altLang="en-US" sz="2000" dirty="0">
                    <a:solidFill>
                      <a:prstClr val="black"/>
                    </a:solidFill>
                    <a:latin typeface="Times New Roman"/>
                    <a:ea typeface="微软雅黑"/>
                  </a:rPr>
                  <a:t>，只要给予网络</a:t>
                </a:r>
                <a:r>
                  <a:rPr lang="zh-CN" altLang="en-US" sz="2000" dirty="0">
                    <a:solidFill>
                      <a:srgbClr val="C00000"/>
                    </a:solidFill>
                    <a:latin typeface="Times New Roman"/>
                    <a:ea typeface="微软雅黑"/>
                  </a:rPr>
                  <a:t>足够数量的隐藏单元</a:t>
                </a:r>
                <a:r>
                  <a:rPr lang="zh-CN" altLang="en-US" sz="2000" dirty="0">
                    <a:solidFill>
                      <a:prstClr val="black"/>
                    </a:solidFill>
                    <a:latin typeface="Times New Roman"/>
                    <a:ea typeface="微软雅黑"/>
                  </a:rPr>
                  <a:t>，它可以以任意的精度来近似任何从一个有限维空间到另一个有限维空间的大多数常见函</a:t>
                </a:r>
                <a14:m>
                  <m:oMath xmlns:m="http://schemas.openxmlformats.org/officeDocument/2006/math">
                    <m:r>
                      <a:rPr lang="zh-CN" altLang="en-US" sz="2000" b="0" i="1" dirty="0">
                        <a:solidFill>
                          <a:prstClr val="black"/>
                        </a:solidFill>
                        <a:latin typeface="Cambria Math" panose="02040503050406030204" pitchFamily="18" charset="0"/>
                        <a:ea typeface="微软雅黑"/>
                      </a:rPr>
                      <m:t>数</m:t>
                    </m:r>
                  </m:oMath>
                </a14:m>
                <a:r>
                  <a:rPr lang="zh-CN" altLang="en-US" sz="2000" dirty="0">
                    <a:solidFill>
                      <a:prstClr val="black"/>
                    </a:solidFill>
                    <a:latin typeface="Times New Roman"/>
                    <a:ea typeface="微软雅黑"/>
                  </a:rPr>
                  <a:t>。</a:t>
                </a:r>
                <a:endParaRPr lang="en-US" altLang="zh-CN" sz="2000" dirty="0">
                  <a:solidFill>
                    <a:prstClr val="black"/>
                  </a:solidFill>
                  <a:latin typeface="Times New Roman"/>
                  <a:ea typeface="微软雅黑"/>
                </a:endParaRPr>
              </a:p>
            </p:txBody>
          </p:sp>
        </mc:Choice>
        <mc:Fallback xmlns="">
          <p:sp>
            <p:nvSpPr>
              <p:cNvPr id="7" name="矩形 6"/>
              <p:cNvSpPr>
                <a:spLocks noRot="1" noChangeAspect="1" noMove="1" noResize="1" noEditPoints="1" noAdjustHandles="1" noChangeArrowheads="1" noChangeShapeType="1" noTextEdit="1"/>
              </p:cNvSpPr>
              <p:nvPr/>
            </p:nvSpPr>
            <p:spPr>
              <a:xfrm>
                <a:off x="1039091" y="5252901"/>
                <a:ext cx="10113818" cy="1037015"/>
              </a:xfrm>
              <a:prstGeom prst="rect">
                <a:avLst/>
              </a:prstGeom>
              <a:blipFill>
                <a:blip r:embed="rId3"/>
                <a:stretch>
                  <a:fillRect l="-500" t="-3529" r="-250" b="-5882"/>
                </a:stretch>
              </a:blipFill>
              <a:ln w="28575">
                <a:solidFill>
                  <a:schemeClr val="accent4"/>
                </a:solidFill>
              </a:ln>
            </p:spPr>
            <p:txBody>
              <a:bodyPr/>
              <a:lstStyle/>
              <a:p>
                <a:r>
                  <a:rPr lang="en-US">
                    <a:noFill/>
                  </a:rPr>
                  <a:t> </a:t>
                </a:r>
              </a:p>
            </p:txBody>
          </p:sp>
        </mc:Fallback>
      </mc:AlternateContent>
      <p:sp>
        <p:nvSpPr>
          <p:cNvPr id="9" name="矩形 8"/>
          <p:cNvSpPr/>
          <p:nvPr/>
        </p:nvSpPr>
        <p:spPr>
          <a:xfrm>
            <a:off x="1993288" y="6289916"/>
            <a:ext cx="8205421" cy="369332"/>
          </a:xfrm>
          <a:prstGeom prst="rect">
            <a:avLst/>
          </a:prstGeom>
        </p:spPr>
        <p:txBody>
          <a:bodyPr wrap="square">
            <a:spAutoFit/>
          </a:bodyPr>
          <a:lstStyle/>
          <a:p>
            <a:pPr marL="0" lvl="1">
              <a:defRPr/>
            </a:pPr>
            <a:r>
              <a:rPr lang="zh-CN" altLang="en-US" dirty="0">
                <a:solidFill>
                  <a:prstClr val="black"/>
                </a:solidFill>
                <a:latin typeface="Times New Roman"/>
                <a:ea typeface="微软雅黑"/>
              </a:rPr>
              <a:t>万能近似定理也已经被证明对于</a:t>
            </a:r>
            <a:r>
              <a:rPr lang="zh-CN" altLang="en-US" dirty="0">
                <a:solidFill>
                  <a:srgbClr val="C00000"/>
                </a:solidFill>
                <a:latin typeface="Times New Roman"/>
                <a:ea typeface="微软雅黑"/>
              </a:rPr>
              <a:t>更广泛类别的激活函数，比如</a:t>
            </a:r>
            <a:r>
              <a:rPr lang="en-US" altLang="zh-CN" dirty="0" err="1">
                <a:solidFill>
                  <a:srgbClr val="C00000"/>
                </a:solidFill>
                <a:latin typeface="Times New Roman"/>
                <a:ea typeface="微软雅黑"/>
              </a:rPr>
              <a:t>ReLU</a:t>
            </a:r>
            <a:r>
              <a:rPr lang="zh-CN" altLang="en-US" dirty="0">
                <a:solidFill>
                  <a:prstClr val="black"/>
                </a:solidFill>
                <a:latin typeface="Times New Roman"/>
                <a:ea typeface="微软雅黑"/>
              </a:rPr>
              <a:t>也是适用的</a:t>
            </a:r>
            <a:endParaRPr lang="en-US" altLang="zh-CN" dirty="0">
              <a:solidFill>
                <a:prstClr val="black"/>
              </a:solidFill>
              <a:latin typeface="Times New Roman"/>
              <a:ea typeface="微软雅黑"/>
            </a:endParaRPr>
          </a:p>
        </p:txBody>
      </p:sp>
      <p:pic>
        <p:nvPicPr>
          <p:cNvPr id="3" name="图片 2" descr="屏幕剪辑">
            <a:extLst>
              <a:ext uri="{FF2B5EF4-FFF2-40B4-BE49-F238E27FC236}">
                <a16:creationId xmlns:a16="http://schemas.microsoft.com/office/drawing/2014/main" id="{B0145EDE-3EE8-B337-C34D-6A5B220D70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17785" y="795024"/>
            <a:ext cx="5956428" cy="4331949"/>
          </a:xfrm>
          <a:prstGeom prst="rect">
            <a:avLst/>
          </a:prstGeom>
        </p:spPr>
      </p:pic>
      <p:sp>
        <p:nvSpPr>
          <p:cNvPr id="4" name="TextBox 3">
            <a:extLst>
              <a:ext uri="{FF2B5EF4-FFF2-40B4-BE49-F238E27FC236}">
                <a16:creationId xmlns:a16="http://schemas.microsoft.com/office/drawing/2014/main" id="{B71BF371-95FE-F598-177D-5A7966ED5584}"/>
              </a:ext>
            </a:extLst>
          </p:cNvPr>
          <p:cNvSpPr txBox="1"/>
          <p:nvPr/>
        </p:nvSpPr>
        <p:spPr>
          <a:xfrm>
            <a:off x="148485" y="6579719"/>
            <a:ext cx="12130244" cy="307777"/>
          </a:xfrm>
          <a:prstGeom prst="rect">
            <a:avLst/>
          </a:prstGeom>
          <a:noFill/>
        </p:spPr>
        <p:txBody>
          <a:bodyPr wrap="none" rtlCol="0">
            <a:spAutoFit/>
          </a:bodyPr>
          <a:lstStyle/>
          <a:p>
            <a:r>
              <a:rPr lang="en-US" sz="1400" b="0" i="0" dirty="0" err="1">
                <a:solidFill>
                  <a:srgbClr val="222222"/>
                </a:solidFill>
                <a:effectLst/>
                <a:latin typeface="Arial" panose="020B0604020202020204" pitchFamily="34" charset="0"/>
              </a:rPr>
              <a:t>论文</a:t>
            </a:r>
            <a:r>
              <a:rPr lang="zh-CN" altLang="en-US" sz="1400" b="0" i="0" dirty="0">
                <a:solidFill>
                  <a:srgbClr val="222222"/>
                </a:solidFill>
                <a:effectLst/>
                <a:latin typeface="Arial" panose="020B0604020202020204" pitchFamily="34" charset="0"/>
              </a:rPr>
              <a:t>：</a:t>
            </a:r>
            <a:r>
              <a:rPr lang="en-US" sz="1400" b="0" i="0" dirty="0" err="1">
                <a:solidFill>
                  <a:srgbClr val="222222"/>
                </a:solidFill>
                <a:effectLst/>
                <a:latin typeface="Arial" panose="020B0604020202020204" pitchFamily="34" charset="0"/>
              </a:rPr>
              <a:t>Cybenko</a:t>
            </a:r>
            <a:r>
              <a:rPr lang="en-US" sz="1400" b="0" i="0" dirty="0">
                <a:solidFill>
                  <a:srgbClr val="222222"/>
                </a:solidFill>
                <a:effectLst/>
                <a:latin typeface="Arial" panose="020B0604020202020204" pitchFamily="34" charset="0"/>
              </a:rPr>
              <a:t>, George. "Approximation by superpositions of a sigmoidal function." </a:t>
            </a:r>
            <a:r>
              <a:rPr lang="en-US" sz="1400" b="0" i="1" dirty="0">
                <a:solidFill>
                  <a:srgbClr val="222222"/>
                </a:solidFill>
                <a:effectLst/>
                <a:latin typeface="Arial" panose="020B0604020202020204" pitchFamily="34" charset="0"/>
              </a:rPr>
              <a:t>Mathematics of control, signals and systems</a:t>
            </a:r>
            <a:r>
              <a:rPr lang="en-US" sz="1400" b="0" i="0" dirty="0">
                <a:solidFill>
                  <a:srgbClr val="222222"/>
                </a:solidFill>
                <a:effectLst/>
                <a:latin typeface="Arial" panose="020B0604020202020204" pitchFamily="34" charset="0"/>
              </a:rPr>
              <a:t> 2.4 (1989): 303-314.</a:t>
            </a:r>
            <a:endParaRPr lang="en-US" sz="1400" dirty="0"/>
          </a:p>
        </p:txBody>
      </p:sp>
    </p:spTree>
    <p:extLst>
      <p:ext uri="{BB962C8B-B14F-4D97-AF65-F5344CB8AC3E}">
        <p14:creationId xmlns:p14="http://schemas.microsoft.com/office/powerpoint/2010/main" val="21022903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万能近似定理只说明神经网络表达能力强大到可以近似任意一个的连续函数，却并没有给出</a:t>
            </a:r>
            <a:r>
              <a:rPr lang="zh-CN" altLang="en-US" dirty="0">
                <a:solidFill>
                  <a:srgbClr val="FF0000"/>
                </a:solidFill>
              </a:rPr>
              <a:t>如何找到这样的神经网络，以及是否是最优的</a:t>
            </a:r>
          </a:p>
          <a:p>
            <a:endParaRPr lang="zh-CN" altLang="en-US" dirty="0"/>
          </a:p>
        </p:txBody>
      </p:sp>
      <p:sp>
        <p:nvSpPr>
          <p:cNvPr id="2" name="标题 1"/>
          <p:cNvSpPr>
            <a:spLocks noGrp="1"/>
          </p:cNvSpPr>
          <p:nvPr>
            <p:ph type="title" idx="4294967295"/>
          </p:nvPr>
        </p:nvSpPr>
        <p:spPr>
          <a:xfrm>
            <a:off x="0" y="-101600"/>
            <a:ext cx="7886700" cy="981075"/>
          </a:xfrm>
          <a:prstGeom prst="rect">
            <a:avLst/>
          </a:prstGeom>
        </p:spPr>
        <p:txBody>
          <a:bodyPr>
            <a:normAutofit/>
          </a:bodyPr>
          <a:lstStyle/>
          <a:p>
            <a:r>
              <a:rPr lang="zh-CN" altLang="en-US" dirty="0"/>
              <a:t>万能近似定理 </a:t>
            </a:r>
            <a:r>
              <a:rPr lang="en-US" altLang="zh-CN" sz="2000" dirty="0"/>
              <a:t>Universal Approximation Theorem </a:t>
            </a:r>
            <a:endParaRPr lang="zh-CN" altLang="en-US" sz="2000" dirty="0"/>
          </a:p>
        </p:txBody>
      </p:sp>
      <p:sp>
        <p:nvSpPr>
          <p:cNvPr id="7" name="矩形 6"/>
          <p:cNvSpPr/>
          <p:nvPr/>
        </p:nvSpPr>
        <p:spPr>
          <a:xfrm>
            <a:off x="2967207" y="2758503"/>
            <a:ext cx="6257599" cy="1328569"/>
          </a:xfrm>
          <a:prstGeom prst="rect">
            <a:avLst/>
          </a:prstGeom>
          <a:solidFill>
            <a:schemeClr val="accent2">
              <a:lumMod val="20000"/>
              <a:lumOff val="80000"/>
            </a:schemeClr>
          </a:solidFill>
        </p:spPr>
        <p:txBody>
          <a:bodyPr wrap="square">
            <a:spAutoFit/>
          </a:bodyPr>
          <a:lstStyle/>
          <a:p>
            <a:pPr marL="172796" lvl="1" indent="-172796">
              <a:spcAft>
                <a:spcPts val="1000"/>
              </a:spcAft>
              <a:buFont typeface="Arial" panose="020B0604020202020204" pitchFamily="34" charset="0"/>
              <a:buChar char="•"/>
              <a:defRPr/>
            </a:pPr>
            <a:r>
              <a:rPr lang="zh-CN" altLang="en-US" dirty="0">
                <a:solidFill>
                  <a:prstClr val="black"/>
                </a:solidFill>
                <a:latin typeface="Times New Roman"/>
                <a:ea typeface="微软雅黑"/>
              </a:rPr>
              <a:t>神经网络非线性，其学习是非凸优化问题，优化算法可能找不到近似函数的参数值</a:t>
            </a:r>
            <a:endParaRPr lang="en-US" altLang="zh-CN" dirty="0">
              <a:solidFill>
                <a:prstClr val="black"/>
              </a:solidFill>
              <a:latin typeface="Times New Roman"/>
              <a:ea typeface="微软雅黑"/>
            </a:endParaRPr>
          </a:p>
          <a:p>
            <a:pPr marL="172796" lvl="1" indent="-172796">
              <a:spcAft>
                <a:spcPts val="1000"/>
              </a:spcAft>
              <a:buFont typeface="Arial" panose="020B0604020202020204" pitchFamily="34" charset="0"/>
              <a:buChar char="•"/>
              <a:defRPr/>
            </a:pPr>
            <a:r>
              <a:rPr lang="zh-CN" altLang="en-US" dirty="0">
                <a:solidFill>
                  <a:prstClr val="black"/>
                </a:solidFill>
                <a:latin typeface="Times New Roman"/>
                <a:ea typeface="微软雅黑"/>
              </a:rPr>
              <a:t>过于强大的表达能力，训练算法可能由于过拟合而选择了错误的函数</a:t>
            </a:r>
            <a:endParaRPr lang="en-US" altLang="zh-CN" dirty="0">
              <a:solidFill>
                <a:prstClr val="black"/>
              </a:solidFill>
              <a:latin typeface="Times New Roman"/>
              <a:ea typeface="微软雅黑"/>
            </a:endParaRPr>
          </a:p>
        </p:txBody>
      </p:sp>
    </p:spTree>
    <p:extLst>
      <p:ext uri="{BB962C8B-B14F-4D97-AF65-F5344CB8AC3E}">
        <p14:creationId xmlns:p14="http://schemas.microsoft.com/office/powerpoint/2010/main" val="27921544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内容占位符 2"/>
              <p:cNvSpPr>
                <a:spLocks noGrp="1"/>
              </p:cNvSpPr>
              <p:nvPr>
                <p:ph idx="1"/>
              </p:nvPr>
            </p:nvSpPr>
            <p:spPr/>
            <p:txBody>
              <a:bodyPr/>
              <a:lstStyle/>
              <a:p>
                <a:r>
                  <a:rPr lang="zh-CN" altLang="en-US" dirty="0"/>
                  <a:t>浅层神经网络需要与输入维度呈</a:t>
                </a:r>
                <a:r>
                  <a:rPr lang="zh-CN" altLang="en-US" dirty="0">
                    <a:solidFill>
                      <a:srgbClr val="FF0000"/>
                    </a:solidFill>
                  </a:rPr>
                  <a:t>指数级增长的隐藏单元数量</a:t>
                </a:r>
                <a14:m>
                  <m:oMath xmlns:m="http://schemas.openxmlformats.org/officeDocument/2006/math">
                    <m:r>
                      <a:rPr lang="en-US" altLang="zh-CN" i="1" dirty="0" smtClean="0">
                        <a:latin typeface="Cambria Math" panose="02040503050406030204" pitchFamily="18" charset="0"/>
                      </a:rPr>
                      <m:t>𝑂</m:t>
                    </m:r>
                    <m:r>
                      <a:rPr lang="en-US" altLang="zh-CN" i="1" dirty="0" smtClean="0">
                        <a:latin typeface="Cambria Math" panose="02040503050406030204" pitchFamily="18" charset="0"/>
                      </a:rPr>
                      <m:t>(</m:t>
                    </m:r>
                    <m:r>
                      <m:rPr>
                        <m:sty m:val="p"/>
                      </m:rPr>
                      <a:rPr lang="en-US" altLang="zh-CN" i="1" dirty="0" smtClean="0">
                        <a:latin typeface="Cambria Math" panose="02040503050406030204" pitchFamily="18" charset="0"/>
                      </a:rPr>
                      <m:t>exp</m:t>
                    </m:r>
                    <m:r>
                      <a:rPr lang="en-US" altLang="zh-CN" i="1" dirty="0" smtClean="0">
                        <a:latin typeface="Cambria Math" panose="02040503050406030204" pitchFamily="18" charset="0"/>
                      </a:rPr>
                      <m:t>⁡(</m:t>
                    </m:r>
                    <m:r>
                      <a:rPr lang="en-US" altLang="zh-CN" i="1" dirty="0" smtClean="0">
                        <a:latin typeface="Cambria Math" panose="02040503050406030204" pitchFamily="18" charset="0"/>
                      </a:rPr>
                      <m:t>𝑑</m:t>
                    </m:r>
                    <m:r>
                      <a:rPr lang="en-US" altLang="zh-CN" i="1" dirty="0" smtClean="0">
                        <a:latin typeface="Cambria Math" panose="02040503050406030204" pitchFamily="18" charset="0"/>
                      </a:rPr>
                      <m:t>))</m:t>
                    </m:r>
                  </m:oMath>
                </a14:m>
                <a:r>
                  <a:rPr lang="zh-CN" altLang="en-US" dirty="0"/>
                  <a:t> 才能有效逼近目标函数，这可能导致模型难以学习和泛化</a:t>
                </a:r>
                <a:endParaRPr lang="en-US" altLang="zh-CN" dirty="0"/>
              </a:p>
              <a:p>
                <a:r>
                  <a:rPr lang="zh-CN" altLang="en-US" dirty="0"/>
                  <a:t>通过</a:t>
                </a:r>
                <a:r>
                  <a:rPr lang="zh-CN" altLang="en-US" dirty="0">
                    <a:solidFill>
                      <a:srgbClr val="FF0000"/>
                    </a:solidFill>
                  </a:rPr>
                  <a:t>增加网络深度</a:t>
                </a:r>
                <a:r>
                  <a:rPr lang="zh-CN" altLang="en-US" dirty="0"/>
                  <a:t>，可以减少所需的神经元数量，从而提升模型的表达能力，并降低泛化误差。</a:t>
                </a:r>
                <a:endParaRPr lang="en-US" altLang="zh-CN" dirty="0"/>
              </a:p>
              <a:p>
                <a:r>
                  <a:rPr lang="zh-CN" altLang="en-US" dirty="0"/>
                  <a:t>某些函数族在网络深度</a:t>
                </a:r>
                <a:r>
                  <a:rPr lang="zh-CN" altLang="en-US" dirty="0">
                    <a:solidFill>
                      <a:srgbClr val="FF0000"/>
                    </a:solidFill>
                  </a:rPr>
                  <a:t>超过某个阈值 𝑑</a:t>
                </a:r>
                <a:r>
                  <a:rPr lang="zh-CN" altLang="en-US" dirty="0"/>
                  <a:t>时，可以以更紧凑逼近目标函数，而如果深度</a:t>
                </a:r>
                <a:r>
                  <a:rPr lang="zh-CN" altLang="en-US" dirty="0">
                    <a:solidFill>
                      <a:srgbClr val="FF0000"/>
                    </a:solidFill>
                  </a:rPr>
                  <a:t>受限于𝑑或更小</a:t>
                </a:r>
                <a:r>
                  <a:rPr lang="zh-CN" altLang="en-US" dirty="0"/>
                  <a:t>，则需要远超深层网络的单元数才能达到相同的逼近效果。</a:t>
                </a:r>
                <a:endParaRPr lang="en-US" altLang="zh-CN" dirty="0"/>
              </a:p>
              <a:p>
                <a:r>
                  <a:rPr lang="zh-CN" altLang="en-US" dirty="0"/>
                  <a:t>相较于浅层网络，深层网络在表达复杂函数时更加高效，能够以较少的参数实现更强的逼近能力。</a:t>
                </a:r>
                <a:endParaRPr lang="en-US" altLang="zh-CN" dirty="0"/>
              </a:p>
              <a:p>
                <a:endParaRPr lang="en-US" altLang="zh-CN" dirty="0"/>
              </a:p>
              <a:p>
                <a:endParaRPr lang="en-US" altLang="zh-CN"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blipFill>
                <a:blip r:embed="rId2"/>
                <a:stretch>
                  <a:fillRect l="-580" t="-1358" r="-696"/>
                </a:stretch>
              </a:blipFill>
            </p:spPr>
            <p:txBody>
              <a:bodyPr/>
              <a:lstStyle/>
              <a:p>
                <a:r>
                  <a:rPr lang="zh-CN" altLang="en-US">
                    <a:noFill/>
                  </a:rPr>
                  <a:t> </a:t>
                </a:r>
              </a:p>
            </p:txBody>
          </p:sp>
        </mc:Fallback>
      </mc:AlternateContent>
      <p:sp>
        <p:nvSpPr>
          <p:cNvPr id="2" name="标题 1"/>
          <p:cNvSpPr>
            <a:spLocks noGrp="1"/>
          </p:cNvSpPr>
          <p:nvPr>
            <p:ph type="title" idx="4294967295"/>
          </p:nvPr>
        </p:nvSpPr>
        <p:spPr>
          <a:xfrm>
            <a:off x="0" y="-101600"/>
            <a:ext cx="7886700" cy="981075"/>
          </a:xfrm>
          <a:prstGeom prst="rect">
            <a:avLst/>
          </a:prstGeom>
        </p:spPr>
        <p:txBody>
          <a:bodyPr>
            <a:normAutofit/>
          </a:bodyPr>
          <a:lstStyle/>
          <a:p>
            <a:r>
              <a:rPr lang="zh-CN" altLang="en-US" dirty="0"/>
              <a:t>万能近似定理 </a:t>
            </a:r>
            <a:r>
              <a:rPr lang="en-US" altLang="zh-CN" sz="2000" dirty="0"/>
              <a:t>Universal Approximation Theorem </a:t>
            </a:r>
            <a:endParaRPr lang="zh-CN" altLang="en-US" sz="2000" dirty="0"/>
          </a:p>
        </p:txBody>
      </p:sp>
      <p:pic>
        <p:nvPicPr>
          <p:cNvPr id="7" name="图片 6">
            <a:extLst>
              <a:ext uri="{FF2B5EF4-FFF2-40B4-BE49-F238E27FC236}">
                <a16:creationId xmlns:a16="http://schemas.microsoft.com/office/drawing/2014/main" id="{05363668-66D1-46C7-BA9D-CFD174754A1F}"/>
              </a:ext>
            </a:extLst>
          </p:cNvPr>
          <p:cNvPicPr>
            <a:picLocks noChangeAspect="1"/>
          </p:cNvPicPr>
          <p:nvPr/>
        </p:nvPicPr>
        <p:blipFill>
          <a:blip r:embed="rId3"/>
          <a:stretch>
            <a:fillRect/>
          </a:stretch>
        </p:blipFill>
        <p:spPr>
          <a:xfrm>
            <a:off x="2746389" y="3732343"/>
            <a:ext cx="3711068" cy="1892795"/>
          </a:xfrm>
          <a:prstGeom prst="rect">
            <a:avLst/>
          </a:prstGeom>
        </p:spPr>
      </p:pic>
      <p:pic>
        <p:nvPicPr>
          <p:cNvPr id="8" name="图片 7">
            <a:extLst>
              <a:ext uri="{FF2B5EF4-FFF2-40B4-BE49-F238E27FC236}">
                <a16:creationId xmlns:a16="http://schemas.microsoft.com/office/drawing/2014/main" id="{CC30D740-BA5E-4C74-8849-821B88B3A483}"/>
              </a:ext>
            </a:extLst>
          </p:cNvPr>
          <p:cNvPicPr>
            <a:picLocks noChangeAspect="1"/>
          </p:cNvPicPr>
          <p:nvPr/>
        </p:nvPicPr>
        <p:blipFill>
          <a:blip r:embed="rId4"/>
          <a:stretch>
            <a:fillRect/>
          </a:stretch>
        </p:blipFill>
        <p:spPr>
          <a:xfrm>
            <a:off x="6863216" y="3824287"/>
            <a:ext cx="4239395" cy="1892795"/>
          </a:xfrm>
          <a:prstGeom prst="rect">
            <a:avLst/>
          </a:prstGeom>
        </p:spPr>
      </p:pic>
      <p:sp>
        <p:nvSpPr>
          <p:cNvPr id="9" name="矩形 8">
            <a:extLst>
              <a:ext uri="{FF2B5EF4-FFF2-40B4-BE49-F238E27FC236}">
                <a16:creationId xmlns:a16="http://schemas.microsoft.com/office/drawing/2014/main" id="{9200A6A1-6C42-41F4-B2C9-A64C92E597D9}"/>
              </a:ext>
            </a:extLst>
          </p:cNvPr>
          <p:cNvSpPr/>
          <p:nvPr/>
        </p:nvSpPr>
        <p:spPr>
          <a:xfrm>
            <a:off x="3002080" y="5838399"/>
            <a:ext cx="3455376" cy="646331"/>
          </a:xfrm>
          <a:prstGeom prst="rect">
            <a:avLst/>
          </a:prstGeom>
        </p:spPr>
        <p:txBody>
          <a:bodyPr wrap="square">
            <a:spAutoFit/>
          </a:bodyPr>
          <a:lstStyle/>
          <a:p>
            <a:r>
              <a:rPr lang="zh-CN" altLang="en-US" dirty="0"/>
              <a:t>地址号码转录测试集上的性能随着深度的增加而不断增加</a:t>
            </a:r>
            <a:endParaRPr lang="en-US" altLang="zh-CN" dirty="0"/>
          </a:p>
        </p:txBody>
      </p:sp>
      <p:sp>
        <p:nvSpPr>
          <p:cNvPr id="10" name="矩形 9">
            <a:extLst>
              <a:ext uri="{FF2B5EF4-FFF2-40B4-BE49-F238E27FC236}">
                <a16:creationId xmlns:a16="http://schemas.microsoft.com/office/drawing/2014/main" id="{B903970A-C299-44CE-9D87-A28CE0E43B8E}"/>
              </a:ext>
            </a:extLst>
          </p:cNvPr>
          <p:cNvSpPr/>
          <p:nvPr/>
        </p:nvSpPr>
        <p:spPr>
          <a:xfrm>
            <a:off x="7179050" y="5978414"/>
            <a:ext cx="3860251" cy="369332"/>
          </a:xfrm>
          <a:prstGeom prst="rect">
            <a:avLst/>
          </a:prstGeom>
        </p:spPr>
        <p:txBody>
          <a:bodyPr wrap="square">
            <a:spAutoFit/>
          </a:bodyPr>
          <a:lstStyle/>
          <a:p>
            <a:r>
              <a:rPr lang="zh-CN" altLang="en-US" dirty="0"/>
              <a:t>模型尺寸增加并不能产生相同的效果</a:t>
            </a:r>
          </a:p>
        </p:txBody>
      </p:sp>
    </p:spTree>
    <p:extLst>
      <p:ext uri="{BB962C8B-B14F-4D97-AF65-F5344CB8AC3E}">
        <p14:creationId xmlns:p14="http://schemas.microsoft.com/office/powerpoint/2010/main" val="36120519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49713FEA-16F4-C2F2-2EE2-8D4B6C219079}"/>
              </a:ext>
            </a:extLst>
          </p:cNvPr>
          <p:cNvSpPr>
            <a:spLocks noGrp="1"/>
          </p:cNvSpPr>
          <p:nvPr>
            <p:ph idx="1"/>
          </p:nvPr>
        </p:nvSpPr>
        <p:spPr/>
        <p:txBody>
          <a:bodyPr/>
          <a:lstStyle/>
          <a:p>
            <a:r>
              <a:rPr kumimoji="1" lang="zh-CN" altLang="en-US"/>
              <a:t> 演示：多层前馈神经网络处理线性不可分数据 </a:t>
            </a:r>
          </a:p>
        </p:txBody>
      </p:sp>
      <p:pic>
        <p:nvPicPr>
          <p:cNvPr id="4" name="图片 3">
            <a:extLst>
              <a:ext uri="{FF2B5EF4-FFF2-40B4-BE49-F238E27FC236}">
                <a16:creationId xmlns:a16="http://schemas.microsoft.com/office/drawing/2014/main" id="{684A84B7-4B08-8090-852D-4C4A8069A505}"/>
              </a:ext>
            </a:extLst>
          </p:cNvPr>
          <p:cNvPicPr>
            <a:picLocks noChangeAspect="1"/>
          </p:cNvPicPr>
          <p:nvPr/>
        </p:nvPicPr>
        <p:blipFill rotWithShape="1">
          <a:blip r:embed="rId2"/>
          <a:srcRect l="15974"/>
          <a:stretch/>
        </p:blipFill>
        <p:spPr>
          <a:xfrm>
            <a:off x="2156203" y="1762162"/>
            <a:ext cx="7886700" cy="4082179"/>
          </a:xfrm>
          <a:prstGeom prst="rect">
            <a:avLst/>
          </a:prstGeom>
        </p:spPr>
      </p:pic>
      <p:sp>
        <p:nvSpPr>
          <p:cNvPr id="5" name="矩形 4">
            <a:extLst>
              <a:ext uri="{FF2B5EF4-FFF2-40B4-BE49-F238E27FC236}">
                <a16:creationId xmlns:a16="http://schemas.microsoft.com/office/drawing/2014/main" id="{5A18FF9F-62A0-12A0-B4CA-A61DC15A254D}"/>
              </a:ext>
            </a:extLst>
          </p:cNvPr>
          <p:cNvSpPr/>
          <p:nvPr/>
        </p:nvSpPr>
        <p:spPr>
          <a:xfrm>
            <a:off x="6792538" y="5929032"/>
            <a:ext cx="3243260" cy="369332"/>
          </a:xfrm>
          <a:prstGeom prst="rect">
            <a:avLst/>
          </a:prstGeom>
        </p:spPr>
        <p:txBody>
          <a:bodyPr wrap="none">
            <a:spAutoFit/>
          </a:bodyPr>
          <a:lstStyle/>
          <a:p>
            <a:r>
              <a:rPr lang="zh-CN" altLang="en-US" dirty="0"/>
              <a:t>http://playground.tensorflow.org/</a:t>
            </a:r>
          </a:p>
        </p:txBody>
      </p:sp>
      <p:sp>
        <p:nvSpPr>
          <p:cNvPr id="6" name="标题 1">
            <a:extLst>
              <a:ext uri="{FF2B5EF4-FFF2-40B4-BE49-F238E27FC236}">
                <a16:creationId xmlns:a16="http://schemas.microsoft.com/office/drawing/2014/main" id="{7CBB036E-ABAD-BA4D-CC44-76183482A565}"/>
              </a:ext>
            </a:extLst>
          </p:cNvPr>
          <p:cNvSpPr>
            <a:spLocks noGrp="1"/>
          </p:cNvSpPr>
          <p:nvPr>
            <p:ph type="title"/>
          </p:nvPr>
        </p:nvSpPr>
        <p:spPr>
          <a:xfrm>
            <a:off x="0" y="-101600"/>
            <a:ext cx="7886700" cy="981075"/>
          </a:xfrm>
          <a:prstGeom prst="rect">
            <a:avLst/>
          </a:prstGeom>
        </p:spPr>
        <p:txBody>
          <a:bodyPr/>
          <a:lstStyle/>
          <a:p>
            <a:r>
              <a:rPr lang="zh-CN" altLang="en-US" dirty="0"/>
              <a:t>神经网络动机</a:t>
            </a:r>
          </a:p>
        </p:txBody>
      </p:sp>
    </p:spTree>
    <p:extLst>
      <p:ext uri="{BB962C8B-B14F-4D97-AF65-F5344CB8AC3E}">
        <p14:creationId xmlns:p14="http://schemas.microsoft.com/office/powerpoint/2010/main" val="32449827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297DEA-30D2-9F87-FCDA-E2BAA2C64D99}"/>
            </a:ext>
          </a:extLst>
        </p:cNvPr>
        <p:cNvGrpSpPr/>
        <p:nvPr/>
      </p:nvGrpSpPr>
      <p:grpSpPr>
        <a:xfrm>
          <a:off x="0" y="0"/>
          <a:ext cx="0" cy="0"/>
          <a:chOff x="0" y="0"/>
          <a:chExt cx="0" cy="0"/>
        </a:xfrm>
      </p:grpSpPr>
      <p:sp>
        <p:nvSpPr>
          <p:cNvPr id="3" name="任意多边形: 形状 37">
            <a:extLst>
              <a:ext uri="{FF2B5EF4-FFF2-40B4-BE49-F238E27FC236}">
                <a16:creationId xmlns:a16="http://schemas.microsoft.com/office/drawing/2014/main" id="{E7338D19-CA49-A428-4840-F64CDE72EDA1}"/>
              </a:ext>
            </a:extLst>
          </p:cNvPr>
          <p:cNvSpPr/>
          <p:nvPr/>
        </p:nvSpPr>
        <p:spPr>
          <a:xfrm>
            <a:off x="0" y="0"/>
            <a:ext cx="1819275" cy="1819275"/>
          </a:xfrm>
          <a:custGeom>
            <a:avLst/>
            <a:gdLst>
              <a:gd name="connsiteX0" fmla="*/ 0 w 3638550"/>
              <a:gd name="connsiteY0" fmla="*/ 1819275 h 3638550"/>
              <a:gd name="connsiteX1" fmla="*/ 1819275 w 3638550"/>
              <a:gd name="connsiteY1" fmla="*/ 0 h 3638550"/>
              <a:gd name="connsiteX2" fmla="*/ 3638550 w 3638550"/>
              <a:gd name="connsiteY2" fmla="*/ 1819275 h 3638550"/>
              <a:gd name="connsiteX3" fmla="*/ 1819275 w 3638550"/>
              <a:gd name="connsiteY3" fmla="*/ 3638550 h 3638550"/>
              <a:gd name="connsiteX4" fmla="*/ 0 w 3638550"/>
              <a:gd name="connsiteY4" fmla="*/ 1819275 h 3638550"/>
              <a:gd name="connsiteX0" fmla="*/ 1819275 w 3638550"/>
              <a:gd name="connsiteY0" fmla="*/ 0 h 3638550"/>
              <a:gd name="connsiteX1" fmla="*/ 3638550 w 3638550"/>
              <a:gd name="connsiteY1" fmla="*/ 1819275 h 3638550"/>
              <a:gd name="connsiteX2" fmla="*/ 1819275 w 3638550"/>
              <a:gd name="connsiteY2" fmla="*/ 3638550 h 3638550"/>
              <a:gd name="connsiteX3" fmla="*/ 0 w 3638550"/>
              <a:gd name="connsiteY3" fmla="*/ 1819275 h 3638550"/>
              <a:gd name="connsiteX4" fmla="*/ 1910715 w 3638550"/>
              <a:gd name="connsiteY4" fmla="*/ 91440 h 3638550"/>
              <a:gd name="connsiteX0" fmla="*/ 1819275 w 3638550"/>
              <a:gd name="connsiteY0" fmla="*/ 0 h 3638550"/>
              <a:gd name="connsiteX1" fmla="*/ 3638550 w 3638550"/>
              <a:gd name="connsiteY1" fmla="*/ 1819275 h 3638550"/>
              <a:gd name="connsiteX2" fmla="*/ 1819275 w 3638550"/>
              <a:gd name="connsiteY2" fmla="*/ 3638550 h 3638550"/>
              <a:gd name="connsiteX3" fmla="*/ 0 w 3638550"/>
              <a:gd name="connsiteY3" fmla="*/ 1819275 h 3638550"/>
              <a:gd name="connsiteX0" fmla="*/ 3638550 w 3638550"/>
              <a:gd name="connsiteY0" fmla="*/ 0 h 1819275"/>
              <a:gd name="connsiteX1" fmla="*/ 1819275 w 3638550"/>
              <a:gd name="connsiteY1" fmla="*/ 1819275 h 1819275"/>
              <a:gd name="connsiteX2" fmla="*/ 0 w 3638550"/>
              <a:gd name="connsiteY2" fmla="*/ 0 h 1819275"/>
              <a:gd name="connsiteX0" fmla="*/ 1819275 w 1819275"/>
              <a:gd name="connsiteY0" fmla="*/ 0 h 1819275"/>
              <a:gd name="connsiteX1" fmla="*/ 0 w 1819275"/>
              <a:gd name="connsiteY1" fmla="*/ 1819275 h 1819275"/>
            </a:gdLst>
            <a:ahLst/>
            <a:cxnLst>
              <a:cxn ang="0">
                <a:pos x="connsiteX0" y="connsiteY0"/>
              </a:cxn>
              <a:cxn ang="0">
                <a:pos x="connsiteX1" y="connsiteY1"/>
              </a:cxn>
            </a:cxnLst>
            <a:rect l="l" t="t" r="r" b="b"/>
            <a:pathLst>
              <a:path w="1819275" h="1819275">
                <a:moveTo>
                  <a:pt x="1819275" y="0"/>
                </a:moveTo>
                <a:cubicBezTo>
                  <a:pt x="1819275" y="1004758"/>
                  <a:pt x="1004758" y="1819275"/>
                  <a:pt x="0" y="1819275"/>
                </a:cubicBezTo>
              </a:path>
            </a:pathLst>
          </a:custGeom>
          <a:noFill/>
          <a:ln w="381000">
            <a:solidFill>
              <a:schemeClr val="accent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a:extLst>
              <a:ext uri="{FF2B5EF4-FFF2-40B4-BE49-F238E27FC236}">
                <a16:creationId xmlns:a16="http://schemas.microsoft.com/office/drawing/2014/main" id="{45CB2D9C-9521-6D22-878D-6B71ACBBA6F2}"/>
              </a:ext>
            </a:extLst>
          </p:cNvPr>
          <p:cNvGrpSpPr/>
          <p:nvPr/>
        </p:nvGrpSpPr>
        <p:grpSpPr>
          <a:xfrm>
            <a:off x="1728175" y="909637"/>
            <a:ext cx="5663945" cy="716782"/>
            <a:chOff x="1727455" y="1321568"/>
            <a:chExt cx="5663945" cy="716782"/>
          </a:xfrm>
        </p:grpSpPr>
        <p:sp>
          <p:nvSpPr>
            <p:cNvPr id="17" name="文本框 16">
              <a:extLst>
                <a:ext uri="{FF2B5EF4-FFF2-40B4-BE49-F238E27FC236}">
                  <a16:creationId xmlns:a16="http://schemas.microsoft.com/office/drawing/2014/main" id="{78363C5A-E52C-56EF-3AEB-F2AB7CF618B5}"/>
                </a:ext>
              </a:extLst>
            </p:cNvPr>
            <p:cNvSpPr txBox="1">
              <a:spLocks/>
            </p:cNvSpPr>
            <p:nvPr/>
          </p:nvSpPr>
          <p:spPr>
            <a:xfrm>
              <a:off x="2573268" y="1323975"/>
              <a:ext cx="4818132" cy="400110"/>
            </a:xfrm>
            <a:prstGeom prst="rect">
              <a:avLst/>
            </a:prstGeom>
            <a:noFill/>
          </p:spPr>
          <p:txBody>
            <a:bodyPr wrap="square" rtlCol="0">
              <a:spAutoFit/>
            </a:bodyPr>
            <a:lstStyle/>
            <a:p>
              <a:pPr>
                <a:buSzPct val="25000"/>
              </a:pPr>
              <a:r>
                <a:rPr lang="zh-CN" altLang="en-US" sz="2000" b="1" dirty="0">
                  <a:solidFill>
                    <a:schemeClr val="tx1">
                      <a:lumMod val="50000"/>
                      <a:lumOff val="50000"/>
                    </a:schemeClr>
                  </a:solidFill>
                  <a:latin typeface="Arial" panose="020B0604020202020204" pitchFamily="34" charset="0"/>
                  <a:ea typeface="微软雅黑" panose="020B0503020204020204" pitchFamily="34" charset="-122"/>
                </a:rPr>
                <a:t>神经网络基本介绍</a:t>
              </a:r>
            </a:p>
          </p:txBody>
        </p:sp>
        <p:sp>
          <p:nvSpPr>
            <p:cNvPr id="18" name="椭圆 17">
              <a:extLst>
                <a:ext uri="{FF2B5EF4-FFF2-40B4-BE49-F238E27FC236}">
                  <a16:creationId xmlns:a16="http://schemas.microsoft.com/office/drawing/2014/main" id="{07379AC1-9E85-F5DC-8C2A-2A6E0F8037AE}"/>
                </a:ext>
              </a:extLst>
            </p:cNvPr>
            <p:cNvSpPr/>
            <p:nvPr/>
          </p:nvSpPr>
          <p:spPr>
            <a:xfrm>
              <a:off x="1727455" y="1321568"/>
              <a:ext cx="716782" cy="716782"/>
            </a:xfrm>
            <a:prstGeom prst="ellipse">
              <a:avLst/>
            </a:prstGeom>
            <a:noFill/>
            <a:ln w="25400">
              <a:gradFill>
                <a:gsLst>
                  <a:gs pos="76000">
                    <a:schemeClr val="accent1">
                      <a:alpha val="0"/>
                    </a:schemeClr>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chemeClr val="accent1"/>
                  </a:solidFill>
                  <a:latin typeface="Arial" panose="020B0604020202020204" pitchFamily="34" charset="0"/>
                  <a:ea typeface="微软雅黑" panose="020B0503020204020204" pitchFamily="34" charset="-122"/>
                </a:rPr>
                <a:t>01</a:t>
              </a:r>
            </a:p>
          </p:txBody>
        </p:sp>
      </p:grpSp>
      <p:grpSp>
        <p:nvGrpSpPr>
          <p:cNvPr id="5" name="组合 4">
            <a:extLst>
              <a:ext uri="{FF2B5EF4-FFF2-40B4-BE49-F238E27FC236}">
                <a16:creationId xmlns:a16="http://schemas.microsoft.com/office/drawing/2014/main" id="{88A9FC19-8BAD-55E1-3EEC-6C8DB223E4C4}"/>
              </a:ext>
            </a:extLst>
          </p:cNvPr>
          <p:cNvGrpSpPr/>
          <p:nvPr/>
        </p:nvGrpSpPr>
        <p:grpSpPr>
          <a:xfrm>
            <a:off x="7540339" y="0"/>
            <a:ext cx="4651661" cy="6858000"/>
            <a:chOff x="7540339" y="0"/>
            <a:chExt cx="4651661" cy="6858000"/>
          </a:xfrm>
        </p:grpSpPr>
        <p:sp>
          <p:nvSpPr>
            <p:cNvPr id="15" name="任意多边形: 形状 59">
              <a:extLst>
                <a:ext uri="{FF2B5EF4-FFF2-40B4-BE49-F238E27FC236}">
                  <a16:creationId xmlns:a16="http://schemas.microsoft.com/office/drawing/2014/main" id="{32BF8D2B-1575-E09F-C0A3-BCF474A39CF2}"/>
                </a:ext>
              </a:extLst>
            </p:cNvPr>
            <p:cNvSpPr/>
            <p:nvPr/>
          </p:nvSpPr>
          <p:spPr>
            <a:xfrm>
              <a:off x="7779658" y="0"/>
              <a:ext cx="4412342" cy="6858000"/>
            </a:xfrm>
            <a:custGeom>
              <a:avLst/>
              <a:gdLst>
                <a:gd name="connsiteX0" fmla="*/ 1295690 w 4412342"/>
                <a:gd name="connsiteY0" fmla="*/ 0 h 6858000"/>
                <a:gd name="connsiteX1" fmla="*/ 4412342 w 4412342"/>
                <a:gd name="connsiteY1" fmla="*/ 0 h 6858000"/>
                <a:gd name="connsiteX2" fmla="*/ 4412342 w 4412342"/>
                <a:gd name="connsiteY2" fmla="*/ 1636729 h 6858000"/>
                <a:gd name="connsiteX3" fmla="*/ 4272563 w 4412342"/>
                <a:gd name="connsiteY3" fmla="*/ 1672670 h 6858000"/>
                <a:gd name="connsiteX4" fmla="*/ 3111228 w 4412342"/>
                <a:gd name="connsiteY4" fmla="*/ 3251199 h 6858000"/>
                <a:gd name="connsiteX5" fmla="*/ 4272563 w 4412342"/>
                <a:gd name="connsiteY5" fmla="*/ 4829728 h 6858000"/>
                <a:gd name="connsiteX6" fmla="*/ 4412342 w 4412342"/>
                <a:gd name="connsiteY6" fmla="*/ 4865669 h 6858000"/>
                <a:gd name="connsiteX7" fmla="*/ 4412342 w 4412342"/>
                <a:gd name="connsiteY7" fmla="*/ 6858000 h 6858000"/>
                <a:gd name="connsiteX8" fmla="*/ 1670654 w 4412342"/>
                <a:gd name="connsiteY8" fmla="*/ 6858000 h 6858000"/>
                <a:gd name="connsiteX9" fmla="*/ 1550198 w 4412342"/>
                <a:gd name="connsiteY9" fmla="*/ 6753659 h 6858000"/>
                <a:gd name="connsiteX10" fmla="*/ 0 w 4412342"/>
                <a:gd name="connsiteY10" fmla="*/ 3251200 h 6858000"/>
                <a:gd name="connsiteX11" fmla="*/ 1229199 w 4412342"/>
                <a:gd name="connsiteY11" fmla="*/ 6974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12342" h="6858000">
                  <a:moveTo>
                    <a:pt x="1295690" y="0"/>
                  </a:moveTo>
                  <a:lnTo>
                    <a:pt x="4412342" y="0"/>
                  </a:lnTo>
                  <a:lnTo>
                    <a:pt x="4412342" y="1636729"/>
                  </a:lnTo>
                  <a:lnTo>
                    <a:pt x="4272563" y="1672670"/>
                  </a:lnTo>
                  <a:cubicBezTo>
                    <a:pt x="3599745" y="1881938"/>
                    <a:pt x="3111228" y="2509519"/>
                    <a:pt x="3111228" y="3251199"/>
                  </a:cubicBezTo>
                  <a:cubicBezTo>
                    <a:pt x="3111228" y="3992879"/>
                    <a:pt x="3599745" y="4620460"/>
                    <a:pt x="4272563" y="4829728"/>
                  </a:cubicBezTo>
                  <a:lnTo>
                    <a:pt x="4412342" y="4865669"/>
                  </a:lnTo>
                  <a:lnTo>
                    <a:pt x="4412342" y="6858000"/>
                  </a:lnTo>
                  <a:lnTo>
                    <a:pt x="1670654" y="6858000"/>
                  </a:lnTo>
                  <a:lnTo>
                    <a:pt x="1550198" y="6753659"/>
                  </a:lnTo>
                  <a:cubicBezTo>
                    <a:pt x="597879" y="5888107"/>
                    <a:pt x="0" y="4639475"/>
                    <a:pt x="0" y="3251200"/>
                  </a:cubicBezTo>
                  <a:cubicBezTo>
                    <a:pt x="0" y="2026252"/>
                    <a:pt x="465477" y="910022"/>
                    <a:pt x="1229199" y="69741"/>
                  </a:cubicBezTo>
                  <a:close/>
                </a:path>
              </a:pathLst>
            </a:custGeom>
            <a:solidFill>
              <a:schemeClr val="accent1">
                <a:alpha val="5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6" name="矩形 15">
              <a:extLst>
                <a:ext uri="{FF2B5EF4-FFF2-40B4-BE49-F238E27FC236}">
                  <a16:creationId xmlns:a16="http://schemas.microsoft.com/office/drawing/2014/main" id="{A2D40A0F-3CCD-2D91-1465-FC1D25ACFF22}"/>
                </a:ext>
              </a:extLst>
            </p:cNvPr>
            <p:cNvSpPr/>
            <p:nvPr/>
          </p:nvSpPr>
          <p:spPr>
            <a:xfrm>
              <a:off x="7540339" y="3124369"/>
              <a:ext cx="3592287"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p>
              <a:r>
                <a:rPr kumimoji="1" lang="zh-CN" altLang="en-US" sz="6000" b="1" dirty="0">
                  <a:solidFill>
                    <a:schemeClr val="tx1"/>
                  </a:solidFill>
                  <a:latin typeface="Arial" panose="020B0604020202020204" pitchFamily="34" charset="0"/>
                  <a:ea typeface="微软雅黑" panose="020B0503020204020204" pitchFamily="34" charset="-122"/>
                  <a:sym typeface="Arial" panose="020B0604020202020204" pitchFamily="34" charset="0"/>
                </a:rPr>
                <a:t>目录</a:t>
              </a:r>
              <a:endParaRPr kumimoji="1" lang="en-US" altLang="zh-CN" sz="6000" b="1"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组合 5">
            <a:extLst>
              <a:ext uri="{FF2B5EF4-FFF2-40B4-BE49-F238E27FC236}">
                <a16:creationId xmlns:a16="http://schemas.microsoft.com/office/drawing/2014/main" id="{1F3975AB-0CB7-20F0-624B-8096FD04044E}"/>
              </a:ext>
            </a:extLst>
          </p:cNvPr>
          <p:cNvGrpSpPr/>
          <p:nvPr/>
        </p:nvGrpSpPr>
        <p:grpSpPr>
          <a:xfrm>
            <a:off x="1728175" y="1921674"/>
            <a:ext cx="5663945" cy="716782"/>
            <a:chOff x="1727455" y="2419283"/>
            <a:chExt cx="5663945" cy="716782"/>
          </a:xfrm>
        </p:grpSpPr>
        <p:sp>
          <p:nvSpPr>
            <p:cNvPr id="13" name="文本框 12">
              <a:extLst>
                <a:ext uri="{FF2B5EF4-FFF2-40B4-BE49-F238E27FC236}">
                  <a16:creationId xmlns:a16="http://schemas.microsoft.com/office/drawing/2014/main" id="{C048D750-FAE8-DD62-B6F5-DDDA0A04F758}"/>
                </a:ext>
              </a:extLst>
            </p:cNvPr>
            <p:cNvSpPr txBox="1">
              <a:spLocks/>
            </p:cNvSpPr>
            <p:nvPr/>
          </p:nvSpPr>
          <p:spPr>
            <a:xfrm>
              <a:off x="2573268" y="2421690"/>
              <a:ext cx="4818132" cy="400110"/>
            </a:xfrm>
            <a:prstGeom prst="rect">
              <a:avLst/>
            </a:prstGeom>
            <a:noFill/>
          </p:spPr>
          <p:txBody>
            <a:bodyPr wrap="square" rtlCol="0">
              <a:spAutoFit/>
            </a:bodyPr>
            <a:lstStyle/>
            <a:p>
              <a:pPr>
                <a:buSzPct val="25000"/>
              </a:pPr>
              <a:r>
                <a:rPr lang="zh-CN" altLang="en-US" sz="2000" b="1" dirty="0">
                  <a:solidFill>
                    <a:schemeClr val="tx1">
                      <a:lumMod val="50000"/>
                      <a:lumOff val="50000"/>
                    </a:schemeClr>
                  </a:solidFill>
                  <a:latin typeface="Arial" panose="020B0604020202020204" pitchFamily="34" charset="0"/>
                  <a:ea typeface="微软雅黑" panose="020B0503020204020204" pitchFamily="34" charset="-122"/>
                </a:rPr>
                <a:t>感知机</a:t>
              </a:r>
            </a:p>
          </p:txBody>
        </p:sp>
        <p:sp>
          <p:nvSpPr>
            <p:cNvPr id="14" name="椭圆 13">
              <a:extLst>
                <a:ext uri="{FF2B5EF4-FFF2-40B4-BE49-F238E27FC236}">
                  <a16:creationId xmlns:a16="http://schemas.microsoft.com/office/drawing/2014/main" id="{D95A33F0-AA5C-1E6A-A27B-05670BC1F63B}"/>
                </a:ext>
              </a:extLst>
            </p:cNvPr>
            <p:cNvSpPr/>
            <p:nvPr/>
          </p:nvSpPr>
          <p:spPr>
            <a:xfrm>
              <a:off x="1727455" y="2419283"/>
              <a:ext cx="716782" cy="716782"/>
            </a:xfrm>
            <a:prstGeom prst="ellipse">
              <a:avLst/>
            </a:prstGeom>
            <a:noFill/>
            <a:ln w="25400">
              <a:gradFill>
                <a:gsLst>
                  <a:gs pos="76000">
                    <a:schemeClr val="tx2">
                      <a:alpha val="0"/>
                    </a:schemeClr>
                  </a:gs>
                  <a:gs pos="100000">
                    <a:schemeClr val="tx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rgbClr val="4472C4"/>
                  </a:solidFill>
                  <a:latin typeface="Arial" panose="020B0604020202020204" pitchFamily="34" charset="0"/>
                  <a:ea typeface="微软雅黑" panose="020B0503020204020204" pitchFamily="34" charset="-122"/>
                </a:rPr>
                <a:t>02</a:t>
              </a:r>
            </a:p>
          </p:txBody>
        </p:sp>
      </p:grpSp>
      <p:grpSp>
        <p:nvGrpSpPr>
          <p:cNvPr id="7" name="组合 6">
            <a:extLst>
              <a:ext uri="{FF2B5EF4-FFF2-40B4-BE49-F238E27FC236}">
                <a16:creationId xmlns:a16="http://schemas.microsoft.com/office/drawing/2014/main" id="{3F9E965C-812A-9A4D-8082-610204379780}"/>
              </a:ext>
            </a:extLst>
          </p:cNvPr>
          <p:cNvGrpSpPr/>
          <p:nvPr/>
        </p:nvGrpSpPr>
        <p:grpSpPr>
          <a:xfrm>
            <a:off x="1728175" y="2933711"/>
            <a:ext cx="5663945" cy="716782"/>
            <a:chOff x="1727455" y="3517777"/>
            <a:chExt cx="5663945" cy="716782"/>
          </a:xfrm>
        </p:grpSpPr>
        <p:sp>
          <p:nvSpPr>
            <p:cNvPr id="11" name="文本框 10">
              <a:extLst>
                <a:ext uri="{FF2B5EF4-FFF2-40B4-BE49-F238E27FC236}">
                  <a16:creationId xmlns:a16="http://schemas.microsoft.com/office/drawing/2014/main" id="{70DE1AC0-A20B-7042-47A2-1CE0FC56B19C}"/>
                </a:ext>
              </a:extLst>
            </p:cNvPr>
            <p:cNvSpPr txBox="1">
              <a:spLocks/>
            </p:cNvSpPr>
            <p:nvPr/>
          </p:nvSpPr>
          <p:spPr>
            <a:xfrm>
              <a:off x="2573268" y="3520184"/>
              <a:ext cx="4818132" cy="400110"/>
            </a:xfrm>
            <a:prstGeom prst="rect">
              <a:avLst/>
            </a:prstGeom>
            <a:noFill/>
          </p:spPr>
          <p:txBody>
            <a:bodyPr wrap="square" rtlCol="0">
              <a:spAutoFit/>
            </a:bodyPr>
            <a:lstStyle/>
            <a:p>
              <a:pPr>
                <a:buSzPct val="25000"/>
              </a:pPr>
              <a:r>
                <a:rPr lang="zh-CN" altLang="en-US" sz="2000" b="1" dirty="0">
                  <a:solidFill>
                    <a:schemeClr val="tx1">
                      <a:lumMod val="50000"/>
                      <a:lumOff val="50000"/>
                    </a:schemeClr>
                  </a:solidFill>
                  <a:latin typeface="Arial" panose="020B0604020202020204" pitchFamily="34" charset="0"/>
                  <a:ea typeface="微软雅黑" panose="020B0503020204020204" pitchFamily="34" charset="-122"/>
                </a:rPr>
                <a:t>万能近似定理</a:t>
              </a:r>
            </a:p>
          </p:txBody>
        </p:sp>
        <p:sp>
          <p:nvSpPr>
            <p:cNvPr id="12" name="椭圆 11">
              <a:extLst>
                <a:ext uri="{FF2B5EF4-FFF2-40B4-BE49-F238E27FC236}">
                  <a16:creationId xmlns:a16="http://schemas.microsoft.com/office/drawing/2014/main" id="{24070C96-92E5-1552-1875-6F0969CC3884}"/>
                </a:ext>
              </a:extLst>
            </p:cNvPr>
            <p:cNvSpPr/>
            <p:nvPr/>
          </p:nvSpPr>
          <p:spPr>
            <a:xfrm>
              <a:off x="1727455" y="3517777"/>
              <a:ext cx="716782" cy="716782"/>
            </a:xfrm>
            <a:prstGeom prst="ellipse">
              <a:avLst/>
            </a:prstGeom>
            <a:noFill/>
            <a:ln w="25400">
              <a:gradFill>
                <a:gsLst>
                  <a:gs pos="76000">
                    <a:schemeClr val="tx2">
                      <a:alpha val="0"/>
                    </a:schemeClr>
                  </a:gs>
                  <a:gs pos="100000">
                    <a:schemeClr val="tx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rgbClr val="4472C4"/>
                  </a:solidFill>
                  <a:latin typeface="Arial" panose="020B0604020202020204" pitchFamily="34" charset="0"/>
                  <a:ea typeface="微软雅黑" panose="020B0503020204020204" pitchFamily="34" charset="-122"/>
                </a:rPr>
                <a:t>03</a:t>
              </a:r>
            </a:p>
          </p:txBody>
        </p:sp>
      </p:grpSp>
      <p:sp>
        <p:nvSpPr>
          <p:cNvPr id="8" name="文本框 7">
            <a:extLst>
              <a:ext uri="{FF2B5EF4-FFF2-40B4-BE49-F238E27FC236}">
                <a16:creationId xmlns:a16="http://schemas.microsoft.com/office/drawing/2014/main" id="{1284284E-5FB7-325A-FB8C-4174AF4A6ACB}"/>
              </a:ext>
            </a:extLst>
          </p:cNvPr>
          <p:cNvSpPr txBox="1">
            <a:spLocks/>
          </p:cNvSpPr>
          <p:nvPr/>
        </p:nvSpPr>
        <p:spPr>
          <a:xfrm>
            <a:off x="2573988" y="3945748"/>
            <a:ext cx="4818132" cy="400110"/>
          </a:xfrm>
          <a:prstGeom prst="rect">
            <a:avLst/>
          </a:prstGeom>
          <a:noFill/>
        </p:spPr>
        <p:txBody>
          <a:bodyPr wrap="square" rtlCol="0">
            <a:spAutoFit/>
          </a:bodyPr>
          <a:lstStyle/>
          <a:p>
            <a:pPr>
              <a:buSzPct val="25000"/>
            </a:pPr>
            <a:r>
              <a:rPr lang="zh-CN" altLang="en-US" sz="2000" b="1" dirty="0">
                <a:latin typeface="Arial" panose="020B0604020202020204" pitchFamily="34" charset="0"/>
                <a:ea typeface="微软雅黑" panose="020B0503020204020204" pitchFamily="34" charset="-122"/>
              </a:rPr>
              <a:t>全连接神经网络的问题：参数量巨大</a:t>
            </a:r>
          </a:p>
        </p:txBody>
      </p:sp>
      <p:sp>
        <p:nvSpPr>
          <p:cNvPr id="9" name="椭圆 8">
            <a:extLst>
              <a:ext uri="{FF2B5EF4-FFF2-40B4-BE49-F238E27FC236}">
                <a16:creationId xmlns:a16="http://schemas.microsoft.com/office/drawing/2014/main" id="{9A8FFFAA-3285-CE9D-06C9-14FBA166E282}"/>
              </a:ext>
            </a:extLst>
          </p:cNvPr>
          <p:cNvSpPr/>
          <p:nvPr/>
        </p:nvSpPr>
        <p:spPr>
          <a:xfrm>
            <a:off x="1728175" y="3943341"/>
            <a:ext cx="716782" cy="716782"/>
          </a:xfrm>
          <a:prstGeom prst="ellipse">
            <a:avLst/>
          </a:prstGeom>
          <a:noFill/>
          <a:ln w="25400">
            <a:gradFill>
              <a:gsLst>
                <a:gs pos="76000">
                  <a:schemeClr val="accent1">
                    <a:alpha val="0"/>
                  </a:schemeClr>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chemeClr val="accent1"/>
                </a:solidFill>
                <a:latin typeface="Arial" panose="020B0604020202020204" pitchFamily="34" charset="0"/>
                <a:ea typeface="微软雅黑" panose="020B0503020204020204" pitchFamily="34" charset="-122"/>
              </a:rPr>
              <a:t>04</a:t>
            </a:r>
          </a:p>
        </p:txBody>
      </p:sp>
      <p:sp>
        <p:nvSpPr>
          <p:cNvPr id="10" name="文本框 9">
            <a:extLst>
              <a:ext uri="{FF2B5EF4-FFF2-40B4-BE49-F238E27FC236}">
                <a16:creationId xmlns:a16="http://schemas.microsoft.com/office/drawing/2014/main" id="{3C1D41C0-028C-B4A8-AEF2-0D90445CD44A}"/>
              </a:ext>
            </a:extLst>
          </p:cNvPr>
          <p:cNvSpPr txBox="1">
            <a:spLocks/>
          </p:cNvSpPr>
          <p:nvPr/>
        </p:nvSpPr>
        <p:spPr>
          <a:xfrm>
            <a:off x="2573988" y="4957785"/>
            <a:ext cx="4818132" cy="400110"/>
          </a:xfrm>
          <a:prstGeom prst="rect">
            <a:avLst/>
          </a:prstGeom>
          <a:noFill/>
        </p:spPr>
        <p:txBody>
          <a:bodyPr wrap="square" rtlCol="0">
            <a:spAutoFit/>
          </a:bodyPr>
          <a:lstStyle/>
          <a:p>
            <a:pPr>
              <a:buSzPct val="25000"/>
            </a:pPr>
            <a:r>
              <a:rPr lang="zh-CN" altLang="en-US" sz="2000" b="1" dirty="0">
                <a:solidFill>
                  <a:schemeClr val="tx1">
                    <a:lumMod val="50000"/>
                    <a:lumOff val="50000"/>
                  </a:schemeClr>
                </a:solidFill>
                <a:latin typeface="Arial" panose="020B0604020202020204" pitchFamily="34" charset="0"/>
                <a:ea typeface="微软雅黑" panose="020B0503020204020204" pitchFamily="34" charset="-122"/>
              </a:rPr>
              <a:t>卷积神经网络：卷积、填充、池化</a:t>
            </a:r>
          </a:p>
        </p:txBody>
      </p:sp>
      <p:sp>
        <p:nvSpPr>
          <p:cNvPr id="19" name="椭圆 18">
            <a:extLst>
              <a:ext uri="{FF2B5EF4-FFF2-40B4-BE49-F238E27FC236}">
                <a16:creationId xmlns:a16="http://schemas.microsoft.com/office/drawing/2014/main" id="{6F38FCB5-DDE9-72F9-AAE6-4FEE048F2AC3}"/>
              </a:ext>
            </a:extLst>
          </p:cNvPr>
          <p:cNvSpPr/>
          <p:nvPr/>
        </p:nvSpPr>
        <p:spPr>
          <a:xfrm>
            <a:off x="1728175" y="4955378"/>
            <a:ext cx="716782" cy="716782"/>
          </a:xfrm>
          <a:prstGeom prst="ellipse">
            <a:avLst/>
          </a:prstGeom>
          <a:noFill/>
          <a:ln w="25400">
            <a:gradFill>
              <a:gsLst>
                <a:gs pos="76000">
                  <a:schemeClr val="tx2">
                    <a:alpha val="0"/>
                  </a:schemeClr>
                </a:gs>
                <a:gs pos="100000">
                  <a:schemeClr val="tx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rgbClr val="4472C4"/>
                </a:solidFill>
                <a:latin typeface="Arial" panose="020B0604020202020204" pitchFamily="34" charset="0"/>
                <a:ea typeface="微软雅黑" panose="020B0503020204020204" pitchFamily="34" charset="-122"/>
              </a:rPr>
              <a:t>05</a:t>
            </a:r>
          </a:p>
        </p:txBody>
      </p:sp>
      <p:sp>
        <p:nvSpPr>
          <p:cNvPr id="20" name="文本框 19">
            <a:extLst>
              <a:ext uri="{FF2B5EF4-FFF2-40B4-BE49-F238E27FC236}">
                <a16:creationId xmlns:a16="http://schemas.microsoft.com/office/drawing/2014/main" id="{B4651E12-CCC1-4438-BA0C-D2DC9E720BB8}"/>
              </a:ext>
            </a:extLst>
          </p:cNvPr>
          <p:cNvSpPr txBox="1">
            <a:spLocks/>
          </p:cNvSpPr>
          <p:nvPr/>
        </p:nvSpPr>
        <p:spPr>
          <a:xfrm>
            <a:off x="2573988" y="5969822"/>
            <a:ext cx="4818132" cy="400110"/>
          </a:xfrm>
          <a:prstGeom prst="rect">
            <a:avLst/>
          </a:prstGeom>
          <a:noFill/>
        </p:spPr>
        <p:txBody>
          <a:bodyPr wrap="square" rtlCol="0">
            <a:spAutoFit/>
          </a:bodyPr>
          <a:lstStyle/>
          <a:p>
            <a:pPr>
              <a:buSzPct val="25000"/>
            </a:pPr>
            <a:r>
              <a:rPr lang="zh-CN" altLang="en-US" sz="2000" b="1" dirty="0">
                <a:solidFill>
                  <a:schemeClr val="tx1">
                    <a:lumMod val="50000"/>
                    <a:lumOff val="50000"/>
                  </a:schemeClr>
                </a:solidFill>
                <a:latin typeface="Arial" panose="020B0604020202020204" pitchFamily="34" charset="0"/>
                <a:ea typeface="微软雅黑" panose="020B0503020204020204" pitchFamily="34" charset="-122"/>
              </a:rPr>
              <a:t>作业</a:t>
            </a:r>
          </a:p>
        </p:txBody>
      </p:sp>
      <p:sp>
        <p:nvSpPr>
          <p:cNvPr id="21" name="椭圆 20">
            <a:extLst>
              <a:ext uri="{FF2B5EF4-FFF2-40B4-BE49-F238E27FC236}">
                <a16:creationId xmlns:a16="http://schemas.microsoft.com/office/drawing/2014/main" id="{BDCDFE59-6CE3-48B4-928C-19DEF141AABD}"/>
              </a:ext>
            </a:extLst>
          </p:cNvPr>
          <p:cNvSpPr/>
          <p:nvPr/>
        </p:nvSpPr>
        <p:spPr>
          <a:xfrm>
            <a:off x="1728175" y="5967415"/>
            <a:ext cx="716782" cy="716782"/>
          </a:xfrm>
          <a:prstGeom prst="ellipse">
            <a:avLst/>
          </a:prstGeom>
          <a:noFill/>
          <a:ln w="25400">
            <a:gradFill>
              <a:gsLst>
                <a:gs pos="76000">
                  <a:schemeClr val="tx2">
                    <a:alpha val="0"/>
                  </a:schemeClr>
                </a:gs>
                <a:gs pos="100000">
                  <a:schemeClr val="tx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rgbClr val="4472C4"/>
                </a:solidFill>
                <a:latin typeface="Arial" panose="020B0604020202020204" pitchFamily="34" charset="0"/>
                <a:ea typeface="微软雅黑" panose="020B0503020204020204" pitchFamily="34" charset="-122"/>
              </a:rPr>
              <a:t>06</a:t>
            </a:r>
          </a:p>
        </p:txBody>
      </p:sp>
    </p:spTree>
    <p:extLst>
      <p:ext uri="{BB962C8B-B14F-4D97-AF65-F5344CB8AC3E}">
        <p14:creationId xmlns:p14="http://schemas.microsoft.com/office/powerpoint/2010/main" val="16881278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0" y="-101600"/>
            <a:ext cx="7886700" cy="981075"/>
          </a:xfrm>
          <a:prstGeom prst="rect">
            <a:avLst/>
          </a:prstGeom>
        </p:spPr>
        <p:txBody>
          <a:bodyPr>
            <a:normAutofit/>
          </a:bodyPr>
          <a:lstStyle/>
          <a:p>
            <a:r>
              <a:rPr lang="zh-CN" altLang="en-US" dirty="0"/>
              <a:t>全连接网络的问题</a:t>
            </a:r>
            <a:r>
              <a:rPr lang="en-US" altLang="zh-CN" dirty="0"/>
              <a:t>—</a:t>
            </a:r>
            <a:r>
              <a:rPr lang="zh-CN" altLang="en-US" dirty="0"/>
              <a:t>参数量可能巨大</a:t>
            </a:r>
          </a:p>
        </p:txBody>
      </p:sp>
      <p:pic>
        <p:nvPicPr>
          <p:cNvPr id="12" name="图片 11">
            <a:extLst>
              <a:ext uri="{FF2B5EF4-FFF2-40B4-BE49-F238E27FC236}">
                <a16:creationId xmlns:a16="http://schemas.microsoft.com/office/drawing/2014/main" id="{60031D71-9A85-4D47-8322-70886C606A2D}"/>
              </a:ext>
            </a:extLst>
          </p:cNvPr>
          <p:cNvPicPr>
            <a:picLocks noChangeAspect="1"/>
          </p:cNvPicPr>
          <p:nvPr/>
        </p:nvPicPr>
        <p:blipFill>
          <a:blip r:embed="rId2"/>
          <a:stretch>
            <a:fillRect/>
          </a:stretch>
        </p:blipFill>
        <p:spPr>
          <a:xfrm>
            <a:off x="4618624" y="1467880"/>
            <a:ext cx="5066429" cy="2484328"/>
          </a:xfrm>
          <a:prstGeom prst="rect">
            <a:avLst/>
          </a:prstGeom>
        </p:spPr>
      </p:pic>
      <p:pic>
        <p:nvPicPr>
          <p:cNvPr id="13" name="Picture 2" descr="http://www.ruanyifeng.com/blogimg/asset/2017/bg2017121301.jpg">
            <a:extLst>
              <a:ext uri="{FF2B5EF4-FFF2-40B4-BE49-F238E27FC236}">
                <a16:creationId xmlns:a16="http://schemas.microsoft.com/office/drawing/2014/main" id="{2AF011B0-D308-4A85-BB3C-3041A02B0C1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 b="-237"/>
          <a:stretch/>
        </p:blipFill>
        <p:spPr bwMode="auto">
          <a:xfrm>
            <a:off x="1899731" y="1536411"/>
            <a:ext cx="2248779" cy="2254103"/>
          </a:xfrm>
          <a:prstGeom prst="rect">
            <a:avLst/>
          </a:prstGeom>
          <a:noFill/>
          <a:extLst>
            <a:ext uri="{909E8E84-426E-40DD-AFC4-6F175D3DCCD1}">
              <a14:hiddenFill xmlns:a14="http://schemas.microsoft.com/office/drawing/2010/main">
                <a:solidFill>
                  <a:srgbClr val="FFFFFF"/>
                </a:solidFill>
              </a14:hiddenFill>
            </a:ext>
          </a:extLst>
        </p:spPr>
      </p:pic>
      <p:sp>
        <p:nvSpPr>
          <p:cNvPr id="14" name="矩形 13">
            <a:extLst>
              <a:ext uri="{FF2B5EF4-FFF2-40B4-BE49-F238E27FC236}">
                <a16:creationId xmlns:a16="http://schemas.microsoft.com/office/drawing/2014/main" id="{FDF813C2-95F2-4A6C-8F87-63C10DE12DC0}"/>
              </a:ext>
            </a:extLst>
          </p:cNvPr>
          <p:cNvSpPr/>
          <p:nvPr/>
        </p:nvSpPr>
        <p:spPr>
          <a:xfrm>
            <a:off x="2005905" y="4071007"/>
            <a:ext cx="2036439" cy="923330"/>
          </a:xfrm>
          <a:prstGeom prst="rect">
            <a:avLst/>
          </a:prstGeom>
        </p:spPr>
        <p:txBody>
          <a:bodyPr wrap="square">
            <a:spAutoFit/>
          </a:bodyPr>
          <a:lstStyle/>
          <a:p>
            <a:r>
              <a:rPr lang="zh-CN" altLang="en-US" dirty="0">
                <a:solidFill>
                  <a:srgbClr val="111111"/>
                </a:solidFill>
                <a:latin typeface="Georgia" panose="02040502050405020303" pitchFamily="18" charset="0"/>
              </a:rPr>
              <a:t>一张 </a:t>
            </a:r>
            <a:r>
              <a:rPr lang="en-US" altLang="zh-CN" dirty="0">
                <a:solidFill>
                  <a:srgbClr val="111111"/>
                </a:solidFill>
                <a:latin typeface="Georgia" panose="02040502050405020303" pitchFamily="18" charset="0"/>
              </a:rPr>
              <a:t>400 x 400 </a:t>
            </a:r>
            <a:r>
              <a:rPr lang="zh-CN" altLang="en-US" dirty="0">
                <a:solidFill>
                  <a:srgbClr val="111111"/>
                </a:solidFill>
                <a:latin typeface="Georgia" panose="02040502050405020303" pitchFamily="18" charset="0"/>
              </a:rPr>
              <a:t>的图片，一共包含了 </a:t>
            </a:r>
            <a:r>
              <a:rPr lang="en-US" altLang="zh-CN" dirty="0">
                <a:solidFill>
                  <a:srgbClr val="111111"/>
                </a:solidFill>
                <a:latin typeface="Georgia" panose="02040502050405020303" pitchFamily="18" charset="0"/>
              </a:rPr>
              <a:t>16 </a:t>
            </a:r>
            <a:r>
              <a:rPr lang="zh-CN" altLang="en-US" dirty="0">
                <a:solidFill>
                  <a:srgbClr val="111111"/>
                </a:solidFill>
                <a:latin typeface="Georgia" panose="02040502050405020303" pitchFamily="18" charset="0"/>
              </a:rPr>
              <a:t>万个像素点</a:t>
            </a:r>
            <a:endParaRPr lang="zh-CN" altLang="en-US" dirty="0"/>
          </a:p>
        </p:txBody>
      </p:sp>
      <p:sp>
        <p:nvSpPr>
          <p:cNvPr id="15" name="文本框 14">
            <a:extLst>
              <a:ext uri="{FF2B5EF4-FFF2-40B4-BE49-F238E27FC236}">
                <a16:creationId xmlns:a16="http://schemas.microsoft.com/office/drawing/2014/main" id="{5CD8B9CA-7D50-42E4-AB21-FBF9C7278E14}"/>
              </a:ext>
            </a:extLst>
          </p:cNvPr>
          <p:cNvSpPr txBox="1"/>
          <p:nvPr/>
        </p:nvSpPr>
        <p:spPr>
          <a:xfrm>
            <a:off x="4582182" y="1346202"/>
            <a:ext cx="1014347" cy="369332"/>
          </a:xfrm>
          <a:prstGeom prst="rect">
            <a:avLst/>
          </a:prstGeom>
          <a:noFill/>
        </p:spPr>
        <p:txBody>
          <a:bodyPr wrap="square">
            <a:spAutoFit/>
          </a:bodyPr>
          <a:lstStyle/>
          <a:p>
            <a:r>
              <a:rPr lang="en-US" altLang="zh-CN" dirty="0">
                <a:solidFill>
                  <a:srgbClr val="111111"/>
                </a:solidFill>
                <a:latin typeface="Georgia" panose="02040502050405020303" pitchFamily="18" charset="0"/>
              </a:rPr>
              <a:t>16</a:t>
            </a:r>
            <a:r>
              <a:rPr lang="zh-CN" altLang="en-US" dirty="0">
                <a:solidFill>
                  <a:srgbClr val="111111"/>
                </a:solidFill>
                <a:latin typeface="Georgia" panose="02040502050405020303" pitchFamily="18" charset="0"/>
              </a:rPr>
              <a:t>万维</a:t>
            </a:r>
            <a:r>
              <a:rPr lang="en-US" altLang="zh-CN" dirty="0">
                <a:solidFill>
                  <a:srgbClr val="111111"/>
                </a:solidFill>
                <a:latin typeface="Georgia" panose="02040502050405020303" pitchFamily="18" charset="0"/>
              </a:rPr>
              <a:t> </a:t>
            </a:r>
            <a:endParaRPr lang="zh-CN" altLang="en-US" dirty="0"/>
          </a:p>
        </p:txBody>
      </p:sp>
      <p:pic>
        <p:nvPicPr>
          <p:cNvPr id="16" name="图片 15">
            <a:extLst>
              <a:ext uri="{FF2B5EF4-FFF2-40B4-BE49-F238E27FC236}">
                <a16:creationId xmlns:a16="http://schemas.microsoft.com/office/drawing/2014/main" id="{8C5EA3A0-C6CA-4DFD-923D-D6F171C02BD4}"/>
              </a:ext>
            </a:extLst>
          </p:cNvPr>
          <p:cNvPicPr>
            <a:picLocks noChangeAspect="1"/>
          </p:cNvPicPr>
          <p:nvPr/>
        </p:nvPicPr>
        <p:blipFill rotWithShape="1">
          <a:blip r:embed="rId4">
            <a:extLst>
              <a:ext uri="{28A0092B-C50C-407E-A947-70E740481C1C}">
                <a14:useLocalDpi xmlns:a14="http://schemas.microsoft.com/office/drawing/2010/main" val="0"/>
              </a:ext>
            </a:extLst>
          </a:blip>
          <a:srcRect t="30313" r="5680" b="3178"/>
          <a:stretch/>
        </p:blipFill>
        <p:spPr>
          <a:xfrm>
            <a:off x="6234957" y="3977834"/>
            <a:ext cx="4043621" cy="2064880"/>
          </a:xfrm>
          <a:prstGeom prst="rect">
            <a:avLst/>
          </a:prstGeom>
        </p:spPr>
      </p:pic>
      <mc:AlternateContent xmlns:mc="http://schemas.openxmlformats.org/markup-compatibility/2006" xmlns:a14="http://schemas.microsoft.com/office/drawing/2010/main">
        <mc:Choice Requires="a14">
          <p:sp>
            <p:nvSpPr>
              <p:cNvPr id="17" name="文本框 16">
                <a:extLst>
                  <a:ext uri="{FF2B5EF4-FFF2-40B4-BE49-F238E27FC236}">
                    <a16:creationId xmlns:a16="http://schemas.microsoft.com/office/drawing/2014/main" id="{C7F7C821-FAC7-4799-8F45-A85ED0034A78}"/>
                  </a:ext>
                </a:extLst>
              </p:cNvPr>
              <p:cNvSpPr txBox="1"/>
              <p:nvPr/>
            </p:nvSpPr>
            <p:spPr>
              <a:xfrm>
                <a:off x="4484110" y="4895234"/>
                <a:ext cx="1973629" cy="387927"/>
              </a:xfrm>
              <a:prstGeom prst="rect">
                <a:avLst/>
              </a:prstGeom>
              <a:noFill/>
            </p:spPr>
            <p:txBody>
              <a:bodyPr wrap="square" rtlCol="0">
                <a:spAutoFit/>
              </a:bodyPr>
              <a:lstStyle/>
              <a:p>
                <a14:m>
                  <m:oMath xmlns:m="http://schemas.openxmlformats.org/officeDocument/2006/math">
                    <m:sSup>
                      <m:sSupPr>
                        <m:ctrlPr>
                          <a:rPr lang="en-US" altLang="zh-CN" i="1">
                            <a:latin typeface="Cambria Math" panose="02040503050406030204" pitchFamily="18" charset="0"/>
                          </a:rPr>
                        </m:ctrlPr>
                      </m:sSupPr>
                      <m:e>
                        <m:r>
                          <a:rPr lang="en-US" altLang="zh-CN" i="1">
                            <a:latin typeface="Cambria Math" panose="02040503050406030204" pitchFamily="18" charset="0"/>
                          </a:rPr>
                          <m:t>𝑊</m:t>
                        </m:r>
                      </m:e>
                      <m:sup>
                        <m:d>
                          <m:dPr>
                            <m:ctrlPr>
                              <a:rPr lang="en-US" altLang="zh-CN" i="1">
                                <a:latin typeface="Cambria Math" panose="02040503050406030204" pitchFamily="18" charset="0"/>
                              </a:rPr>
                            </m:ctrlPr>
                          </m:dPr>
                          <m:e>
                            <m:r>
                              <a:rPr lang="en-US" altLang="zh-CN" i="1">
                                <a:latin typeface="Cambria Math" panose="02040503050406030204" pitchFamily="18" charset="0"/>
                              </a:rPr>
                              <m:t>𝑙</m:t>
                            </m:r>
                          </m:e>
                        </m:d>
                      </m:sup>
                    </m:sSup>
                    <m:r>
                      <a:rPr lang="zh-CN" altLang="en-US" i="1">
                        <a:latin typeface="Cambria Math" panose="02040503050406030204" pitchFamily="18" charset="0"/>
                      </a:rPr>
                      <m:t>参数</m:t>
                    </m:r>
                  </m:oMath>
                </a14:m>
                <a:r>
                  <a:rPr lang="zh-CN" altLang="en-US" dirty="0"/>
                  <a:t>很多</a:t>
                </a:r>
              </a:p>
            </p:txBody>
          </p:sp>
        </mc:Choice>
        <mc:Fallback xmlns="">
          <p:sp>
            <p:nvSpPr>
              <p:cNvPr id="17" name="文本框 16">
                <a:extLst>
                  <a:ext uri="{FF2B5EF4-FFF2-40B4-BE49-F238E27FC236}">
                    <a16:creationId xmlns:a16="http://schemas.microsoft.com/office/drawing/2014/main" id="{C7F7C821-FAC7-4799-8F45-A85ED0034A78}"/>
                  </a:ext>
                </a:extLst>
              </p:cNvPr>
              <p:cNvSpPr txBox="1">
                <a:spLocks noRot="1" noChangeAspect="1" noMove="1" noResize="1" noEditPoints="1" noAdjustHandles="1" noChangeArrowheads="1" noChangeShapeType="1" noTextEdit="1"/>
              </p:cNvSpPr>
              <p:nvPr/>
            </p:nvSpPr>
            <p:spPr>
              <a:xfrm>
                <a:off x="4484110" y="4895234"/>
                <a:ext cx="1973629" cy="387927"/>
              </a:xfrm>
              <a:prstGeom prst="rect">
                <a:avLst/>
              </a:prstGeom>
              <a:blipFill>
                <a:blip r:embed="rId5"/>
                <a:stretch>
                  <a:fillRect b="-21875"/>
                </a:stretch>
              </a:blipFill>
            </p:spPr>
            <p:txBody>
              <a:bodyPr/>
              <a:lstStyle/>
              <a:p>
                <a:r>
                  <a:rPr lang="zh-CN" altLang="en-US">
                    <a:noFill/>
                  </a:rPr>
                  <a:t> </a:t>
                </a:r>
              </a:p>
            </p:txBody>
          </p:sp>
        </mc:Fallback>
      </mc:AlternateContent>
      <p:sp>
        <p:nvSpPr>
          <p:cNvPr id="3" name="文本框 2">
            <a:extLst>
              <a:ext uri="{FF2B5EF4-FFF2-40B4-BE49-F238E27FC236}">
                <a16:creationId xmlns:a16="http://schemas.microsoft.com/office/drawing/2014/main" id="{5C780005-47EA-4C74-517A-62C40C352BF8}"/>
              </a:ext>
            </a:extLst>
          </p:cNvPr>
          <p:cNvSpPr txBox="1"/>
          <p:nvPr/>
        </p:nvSpPr>
        <p:spPr>
          <a:xfrm>
            <a:off x="1552599" y="6109647"/>
            <a:ext cx="9364716" cy="646331"/>
          </a:xfrm>
          <a:prstGeom prst="rect">
            <a:avLst/>
          </a:prstGeom>
          <a:noFill/>
        </p:spPr>
        <p:txBody>
          <a:bodyPr wrap="square" rtlCol="0">
            <a:spAutoFit/>
          </a:bodyPr>
          <a:lstStyle/>
          <a:p>
            <a:r>
              <a:rPr kumimoji="1" lang="zh-CN" altLang="en-US" b="1"/>
              <a:t>习题</a:t>
            </a:r>
            <a:r>
              <a:rPr kumimoji="1" lang="zh-CN" altLang="en-US"/>
              <a:t>：在如图所示的四层全连接神经网络中，输入层维度为 </a:t>
            </a:r>
            <a:r>
              <a:rPr kumimoji="1" lang="en-US" altLang="zh-CN"/>
              <a:t>160,000</a:t>
            </a:r>
            <a:r>
              <a:rPr kumimoji="1" lang="zh-CN" altLang="en-US"/>
              <a:t>，第一个隐藏层维度为 </a:t>
            </a:r>
            <a:r>
              <a:rPr kumimoji="1" lang="en-US" altLang="zh-CN"/>
              <a:t>40,000</a:t>
            </a:r>
            <a:r>
              <a:rPr kumimoji="1" lang="zh-CN" altLang="en-US"/>
              <a:t>，第二个隐藏层维度为 </a:t>
            </a:r>
            <a:r>
              <a:rPr kumimoji="1" lang="en-US" altLang="zh-CN"/>
              <a:t>2,000</a:t>
            </a:r>
            <a:r>
              <a:rPr kumimoji="1" lang="zh-CN" altLang="en-US"/>
              <a:t>，输出层维度为 </a:t>
            </a:r>
            <a:r>
              <a:rPr kumimoji="1" lang="en-US" altLang="zh-CN"/>
              <a:t>100</a:t>
            </a:r>
            <a:r>
              <a:rPr kumimoji="1" lang="zh-CN" altLang="en-US"/>
              <a:t>。请计算该神经网络的参数总量。</a:t>
            </a:r>
          </a:p>
        </p:txBody>
      </p:sp>
    </p:spTree>
    <p:extLst>
      <p:ext uri="{BB962C8B-B14F-4D97-AF65-F5344CB8AC3E}">
        <p14:creationId xmlns:p14="http://schemas.microsoft.com/office/powerpoint/2010/main" val="1639770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44C55D-2F43-C824-0B28-0102F6A706E5}"/>
            </a:ext>
          </a:extLst>
        </p:cNvPr>
        <p:cNvGrpSpPr/>
        <p:nvPr/>
      </p:nvGrpSpPr>
      <p:grpSpPr>
        <a:xfrm>
          <a:off x="0" y="0"/>
          <a:ext cx="0" cy="0"/>
          <a:chOff x="0" y="0"/>
          <a:chExt cx="0" cy="0"/>
        </a:xfrm>
      </p:grpSpPr>
      <p:sp>
        <p:nvSpPr>
          <p:cNvPr id="3" name="任意多边形: 形状 37">
            <a:extLst>
              <a:ext uri="{FF2B5EF4-FFF2-40B4-BE49-F238E27FC236}">
                <a16:creationId xmlns:a16="http://schemas.microsoft.com/office/drawing/2014/main" id="{6241CCB0-39CE-38F4-6242-C0AE1F11E4ED}"/>
              </a:ext>
            </a:extLst>
          </p:cNvPr>
          <p:cNvSpPr/>
          <p:nvPr/>
        </p:nvSpPr>
        <p:spPr>
          <a:xfrm>
            <a:off x="0" y="0"/>
            <a:ext cx="1819275" cy="1819275"/>
          </a:xfrm>
          <a:custGeom>
            <a:avLst/>
            <a:gdLst>
              <a:gd name="connsiteX0" fmla="*/ 0 w 3638550"/>
              <a:gd name="connsiteY0" fmla="*/ 1819275 h 3638550"/>
              <a:gd name="connsiteX1" fmla="*/ 1819275 w 3638550"/>
              <a:gd name="connsiteY1" fmla="*/ 0 h 3638550"/>
              <a:gd name="connsiteX2" fmla="*/ 3638550 w 3638550"/>
              <a:gd name="connsiteY2" fmla="*/ 1819275 h 3638550"/>
              <a:gd name="connsiteX3" fmla="*/ 1819275 w 3638550"/>
              <a:gd name="connsiteY3" fmla="*/ 3638550 h 3638550"/>
              <a:gd name="connsiteX4" fmla="*/ 0 w 3638550"/>
              <a:gd name="connsiteY4" fmla="*/ 1819275 h 3638550"/>
              <a:gd name="connsiteX0" fmla="*/ 1819275 w 3638550"/>
              <a:gd name="connsiteY0" fmla="*/ 0 h 3638550"/>
              <a:gd name="connsiteX1" fmla="*/ 3638550 w 3638550"/>
              <a:gd name="connsiteY1" fmla="*/ 1819275 h 3638550"/>
              <a:gd name="connsiteX2" fmla="*/ 1819275 w 3638550"/>
              <a:gd name="connsiteY2" fmla="*/ 3638550 h 3638550"/>
              <a:gd name="connsiteX3" fmla="*/ 0 w 3638550"/>
              <a:gd name="connsiteY3" fmla="*/ 1819275 h 3638550"/>
              <a:gd name="connsiteX4" fmla="*/ 1910715 w 3638550"/>
              <a:gd name="connsiteY4" fmla="*/ 91440 h 3638550"/>
              <a:gd name="connsiteX0" fmla="*/ 1819275 w 3638550"/>
              <a:gd name="connsiteY0" fmla="*/ 0 h 3638550"/>
              <a:gd name="connsiteX1" fmla="*/ 3638550 w 3638550"/>
              <a:gd name="connsiteY1" fmla="*/ 1819275 h 3638550"/>
              <a:gd name="connsiteX2" fmla="*/ 1819275 w 3638550"/>
              <a:gd name="connsiteY2" fmla="*/ 3638550 h 3638550"/>
              <a:gd name="connsiteX3" fmla="*/ 0 w 3638550"/>
              <a:gd name="connsiteY3" fmla="*/ 1819275 h 3638550"/>
              <a:gd name="connsiteX0" fmla="*/ 3638550 w 3638550"/>
              <a:gd name="connsiteY0" fmla="*/ 0 h 1819275"/>
              <a:gd name="connsiteX1" fmla="*/ 1819275 w 3638550"/>
              <a:gd name="connsiteY1" fmla="*/ 1819275 h 1819275"/>
              <a:gd name="connsiteX2" fmla="*/ 0 w 3638550"/>
              <a:gd name="connsiteY2" fmla="*/ 0 h 1819275"/>
              <a:gd name="connsiteX0" fmla="*/ 1819275 w 1819275"/>
              <a:gd name="connsiteY0" fmla="*/ 0 h 1819275"/>
              <a:gd name="connsiteX1" fmla="*/ 0 w 1819275"/>
              <a:gd name="connsiteY1" fmla="*/ 1819275 h 1819275"/>
            </a:gdLst>
            <a:ahLst/>
            <a:cxnLst>
              <a:cxn ang="0">
                <a:pos x="connsiteX0" y="connsiteY0"/>
              </a:cxn>
              <a:cxn ang="0">
                <a:pos x="connsiteX1" y="connsiteY1"/>
              </a:cxn>
            </a:cxnLst>
            <a:rect l="l" t="t" r="r" b="b"/>
            <a:pathLst>
              <a:path w="1819275" h="1819275">
                <a:moveTo>
                  <a:pt x="1819275" y="0"/>
                </a:moveTo>
                <a:cubicBezTo>
                  <a:pt x="1819275" y="1004758"/>
                  <a:pt x="1004758" y="1819275"/>
                  <a:pt x="0" y="1819275"/>
                </a:cubicBezTo>
              </a:path>
            </a:pathLst>
          </a:custGeom>
          <a:noFill/>
          <a:ln w="381000">
            <a:solidFill>
              <a:schemeClr val="accent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a:extLst>
              <a:ext uri="{FF2B5EF4-FFF2-40B4-BE49-F238E27FC236}">
                <a16:creationId xmlns:a16="http://schemas.microsoft.com/office/drawing/2014/main" id="{156E8CF0-5116-3FF5-5CA5-1C187144CE8E}"/>
              </a:ext>
            </a:extLst>
          </p:cNvPr>
          <p:cNvGrpSpPr/>
          <p:nvPr/>
        </p:nvGrpSpPr>
        <p:grpSpPr>
          <a:xfrm>
            <a:off x="1728175" y="909637"/>
            <a:ext cx="5663945" cy="716782"/>
            <a:chOff x="1727455" y="1321568"/>
            <a:chExt cx="5663945" cy="716782"/>
          </a:xfrm>
        </p:grpSpPr>
        <p:sp>
          <p:nvSpPr>
            <p:cNvPr id="17" name="文本框 16">
              <a:extLst>
                <a:ext uri="{FF2B5EF4-FFF2-40B4-BE49-F238E27FC236}">
                  <a16:creationId xmlns:a16="http://schemas.microsoft.com/office/drawing/2014/main" id="{1F1E3507-A6BD-C767-7C74-1B5AF70D4A68}"/>
                </a:ext>
              </a:extLst>
            </p:cNvPr>
            <p:cNvSpPr txBox="1">
              <a:spLocks/>
            </p:cNvSpPr>
            <p:nvPr/>
          </p:nvSpPr>
          <p:spPr>
            <a:xfrm>
              <a:off x="2573268" y="1323975"/>
              <a:ext cx="4818132" cy="400110"/>
            </a:xfrm>
            <a:prstGeom prst="rect">
              <a:avLst/>
            </a:prstGeom>
            <a:noFill/>
          </p:spPr>
          <p:txBody>
            <a:bodyPr wrap="square" rtlCol="0">
              <a:spAutoFit/>
            </a:bodyPr>
            <a:lstStyle/>
            <a:p>
              <a:pPr>
                <a:buSzPct val="25000"/>
              </a:pPr>
              <a:r>
                <a:rPr lang="zh-CN" altLang="en-US" sz="2000" b="1" dirty="0">
                  <a:solidFill>
                    <a:schemeClr val="tx1">
                      <a:lumMod val="50000"/>
                      <a:lumOff val="50000"/>
                    </a:schemeClr>
                  </a:solidFill>
                  <a:latin typeface="Arial" panose="020B0604020202020204" pitchFamily="34" charset="0"/>
                  <a:ea typeface="微软雅黑" panose="020B0503020204020204" pitchFamily="34" charset="-122"/>
                </a:rPr>
                <a:t>神经网络基本介绍</a:t>
              </a:r>
            </a:p>
          </p:txBody>
        </p:sp>
        <p:sp>
          <p:nvSpPr>
            <p:cNvPr id="18" name="椭圆 17">
              <a:extLst>
                <a:ext uri="{FF2B5EF4-FFF2-40B4-BE49-F238E27FC236}">
                  <a16:creationId xmlns:a16="http://schemas.microsoft.com/office/drawing/2014/main" id="{08F85800-2562-4B91-1037-C8D946DF1F4A}"/>
                </a:ext>
              </a:extLst>
            </p:cNvPr>
            <p:cNvSpPr/>
            <p:nvPr/>
          </p:nvSpPr>
          <p:spPr>
            <a:xfrm>
              <a:off x="1727455" y="1321568"/>
              <a:ext cx="716782" cy="716782"/>
            </a:xfrm>
            <a:prstGeom prst="ellipse">
              <a:avLst/>
            </a:prstGeom>
            <a:noFill/>
            <a:ln w="25400">
              <a:gradFill>
                <a:gsLst>
                  <a:gs pos="76000">
                    <a:schemeClr val="accent1">
                      <a:alpha val="0"/>
                    </a:schemeClr>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chemeClr val="accent1"/>
                  </a:solidFill>
                  <a:latin typeface="Arial" panose="020B0604020202020204" pitchFamily="34" charset="0"/>
                  <a:ea typeface="微软雅黑" panose="020B0503020204020204" pitchFamily="34" charset="-122"/>
                </a:rPr>
                <a:t>01</a:t>
              </a:r>
            </a:p>
          </p:txBody>
        </p:sp>
      </p:grpSp>
      <p:grpSp>
        <p:nvGrpSpPr>
          <p:cNvPr id="5" name="组合 4">
            <a:extLst>
              <a:ext uri="{FF2B5EF4-FFF2-40B4-BE49-F238E27FC236}">
                <a16:creationId xmlns:a16="http://schemas.microsoft.com/office/drawing/2014/main" id="{EEAFE5CC-F7B5-7ACE-5810-1EF09A5C8A9F}"/>
              </a:ext>
            </a:extLst>
          </p:cNvPr>
          <p:cNvGrpSpPr/>
          <p:nvPr/>
        </p:nvGrpSpPr>
        <p:grpSpPr>
          <a:xfrm>
            <a:off x="7540339" y="0"/>
            <a:ext cx="4651661" cy="6858000"/>
            <a:chOff x="7540339" y="0"/>
            <a:chExt cx="4651661" cy="6858000"/>
          </a:xfrm>
        </p:grpSpPr>
        <p:sp>
          <p:nvSpPr>
            <p:cNvPr id="15" name="任意多边形: 形状 59">
              <a:extLst>
                <a:ext uri="{FF2B5EF4-FFF2-40B4-BE49-F238E27FC236}">
                  <a16:creationId xmlns:a16="http://schemas.microsoft.com/office/drawing/2014/main" id="{004D1BE1-70FD-54E3-AB11-10EEC175F3BF}"/>
                </a:ext>
              </a:extLst>
            </p:cNvPr>
            <p:cNvSpPr/>
            <p:nvPr/>
          </p:nvSpPr>
          <p:spPr>
            <a:xfrm>
              <a:off x="7779658" y="0"/>
              <a:ext cx="4412342" cy="6858000"/>
            </a:xfrm>
            <a:custGeom>
              <a:avLst/>
              <a:gdLst>
                <a:gd name="connsiteX0" fmla="*/ 1295690 w 4412342"/>
                <a:gd name="connsiteY0" fmla="*/ 0 h 6858000"/>
                <a:gd name="connsiteX1" fmla="*/ 4412342 w 4412342"/>
                <a:gd name="connsiteY1" fmla="*/ 0 h 6858000"/>
                <a:gd name="connsiteX2" fmla="*/ 4412342 w 4412342"/>
                <a:gd name="connsiteY2" fmla="*/ 1636729 h 6858000"/>
                <a:gd name="connsiteX3" fmla="*/ 4272563 w 4412342"/>
                <a:gd name="connsiteY3" fmla="*/ 1672670 h 6858000"/>
                <a:gd name="connsiteX4" fmla="*/ 3111228 w 4412342"/>
                <a:gd name="connsiteY4" fmla="*/ 3251199 h 6858000"/>
                <a:gd name="connsiteX5" fmla="*/ 4272563 w 4412342"/>
                <a:gd name="connsiteY5" fmla="*/ 4829728 h 6858000"/>
                <a:gd name="connsiteX6" fmla="*/ 4412342 w 4412342"/>
                <a:gd name="connsiteY6" fmla="*/ 4865669 h 6858000"/>
                <a:gd name="connsiteX7" fmla="*/ 4412342 w 4412342"/>
                <a:gd name="connsiteY7" fmla="*/ 6858000 h 6858000"/>
                <a:gd name="connsiteX8" fmla="*/ 1670654 w 4412342"/>
                <a:gd name="connsiteY8" fmla="*/ 6858000 h 6858000"/>
                <a:gd name="connsiteX9" fmla="*/ 1550198 w 4412342"/>
                <a:gd name="connsiteY9" fmla="*/ 6753659 h 6858000"/>
                <a:gd name="connsiteX10" fmla="*/ 0 w 4412342"/>
                <a:gd name="connsiteY10" fmla="*/ 3251200 h 6858000"/>
                <a:gd name="connsiteX11" fmla="*/ 1229199 w 4412342"/>
                <a:gd name="connsiteY11" fmla="*/ 6974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12342" h="6858000">
                  <a:moveTo>
                    <a:pt x="1295690" y="0"/>
                  </a:moveTo>
                  <a:lnTo>
                    <a:pt x="4412342" y="0"/>
                  </a:lnTo>
                  <a:lnTo>
                    <a:pt x="4412342" y="1636729"/>
                  </a:lnTo>
                  <a:lnTo>
                    <a:pt x="4272563" y="1672670"/>
                  </a:lnTo>
                  <a:cubicBezTo>
                    <a:pt x="3599745" y="1881938"/>
                    <a:pt x="3111228" y="2509519"/>
                    <a:pt x="3111228" y="3251199"/>
                  </a:cubicBezTo>
                  <a:cubicBezTo>
                    <a:pt x="3111228" y="3992879"/>
                    <a:pt x="3599745" y="4620460"/>
                    <a:pt x="4272563" y="4829728"/>
                  </a:cubicBezTo>
                  <a:lnTo>
                    <a:pt x="4412342" y="4865669"/>
                  </a:lnTo>
                  <a:lnTo>
                    <a:pt x="4412342" y="6858000"/>
                  </a:lnTo>
                  <a:lnTo>
                    <a:pt x="1670654" y="6858000"/>
                  </a:lnTo>
                  <a:lnTo>
                    <a:pt x="1550198" y="6753659"/>
                  </a:lnTo>
                  <a:cubicBezTo>
                    <a:pt x="597879" y="5888107"/>
                    <a:pt x="0" y="4639475"/>
                    <a:pt x="0" y="3251200"/>
                  </a:cubicBezTo>
                  <a:cubicBezTo>
                    <a:pt x="0" y="2026252"/>
                    <a:pt x="465477" y="910022"/>
                    <a:pt x="1229199" y="69741"/>
                  </a:cubicBezTo>
                  <a:close/>
                </a:path>
              </a:pathLst>
            </a:custGeom>
            <a:solidFill>
              <a:schemeClr val="accent1">
                <a:alpha val="5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6" name="矩形 15">
              <a:extLst>
                <a:ext uri="{FF2B5EF4-FFF2-40B4-BE49-F238E27FC236}">
                  <a16:creationId xmlns:a16="http://schemas.microsoft.com/office/drawing/2014/main" id="{34B6D57B-6E50-4499-3D4F-432DC8D665BF}"/>
                </a:ext>
              </a:extLst>
            </p:cNvPr>
            <p:cNvSpPr/>
            <p:nvPr/>
          </p:nvSpPr>
          <p:spPr>
            <a:xfrm>
              <a:off x="7540339" y="3124369"/>
              <a:ext cx="3592287"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p>
              <a:r>
                <a:rPr kumimoji="1" lang="zh-CN" altLang="en-US" sz="6000" b="1" dirty="0">
                  <a:solidFill>
                    <a:schemeClr val="tx1"/>
                  </a:solidFill>
                  <a:latin typeface="Arial" panose="020B0604020202020204" pitchFamily="34" charset="0"/>
                  <a:ea typeface="微软雅黑" panose="020B0503020204020204" pitchFamily="34" charset="-122"/>
                  <a:sym typeface="Arial" panose="020B0604020202020204" pitchFamily="34" charset="0"/>
                </a:rPr>
                <a:t>目录</a:t>
              </a:r>
              <a:endParaRPr kumimoji="1" lang="en-US" altLang="zh-CN" sz="6000" b="1"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组合 5">
            <a:extLst>
              <a:ext uri="{FF2B5EF4-FFF2-40B4-BE49-F238E27FC236}">
                <a16:creationId xmlns:a16="http://schemas.microsoft.com/office/drawing/2014/main" id="{99C78BBE-D888-DDC5-8F7B-406307DEAE2F}"/>
              </a:ext>
            </a:extLst>
          </p:cNvPr>
          <p:cNvGrpSpPr/>
          <p:nvPr/>
        </p:nvGrpSpPr>
        <p:grpSpPr>
          <a:xfrm>
            <a:off x="1728175" y="1921674"/>
            <a:ext cx="5663945" cy="716782"/>
            <a:chOff x="1727455" y="2419283"/>
            <a:chExt cx="5663945" cy="716782"/>
          </a:xfrm>
        </p:grpSpPr>
        <p:sp>
          <p:nvSpPr>
            <p:cNvPr id="13" name="文本框 12">
              <a:extLst>
                <a:ext uri="{FF2B5EF4-FFF2-40B4-BE49-F238E27FC236}">
                  <a16:creationId xmlns:a16="http://schemas.microsoft.com/office/drawing/2014/main" id="{119C7682-C731-6AFC-425F-E14DEE91D7F2}"/>
                </a:ext>
              </a:extLst>
            </p:cNvPr>
            <p:cNvSpPr txBox="1">
              <a:spLocks/>
            </p:cNvSpPr>
            <p:nvPr/>
          </p:nvSpPr>
          <p:spPr>
            <a:xfrm>
              <a:off x="2573268" y="2421690"/>
              <a:ext cx="4818132" cy="400110"/>
            </a:xfrm>
            <a:prstGeom prst="rect">
              <a:avLst/>
            </a:prstGeom>
            <a:noFill/>
          </p:spPr>
          <p:txBody>
            <a:bodyPr wrap="square" rtlCol="0">
              <a:spAutoFit/>
            </a:bodyPr>
            <a:lstStyle/>
            <a:p>
              <a:pPr>
                <a:buSzPct val="25000"/>
              </a:pPr>
              <a:r>
                <a:rPr lang="zh-CN" altLang="en-US" sz="2000" b="1" dirty="0">
                  <a:solidFill>
                    <a:schemeClr val="tx1">
                      <a:lumMod val="50000"/>
                      <a:lumOff val="50000"/>
                    </a:schemeClr>
                  </a:solidFill>
                  <a:latin typeface="Arial" panose="020B0604020202020204" pitchFamily="34" charset="0"/>
                  <a:ea typeface="微软雅黑" panose="020B0503020204020204" pitchFamily="34" charset="-122"/>
                </a:rPr>
                <a:t>感知机</a:t>
              </a:r>
            </a:p>
          </p:txBody>
        </p:sp>
        <p:sp>
          <p:nvSpPr>
            <p:cNvPr id="14" name="椭圆 13">
              <a:extLst>
                <a:ext uri="{FF2B5EF4-FFF2-40B4-BE49-F238E27FC236}">
                  <a16:creationId xmlns:a16="http://schemas.microsoft.com/office/drawing/2014/main" id="{966FFE1F-CD25-D111-5C1C-965447EFF423}"/>
                </a:ext>
              </a:extLst>
            </p:cNvPr>
            <p:cNvSpPr/>
            <p:nvPr/>
          </p:nvSpPr>
          <p:spPr>
            <a:xfrm>
              <a:off x="1727455" y="2419283"/>
              <a:ext cx="716782" cy="716782"/>
            </a:xfrm>
            <a:prstGeom prst="ellipse">
              <a:avLst/>
            </a:prstGeom>
            <a:noFill/>
            <a:ln w="25400">
              <a:gradFill>
                <a:gsLst>
                  <a:gs pos="76000">
                    <a:schemeClr val="tx2">
                      <a:alpha val="0"/>
                    </a:schemeClr>
                  </a:gs>
                  <a:gs pos="100000">
                    <a:schemeClr val="tx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rgbClr val="4472C4"/>
                  </a:solidFill>
                  <a:latin typeface="Arial" panose="020B0604020202020204" pitchFamily="34" charset="0"/>
                  <a:ea typeface="微软雅黑" panose="020B0503020204020204" pitchFamily="34" charset="-122"/>
                </a:rPr>
                <a:t>02</a:t>
              </a:r>
            </a:p>
          </p:txBody>
        </p:sp>
      </p:grpSp>
      <p:grpSp>
        <p:nvGrpSpPr>
          <p:cNvPr id="7" name="组合 6">
            <a:extLst>
              <a:ext uri="{FF2B5EF4-FFF2-40B4-BE49-F238E27FC236}">
                <a16:creationId xmlns:a16="http://schemas.microsoft.com/office/drawing/2014/main" id="{BB4E46E1-EA7F-C399-3B0F-292D2BF60BBF}"/>
              </a:ext>
            </a:extLst>
          </p:cNvPr>
          <p:cNvGrpSpPr/>
          <p:nvPr/>
        </p:nvGrpSpPr>
        <p:grpSpPr>
          <a:xfrm>
            <a:off x="1728175" y="2933711"/>
            <a:ext cx="5663945" cy="716782"/>
            <a:chOff x="1727455" y="3517777"/>
            <a:chExt cx="5663945" cy="716782"/>
          </a:xfrm>
        </p:grpSpPr>
        <p:sp>
          <p:nvSpPr>
            <p:cNvPr id="11" name="文本框 10">
              <a:extLst>
                <a:ext uri="{FF2B5EF4-FFF2-40B4-BE49-F238E27FC236}">
                  <a16:creationId xmlns:a16="http://schemas.microsoft.com/office/drawing/2014/main" id="{2086B940-A056-4DE5-2A96-B06B3DF26E71}"/>
                </a:ext>
              </a:extLst>
            </p:cNvPr>
            <p:cNvSpPr txBox="1">
              <a:spLocks/>
            </p:cNvSpPr>
            <p:nvPr/>
          </p:nvSpPr>
          <p:spPr>
            <a:xfrm>
              <a:off x="2573268" y="3520184"/>
              <a:ext cx="4818132" cy="400110"/>
            </a:xfrm>
            <a:prstGeom prst="rect">
              <a:avLst/>
            </a:prstGeom>
            <a:noFill/>
          </p:spPr>
          <p:txBody>
            <a:bodyPr wrap="square" rtlCol="0">
              <a:spAutoFit/>
            </a:bodyPr>
            <a:lstStyle/>
            <a:p>
              <a:pPr>
                <a:buSzPct val="25000"/>
              </a:pPr>
              <a:r>
                <a:rPr lang="zh-CN" altLang="en-US" sz="2000" b="1" dirty="0">
                  <a:solidFill>
                    <a:schemeClr val="tx1">
                      <a:lumMod val="50000"/>
                      <a:lumOff val="50000"/>
                    </a:schemeClr>
                  </a:solidFill>
                  <a:latin typeface="Arial" panose="020B0604020202020204" pitchFamily="34" charset="0"/>
                  <a:ea typeface="微软雅黑" panose="020B0503020204020204" pitchFamily="34" charset="-122"/>
                </a:rPr>
                <a:t>万能近似定理</a:t>
              </a:r>
            </a:p>
          </p:txBody>
        </p:sp>
        <p:sp>
          <p:nvSpPr>
            <p:cNvPr id="12" name="椭圆 11">
              <a:extLst>
                <a:ext uri="{FF2B5EF4-FFF2-40B4-BE49-F238E27FC236}">
                  <a16:creationId xmlns:a16="http://schemas.microsoft.com/office/drawing/2014/main" id="{051A2E02-FB2A-E068-82BC-7D73DDCFA87F}"/>
                </a:ext>
              </a:extLst>
            </p:cNvPr>
            <p:cNvSpPr/>
            <p:nvPr/>
          </p:nvSpPr>
          <p:spPr>
            <a:xfrm>
              <a:off x="1727455" y="3517777"/>
              <a:ext cx="716782" cy="716782"/>
            </a:xfrm>
            <a:prstGeom prst="ellipse">
              <a:avLst/>
            </a:prstGeom>
            <a:noFill/>
            <a:ln w="25400">
              <a:gradFill>
                <a:gsLst>
                  <a:gs pos="76000">
                    <a:schemeClr val="tx2">
                      <a:alpha val="0"/>
                    </a:schemeClr>
                  </a:gs>
                  <a:gs pos="100000">
                    <a:schemeClr val="tx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rgbClr val="4472C4"/>
                  </a:solidFill>
                  <a:latin typeface="Arial" panose="020B0604020202020204" pitchFamily="34" charset="0"/>
                  <a:ea typeface="微软雅黑" panose="020B0503020204020204" pitchFamily="34" charset="-122"/>
                </a:rPr>
                <a:t>03</a:t>
              </a:r>
            </a:p>
          </p:txBody>
        </p:sp>
      </p:grpSp>
      <p:sp>
        <p:nvSpPr>
          <p:cNvPr id="8" name="文本框 7">
            <a:extLst>
              <a:ext uri="{FF2B5EF4-FFF2-40B4-BE49-F238E27FC236}">
                <a16:creationId xmlns:a16="http://schemas.microsoft.com/office/drawing/2014/main" id="{293CB304-F2B4-B253-F33D-71E6ABF193D9}"/>
              </a:ext>
            </a:extLst>
          </p:cNvPr>
          <p:cNvSpPr txBox="1">
            <a:spLocks/>
          </p:cNvSpPr>
          <p:nvPr/>
        </p:nvSpPr>
        <p:spPr>
          <a:xfrm>
            <a:off x="2573988" y="3945748"/>
            <a:ext cx="4818132" cy="400110"/>
          </a:xfrm>
          <a:prstGeom prst="rect">
            <a:avLst/>
          </a:prstGeom>
          <a:noFill/>
        </p:spPr>
        <p:txBody>
          <a:bodyPr wrap="square" rtlCol="0">
            <a:spAutoFit/>
          </a:bodyPr>
          <a:lstStyle/>
          <a:p>
            <a:pPr>
              <a:buSzPct val="25000"/>
            </a:pPr>
            <a:r>
              <a:rPr lang="zh-CN" altLang="en-US" sz="2000" b="1" dirty="0">
                <a:solidFill>
                  <a:schemeClr val="tx1">
                    <a:lumMod val="50000"/>
                    <a:lumOff val="50000"/>
                  </a:schemeClr>
                </a:solidFill>
                <a:latin typeface="Arial" panose="020B0604020202020204" pitchFamily="34" charset="0"/>
                <a:ea typeface="微软雅黑" panose="020B0503020204020204" pitchFamily="34" charset="-122"/>
              </a:rPr>
              <a:t>全连接神经网络的问题：参数量巨大</a:t>
            </a:r>
          </a:p>
        </p:txBody>
      </p:sp>
      <p:sp>
        <p:nvSpPr>
          <p:cNvPr id="9" name="椭圆 8">
            <a:extLst>
              <a:ext uri="{FF2B5EF4-FFF2-40B4-BE49-F238E27FC236}">
                <a16:creationId xmlns:a16="http://schemas.microsoft.com/office/drawing/2014/main" id="{940A58FD-925A-51E0-EAA6-1DD0B441362C}"/>
              </a:ext>
            </a:extLst>
          </p:cNvPr>
          <p:cNvSpPr/>
          <p:nvPr/>
        </p:nvSpPr>
        <p:spPr>
          <a:xfrm>
            <a:off x="1728175" y="3943341"/>
            <a:ext cx="716782" cy="716782"/>
          </a:xfrm>
          <a:prstGeom prst="ellipse">
            <a:avLst/>
          </a:prstGeom>
          <a:noFill/>
          <a:ln w="25400">
            <a:gradFill>
              <a:gsLst>
                <a:gs pos="76000">
                  <a:schemeClr val="accent1">
                    <a:alpha val="0"/>
                  </a:schemeClr>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chemeClr val="accent1"/>
                </a:solidFill>
                <a:latin typeface="Arial" panose="020B0604020202020204" pitchFamily="34" charset="0"/>
                <a:ea typeface="微软雅黑" panose="020B0503020204020204" pitchFamily="34" charset="-122"/>
              </a:rPr>
              <a:t>04</a:t>
            </a:r>
          </a:p>
        </p:txBody>
      </p:sp>
      <p:sp>
        <p:nvSpPr>
          <p:cNvPr id="10" name="文本框 9">
            <a:extLst>
              <a:ext uri="{FF2B5EF4-FFF2-40B4-BE49-F238E27FC236}">
                <a16:creationId xmlns:a16="http://schemas.microsoft.com/office/drawing/2014/main" id="{D5BB8408-5844-0B6D-5D5E-6CE3AB8E7158}"/>
              </a:ext>
            </a:extLst>
          </p:cNvPr>
          <p:cNvSpPr txBox="1">
            <a:spLocks/>
          </p:cNvSpPr>
          <p:nvPr/>
        </p:nvSpPr>
        <p:spPr>
          <a:xfrm>
            <a:off x="2573988" y="4957785"/>
            <a:ext cx="4818132" cy="400110"/>
          </a:xfrm>
          <a:prstGeom prst="rect">
            <a:avLst/>
          </a:prstGeom>
          <a:noFill/>
        </p:spPr>
        <p:txBody>
          <a:bodyPr wrap="square" rtlCol="0">
            <a:spAutoFit/>
          </a:bodyPr>
          <a:lstStyle/>
          <a:p>
            <a:pPr>
              <a:buSzPct val="25000"/>
            </a:pPr>
            <a:r>
              <a:rPr lang="zh-CN" altLang="en-US" sz="2000" b="1" dirty="0">
                <a:latin typeface="Arial" panose="020B0604020202020204" pitchFamily="34" charset="0"/>
                <a:ea typeface="微软雅黑" panose="020B0503020204020204" pitchFamily="34" charset="-122"/>
              </a:rPr>
              <a:t>卷积神经网络：卷积、填充、池化</a:t>
            </a:r>
          </a:p>
        </p:txBody>
      </p:sp>
      <p:sp>
        <p:nvSpPr>
          <p:cNvPr id="19" name="椭圆 18">
            <a:extLst>
              <a:ext uri="{FF2B5EF4-FFF2-40B4-BE49-F238E27FC236}">
                <a16:creationId xmlns:a16="http://schemas.microsoft.com/office/drawing/2014/main" id="{7C7A3C4F-AF85-6350-26BE-841BEFB54871}"/>
              </a:ext>
            </a:extLst>
          </p:cNvPr>
          <p:cNvSpPr/>
          <p:nvPr/>
        </p:nvSpPr>
        <p:spPr>
          <a:xfrm>
            <a:off x="1728175" y="4955378"/>
            <a:ext cx="716782" cy="716782"/>
          </a:xfrm>
          <a:prstGeom prst="ellipse">
            <a:avLst/>
          </a:prstGeom>
          <a:noFill/>
          <a:ln w="25400">
            <a:gradFill>
              <a:gsLst>
                <a:gs pos="76000">
                  <a:schemeClr val="tx2">
                    <a:alpha val="0"/>
                  </a:schemeClr>
                </a:gs>
                <a:gs pos="100000">
                  <a:schemeClr val="tx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rgbClr val="4472C4"/>
                </a:solidFill>
                <a:latin typeface="Arial" panose="020B0604020202020204" pitchFamily="34" charset="0"/>
                <a:ea typeface="微软雅黑" panose="020B0503020204020204" pitchFamily="34" charset="-122"/>
              </a:rPr>
              <a:t>05</a:t>
            </a:r>
          </a:p>
        </p:txBody>
      </p:sp>
      <p:sp>
        <p:nvSpPr>
          <p:cNvPr id="20" name="文本框 19">
            <a:extLst>
              <a:ext uri="{FF2B5EF4-FFF2-40B4-BE49-F238E27FC236}">
                <a16:creationId xmlns:a16="http://schemas.microsoft.com/office/drawing/2014/main" id="{DD775D24-1FA8-B0E9-DD51-4A85F6AB7EC2}"/>
              </a:ext>
            </a:extLst>
          </p:cNvPr>
          <p:cNvSpPr txBox="1">
            <a:spLocks/>
          </p:cNvSpPr>
          <p:nvPr/>
        </p:nvSpPr>
        <p:spPr>
          <a:xfrm>
            <a:off x="2573988" y="5969822"/>
            <a:ext cx="4818132" cy="400110"/>
          </a:xfrm>
          <a:prstGeom prst="rect">
            <a:avLst/>
          </a:prstGeom>
          <a:noFill/>
        </p:spPr>
        <p:txBody>
          <a:bodyPr wrap="square" rtlCol="0">
            <a:spAutoFit/>
          </a:bodyPr>
          <a:lstStyle/>
          <a:p>
            <a:pPr>
              <a:buSzPct val="25000"/>
            </a:pPr>
            <a:r>
              <a:rPr lang="zh-CN" altLang="en-US" sz="2000" b="1" dirty="0">
                <a:solidFill>
                  <a:schemeClr val="tx1">
                    <a:lumMod val="50000"/>
                    <a:lumOff val="50000"/>
                  </a:schemeClr>
                </a:solidFill>
                <a:latin typeface="Arial" panose="020B0604020202020204" pitchFamily="34" charset="0"/>
                <a:ea typeface="微软雅黑" panose="020B0503020204020204" pitchFamily="34" charset="-122"/>
              </a:rPr>
              <a:t>作业</a:t>
            </a:r>
          </a:p>
        </p:txBody>
      </p:sp>
      <p:sp>
        <p:nvSpPr>
          <p:cNvPr id="21" name="椭圆 20">
            <a:extLst>
              <a:ext uri="{FF2B5EF4-FFF2-40B4-BE49-F238E27FC236}">
                <a16:creationId xmlns:a16="http://schemas.microsoft.com/office/drawing/2014/main" id="{0936690B-ACF8-93E4-E59A-154CDD03D7DE}"/>
              </a:ext>
            </a:extLst>
          </p:cNvPr>
          <p:cNvSpPr/>
          <p:nvPr/>
        </p:nvSpPr>
        <p:spPr>
          <a:xfrm>
            <a:off x="1728175" y="5967415"/>
            <a:ext cx="716782" cy="716782"/>
          </a:xfrm>
          <a:prstGeom prst="ellipse">
            <a:avLst/>
          </a:prstGeom>
          <a:noFill/>
          <a:ln w="25400">
            <a:gradFill>
              <a:gsLst>
                <a:gs pos="76000">
                  <a:schemeClr val="tx2">
                    <a:alpha val="0"/>
                  </a:schemeClr>
                </a:gs>
                <a:gs pos="100000">
                  <a:schemeClr val="tx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rgbClr val="4472C4"/>
                </a:solidFill>
                <a:latin typeface="Arial" panose="020B0604020202020204" pitchFamily="34" charset="0"/>
                <a:ea typeface="微软雅黑" panose="020B0503020204020204" pitchFamily="34" charset="-122"/>
              </a:rPr>
              <a:t>06</a:t>
            </a:r>
          </a:p>
        </p:txBody>
      </p:sp>
    </p:spTree>
    <p:extLst>
      <p:ext uri="{BB962C8B-B14F-4D97-AF65-F5344CB8AC3E}">
        <p14:creationId xmlns:p14="http://schemas.microsoft.com/office/powerpoint/2010/main" val="39790761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AC872E-85A4-7ACC-3306-628EA1D17625}"/>
            </a:ext>
          </a:extLst>
        </p:cNvPr>
        <p:cNvGrpSpPr/>
        <p:nvPr/>
      </p:nvGrpSpPr>
      <p:grpSpPr>
        <a:xfrm>
          <a:off x="0" y="0"/>
          <a:ext cx="0" cy="0"/>
          <a:chOff x="0" y="0"/>
          <a:chExt cx="0" cy="0"/>
        </a:xfrm>
      </p:grpSpPr>
      <p:grpSp>
        <p:nvGrpSpPr>
          <p:cNvPr id="14" name="Group 9">
            <a:extLst>
              <a:ext uri="{FF2B5EF4-FFF2-40B4-BE49-F238E27FC236}">
                <a16:creationId xmlns:a16="http://schemas.microsoft.com/office/drawing/2014/main" id="{5E04D56D-179E-183B-3F21-10DBB79D7AAE}"/>
              </a:ext>
            </a:extLst>
          </p:cNvPr>
          <p:cNvGrpSpPr>
            <a:grpSpLocks noChangeAspect="1"/>
          </p:cNvGrpSpPr>
          <p:nvPr/>
        </p:nvGrpSpPr>
        <p:grpSpPr bwMode="auto">
          <a:xfrm>
            <a:off x="0" y="-1589"/>
            <a:ext cx="12191999" cy="767234"/>
            <a:chOff x="-1" y="-1"/>
            <a:chExt cx="7719" cy="568"/>
          </a:xfrm>
        </p:grpSpPr>
        <p:sp>
          <p:nvSpPr>
            <p:cNvPr id="17" name="Freeform 11">
              <a:extLst>
                <a:ext uri="{FF2B5EF4-FFF2-40B4-BE49-F238E27FC236}">
                  <a16:creationId xmlns:a16="http://schemas.microsoft.com/office/drawing/2014/main" id="{EA4873FF-09CD-D0FD-3119-A6FCE6007278}"/>
                </a:ext>
              </a:extLst>
            </p:cNvPr>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tabLst/>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5" name="AutoShape 8">
              <a:extLst>
                <a:ext uri="{FF2B5EF4-FFF2-40B4-BE49-F238E27FC236}">
                  <a16:creationId xmlns:a16="http://schemas.microsoft.com/office/drawing/2014/main" id="{2BAACB64-B70E-CB9B-CC4F-639291CCA950}"/>
                </a:ext>
              </a:extLst>
            </p:cNvPr>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tabLst/>
                <a:defRPr/>
              </a:pPr>
              <a:endParaRPr kumimoji="0" lang="zh-CN" altLang="en-US" sz="2500" b="0" i="0" u="none" strike="noStrike" kern="0" cap="none" spc="0" normalizeH="0" baseline="0" noProof="0">
                <a:ln>
                  <a:noFill/>
                </a:ln>
                <a:solidFill>
                  <a:srgbClr val="000000"/>
                </a:solidFill>
                <a:effectLst/>
                <a:uLnTx/>
                <a:uFillTx/>
                <a:latin typeface="等线"/>
                <a:ea typeface="等线" panose="02010600030101010101" pitchFamily="2" charset="-122"/>
                <a:cs typeface="+mn-cs"/>
              </a:endParaRPr>
            </a:p>
          </p:txBody>
        </p:sp>
      </p:grpSp>
      <p:sp>
        <p:nvSpPr>
          <p:cNvPr id="13" name="任意多边形: 形状 12">
            <a:extLst>
              <a:ext uri="{FF2B5EF4-FFF2-40B4-BE49-F238E27FC236}">
                <a16:creationId xmlns:a16="http://schemas.microsoft.com/office/drawing/2014/main" id="{A77B9C75-B2EE-9B09-3E84-8FF2AF498219}"/>
              </a:ext>
            </a:extLst>
          </p:cNvPr>
          <p:cNvSpPr/>
          <p:nvPr/>
        </p:nvSpPr>
        <p:spPr bwMode="auto">
          <a:xfrm>
            <a:off x="-1" y="-1589"/>
            <a:ext cx="9048997"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tabLst/>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19" name="文本框 18">
            <a:extLst>
              <a:ext uri="{FF2B5EF4-FFF2-40B4-BE49-F238E27FC236}">
                <a16:creationId xmlns:a16="http://schemas.microsoft.com/office/drawing/2014/main" id="{92CBA347-80D0-D8F1-3216-E60B85E5C2B7}"/>
              </a:ext>
            </a:extLst>
          </p:cNvPr>
          <p:cNvSpPr txBox="1"/>
          <p:nvPr/>
        </p:nvSpPr>
        <p:spPr>
          <a:xfrm>
            <a:off x="350439" y="120418"/>
            <a:ext cx="5570756"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2800" b="1" dirty="0">
                <a:solidFill>
                  <a:prstClr val="white"/>
                </a:solidFill>
                <a:cs typeface="+mn-ea"/>
                <a:sym typeface="+mn-lt"/>
              </a:rPr>
              <a:t>人工智能：从智能的外延到智能体</a:t>
            </a:r>
            <a:endParaRPr kumimoji="0" lang="zh-CN" altLang="en-US" sz="2800" b="1" i="0" u="none" strike="noStrike" kern="1200" cap="none" spc="0" normalizeH="0" baseline="0" noProof="0" dirty="0">
              <a:ln>
                <a:noFill/>
              </a:ln>
              <a:solidFill>
                <a:prstClr val="white"/>
              </a:solidFill>
              <a:effectLst/>
              <a:uLnTx/>
              <a:uFillTx/>
              <a:cs typeface="+mn-ea"/>
              <a:sym typeface="+mn-lt"/>
            </a:endParaRPr>
          </a:p>
        </p:txBody>
      </p:sp>
      <p:sp>
        <p:nvSpPr>
          <p:cNvPr id="24" name="文本框 23">
            <a:extLst>
              <a:ext uri="{FF2B5EF4-FFF2-40B4-BE49-F238E27FC236}">
                <a16:creationId xmlns:a16="http://schemas.microsoft.com/office/drawing/2014/main" id="{7905D107-B218-25D5-67D1-0B9F10149BEA}"/>
              </a:ext>
            </a:extLst>
          </p:cNvPr>
          <p:cNvSpPr txBox="1"/>
          <p:nvPr/>
        </p:nvSpPr>
        <p:spPr>
          <a:xfrm>
            <a:off x="657774" y="841589"/>
            <a:ext cx="10465855" cy="580415"/>
          </a:xfrm>
          <a:prstGeom prst="rect">
            <a:avLst/>
          </a:prstGeom>
          <a:noFill/>
          <a:ln w="19050">
            <a:noFill/>
          </a:ln>
        </p:spPr>
        <p:txBody>
          <a:bodyPr wrap="square">
            <a:spAutoFit/>
          </a:bodyPr>
          <a:lstStyle/>
          <a:p>
            <a:pPr marL="457200" marR="0" lvl="0" indent="-457200" algn="just" defTabSz="914400" rtl="0" eaLnBrk="1" fontAlgn="auto" latinLnBrk="0" hangingPunct="1">
              <a:lnSpc>
                <a:spcPct val="150000"/>
              </a:lnSpc>
              <a:spcBef>
                <a:spcPts val="0"/>
              </a:spcBef>
              <a:spcAft>
                <a:spcPts val="0"/>
              </a:spcAft>
              <a:buClrTx/>
              <a:buSzTx/>
              <a:buFont typeface="Wingdings" panose="05000000000000000000" pitchFamily="2" charset="2"/>
              <a:buChar char="p"/>
              <a:tabLst/>
              <a:defRPr/>
            </a:pPr>
            <a:r>
              <a:rPr kumimoji="0" lang="zh-CN" altLang="en-US" sz="2400" b="1" i="0" u="none" strike="noStrike" kern="100" cap="none" spc="0" normalizeH="0" baseline="0" noProof="0" dirty="0">
                <a:ln>
                  <a:noFill/>
                </a:ln>
                <a:solidFill>
                  <a:prstClr val="black"/>
                </a:solidFill>
                <a:effectLst/>
                <a:uLnTx/>
                <a:uFillTx/>
                <a:cs typeface="+mn-ea"/>
                <a:sym typeface="+mn-lt"/>
              </a:rPr>
              <a:t>每一种智能行为</a:t>
            </a:r>
            <a:r>
              <a:rPr kumimoji="0" lang="en-US" altLang="zh-CN" sz="2400" b="1" i="0" u="none" strike="noStrike" kern="100" cap="none" spc="0" normalizeH="0" baseline="0" noProof="0" dirty="0">
                <a:ln>
                  <a:noFill/>
                </a:ln>
                <a:solidFill>
                  <a:prstClr val="black"/>
                </a:solidFill>
                <a:effectLst/>
                <a:uLnTx/>
                <a:uFillTx/>
                <a:cs typeface="+mn-ea"/>
                <a:sym typeface="+mn-lt"/>
              </a:rPr>
              <a:t>X</a:t>
            </a:r>
            <a:r>
              <a:rPr kumimoji="0" lang="zh-CN" altLang="en-US" sz="2400" b="1" i="0" u="none" strike="noStrike" kern="100" cap="none" spc="0" normalizeH="0" baseline="0" noProof="0" dirty="0">
                <a:ln>
                  <a:noFill/>
                </a:ln>
                <a:solidFill>
                  <a:prstClr val="black"/>
                </a:solidFill>
                <a:effectLst/>
                <a:uLnTx/>
                <a:uFillTx/>
                <a:cs typeface="+mn-ea"/>
                <a:sym typeface="+mn-lt"/>
              </a:rPr>
              <a:t>都对应着一种人工</a:t>
            </a:r>
            <a:r>
              <a:rPr kumimoji="0" lang="en-US" altLang="zh-CN" sz="2400" b="1" i="0" u="none" strike="noStrike" kern="100" cap="none" spc="0" normalizeH="0" baseline="0" noProof="0" dirty="0">
                <a:ln>
                  <a:noFill/>
                </a:ln>
                <a:solidFill>
                  <a:prstClr val="black"/>
                </a:solidFill>
                <a:effectLst/>
                <a:uLnTx/>
                <a:uFillTx/>
                <a:cs typeface="+mn-ea"/>
                <a:sym typeface="+mn-lt"/>
              </a:rPr>
              <a:t>X</a:t>
            </a:r>
            <a:r>
              <a:rPr kumimoji="0" lang="zh-CN" altLang="en-US" sz="2400" b="1" i="0" u="none" strike="noStrike" kern="100" cap="none" spc="0" normalizeH="0" baseline="0" noProof="0" dirty="0">
                <a:ln>
                  <a:noFill/>
                </a:ln>
                <a:solidFill>
                  <a:prstClr val="black"/>
                </a:solidFill>
                <a:effectLst/>
                <a:uLnTx/>
                <a:uFillTx/>
                <a:cs typeface="+mn-ea"/>
                <a:sym typeface="+mn-lt"/>
              </a:rPr>
              <a:t>智能，行为</a:t>
            </a:r>
            <a:r>
              <a:rPr lang="en-US" altLang="zh-CN" sz="2400" b="1" kern="100" dirty="0">
                <a:solidFill>
                  <a:prstClr val="black"/>
                </a:solidFill>
                <a:cs typeface="+mn-ea"/>
                <a:sym typeface="+mn-lt"/>
              </a:rPr>
              <a:t>X</a:t>
            </a:r>
            <a:r>
              <a:rPr lang="zh-CN" altLang="en-US" sz="2400" b="1" kern="100" dirty="0">
                <a:solidFill>
                  <a:prstClr val="black"/>
                </a:solidFill>
                <a:cs typeface="+mn-ea"/>
                <a:sym typeface="+mn-lt"/>
              </a:rPr>
              <a:t>与环境需要进行交互</a:t>
            </a:r>
            <a:endParaRPr kumimoji="0" lang="en-SG" altLang="zh-CN" sz="2400" b="1" i="0" u="none" strike="noStrike" kern="100" cap="none" spc="0" normalizeH="0" baseline="0" noProof="0" dirty="0">
              <a:ln>
                <a:noFill/>
              </a:ln>
              <a:solidFill>
                <a:prstClr val="black"/>
              </a:solidFill>
              <a:effectLst/>
              <a:uLnTx/>
              <a:uFillTx/>
              <a:cs typeface="+mn-ea"/>
              <a:sym typeface="+mn-lt"/>
            </a:endParaRPr>
          </a:p>
        </p:txBody>
      </p:sp>
      <p:pic>
        <p:nvPicPr>
          <p:cNvPr id="42" name="图片 41">
            <a:extLst>
              <a:ext uri="{FF2B5EF4-FFF2-40B4-BE49-F238E27FC236}">
                <a16:creationId xmlns:a16="http://schemas.microsoft.com/office/drawing/2014/main" id="{0E5F3926-5A36-EA2C-4D7E-CDE52470E964}"/>
              </a:ext>
            </a:extLst>
          </p:cNvPr>
          <p:cNvPicPr>
            <a:picLocks noChangeAspect="1"/>
          </p:cNvPicPr>
          <p:nvPr/>
        </p:nvPicPr>
        <p:blipFill>
          <a:blip r:embed="rId3"/>
          <a:stretch>
            <a:fillRect/>
          </a:stretch>
        </p:blipFill>
        <p:spPr>
          <a:xfrm>
            <a:off x="469238" y="1666934"/>
            <a:ext cx="5531887" cy="2613223"/>
          </a:xfrm>
          <a:prstGeom prst="rect">
            <a:avLst/>
          </a:prstGeom>
        </p:spPr>
      </p:pic>
      <mc:AlternateContent xmlns:mc="http://schemas.openxmlformats.org/markup-compatibility/2006" xmlns:a14="http://schemas.microsoft.com/office/drawing/2010/main">
        <mc:Choice Requires="a14">
          <p:sp>
            <p:nvSpPr>
              <p:cNvPr id="44" name="矩形: 圆角 43">
                <a:extLst>
                  <a:ext uri="{FF2B5EF4-FFF2-40B4-BE49-F238E27FC236}">
                    <a16:creationId xmlns:a16="http://schemas.microsoft.com/office/drawing/2014/main" id="{BB25BD8D-0484-956E-798A-9787EED6AC46}"/>
                  </a:ext>
                </a:extLst>
              </p:cNvPr>
              <p:cNvSpPr/>
              <p:nvPr/>
            </p:nvSpPr>
            <p:spPr>
              <a:xfrm>
                <a:off x="7984502" y="1920607"/>
                <a:ext cx="2309567" cy="148943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lang="en-US" altLang="zh-CN" sz="8000" b="0" i="1" smtClean="0">
                              <a:solidFill>
                                <a:srgbClr val="FFFF00"/>
                              </a:solidFill>
                              <a:latin typeface="Cambria Math" panose="02040503050406030204" pitchFamily="18" charset="0"/>
                            </a:rPr>
                          </m:ctrlPr>
                        </m:sSubPr>
                        <m:e>
                          <m:r>
                            <a:rPr lang="en-US" altLang="zh-CN" sz="8000" b="0" i="1" smtClean="0">
                              <a:solidFill>
                                <a:srgbClr val="FFFF00"/>
                              </a:solidFill>
                              <a:latin typeface="Cambria Math" panose="02040503050406030204" pitchFamily="18" charset="0"/>
                            </a:rPr>
                            <m:t>𝑓</m:t>
                          </m:r>
                        </m:e>
                        <m:sub>
                          <m:r>
                            <a:rPr lang="en-US" altLang="zh-CN" sz="8000" b="0" i="1" smtClean="0">
                              <a:solidFill>
                                <a:srgbClr val="FFFF00"/>
                              </a:solidFill>
                              <a:latin typeface="Cambria Math" panose="02040503050406030204" pitchFamily="18" charset="0"/>
                            </a:rPr>
                            <m:t>𝜃</m:t>
                          </m:r>
                        </m:sub>
                      </m:sSub>
                    </m:oMath>
                  </m:oMathPara>
                </a14:m>
                <a:endParaRPr lang="zh-CN" altLang="en-US" sz="8000" dirty="0"/>
              </a:p>
            </p:txBody>
          </p:sp>
        </mc:Choice>
        <mc:Fallback xmlns="">
          <p:sp>
            <p:nvSpPr>
              <p:cNvPr id="44" name="矩形: 圆角 43">
                <a:extLst>
                  <a:ext uri="{FF2B5EF4-FFF2-40B4-BE49-F238E27FC236}">
                    <a16:creationId xmlns:a16="http://schemas.microsoft.com/office/drawing/2014/main" id="{BB25BD8D-0484-956E-798A-9787EED6AC46}"/>
                  </a:ext>
                </a:extLst>
              </p:cNvPr>
              <p:cNvSpPr>
                <a:spLocks noRot="1" noChangeAspect="1" noMove="1" noResize="1" noEditPoints="1" noAdjustHandles="1" noChangeArrowheads="1" noChangeShapeType="1" noTextEdit="1"/>
              </p:cNvSpPr>
              <p:nvPr/>
            </p:nvSpPr>
            <p:spPr>
              <a:xfrm>
                <a:off x="7984502" y="1920607"/>
                <a:ext cx="2309567" cy="1489435"/>
              </a:xfrm>
              <a:prstGeom prst="roundRect">
                <a:avLst/>
              </a:prstGeom>
              <a:blipFill>
                <a:blip r:embed="rId4"/>
                <a:stretch>
                  <a:fillRect/>
                </a:stretch>
              </a:blipFill>
            </p:spPr>
            <p:txBody>
              <a:bodyPr/>
              <a:lstStyle/>
              <a:p>
                <a:r>
                  <a:rPr lang="zh-CN" altLang="en-US">
                    <a:noFill/>
                  </a:rPr>
                  <a:t> </a:t>
                </a:r>
              </a:p>
            </p:txBody>
          </p:sp>
        </mc:Fallback>
      </mc:AlternateContent>
      <p:cxnSp>
        <p:nvCxnSpPr>
          <p:cNvPr id="46" name="直接箭头连接符 45">
            <a:extLst>
              <a:ext uri="{FF2B5EF4-FFF2-40B4-BE49-F238E27FC236}">
                <a16:creationId xmlns:a16="http://schemas.microsoft.com/office/drawing/2014/main" id="{221C5EA8-E65A-7658-BA86-409DAB0409DF}"/>
              </a:ext>
            </a:extLst>
          </p:cNvPr>
          <p:cNvCxnSpPr>
            <a:endCxn id="44" idx="1"/>
          </p:cNvCxnSpPr>
          <p:nvPr/>
        </p:nvCxnSpPr>
        <p:spPr>
          <a:xfrm>
            <a:off x="6504495" y="2665325"/>
            <a:ext cx="148000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7" name="直接箭头连接符 46">
            <a:extLst>
              <a:ext uri="{FF2B5EF4-FFF2-40B4-BE49-F238E27FC236}">
                <a16:creationId xmlns:a16="http://schemas.microsoft.com/office/drawing/2014/main" id="{41BCB0DC-6495-D083-AAF5-CA7DBF8DC4A4}"/>
              </a:ext>
            </a:extLst>
          </p:cNvPr>
          <p:cNvCxnSpPr/>
          <p:nvPr/>
        </p:nvCxnSpPr>
        <p:spPr>
          <a:xfrm>
            <a:off x="10294069" y="2663448"/>
            <a:ext cx="148000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8" name="文本框 47">
            <a:extLst>
              <a:ext uri="{FF2B5EF4-FFF2-40B4-BE49-F238E27FC236}">
                <a16:creationId xmlns:a16="http://schemas.microsoft.com/office/drawing/2014/main" id="{DA4E3E8B-60EB-D5ED-ECAA-12E82CB92DA4}"/>
              </a:ext>
            </a:extLst>
          </p:cNvPr>
          <p:cNvSpPr txBox="1"/>
          <p:nvPr/>
        </p:nvSpPr>
        <p:spPr>
          <a:xfrm flipH="1">
            <a:off x="6853286" y="2201783"/>
            <a:ext cx="972376" cy="461665"/>
          </a:xfrm>
          <a:prstGeom prst="rect">
            <a:avLst/>
          </a:prstGeom>
          <a:noFill/>
        </p:spPr>
        <p:txBody>
          <a:bodyPr wrap="square" rtlCol="0">
            <a:spAutoFit/>
          </a:bodyPr>
          <a:lstStyle/>
          <a:p>
            <a:r>
              <a:rPr lang="en-US" altLang="zh-CN" sz="2400" dirty="0"/>
              <a:t>input</a:t>
            </a:r>
            <a:endParaRPr lang="zh-CN" altLang="en-US" sz="2400" dirty="0"/>
          </a:p>
        </p:txBody>
      </p:sp>
      <p:sp>
        <p:nvSpPr>
          <p:cNvPr id="50" name="文本框 49">
            <a:extLst>
              <a:ext uri="{FF2B5EF4-FFF2-40B4-BE49-F238E27FC236}">
                <a16:creationId xmlns:a16="http://schemas.microsoft.com/office/drawing/2014/main" id="{2DF3DEEC-CCFE-A715-AC78-0FFE6B8AD406}"/>
              </a:ext>
            </a:extLst>
          </p:cNvPr>
          <p:cNvSpPr txBox="1"/>
          <p:nvPr/>
        </p:nvSpPr>
        <p:spPr>
          <a:xfrm flipH="1">
            <a:off x="10491411" y="2201782"/>
            <a:ext cx="1085321" cy="461665"/>
          </a:xfrm>
          <a:prstGeom prst="rect">
            <a:avLst/>
          </a:prstGeom>
          <a:noFill/>
        </p:spPr>
        <p:txBody>
          <a:bodyPr wrap="square" rtlCol="0">
            <a:spAutoFit/>
          </a:bodyPr>
          <a:lstStyle/>
          <a:p>
            <a:r>
              <a:rPr lang="en-US" altLang="zh-CN" sz="2400" dirty="0"/>
              <a:t>output</a:t>
            </a:r>
            <a:endParaRPr lang="zh-CN" altLang="en-US" sz="2400" dirty="0"/>
          </a:p>
        </p:txBody>
      </p:sp>
      <p:sp>
        <p:nvSpPr>
          <p:cNvPr id="72" name="文本框 71">
            <a:extLst>
              <a:ext uri="{FF2B5EF4-FFF2-40B4-BE49-F238E27FC236}">
                <a16:creationId xmlns:a16="http://schemas.microsoft.com/office/drawing/2014/main" id="{4E81F02A-7CA6-F35C-C625-1B886AF2FE87}"/>
              </a:ext>
            </a:extLst>
          </p:cNvPr>
          <p:cNvSpPr txBox="1"/>
          <p:nvPr/>
        </p:nvSpPr>
        <p:spPr>
          <a:xfrm flipH="1">
            <a:off x="9208746" y="1970949"/>
            <a:ext cx="1085321" cy="461665"/>
          </a:xfrm>
          <a:prstGeom prst="rect">
            <a:avLst/>
          </a:prstGeom>
          <a:noFill/>
        </p:spPr>
        <p:txBody>
          <a:bodyPr wrap="square" rtlCol="0">
            <a:spAutoFit/>
          </a:bodyPr>
          <a:lstStyle/>
          <a:p>
            <a:r>
              <a:rPr lang="en-US" altLang="zh-CN" sz="2400" dirty="0">
                <a:solidFill>
                  <a:schemeClr val="bg1"/>
                </a:solidFill>
              </a:rPr>
              <a:t>agent</a:t>
            </a:r>
            <a:endParaRPr lang="zh-CN" altLang="en-US" sz="2400" dirty="0">
              <a:solidFill>
                <a:schemeClr val="bg1"/>
              </a:solidFill>
            </a:endParaRPr>
          </a:p>
        </p:txBody>
      </p:sp>
      <p:cxnSp>
        <p:nvCxnSpPr>
          <p:cNvPr id="82" name="直接连接符 81">
            <a:extLst>
              <a:ext uri="{FF2B5EF4-FFF2-40B4-BE49-F238E27FC236}">
                <a16:creationId xmlns:a16="http://schemas.microsoft.com/office/drawing/2014/main" id="{A8025030-BE19-F655-EF1D-F6405A3B8161}"/>
              </a:ext>
            </a:extLst>
          </p:cNvPr>
          <p:cNvCxnSpPr>
            <a:stCxn id="50" idx="2"/>
          </p:cNvCxnSpPr>
          <p:nvPr/>
        </p:nvCxnSpPr>
        <p:spPr>
          <a:xfrm>
            <a:off x="11034071" y="2663447"/>
            <a:ext cx="0" cy="1538688"/>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cxnSp>
        <p:nvCxnSpPr>
          <p:cNvPr id="84" name="连接符: 肘形 83">
            <a:extLst>
              <a:ext uri="{FF2B5EF4-FFF2-40B4-BE49-F238E27FC236}">
                <a16:creationId xmlns:a16="http://schemas.microsoft.com/office/drawing/2014/main" id="{38882A6D-B0DC-D6ED-D20A-6A3A19532EE4}"/>
              </a:ext>
            </a:extLst>
          </p:cNvPr>
          <p:cNvCxnSpPr>
            <a:endCxn id="48" idx="2"/>
          </p:cNvCxnSpPr>
          <p:nvPr/>
        </p:nvCxnSpPr>
        <p:spPr>
          <a:xfrm rot="10800000">
            <a:off x="7339475" y="2663449"/>
            <a:ext cx="3694597" cy="1559235"/>
          </a:xfrm>
          <a:prstGeom prst="bentConnector2">
            <a:avLst/>
          </a:prstGeom>
          <a:ln>
            <a:prstDash val="dashDot"/>
            <a:tailEnd type="triangle"/>
          </a:ln>
        </p:spPr>
        <p:style>
          <a:lnRef idx="1">
            <a:schemeClr val="accent1"/>
          </a:lnRef>
          <a:fillRef idx="0">
            <a:schemeClr val="accent1"/>
          </a:fillRef>
          <a:effectRef idx="0">
            <a:schemeClr val="accent1"/>
          </a:effectRef>
          <a:fontRef idx="minor">
            <a:schemeClr val="tx1"/>
          </a:fontRef>
        </p:style>
      </p:cxnSp>
      <p:sp>
        <p:nvSpPr>
          <p:cNvPr id="85" name="文本框 84">
            <a:extLst>
              <a:ext uri="{FF2B5EF4-FFF2-40B4-BE49-F238E27FC236}">
                <a16:creationId xmlns:a16="http://schemas.microsoft.com/office/drawing/2014/main" id="{D31B755F-59C1-FAC9-B81D-E5F961374B53}"/>
              </a:ext>
            </a:extLst>
          </p:cNvPr>
          <p:cNvSpPr txBox="1"/>
          <p:nvPr/>
        </p:nvSpPr>
        <p:spPr>
          <a:xfrm flipH="1">
            <a:off x="8467517" y="3691219"/>
            <a:ext cx="1640970" cy="461665"/>
          </a:xfrm>
          <a:prstGeom prst="rect">
            <a:avLst/>
          </a:prstGeom>
          <a:noFill/>
        </p:spPr>
        <p:txBody>
          <a:bodyPr wrap="square" rtlCol="0">
            <a:spAutoFit/>
          </a:bodyPr>
          <a:lstStyle/>
          <a:p>
            <a:r>
              <a:rPr lang="en-US" altLang="zh-CN" sz="2400" dirty="0"/>
              <a:t>feedback</a:t>
            </a:r>
            <a:endParaRPr lang="zh-CN" altLang="en-US" sz="2400" dirty="0"/>
          </a:p>
        </p:txBody>
      </p:sp>
      <p:graphicFrame>
        <p:nvGraphicFramePr>
          <p:cNvPr id="87" name="表格 86">
            <a:extLst>
              <a:ext uri="{FF2B5EF4-FFF2-40B4-BE49-F238E27FC236}">
                <a16:creationId xmlns:a16="http://schemas.microsoft.com/office/drawing/2014/main" id="{3E782A1D-B8E9-2E8E-A617-67FDD8B5736E}"/>
              </a:ext>
            </a:extLst>
          </p:cNvPr>
          <p:cNvGraphicFramePr>
            <a:graphicFrameLocks noGrp="1"/>
          </p:cNvGraphicFramePr>
          <p:nvPr/>
        </p:nvGraphicFramePr>
        <p:xfrm>
          <a:off x="1710523" y="4778760"/>
          <a:ext cx="8581203" cy="1615694"/>
        </p:xfrm>
        <a:graphic>
          <a:graphicData uri="http://schemas.openxmlformats.org/drawingml/2006/table">
            <a:tbl>
              <a:tblPr firstRow="1" bandRow="1">
                <a:tableStyleId>{5C22544A-7EE6-4342-B048-85BDC9FD1C3A}</a:tableStyleId>
              </a:tblPr>
              <a:tblGrid>
                <a:gridCol w="1225886">
                  <a:extLst>
                    <a:ext uri="{9D8B030D-6E8A-4147-A177-3AD203B41FA5}">
                      <a16:colId xmlns:a16="http://schemas.microsoft.com/office/drawing/2014/main" val="69956992"/>
                    </a:ext>
                  </a:extLst>
                </a:gridCol>
                <a:gridCol w="1225886">
                  <a:extLst>
                    <a:ext uri="{9D8B030D-6E8A-4147-A177-3AD203B41FA5}">
                      <a16:colId xmlns:a16="http://schemas.microsoft.com/office/drawing/2014/main" val="3708704781"/>
                    </a:ext>
                  </a:extLst>
                </a:gridCol>
                <a:gridCol w="1115644">
                  <a:extLst>
                    <a:ext uri="{9D8B030D-6E8A-4147-A177-3AD203B41FA5}">
                      <a16:colId xmlns:a16="http://schemas.microsoft.com/office/drawing/2014/main" val="1759485781"/>
                    </a:ext>
                  </a:extLst>
                </a:gridCol>
                <a:gridCol w="1336128">
                  <a:extLst>
                    <a:ext uri="{9D8B030D-6E8A-4147-A177-3AD203B41FA5}">
                      <a16:colId xmlns:a16="http://schemas.microsoft.com/office/drawing/2014/main" val="1856879485"/>
                    </a:ext>
                  </a:extLst>
                </a:gridCol>
                <a:gridCol w="1292517">
                  <a:extLst>
                    <a:ext uri="{9D8B030D-6E8A-4147-A177-3AD203B41FA5}">
                      <a16:colId xmlns:a16="http://schemas.microsoft.com/office/drawing/2014/main" val="2080788151"/>
                    </a:ext>
                  </a:extLst>
                </a:gridCol>
                <a:gridCol w="1247408">
                  <a:extLst>
                    <a:ext uri="{9D8B030D-6E8A-4147-A177-3AD203B41FA5}">
                      <a16:colId xmlns:a16="http://schemas.microsoft.com/office/drawing/2014/main" val="127411062"/>
                    </a:ext>
                  </a:extLst>
                </a:gridCol>
                <a:gridCol w="1137734">
                  <a:extLst>
                    <a:ext uri="{9D8B030D-6E8A-4147-A177-3AD203B41FA5}">
                      <a16:colId xmlns:a16="http://schemas.microsoft.com/office/drawing/2014/main" val="1751473313"/>
                    </a:ext>
                  </a:extLst>
                </a:gridCol>
              </a:tblGrid>
              <a:tr h="370840">
                <a:tc>
                  <a:txBody>
                    <a:bodyPr/>
                    <a:lstStyle/>
                    <a:p>
                      <a:endParaRPr lang="zh-CN" altLang="en-US" dirty="0"/>
                    </a:p>
                  </a:txBody>
                  <a:tcPr/>
                </a:tc>
                <a:tc>
                  <a:txBody>
                    <a:bodyPr/>
                    <a:lstStyle/>
                    <a:p>
                      <a:r>
                        <a:rPr lang="zh-CN" altLang="en-US" dirty="0"/>
                        <a:t>人脸识别</a:t>
                      </a:r>
                    </a:p>
                  </a:txBody>
                  <a:tcPr/>
                </a:tc>
                <a:tc>
                  <a:txBody>
                    <a:bodyPr/>
                    <a:lstStyle/>
                    <a:p>
                      <a:r>
                        <a:rPr lang="zh-CN" altLang="en-US" dirty="0"/>
                        <a:t>对话问答</a:t>
                      </a:r>
                    </a:p>
                  </a:txBody>
                  <a:tcPr/>
                </a:tc>
                <a:tc>
                  <a:txBody>
                    <a:bodyPr/>
                    <a:lstStyle/>
                    <a:p>
                      <a:r>
                        <a:rPr lang="zh-CN" altLang="en-US" dirty="0"/>
                        <a:t>围棋象棋</a:t>
                      </a:r>
                    </a:p>
                  </a:txBody>
                  <a:tcPr/>
                </a:tc>
                <a:tc>
                  <a:txBody>
                    <a:bodyPr/>
                    <a:lstStyle/>
                    <a:p>
                      <a:r>
                        <a:rPr lang="zh-CN" altLang="en-US" dirty="0"/>
                        <a:t>机器翻译</a:t>
                      </a:r>
                    </a:p>
                  </a:txBody>
                  <a:tcPr/>
                </a:tc>
                <a:tc>
                  <a:txBody>
                    <a:bodyPr/>
                    <a:lstStyle/>
                    <a:p>
                      <a:r>
                        <a:rPr lang="zh-CN" altLang="en-US" dirty="0"/>
                        <a:t>数学证明</a:t>
                      </a:r>
                    </a:p>
                  </a:txBody>
                  <a:tcPr/>
                </a:tc>
                <a:tc>
                  <a:txBody>
                    <a:bodyPr/>
                    <a:lstStyle/>
                    <a:p>
                      <a:r>
                        <a:rPr lang="en-US" altLang="zh-CN" dirty="0"/>
                        <a:t>…………</a:t>
                      </a:r>
                      <a:endParaRPr lang="zh-CN" altLang="en-US" dirty="0"/>
                    </a:p>
                  </a:txBody>
                  <a:tcPr/>
                </a:tc>
                <a:extLst>
                  <a:ext uri="{0D108BD9-81ED-4DB2-BD59-A6C34878D82A}">
                    <a16:rowId xmlns:a16="http://schemas.microsoft.com/office/drawing/2014/main" val="3648925503"/>
                  </a:ext>
                </a:extLst>
              </a:tr>
              <a:tr h="370840">
                <a:tc>
                  <a:txBody>
                    <a:bodyPr/>
                    <a:lstStyle/>
                    <a:p>
                      <a:r>
                        <a:rPr lang="en-US" altLang="zh-CN" dirty="0"/>
                        <a:t>input</a:t>
                      </a:r>
                      <a:endParaRPr lang="zh-CN" altLang="en-US" dirty="0"/>
                    </a:p>
                  </a:txBody>
                  <a:tcPr/>
                </a:tc>
                <a:tc>
                  <a:txBody>
                    <a:bodyPr/>
                    <a:lstStyle/>
                    <a:p>
                      <a:r>
                        <a:rPr lang="zh-CN" altLang="en-US" dirty="0"/>
                        <a:t>人脸</a:t>
                      </a:r>
                    </a:p>
                  </a:txBody>
                  <a:tcPr/>
                </a:tc>
                <a:tc>
                  <a:txBody>
                    <a:bodyPr/>
                    <a:lstStyle/>
                    <a:p>
                      <a:r>
                        <a:rPr lang="zh-CN" altLang="en-US" dirty="0"/>
                        <a:t>问题</a:t>
                      </a:r>
                    </a:p>
                  </a:txBody>
                  <a:tcPr/>
                </a:tc>
                <a:tc>
                  <a:txBody>
                    <a:bodyPr/>
                    <a:lstStyle/>
                    <a:p>
                      <a:r>
                        <a:rPr lang="zh-CN" altLang="en-US" dirty="0"/>
                        <a:t>棋盘状态</a:t>
                      </a:r>
                    </a:p>
                  </a:txBody>
                  <a:tcPr/>
                </a:tc>
                <a:tc>
                  <a:txBody>
                    <a:bodyPr/>
                    <a:lstStyle/>
                    <a:p>
                      <a:r>
                        <a:rPr lang="zh-CN" altLang="en-US" dirty="0"/>
                        <a:t>语言</a:t>
                      </a:r>
                      <a:r>
                        <a:rPr lang="en-US" altLang="zh-CN" dirty="0"/>
                        <a:t>1</a:t>
                      </a:r>
                      <a:r>
                        <a:rPr lang="zh-CN" altLang="en-US" dirty="0"/>
                        <a:t>句子</a:t>
                      </a:r>
                    </a:p>
                  </a:txBody>
                  <a:tcPr/>
                </a:tc>
                <a:tc>
                  <a:txBody>
                    <a:bodyPr/>
                    <a:lstStyle/>
                    <a:p>
                      <a:r>
                        <a:rPr lang="zh-CN" altLang="en-US" dirty="0"/>
                        <a:t>题目</a:t>
                      </a:r>
                    </a:p>
                  </a:txBody>
                  <a:tcPr/>
                </a:tc>
                <a:tc>
                  <a:txBody>
                    <a:bodyPr/>
                    <a:lstStyle/>
                    <a:p>
                      <a:r>
                        <a:rPr lang="en-US" altLang="zh-CN" dirty="0"/>
                        <a:t>…………</a:t>
                      </a:r>
                      <a:endParaRPr lang="zh-CN" altLang="en-US" dirty="0"/>
                    </a:p>
                  </a:txBody>
                  <a:tcPr/>
                </a:tc>
                <a:extLst>
                  <a:ext uri="{0D108BD9-81ED-4DB2-BD59-A6C34878D82A}">
                    <a16:rowId xmlns:a16="http://schemas.microsoft.com/office/drawing/2014/main" val="3938256178"/>
                  </a:ext>
                </a:extLst>
              </a:tr>
              <a:tr h="370840">
                <a:tc>
                  <a:txBody>
                    <a:bodyPr/>
                    <a:lstStyle/>
                    <a:p>
                      <a:r>
                        <a:rPr lang="en-US" altLang="zh-CN" dirty="0"/>
                        <a:t>output</a:t>
                      </a:r>
                      <a:endParaRPr lang="zh-CN" altLang="en-US" dirty="0"/>
                    </a:p>
                  </a:txBody>
                  <a:tcPr/>
                </a:tc>
                <a:tc>
                  <a:txBody>
                    <a:bodyPr/>
                    <a:lstStyle/>
                    <a:p>
                      <a:r>
                        <a:rPr lang="en-US" altLang="zh-CN" dirty="0"/>
                        <a:t>ID</a:t>
                      </a:r>
                      <a:endParaRPr lang="zh-CN" altLang="en-US" dirty="0"/>
                    </a:p>
                  </a:txBody>
                  <a:tcPr/>
                </a:tc>
                <a:tc>
                  <a:txBody>
                    <a:bodyPr/>
                    <a:lstStyle/>
                    <a:p>
                      <a:r>
                        <a:rPr lang="zh-CN" altLang="en-US" dirty="0"/>
                        <a:t>回答</a:t>
                      </a:r>
                    </a:p>
                  </a:txBody>
                  <a:tcPr/>
                </a:tc>
                <a:tc>
                  <a:txBody>
                    <a:bodyPr/>
                    <a:lstStyle/>
                    <a:p>
                      <a:r>
                        <a:rPr lang="zh-CN" altLang="en-US" dirty="0"/>
                        <a:t>下一步落子</a:t>
                      </a:r>
                    </a:p>
                  </a:txBody>
                  <a:tcPr/>
                </a:tc>
                <a:tc>
                  <a:txBody>
                    <a:bodyPr/>
                    <a:lstStyle/>
                    <a:p>
                      <a:r>
                        <a:rPr lang="zh-CN" altLang="en-US" dirty="0"/>
                        <a:t>语言</a:t>
                      </a:r>
                      <a:r>
                        <a:rPr lang="en-US" altLang="zh-CN" dirty="0"/>
                        <a:t>2</a:t>
                      </a:r>
                      <a:r>
                        <a:rPr lang="zh-CN" altLang="en-US" dirty="0"/>
                        <a:t>句子</a:t>
                      </a:r>
                    </a:p>
                  </a:txBody>
                  <a:tcPr/>
                </a:tc>
                <a:tc>
                  <a:txBody>
                    <a:bodyPr/>
                    <a:lstStyle/>
                    <a:p>
                      <a:r>
                        <a:rPr lang="zh-CN" altLang="en-US" dirty="0"/>
                        <a:t>答案</a:t>
                      </a:r>
                    </a:p>
                  </a:txBody>
                  <a:tcPr/>
                </a:tc>
                <a:tc>
                  <a:txBody>
                    <a:bodyPr/>
                    <a:lstStyle/>
                    <a:p>
                      <a:r>
                        <a:rPr lang="en-US" altLang="zh-CN" dirty="0"/>
                        <a:t>…………</a:t>
                      </a:r>
                      <a:endParaRPr lang="zh-CN" altLang="en-US" dirty="0"/>
                    </a:p>
                  </a:txBody>
                  <a:tcPr/>
                </a:tc>
                <a:extLst>
                  <a:ext uri="{0D108BD9-81ED-4DB2-BD59-A6C34878D82A}">
                    <a16:rowId xmlns:a16="http://schemas.microsoft.com/office/drawing/2014/main" val="4181031891"/>
                  </a:ext>
                </a:extLst>
              </a:tr>
              <a:tr h="370840">
                <a:tc>
                  <a:txBody>
                    <a:bodyPr/>
                    <a:lstStyle/>
                    <a:p>
                      <a:r>
                        <a:rPr lang="en-US" altLang="zh-CN" dirty="0"/>
                        <a:t>feedback</a:t>
                      </a:r>
                      <a:endParaRPr lang="zh-CN" altLang="en-US" dirty="0"/>
                    </a:p>
                  </a:txBody>
                  <a:tcPr/>
                </a:tc>
                <a:tc>
                  <a:txBody>
                    <a:bodyPr/>
                    <a:lstStyle/>
                    <a:p>
                      <a:r>
                        <a:rPr lang="zh-CN" altLang="en-US" dirty="0"/>
                        <a:t>正确与否</a:t>
                      </a:r>
                    </a:p>
                  </a:txBody>
                  <a:tcPr/>
                </a:tc>
                <a:tc>
                  <a:txBody>
                    <a:bodyPr/>
                    <a:lstStyle/>
                    <a:p>
                      <a:r>
                        <a:rPr lang="zh-CN" altLang="en-US" dirty="0"/>
                        <a:t>正确与否</a:t>
                      </a:r>
                    </a:p>
                  </a:txBody>
                  <a:tcPr/>
                </a:tc>
                <a:tc>
                  <a:txBody>
                    <a:bodyPr/>
                    <a:lstStyle/>
                    <a:p>
                      <a:r>
                        <a:rPr lang="zh-CN" altLang="en-US" dirty="0"/>
                        <a:t>输赢（多步）</a:t>
                      </a:r>
                    </a:p>
                  </a:txBody>
                  <a:tcPr/>
                </a:tc>
                <a:tc>
                  <a:txBody>
                    <a:bodyPr/>
                    <a:lstStyle/>
                    <a:p>
                      <a:r>
                        <a:rPr lang="zh-CN" altLang="en-US" dirty="0"/>
                        <a:t>正确与否</a:t>
                      </a:r>
                    </a:p>
                  </a:txBody>
                  <a:tcPr/>
                </a:tc>
                <a:tc>
                  <a:txBody>
                    <a:bodyPr/>
                    <a:lstStyle/>
                    <a:p>
                      <a:r>
                        <a:rPr lang="zh-CN" altLang="en-US" dirty="0"/>
                        <a:t>正确与否（单</a:t>
                      </a:r>
                      <a:r>
                        <a:rPr lang="en-US" altLang="zh-CN" dirty="0"/>
                        <a:t>/</a:t>
                      </a:r>
                      <a:r>
                        <a:rPr lang="zh-CN" altLang="en-US" dirty="0"/>
                        <a:t>多步）</a:t>
                      </a:r>
                    </a:p>
                  </a:txBody>
                  <a:tcPr/>
                </a:tc>
                <a:tc>
                  <a:txBody>
                    <a:bodyPr/>
                    <a:lstStyle/>
                    <a:p>
                      <a:r>
                        <a:rPr lang="en-US" altLang="zh-CN" dirty="0"/>
                        <a:t>…………</a:t>
                      </a:r>
                      <a:endParaRPr lang="zh-CN" altLang="en-US" dirty="0"/>
                    </a:p>
                  </a:txBody>
                  <a:tcPr/>
                </a:tc>
                <a:extLst>
                  <a:ext uri="{0D108BD9-81ED-4DB2-BD59-A6C34878D82A}">
                    <a16:rowId xmlns:a16="http://schemas.microsoft.com/office/drawing/2014/main" val="2603154030"/>
                  </a:ext>
                </a:extLst>
              </a:tr>
            </a:tbl>
          </a:graphicData>
        </a:graphic>
      </p:graphicFrame>
    </p:spTree>
    <p:extLst>
      <p:ext uri="{BB962C8B-B14F-4D97-AF65-F5344CB8AC3E}">
        <p14:creationId xmlns:p14="http://schemas.microsoft.com/office/powerpoint/2010/main" val="22842433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007FA1-16F0-CAC8-0E29-AD398A235CC5}"/>
            </a:ext>
          </a:extLst>
        </p:cNvPr>
        <p:cNvGrpSpPr/>
        <p:nvPr/>
      </p:nvGrpSpPr>
      <p:grpSpPr>
        <a:xfrm>
          <a:off x="0" y="0"/>
          <a:ext cx="0" cy="0"/>
          <a:chOff x="0" y="0"/>
          <a:chExt cx="0" cy="0"/>
        </a:xfrm>
      </p:grpSpPr>
      <p:sp>
        <p:nvSpPr>
          <p:cNvPr id="23" name="矩形 22">
            <a:extLst>
              <a:ext uri="{FF2B5EF4-FFF2-40B4-BE49-F238E27FC236}">
                <a16:creationId xmlns:a16="http://schemas.microsoft.com/office/drawing/2014/main" id="{917D6D41-ADAC-1529-5821-8068F85157BA}"/>
              </a:ext>
            </a:extLst>
          </p:cNvPr>
          <p:cNvSpPr/>
          <p:nvPr/>
        </p:nvSpPr>
        <p:spPr>
          <a:xfrm>
            <a:off x="1223380" y="1585582"/>
            <a:ext cx="548485" cy="2315688"/>
          </a:xfrm>
          <a:prstGeom prst="rect">
            <a:avLst/>
          </a:prstGeom>
          <a:solidFill>
            <a:srgbClr val="F5CDC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42" name="内容占位符 2">
            <a:extLst>
              <a:ext uri="{FF2B5EF4-FFF2-40B4-BE49-F238E27FC236}">
                <a16:creationId xmlns:a16="http://schemas.microsoft.com/office/drawing/2014/main" id="{D0FD4717-039C-D394-985C-FED79FEEA83D}"/>
              </a:ext>
            </a:extLst>
          </p:cNvPr>
          <p:cNvSpPr>
            <a:spLocks noGrp="1"/>
          </p:cNvSpPr>
          <p:nvPr>
            <p:ph idx="1"/>
          </p:nvPr>
        </p:nvSpPr>
        <p:spPr>
          <a:xfrm>
            <a:off x="1901358" y="1001588"/>
            <a:ext cx="7886700" cy="4932533"/>
          </a:xfrm>
        </p:spPr>
        <p:txBody>
          <a:bodyPr/>
          <a:lstStyle/>
          <a:p>
            <a:r>
              <a:rPr kumimoji="1" lang="zh-CN" altLang="en-US"/>
              <a:t>卷积操作示例（一维、二维）</a:t>
            </a:r>
            <a:endParaRPr lang="zh-CN" altLang="en-US" dirty="0"/>
          </a:p>
        </p:txBody>
      </p:sp>
      <p:sp>
        <p:nvSpPr>
          <p:cNvPr id="2" name="标题 1">
            <a:extLst>
              <a:ext uri="{FF2B5EF4-FFF2-40B4-BE49-F238E27FC236}">
                <a16:creationId xmlns:a16="http://schemas.microsoft.com/office/drawing/2014/main" id="{FD49F37A-1644-896C-36F9-CC1836A78C12}"/>
              </a:ext>
            </a:extLst>
          </p:cNvPr>
          <p:cNvSpPr>
            <a:spLocks noGrp="1"/>
          </p:cNvSpPr>
          <p:nvPr>
            <p:ph type="title" idx="4294967295"/>
          </p:nvPr>
        </p:nvSpPr>
        <p:spPr>
          <a:xfrm>
            <a:off x="0" y="-101600"/>
            <a:ext cx="7886700" cy="981075"/>
          </a:xfrm>
          <a:prstGeom prst="rect">
            <a:avLst/>
          </a:prstGeom>
        </p:spPr>
        <p:txBody>
          <a:bodyPr/>
          <a:lstStyle/>
          <a:p>
            <a:r>
              <a:rPr lang="zh-CN" altLang="en-US" dirty="0"/>
              <a:t>共享参数的前馈网络</a:t>
            </a:r>
            <a:r>
              <a:rPr lang="en-US" altLang="zh-CN" dirty="0"/>
              <a:t>——</a:t>
            </a:r>
            <a:r>
              <a:rPr lang="zh-CN" altLang="en-US" dirty="0"/>
              <a:t>卷积</a:t>
            </a:r>
          </a:p>
        </p:txBody>
      </p:sp>
      <mc:AlternateContent xmlns:mc="http://schemas.openxmlformats.org/markup-compatibility/2006" xmlns:a14="http://schemas.microsoft.com/office/drawing/2010/main">
        <mc:Choice Requires="a14">
          <p:sp>
            <p:nvSpPr>
              <p:cNvPr id="3" name="文本框 2">
                <a:extLst>
                  <a:ext uri="{FF2B5EF4-FFF2-40B4-BE49-F238E27FC236}">
                    <a16:creationId xmlns:a16="http://schemas.microsoft.com/office/drawing/2014/main" id="{7910C2A2-69BC-5D21-8048-0015C15E78F3}"/>
                  </a:ext>
                </a:extLst>
              </p:cNvPr>
              <p:cNvSpPr txBox="1"/>
              <p:nvPr/>
            </p:nvSpPr>
            <p:spPr>
              <a:xfrm>
                <a:off x="1074628" y="4936281"/>
                <a:ext cx="3641328" cy="387927"/>
              </a:xfrm>
              <a:prstGeom prst="rect">
                <a:avLst/>
              </a:prstGeom>
              <a:noFill/>
            </p:spPr>
            <p:txBody>
              <a:bodyPr wrap="square" rtlCol="0">
                <a:spAutoFit/>
              </a:bodyPr>
              <a:lstStyle/>
              <a:p>
                <a:r>
                  <a:rPr kumimoji="1" lang="zh-CN" altLang="en-US"/>
                  <a:t>一维卷积核</a:t>
                </a:r>
                <a:r>
                  <a:rPr kumimoji="1" lang="en-US" altLang="zh-CN"/>
                  <a:t> </a:t>
                </a:r>
                <a:r>
                  <a:rPr kumimoji="1" lang="zh-CN" altLang="en-US"/>
                  <a:t>对应</a:t>
                </a:r>
                <a:r>
                  <a:rPr kumimoji="1" lang="en-US" altLang="zh-CN"/>
                  <a:t> </a:t>
                </a:r>
                <a:r>
                  <a:rPr lang="zh-CN" altLang="en-US" b="1">
                    <a:solidFill>
                      <a:srgbClr val="FF0000"/>
                    </a:solidFill>
                  </a:rPr>
                  <a:t>参数矩阵 </a:t>
                </a:r>
                <a14:m>
                  <m:oMath xmlns:m="http://schemas.openxmlformats.org/officeDocument/2006/math">
                    <m:sSup>
                      <m:sSupPr>
                        <m:ctrlPr>
                          <a:rPr lang="en-US" altLang="zh-CN" b="1" i="1">
                            <a:solidFill>
                              <a:srgbClr val="FF0000"/>
                            </a:solidFill>
                            <a:latin typeface="Cambria Math" panose="02040503050406030204" pitchFamily="18" charset="0"/>
                          </a:rPr>
                        </m:ctrlPr>
                      </m:sSupPr>
                      <m:e>
                        <m:r>
                          <a:rPr lang="en-US" altLang="zh-CN" b="1" i="1">
                            <a:solidFill>
                              <a:srgbClr val="FF0000"/>
                            </a:solidFill>
                            <a:latin typeface="Cambria Math" panose="02040503050406030204" pitchFamily="18" charset="0"/>
                          </a:rPr>
                          <m:t>𝑾</m:t>
                        </m:r>
                      </m:e>
                      <m:sup>
                        <m:d>
                          <m:dPr>
                            <m:ctrlPr>
                              <a:rPr lang="en-US" altLang="zh-CN" b="1" i="1">
                                <a:solidFill>
                                  <a:srgbClr val="FF0000"/>
                                </a:solidFill>
                                <a:latin typeface="Cambria Math" panose="02040503050406030204" pitchFamily="18" charset="0"/>
                              </a:rPr>
                            </m:ctrlPr>
                          </m:dPr>
                          <m:e>
                            <m:r>
                              <a:rPr lang="en-US" altLang="zh-CN" b="1" i="1">
                                <a:solidFill>
                                  <a:srgbClr val="FF0000"/>
                                </a:solidFill>
                                <a:latin typeface="Cambria Math" panose="02040503050406030204" pitchFamily="18" charset="0"/>
                              </a:rPr>
                              <m:t>𝒍</m:t>
                            </m:r>
                          </m:e>
                        </m:d>
                      </m:sup>
                    </m:sSup>
                  </m:oMath>
                </a14:m>
                <a:r>
                  <a:rPr kumimoji="1" lang="en-US" altLang="zh-CN"/>
                  <a:t> </a:t>
                </a:r>
              </a:p>
            </p:txBody>
          </p:sp>
        </mc:Choice>
        <mc:Fallback xmlns="">
          <p:sp>
            <p:nvSpPr>
              <p:cNvPr id="3" name="文本框 2">
                <a:extLst>
                  <a:ext uri="{FF2B5EF4-FFF2-40B4-BE49-F238E27FC236}">
                    <a16:creationId xmlns:a16="http://schemas.microsoft.com/office/drawing/2014/main" id="{7910C2A2-69BC-5D21-8048-0015C15E78F3}"/>
                  </a:ext>
                </a:extLst>
              </p:cNvPr>
              <p:cNvSpPr txBox="1">
                <a:spLocks noRot="1" noChangeAspect="1" noMove="1" noResize="1" noEditPoints="1" noAdjustHandles="1" noChangeArrowheads="1" noChangeShapeType="1" noTextEdit="1"/>
              </p:cNvSpPr>
              <p:nvPr/>
            </p:nvSpPr>
            <p:spPr>
              <a:xfrm>
                <a:off x="1074628" y="4936281"/>
                <a:ext cx="3641328" cy="387927"/>
              </a:xfrm>
              <a:prstGeom prst="rect">
                <a:avLst/>
              </a:prstGeom>
              <a:blipFill>
                <a:blip r:embed="rId2"/>
                <a:stretch>
                  <a:fillRect l="-1338" t="-4762" b="-25397"/>
                </a:stretch>
              </a:blipFill>
            </p:spPr>
            <p:txBody>
              <a:bodyPr/>
              <a:lstStyle/>
              <a:p>
                <a:r>
                  <a:rPr lang="zh-CN" altLang="en-US">
                    <a:noFill/>
                  </a:rPr>
                  <a:t> </a:t>
                </a:r>
              </a:p>
            </p:txBody>
          </p:sp>
        </mc:Fallback>
      </mc:AlternateContent>
      <p:sp>
        <p:nvSpPr>
          <p:cNvPr id="10" name="椭圆 9">
            <a:extLst>
              <a:ext uri="{FF2B5EF4-FFF2-40B4-BE49-F238E27FC236}">
                <a16:creationId xmlns:a16="http://schemas.microsoft.com/office/drawing/2014/main" id="{002AE513-876F-B7BB-B806-84FB3E4320CF}"/>
              </a:ext>
            </a:extLst>
          </p:cNvPr>
          <p:cNvSpPr/>
          <p:nvPr/>
        </p:nvSpPr>
        <p:spPr>
          <a:xfrm>
            <a:off x="1310713" y="2147366"/>
            <a:ext cx="360000" cy="360000"/>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椭圆 10">
            <a:extLst>
              <a:ext uri="{FF2B5EF4-FFF2-40B4-BE49-F238E27FC236}">
                <a16:creationId xmlns:a16="http://schemas.microsoft.com/office/drawing/2014/main" id="{2EC20989-DB57-25A6-96C7-242A0287DA04}"/>
              </a:ext>
            </a:extLst>
          </p:cNvPr>
          <p:cNvSpPr/>
          <p:nvPr/>
        </p:nvSpPr>
        <p:spPr>
          <a:xfrm>
            <a:off x="1310713" y="2576370"/>
            <a:ext cx="360000" cy="360000"/>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椭圆 11">
            <a:extLst>
              <a:ext uri="{FF2B5EF4-FFF2-40B4-BE49-F238E27FC236}">
                <a16:creationId xmlns:a16="http://schemas.microsoft.com/office/drawing/2014/main" id="{4F1D009B-DB32-C6E7-0E69-6491814728D8}"/>
              </a:ext>
            </a:extLst>
          </p:cNvPr>
          <p:cNvSpPr/>
          <p:nvPr/>
        </p:nvSpPr>
        <p:spPr>
          <a:xfrm>
            <a:off x="1310713" y="3005374"/>
            <a:ext cx="360000" cy="360000"/>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 name="椭圆 12">
            <a:extLst>
              <a:ext uri="{FF2B5EF4-FFF2-40B4-BE49-F238E27FC236}">
                <a16:creationId xmlns:a16="http://schemas.microsoft.com/office/drawing/2014/main" id="{71BE1BF8-D361-E230-6B60-87B72001DC7B}"/>
              </a:ext>
            </a:extLst>
          </p:cNvPr>
          <p:cNvSpPr/>
          <p:nvPr/>
        </p:nvSpPr>
        <p:spPr>
          <a:xfrm>
            <a:off x="1310713" y="3434377"/>
            <a:ext cx="360000" cy="360000"/>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椭圆 17">
            <a:extLst>
              <a:ext uri="{FF2B5EF4-FFF2-40B4-BE49-F238E27FC236}">
                <a16:creationId xmlns:a16="http://schemas.microsoft.com/office/drawing/2014/main" id="{3FEEAF1A-F1CA-9B7F-ACF1-7B73B678B8C3}"/>
              </a:ext>
            </a:extLst>
          </p:cNvPr>
          <p:cNvSpPr/>
          <p:nvPr/>
        </p:nvSpPr>
        <p:spPr>
          <a:xfrm>
            <a:off x="1310713" y="1718362"/>
            <a:ext cx="360000" cy="360000"/>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5" name="矩形 24">
            <a:extLst>
              <a:ext uri="{FF2B5EF4-FFF2-40B4-BE49-F238E27FC236}">
                <a16:creationId xmlns:a16="http://schemas.microsoft.com/office/drawing/2014/main" id="{7CF5F860-2779-425B-04B2-B4D9E291BB77}"/>
              </a:ext>
            </a:extLst>
          </p:cNvPr>
          <p:cNvSpPr/>
          <p:nvPr/>
        </p:nvSpPr>
        <p:spPr>
          <a:xfrm>
            <a:off x="2346807" y="2006159"/>
            <a:ext cx="548485" cy="1468028"/>
          </a:xfrm>
          <a:prstGeom prst="rect">
            <a:avLst/>
          </a:prstGeom>
          <a:solidFill>
            <a:srgbClr val="C9DA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6" name="椭圆 25">
            <a:extLst>
              <a:ext uri="{FF2B5EF4-FFF2-40B4-BE49-F238E27FC236}">
                <a16:creationId xmlns:a16="http://schemas.microsoft.com/office/drawing/2014/main" id="{666D095A-D5F4-D725-F809-C7568A31F8A6}"/>
              </a:ext>
            </a:extLst>
          </p:cNvPr>
          <p:cNvSpPr/>
          <p:nvPr/>
        </p:nvSpPr>
        <p:spPr>
          <a:xfrm>
            <a:off x="2434141" y="2127012"/>
            <a:ext cx="360000" cy="360000"/>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7" name="椭圆 26">
            <a:extLst>
              <a:ext uri="{FF2B5EF4-FFF2-40B4-BE49-F238E27FC236}">
                <a16:creationId xmlns:a16="http://schemas.microsoft.com/office/drawing/2014/main" id="{F1ED374A-A3BB-F2E6-E261-348E61E845BE}"/>
              </a:ext>
            </a:extLst>
          </p:cNvPr>
          <p:cNvSpPr/>
          <p:nvPr/>
        </p:nvSpPr>
        <p:spPr>
          <a:xfrm>
            <a:off x="2434141" y="2556016"/>
            <a:ext cx="360000" cy="360000"/>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8" name="椭圆 27">
            <a:extLst>
              <a:ext uri="{FF2B5EF4-FFF2-40B4-BE49-F238E27FC236}">
                <a16:creationId xmlns:a16="http://schemas.microsoft.com/office/drawing/2014/main" id="{CA786206-C6BE-51D9-2D0A-05657D0FB91D}"/>
              </a:ext>
            </a:extLst>
          </p:cNvPr>
          <p:cNvSpPr/>
          <p:nvPr/>
        </p:nvSpPr>
        <p:spPr>
          <a:xfrm>
            <a:off x="2434141" y="2985020"/>
            <a:ext cx="360000" cy="360000"/>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7" name="矩形 36">
            <a:extLst>
              <a:ext uri="{FF2B5EF4-FFF2-40B4-BE49-F238E27FC236}">
                <a16:creationId xmlns:a16="http://schemas.microsoft.com/office/drawing/2014/main" id="{B3648CAB-4D90-85BE-CD08-30CCAA23D851}"/>
              </a:ext>
            </a:extLst>
          </p:cNvPr>
          <p:cNvSpPr/>
          <p:nvPr/>
        </p:nvSpPr>
        <p:spPr>
          <a:xfrm>
            <a:off x="3330024" y="2455522"/>
            <a:ext cx="548485" cy="613419"/>
          </a:xfrm>
          <a:prstGeom prst="rect">
            <a:avLst/>
          </a:prstGeom>
          <a:solidFill>
            <a:srgbClr val="D8EAD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9" name="椭圆 38">
            <a:extLst>
              <a:ext uri="{FF2B5EF4-FFF2-40B4-BE49-F238E27FC236}">
                <a16:creationId xmlns:a16="http://schemas.microsoft.com/office/drawing/2014/main" id="{3E801D2D-09D9-AEA1-670C-7FE081E1674E}"/>
              </a:ext>
            </a:extLst>
          </p:cNvPr>
          <p:cNvSpPr/>
          <p:nvPr/>
        </p:nvSpPr>
        <p:spPr>
          <a:xfrm>
            <a:off x="3417358" y="2576370"/>
            <a:ext cx="360000" cy="360000"/>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44" name="直线箭头连接符 43">
            <a:extLst>
              <a:ext uri="{FF2B5EF4-FFF2-40B4-BE49-F238E27FC236}">
                <a16:creationId xmlns:a16="http://schemas.microsoft.com/office/drawing/2014/main" id="{2EFD652F-717F-64AA-6589-3D9552A968D0}"/>
              </a:ext>
            </a:extLst>
          </p:cNvPr>
          <p:cNvCxnSpPr>
            <a:cxnSpLocks/>
            <a:stCxn id="18" idx="6"/>
            <a:endCxn id="26" idx="2"/>
          </p:cNvCxnSpPr>
          <p:nvPr/>
        </p:nvCxnSpPr>
        <p:spPr>
          <a:xfrm>
            <a:off x="1670719" y="1898368"/>
            <a:ext cx="763427" cy="408649"/>
          </a:xfrm>
          <a:prstGeom prst="straightConnector1">
            <a:avLst/>
          </a:prstGeom>
          <a:ln w="1905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5" name="直线箭头连接符 44">
            <a:extLst>
              <a:ext uri="{FF2B5EF4-FFF2-40B4-BE49-F238E27FC236}">
                <a16:creationId xmlns:a16="http://schemas.microsoft.com/office/drawing/2014/main" id="{B7837B41-AABB-38EE-7D45-340AADB3E952}"/>
              </a:ext>
            </a:extLst>
          </p:cNvPr>
          <p:cNvCxnSpPr>
            <a:cxnSpLocks/>
            <a:stCxn id="10" idx="6"/>
            <a:endCxn id="26" idx="2"/>
          </p:cNvCxnSpPr>
          <p:nvPr/>
        </p:nvCxnSpPr>
        <p:spPr>
          <a:xfrm flipV="1">
            <a:off x="1670719" y="2307016"/>
            <a:ext cx="763427" cy="20355"/>
          </a:xfrm>
          <a:prstGeom prst="straightConnector1">
            <a:avLst/>
          </a:prstGeom>
          <a:ln w="190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8" name="直线箭头连接符 47">
            <a:extLst>
              <a:ext uri="{FF2B5EF4-FFF2-40B4-BE49-F238E27FC236}">
                <a16:creationId xmlns:a16="http://schemas.microsoft.com/office/drawing/2014/main" id="{1F531D16-B352-10F0-7DC6-EFF9A1B6EFC0}"/>
              </a:ext>
            </a:extLst>
          </p:cNvPr>
          <p:cNvCxnSpPr>
            <a:cxnSpLocks/>
            <a:stCxn id="11" idx="6"/>
            <a:endCxn id="26" idx="2"/>
          </p:cNvCxnSpPr>
          <p:nvPr/>
        </p:nvCxnSpPr>
        <p:spPr>
          <a:xfrm flipV="1">
            <a:off x="1670719" y="2307017"/>
            <a:ext cx="763427" cy="449359"/>
          </a:xfrm>
          <a:prstGeom prst="straightConnector1">
            <a:avLst/>
          </a:prstGeom>
          <a:ln w="190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1" name="直线箭头连接符 50">
            <a:extLst>
              <a:ext uri="{FF2B5EF4-FFF2-40B4-BE49-F238E27FC236}">
                <a16:creationId xmlns:a16="http://schemas.microsoft.com/office/drawing/2014/main" id="{018BA152-48D0-CD21-F438-7EB14D38F307}"/>
              </a:ext>
            </a:extLst>
          </p:cNvPr>
          <p:cNvCxnSpPr>
            <a:cxnSpLocks/>
            <a:endCxn id="27" idx="2"/>
          </p:cNvCxnSpPr>
          <p:nvPr/>
        </p:nvCxnSpPr>
        <p:spPr>
          <a:xfrm>
            <a:off x="1683345" y="2326660"/>
            <a:ext cx="750799" cy="409361"/>
          </a:xfrm>
          <a:prstGeom prst="straightConnector1">
            <a:avLst/>
          </a:prstGeom>
          <a:ln w="1905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2" name="直线箭头连接符 51">
            <a:extLst>
              <a:ext uri="{FF2B5EF4-FFF2-40B4-BE49-F238E27FC236}">
                <a16:creationId xmlns:a16="http://schemas.microsoft.com/office/drawing/2014/main" id="{5620FE90-AD43-34F9-4C98-562B256D3E4B}"/>
              </a:ext>
            </a:extLst>
          </p:cNvPr>
          <p:cNvCxnSpPr>
            <a:cxnSpLocks/>
            <a:endCxn id="27" idx="2"/>
          </p:cNvCxnSpPr>
          <p:nvPr/>
        </p:nvCxnSpPr>
        <p:spPr>
          <a:xfrm flipV="1">
            <a:off x="1683345" y="2736020"/>
            <a:ext cx="750799" cy="19643"/>
          </a:xfrm>
          <a:prstGeom prst="straightConnector1">
            <a:avLst/>
          </a:prstGeom>
          <a:ln w="190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3" name="直线箭头连接符 52">
            <a:extLst>
              <a:ext uri="{FF2B5EF4-FFF2-40B4-BE49-F238E27FC236}">
                <a16:creationId xmlns:a16="http://schemas.microsoft.com/office/drawing/2014/main" id="{6304054F-5745-C12D-8439-6630E4AAACE8}"/>
              </a:ext>
            </a:extLst>
          </p:cNvPr>
          <p:cNvCxnSpPr>
            <a:cxnSpLocks/>
            <a:endCxn id="27" idx="2"/>
          </p:cNvCxnSpPr>
          <p:nvPr/>
        </p:nvCxnSpPr>
        <p:spPr>
          <a:xfrm flipV="1">
            <a:off x="1683345" y="2736021"/>
            <a:ext cx="750799" cy="448647"/>
          </a:xfrm>
          <a:prstGeom prst="straightConnector1">
            <a:avLst/>
          </a:prstGeom>
          <a:ln w="190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4" name="直线箭头连接符 53">
            <a:extLst>
              <a:ext uri="{FF2B5EF4-FFF2-40B4-BE49-F238E27FC236}">
                <a16:creationId xmlns:a16="http://schemas.microsoft.com/office/drawing/2014/main" id="{E8F20EE9-4851-ED93-7171-CAA4B54E039A}"/>
              </a:ext>
            </a:extLst>
          </p:cNvPr>
          <p:cNvCxnSpPr>
            <a:cxnSpLocks/>
            <a:endCxn id="28" idx="2"/>
          </p:cNvCxnSpPr>
          <p:nvPr/>
        </p:nvCxnSpPr>
        <p:spPr>
          <a:xfrm>
            <a:off x="1677623" y="2766400"/>
            <a:ext cx="756523" cy="398623"/>
          </a:xfrm>
          <a:prstGeom prst="straightConnector1">
            <a:avLst/>
          </a:prstGeom>
          <a:ln w="1905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5" name="直线箭头连接符 54">
            <a:extLst>
              <a:ext uri="{FF2B5EF4-FFF2-40B4-BE49-F238E27FC236}">
                <a16:creationId xmlns:a16="http://schemas.microsoft.com/office/drawing/2014/main" id="{70E5379C-984D-A815-5404-8D524ECAF261}"/>
              </a:ext>
            </a:extLst>
          </p:cNvPr>
          <p:cNvCxnSpPr>
            <a:cxnSpLocks/>
            <a:endCxn id="28" idx="2"/>
          </p:cNvCxnSpPr>
          <p:nvPr/>
        </p:nvCxnSpPr>
        <p:spPr>
          <a:xfrm flipV="1">
            <a:off x="1677623" y="3165021"/>
            <a:ext cx="756523" cy="30383"/>
          </a:xfrm>
          <a:prstGeom prst="straightConnector1">
            <a:avLst/>
          </a:prstGeom>
          <a:ln w="190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6" name="直线箭头连接符 55">
            <a:extLst>
              <a:ext uri="{FF2B5EF4-FFF2-40B4-BE49-F238E27FC236}">
                <a16:creationId xmlns:a16="http://schemas.microsoft.com/office/drawing/2014/main" id="{385007F9-646A-EF38-985D-8E058E512647}"/>
              </a:ext>
            </a:extLst>
          </p:cNvPr>
          <p:cNvCxnSpPr>
            <a:cxnSpLocks/>
            <a:endCxn id="28" idx="2"/>
          </p:cNvCxnSpPr>
          <p:nvPr/>
        </p:nvCxnSpPr>
        <p:spPr>
          <a:xfrm flipV="1">
            <a:off x="1677623" y="3165020"/>
            <a:ext cx="756523" cy="459387"/>
          </a:xfrm>
          <a:prstGeom prst="straightConnector1">
            <a:avLst/>
          </a:prstGeom>
          <a:ln w="190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7" name="直线箭头连接符 56">
            <a:extLst>
              <a:ext uri="{FF2B5EF4-FFF2-40B4-BE49-F238E27FC236}">
                <a16:creationId xmlns:a16="http://schemas.microsoft.com/office/drawing/2014/main" id="{453B62F6-E269-C518-407D-1DC39D2DCE6C}"/>
              </a:ext>
            </a:extLst>
          </p:cNvPr>
          <p:cNvCxnSpPr>
            <a:cxnSpLocks/>
            <a:stCxn id="26" idx="6"/>
            <a:endCxn id="39" idx="2"/>
          </p:cNvCxnSpPr>
          <p:nvPr/>
        </p:nvCxnSpPr>
        <p:spPr>
          <a:xfrm>
            <a:off x="2794141" y="2307017"/>
            <a:ext cx="623219" cy="449359"/>
          </a:xfrm>
          <a:prstGeom prst="straightConnector1">
            <a:avLst/>
          </a:prstGeom>
          <a:ln w="19050">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3" name="直线箭头连接符 62">
            <a:extLst>
              <a:ext uri="{FF2B5EF4-FFF2-40B4-BE49-F238E27FC236}">
                <a16:creationId xmlns:a16="http://schemas.microsoft.com/office/drawing/2014/main" id="{97D336FE-4EED-A8C3-9B1A-3A5657E1F546}"/>
              </a:ext>
            </a:extLst>
          </p:cNvPr>
          <p:cNvCxnSpPr>
            <a:cxnSpLocks/>
            <a:stCxn id="28" idx="6"/>
            <a:endCxn id="39" idx="2"/>
          </p:cNvCxnSpPr>
          <p:nvPr/>
        </p:nvCxnSpPr>
        <p:spPr>
          <a:xfrm flipV="1">
            <a:off x="2794141" y="2756376"/>
            <a:ext cx="623219" cy="408649"/>
          </a:xfrm>
          <a:prstGeom prst="straightConnector1">
            <a:avLst/>
          </a:prstGeom>
          <a:ln w="19050">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39" name="文本框 1038">
            <a:extLst>
              <a:ext uri="{FF2B5EF4-FFF2-40B4-BE49-F238E27FC236}">
                <a16:creationId xmlns:a16="http://schemas.microsoft.com/office/drawing/2014/main" id="{DFA5AF61-F77A-B8CC-F219-6E3DD84A67A3}"/>
              </a:ext>
            </a:extLst>
          </p:cNvPr>
          <p:cNvSpPr txBox="1"/>
          <p:nvPr/>
        </p:nvSpPr>
        <p:spPr>
          <a:xfrm>
            <a:off x="923119" y="3911302"/>
            <a:ext cx="1149005" cy="307777"/>
          </a:xfrm>
          <a:prstGeom prst="rect">
            <a:avLst/>
          </a:prstGeom>
          <a:noFill/>
        </p:spPr>
        <p:txBody>
          <a:bodyPr wrap="square" rtlCol="0">
            <a:spAutoFit/>
          </a:bodyPr>
          <a:lstStyle/>
          <a:p>
            <a:r>
              <a:rPr kumimoji="1" lang="en-US" altLang="zh-CN" sz="1400">
                <a:solidFill>
                  <a:srgbClr val="FF0000"/>
                </a:solidFill>
                <a:latin typeface="+mn-ea"/>
              </a:rPr>
              <a:t>Input layer </a:t>
            </a:r>
            <a:endParaRPr kumimoji="1" lang="zh-CN" altLang="en-US" sz="1400">
              <a:solidFill>
                <a:srgbClr val="FF0000"/>
              </a:solidFill>
              <a:latin typeface="+mn-ea"/>
            </a:endParaRPr>
          </a:p>
        </p:txBody>
      </p:sp>
      <p:sp>
        <p:nvSpPr>
          <p:cNvPr id="1040" name="文本框 1039">
            <a:extLst>
              <a:ext uri="{FF2B5EF4-FFF2-40B4-BE49-F238E27FC236}">
                <a16:creationId xmlns:a16="http://schemas.microsoft.com/office/drawing/2014/main" id="{F9639D76-8514-F7D6-309C-B701D81A0660}"/>
              </a:ext>
            </a:extLst>
          </p:cNvPr>
          <p:cNvSpPr txBox="1"/>
          <p:nvPr/>
        </p:nvSpPr>
        <p:spPr>
          <a:xfrm>
            <a:off x="3140303" y="3039310"/>
            <a:ext cx="1343044" cy="307777"/>
          </a:xfrm>
          <a:prstGeom prst="rect">
            <a:avLst/>
          </a:prstGeom>
          <a:noFill/>
        </p:spPr>
        <p:txBody>
          <a:bodyPr wrap="square" rtlCol="0">
            <a:spAutoFit/>
          </a:bodyPr>
          <a:lstStyle/>
          <a:p>
            <a:r>
              <a:rPr kumimoji="1" lang="en-US" altLang="zh-CN" sz="1400">
                <a:solidFill>
                  <a:srgbClr val="92D050"/>
                </a:solidFill>
                <a:latin typeface="+mn-ea"/>
              </a:rPr>
              <a:t>output layer </a:t>
            </a:r>
            <a:endParaRPr kumimoji="1" lang="zh-CN" altLang="en-US" sz="1400">
              <a:solidFill>
                <a:srgbClr val="92D050"/>
              </a:solidFill>
              <a:latin typeface="+mn-ea"/>
            </a:endParaRPr>
          </a:p>
        </p:txBody>
      </p:sp>
      <p:sp>
        <p:nvSpPr>
          <p:cNvPr id="1041" name="文本框 1040">
            <a:extLst>
              <a:ext uri="{FF2B5EF4-FFF2-40B4-BE49-F238E27FC236}">
                <a16:creationId xmlns:a16="http://schemas.microsoft.com/office/drawing/2014/main" id="{8244655F-AC61-77CF-975C-7AB84AED34FB}"/>
              </a:ext>
            </a:extLst>
          </p:cNvPr>
          <p:cNvSpPr txBox="1"/>
          <p:nvPr/>
        </p:nvSpPr>
        <p:spPr>
          <a:xfrm>
            <a:off x="2051075" y="3505274"/>
            <a:ext cx="1343044" cy="307777"/>
          </a:xfrm>
          <a:prstGeom prst="rect">
            <a:avLst/>
          </a:prstGeom>
          <a:noFill/>
        </p:spPr>
        <p:txBody>
          <a:bodyPr wrap="square" rtlCol="0">
            <a:spAutoFit/>
          </a:bodyPr>
          <a:lstStyle/>
          <a:p>
            <a:r>
              <a:rPr kumimoji="1" lang="en-US" altLang="zh-CN" sz="1400">
                <a:solidFill>
                  <a:schemeClr val="accent5">
                    <a:lumMod val="75000"/>
                  </a:schemeClr>
                </a:solidFill>
                <a:latin typeface="+mn-ea"/>
              </a:rPr>
              <a:t>feature</a:t>
            </a:r>
            <a:r>
              <a:rPr kumimoji="1" lang="zh-CN" altLang="en-US" sz="1400">
                <a:solidFill>
                  <a:schemeClr val="accent5">
                    <a:lumMod val="75000"/>
                  </a:schemeClr>
                </a:solidFill>
                <a:latin typeface="+mn-ea"/>
              </a:rPr>
              <a:t> </a:t>
            </a:r>
            <a:r>
              <a:rPr kumimoji="1" lang="en-US" altLang="zh-CN" sz="1400">
                <a:solidFill>
                  <a:schemeClr val="accent5">
                    <a:lumMod val="75000"/>
                  </a:schemeClr>
                </a:solidFill>
                <a:latin typeface="+mn-ea"/>
              </a:rPr>
              <a:t>map </a:t>
            </a:r>
            <a:endParaRPr kumimoji="1" lang="zh-CN" altLang="en-US" sz="1400">
              <a:solidFill>
                <a:schemeClr val="accent5">
                  <a:lumMod val="75000"/>
                </a:schemeClr>
              </a:solidFill>
              <a:latin typeface="+mn-ea"/>
            </a:endParaRPr>
          </a:p>
        </p:txBody>
      </p:sp>
      <p:cxnSp>
        <p:nvCxnSpPr>
          <p:cNvPr id="1049" name="直线箭头连接符 1048">
            <a:extLst>
              <a:ext uri="{FF2B5EF4-FFF2-40B4-BE49-F238E27FC236}">
                <a16:creationId xmlns:a16="http://schemas.microsoft.com/office/drawing/2014/main" id="{BBCDADCF-0621-5DD1-BE79-9EAE43B9E261}"/>
              </a:ext>
            </a:extLst>
          </p:cNvPr>
          <p:cNvCxnSpPr>
            <a:cxnSpLocks/>
            <a:stCxn id="27" idx="6"/>
            <a:endCxn id="39" idx="2"/>
          </p:cNvCxnSpPr>
          <p:nvPr/>
        </p:nvCxnSpPr>
        <p:spPr>
          <a:xfrm>
            <a:off x="2794141" y="2736020"/>
            <a:ext cx="623219" cy="20355"/>
          </a:xfrm>
          <a:prstGeom prst="straightConnector1">
            <a:avLst/>
          </a:prstGeom>
          <a:ln w="19050">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61" name="矩形 1060">
            <a:extLst>
              <a:ext uri="{FF2B5EF4-FFF2-40B4-BE49-F238E27FC236}">
                <a16:creationId xmlns:a16="http://schemas.microsoft.com/office/drawing/2014/main" id="{867DB125-822D-F56C-7453-3BD6EA6F733C}"/>
              </a:ext>
            </a:extLst>
          </p:cNvPr>
          <p:cNvSpPr/>
          <p:nvPr/>
        </p:nvSpPr>
        <p:spPr>
          <a:xfrm>
            <a:off x="1670714" y="4309462"/>
            <a:ext cx="1384808" cy="430520"/>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62" name="矩形 1061">
            <a:extLst>
              <a:ext uri="{FF2B5EF4-FFF2-40B4-BE49-F238E27FC236}">
                <a16:creationId xmlns:a16="http://schemas.microsoft.com/office/drawing/2014/main" id="{BDAB1258-C998-7B35-787C-FA93995F3FB9}"/>
              </a:ext>
            </a:extLst>
          </p:cNvPr>
          <p:cNvSpPr/>
          <p:nvPr/>
        </p:nvSpPr>
        <p:spPr>
          <a:xfrm>
            <a:off x="1715278" y="4335952"/>
            <a:ext cx="395239" cy="362215"/>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63" name="矩形 1062">
            <a:extLst>
              <a:ext uri="{FF2B5EF4-FFF2-40B4-BE49-F238E27FC236}">
                <a16:creationId xmlns:a16="http://schemas.microsoft.com/office/drawing/2014/main" id="{E00BAB88-8017-8B99-DBCA-08C224A60758}"/>
              </a:ext>
            </a:extLst>
          </p:cNvPr>
          <p:cNvSpPr/>
          <p:nvPr/>
        </p:nvSpPr>
        <p:spPr>
          <a:xfrm>
            <a:off x="2155077" y="4335952"/>
            <a:ext cx="395239" cy="362215"/>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64" name="矩形 1063">
            <a:extLst>
              <a:ext uri="{FF2B5EF4-FFF2-40B4-BE49-F238E27FC236}">
                <a16:creationId xmlns:a16="http://schemas.microsoft.com/office/drawing/2014/main" id="{EB7BD64E-B351-EE82-378A-EB09FCC7D531}"/>
              </a:ext>
            </a:extLst>
          </p:cNvPr>
          <p:cNvSpPr/>
          <p:nvPr/>
        </p:nvSpPr>
        <p:spPr>
          <a:xfrm>
            <a:off x="2594874" y="4335952"/>
            <a:ext cx="395239" cy="362215"/>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65" name="文本框 1064">
            <a:extLst>
              <a:ext uri="{FF2B5EF4-FFF2-40B4-BE49-F238E27FC236}">
                <a16:creationId xmlns:a16="http://schemas.microsoft.com/office/drawing/2014/main" id="{0687CB63-2C8F-5C70-25A5-D2B9ED630CE6}"/>
              </a:ext>
            </a:extLst>
          </p:cNvPr>
          <p:cNvSpPr txBox="1"/>
          <p:nvPr/>
        </p:nvSpPr>
        <p:spPr>
          <a:xfrm>
            <a:off x="2091186" y="4349742"/>
            <a:ext cx="574943" cy="369332"/>
          </a:xfrm>
          <a:prstGeom prst="rect">
            <a:avLst/>
          </a:prstGeom>
          <a:noFill/>
        </p:spPr>
        <p:txBody>
          <a:bodyPr wrap="square" rtlCol="0">
            <a:spAutoFit/>
          </a:bodyPr>
          <a:lstStyle/>
          <a:p>
            <a:r>
              <a:rPr kumimoji="1" lang="en-US" altLang="zh-CN" b="1">
                <a:solidFill>
                  <a:schemeClr val="accent5">
                    <a:lumMod val="75000"/>
                  </a:schemeClr>
                </a:solidFill>
                <a:latin typeface="+mn-ea"/>
              </a:rPr>
              <a:t>0.3</a:t>
            </a:r>
            <a:endParaRPr kumimoji="1" lang="zh-CN" altLang="en-US" b="1">
              <a:solidFill>
                <a:schemeClr val="accent5">
                  <a:lumMod val="75000"/>
                </a:schemeClr>
              </a:solidFill>
              <a:latin typeface="+mn-ea"/>
            </a:endParaRPr>
          </a:p>
        </p:txBody>
      </p:sp>
      <p:sp>
        <p:nvSpPr>
          <p:cNvPr id="1066" name="文本框 1065">
            <a:extLst>
              <a:ext uri="{FF2B5EF4-FFF2-40B4-BE49-F238E27FC236}">
                <a16:creationId xmlns:a16="http://schemas.microsoft.com/office/drawing/2014/main" id="{26384A1D-1AC4-9C3A-130E-E68A63BC49C7}"/>
              </a:ext>
            </a:extLst>
          </p:cNvPr>
          <p:cNvSpPr txBox="1"/>
          <p:nvPr/>
        </p:nvSpPr>
        <p:spPr>
          <a:xfrm>
            <a:off x="1644713" y="4349742"/>
            <a:ext cx="574943" cy="369332"/>
          </a:xfrm>
          <a:prstGeom prst="rect">
            <a:avLst/>
          </a:prstGeom>
          <a:noFill/>
        </p:spPr>
        <p:txBody>
          <a:bodyPr wrap="square" rtlCol="0">
            <a:spAutoFit/>
          </a:bodyPr>
          <a:lstStyle/>
          <a:p>
            <a:r>
              <a:rPr kumimoji="1" lang="en-US" altLang="zh-CN" b="1">
                <a:solidFill>
                  <a:schemeClr val="accent6">
                    <a:lumMod val="75000"/>
                  </a:schemeClr>
                </a:solidFill>
                <a:latin typeface="+mn-ea"/>
              </a:rPr>
              <a:t>0.8</a:t>
            </a:r>
            <a:endParaRPr kumimoji="1" lang="zh-CN" altLang="en-US" b="1">
              <a:solidFill>
                <a:schemeClr val="accent6">
                  <a:lumMod val="75000"/>
                </a:schemeClr>
              </a:solidFill>
              <a:latin typeface="+mn-ea"/>
            </a:endParaRPr>
          </a:p>
        </p:txBody>
      </p:sp>
      <p:sp>
        <p:nvSpPr>
          <p:cNvPr id="1067" name="文本框 1066">
            <a:extLst>
              <a:ext uri="{FF2B5EF4-FFF2-40B4-BE49-F238E27FC236}">
                <a16:creationId xmlns:a16="http://schemas.microsoft.com/office/drawing/2014/main" id="{6FB8AA1C-42B2-5C2E-EE2B-80FD3A253AB0}"/>
              </a:ext>
            </a:extLst>
          </p:cNvPr>
          <p:cNvSpPr txBox="1"/>
          <p:nvPr/>
        </p:nvSpPr>
        <p:spPr>
          <a:xfrm>
            <a:off x="2544495" y="4335950"/>
            <a:ext cx="574943" cy="369332"/>
          </a:xfrm>
          <a:prstGeom prst="rect">
            <a:avLst/>
          </a:prstGeom>
          <a:noFill/>
        </p:spPr>
        <p:txBody>
          <a:bodyPr wrap="square" rtlCol="0">
            <a:spAutoFit/>
          </a:bodyPr>
          <a:lstStyle/>
          <a:p>
            <a:r>
              <a:rPr kumimoji="1" lang="en-US" altLang="zh-CN" b="1">
                <a:solidFill>
                  <a:schemeClr val="accent4">
                    <a:lumMod val="75000"/>
                  </a:schemeClr>
                </a:solidFill>
                <a:latin typeface="+mn-ea"/>
              </a:rPr>
              <a:t>0.7</a:t>
            </a:r>
            <a:endParaRPr kumimoji="1" lang="zh-CN" altLang="en-US" b="1">
              <a:solidFill>
                <a:schemeClr val="accent4">
                  <a:lumMod val="75000"/>
                </a:schemeClr>
              </a:solidFill>
              <a:latin typeface="+mn-ea"/>
            </a:endParaRPr>
          </a:p>
        </p:txBody>
      </p:sp>
      <p:cxnSp>
        <p:nvCxnSpPr>
          <p:cNvPr id="1069" name="直线箭头连接符 1068">
            <a:extLst>
              <a:ext uri="{FF2B5EF4-FFF2-40B4-BE49-F238E27FC236}">
                <a16:creationId xmlns:a16="http://schemas.microsoft.com/office/drawing/2014/main" id="{024DAC37-FB4B-CD61-BE8E-A8802C45C687}"/>
              </a:ext>
            </a:extLst>
          </p:cNvPr>
          <p:cNvCxnSpPr>
            <a:cxnSpLocks/>
          </p:cNvCxnSpPr>
          <p:nvPr/>
        </p:nvCxnSpPr>
        <p:spPr>
          <a:xfrm>
            <a:off x="1966708" y="3563648"/>
            <a:ext cx="252949" cy="65543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74" name="文本框 1073">
            <a:extLst>
              <a:ext uri="{FF2B5EF4-FFF2-40B4-BE49-F238E27FC236}">
                <a16:creationId xmlns:a16="http://schemas.microsoft.com/office/drawing/2014/main" id="{17A57218-ABEA-4880-5928-6AC285A89101}"/>
              </a:ext>
            </a:extLst>
          </p:cNvPr>
          <p:cNvSpPr txBox="1"/>
          <p:nvPr/>
        </p:nvSpPr>
        <p:spPr>
          <a:xfrm>
            <a:off x="1105534" y="5421000"/>
            <a:ext cx="3035393" cy="369332"/>
          </a:xfrm>
          <a:prstGeom prst="rect">
            <a:avLst/>
          </a:prstGeom>
          <a:noFill/>
        </p:spPr>
        <p:txBody>
          <a:bodyPr wrap="square">
            <a:spAutoFit/>
          </a:bodyPr>
          <a:lstStyle/>
          <a:p>
            <a:r>
              <a:rPr lang="zh-CN" altLang="en-US" b="1" dirty="0">
                <a:solidFill>
                  <a:srgbClr val="FF0000"/>
                </a:solidFill>
              </a:rPr>
              <a:t>卷积操作可共享卷积核参数</a:t>
            </a:r>
            <a:endParaRPr lang="zh-CN" altLang="en-US" b="1">
              <a:solidFill>
                <a:srgbClr val="FF0000"/>
              </a:solidFill>
            </a:endParaRPr>
          </a:p>
        </p:txBody>
      </p:sp>
      <p:sp>
        <p:nvSpPr>
          <p:cNvPr id="4" name="文本框 3">
            <a:extLst>
              <a:ext uri="{FF2B5EF4-FFF2-40B4-BE49-F238E27FC236}">
                <a16:creationId xmlns:a16="http://schemas.microsoft.com/office/drawing/2014/main" id="{2647A5D6-8D88-14FB-FA61-C8BE3FE6367F}"/>
              </a:ext>
            </a:extLst>
          </p:cNvPr>
          <p:cNvSpPr txBox="1"/>
          <p:nvPr/>
        </p:nvSpPr>
        <p:spPr>
          <a:xfrm>
            <a:off x="1077177" y="5859683"/>
            <a:ext cx="3035393" cy="646331"/>
          </a:xfrm>
          <a:prstGeom prst="rect">
            <a:avLst/>
          </a:prstGeom>
          <a:noFill/>
        </p:spPr>
        <p:txBody>
          <a:bodyPr wrap="square" rtlCol="0">
            <a:spAutoFit/>
          </a:bodyPr>
          <a:lstStyle/>
          <a:p>
            <a:r>
              <a:rPr kumimoji="1" lang="zh-CN" altLang="en-US" b="1"/>
              <a:t>全连接层参数量：</a:t>
            </a:r>
            <a:r>
              <a:rPr kumimoji="1" lang="en-US" altLang="zh-CN" b="1"/>
              <a:t>5</a:t>
            </a:r>
            <a:r>
              <a:rPr kumimoji="1" lang="zh-CN" altLang="en-US" b="1"/>
              <a:t>*</a:t>
            </a:r>
            <a:r>
              <a:rPr kumimoji="1" lang="en-US" altLang="zh-CN" b="1"/>
              <a:t>3</a:t>
            </a:r>
            <a:r>
              <a:rPr kumimoji="1" lang="zh-CN" altLang="en-US" b="1"/>
              <a:t> </a:t>
            </a:r>
            <a:r>
              <a:rPr kumimoji="1" lang="en-US" altLang="zh-CN" b="1"/>
              <a:t>=</a:t>
            </a:r>
            <a:r>
              <a:rPr kumimoji="1" lang="zh-CN" altLang="en-US" b="1"/>
              <a:t> </a:t>
            </a:r>
            <a:r>
              <a:rPr kumimoji="1" lang="en-US" altLang="zh-CN" b="1"/>
              <a:t>15</a:t>
            </a:r>
          </a:p>
          <a:p>
            <a:r>
              <a:rPr kumimoji="1" lang="zh-CN" altLang="en-US" b="1"/>
              <a:t>卷积层参数量：</a:t>
            </a:r>
            <a:r>
              <a:rPr kumimoji="1" lang="en-US" altLang="zh-CN" b="1"/>
              <a:t>3</a:t>
            </a:r>
            <a:endParaRPr kumimoji="1" lang="zh-CN" altLang="en-US" b="1"/>
          </a:p>
        </p:txBody>
      </p:sp>
      <p:pic>
        <p:nvPicPr>
          <p:cNvPr id="5" name="图片 4">
            <a:extLst>
              <a:ext uri="{FF2B5EF4-FFF2-40B4-BE49-F238E27FC236}">
                <a16:creationId xmlns:a16="http://schemas.microsoft.com/office/drawing/2014/main" id="{1400C249-F0A7-C2D1-4D0E-08BEA2AC8EC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262680" y="1253044"/>
            <a:ext cx="4503617" cy="4932533"/>
          </a:xfrm>
          <a:prstGeom prst="rect">
            <a:avLst/>
          </a:prstGeom>
        </p:spPr>
      </p:pic>
    </p:spTree>
    <p:extLst>
      <p:ext uri="{BB962C8B-B14F-4D97-AF65-F5344CB8AC3E}">
        <p14:creationId xmlns:p14="http://schemas.microsoft.com/office/powerpoint/2010/main" val="25822295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82B6554F-D22C-AEC6-ECAB-B6298F42FB8D}"/>
                  </a:ext>
                </a:extLst>
              </p:cNvPr>
              <p:cNvSpPr>
                <a:spLocks noGrp="1"/>
              </p:cNvSpPr>
              <p:nvPr>
                <p:ph idx="1"/>
              </p:nvPr>
            </p:nvSpPr>
            <p:spPr>
              <a:xfrm>
                <a:off x="833463" y="1142384"/>
                <a:ext cx="10515600" cy="1620272"/>
              </a:xfrm>
            </p:spPr>
            <p:txBody>
              <a:bodyPr>
                <a:normAutofit/>
              </a:bodyPr>
              <a:lstStyle/>
              <a:p>
                <a:r>
                  <a:rPr lang="zh-CN" altLang="en-US" sz="2200" dirty="0"/>
                  <a:t> 真卷积（信号处理教材、 </a:t>
                </a:r>
                <a:r>
                  <a:rPr lang="en-US" altLang="zh-CN" sz="2200" dirty="0" err="1"/>
                  <a:t>numpy.convolve</a:t>
                </a:r>
                <a:r>
                  <a:rPr lang="en-US" altLang="zh-CN" sz="2200" dirty="0"/>
                  <a:t> </a:t>
                </a:r>
                <a:r>
                  <a:rPr lang="zh-CN" altLang="en-US" sz="2200" dirty="0"/>
                  <a:t> </a:t>
                </a:r>
                <a:r>
                  <a:rPr lang="en-US" altLang="zh-CN" sz="2200" dirty="0" err="1"/>
                  <a:t>scipy.signal.convolve</a:t>
                </a:r>
                <a:r>
                  <a:rPr lang="en-US" altLang="zh-CN" sz="2200" dirty="0"/>
                  <a:t> </a:t>
                </a:r>
                <a:r>
                  <a:rPr lang="zh-CN" altLang="en-US" sz="2200" dirty="0"/>
                  <a:t>、</a:t>
                </a:r>
                <a:r>
                  <a:rPr lang="en-US" altLang="zh-CN" sz="2200" dirty="0"/>
                  <a:t>MATLAB conv</a:t>
                </a:r>
                <a:r>
                  <a:rPr lang="zh-CN" altLang="en-US" sz="2200" dirty="0"/>
                  <a:t>）</a:t>
                </a:r>
                <a:endParaRPr lang="en-US" altLang="zh-CN" sz="2200" dirty="0"/>
              </a:p>
              <a:p>
                <a:pPr marL="0" indent="0" algn="ctr">
                  <a:buNone/>
                </a:pPr>
                <a:endParaRPr lang="en-US" sz="2200" i="1" dirty="0">
                  <a:latin typeface="Cambria Math" panose="02040503050406030204" pitchFamily="18" charset="0"/>
                </a:endParaRPr>
              </a:p>
              <a:p>
                <a:pPr marL="0" indent="0" algn="ctr">
                  <a:buNone/>
                </a:pPr>
                <a14:m>
                  <m:oMathPara xmlns:m="http://schemas.openxmlformats.org/officeDocument/2006/math">
                    <m:oMathParaPr>
                      <m:jc m:val="centerGroup"/>
                    </m:oMathParaPr>
                    <m:oMath xmlns:m="http://schemas.openxmlformats.org/officeDocument/2006/math">
                      <m:m>
                        <m:mPr>
                          <m:plcHide m:val="on"/>
                          <m:mcs>
                            <m:mc>
                              <m:mcPr>
                                <m:count m:val="1"/>
                                <m:mcJc m:val="center"/>
                              </m:mcPr>
                            </m:mc>
                          </m:mcs>
                          <m:ctrlPr>
                            <a:rPr lang="en-US" sz="2200" i="1">
                              <a:latin typeface="Cambria Math" panose="02040503050406030204" pitchFamily="18" charset="0"/>
                            </a:rPr>
                          </m:ctrlPr>
                        </m:mPr>
                        <m:mr>
                          <m:e>
                            <m:r>
                              <a:rPr lang="de-DE" sz="2200">
                                <a:latin typeface="Cambria Math" panose="02040503050406030204" pitchFamily="18" charset="0"/>
                                <a:ea typeface="Aptos" panose="020B0004020202020204" pitchFamily="34" charset="0"/>
                                <a:cs typeface="Times New Roman" panose="02020603050405020304" pitchFamily="18" charset="0"/>
                              </a:rPr>
                              <m:t>(</m:t>
                            </m:r>
                            <m:r>
                              <a:rPr lang="de-DE" sz="2200" i="1">
                                <a:latin typeface="Cambria Math" panose="02040503050406030204" pitchFamily="18" charset="0"/>
                                <a:ea typeface="Aptos" panose="020B0004020202020204" pitchFamily="34" charset="0"/>
                                <a:cs typeface="Times New Roman" panose="02020603050405020304" pitchFamily="18" charset="0"/>
                              </a:rPr>
                              <m:t>𝑥</m:t>
                            </m:r>
                            <m:r>
                              <a:rPr lang="de-DE" sz="2200" i="1">
                                <a:latin typeface="Cambria Math" panose="02040503050406030204" pitchFamily="18" charset="0"/>
                                <a:ea typeface="Aptos" panose="020B0004020202020204" pitchFamily="34" charset="0"/>
                                <a:cs typeface="Times New Roman" panose="02020603050405020304" pitchFamily="18" charset="0"/>
                              </a:rPr>
                              <m:t>∗</m:t>
                            </m:r>
                            <m:r>
                              <a:rPr lang="de-DE" sz="2200" i="1">
                                <a:latin typeface="Cambria Math" panose="02040503050406030204" pitchFamily="18" charset="0"/>
                                <a:ea typeface="Aptos" panose="020B0004020202020204" pitchFamily="34" charset="0"/>
                                <a:cs typeface="Times New Roman" panose="02020603050405020304" pitchFamily="18" charset="0"/>
                              </a:rPr>
                              <m:t>h</m:t>
                            </m:r>
                            <m:r>
                              <a:rPr lang="de-DE" sz="2200">
                                <a:latin typeface="Cambria Math" panose="02040503050406030204" pitchFamily="18" charset="0"/>
                                <a:ea typeface="Aptos" panose="020B0004020202020204" pitchFamily="34" charset="0"/>
                                <a:cs typeface="Times New Roman" panose="02020603050405020304" pitchFamily="18" charset="0"/>
                              </a:rPr>
                              <m:t>)[</m:t>
                            </m:r>
                            <m:r>
                              <a:rPr lang="de-DE" sz="2200" i="1">
                                <a:latin typeface="Cambria Math" panose="02040503050406030204" pitchFamily="18" charset="0"/>
                                <a:ea typeface="Aptos" panose="020B0004020202020204" pitchFamily="34" charset="0"/>
                                <a:cs typeface="Times New Roman" panose="02020603050405020304" pitchFamily="18" charset="0"/>
                              </a:rPr>
                              <m:t>𝑛</m:t>
                            </m:r>
                            <m:r>
                              <a:rPr lang="de-DE" sz="2200">
                                <a:latin typeface="Cambria Math" panose="02040503050406030204" pitchFamily="18" charset="0"/>
                                <a:ea typeface="Aptos" panose="020B0004020202020204" pitchFamily="34" charset="0"/>
                                <a:cs typeface="Times New Roman" panose="02020603050405020304" pitchFamily="18" charset="0"/>
                              </a:rPr>
                              <m:t>]=</m:t>
                            </m:r>
                            <m:nary>
                              <m:naryPr>
                                <m:chr m:val="∑"/>
                                <m:limLoc m:val="undOvr"/>
                                <m:grow m:val="on"/>
                                <m:supHide m:val="on"/>
                                <m:ctrlPr>
                                  <a:rPr lang="en-US" sz="2200" i="1">
                                    <a:latin typeface="Cambria Math" panose="02040503050406030204" pitchFamily="18" charset="0"/>
                                  </a:rPr>
                                </m:ctrlPr>
                              </m:naryPr>
                              <m:sub>
                                <m:r>
                                  <a:rPr lang="de-DE" sz="2200" i="1">
                                    <a:latin typeface="Cambria Math" panose="02040503050406030204" pitchFamily="18" charset="0"/>
                                    <a:ea typeface="Aptos" panose="020B0004020202020204" pitchFamily="34" charset="0"/>
                                    <a:cs typeface="Times New Roman" panose="02020603050405020304" pitchFamily="18" charset="0"/>
                                  </a:rPr>
                                  <m:t>𝑘</m:t>
                                </m:r>
                              </m:sub>
                              <m:sup/>
                              <m:e>
                                <m:r>
                                  <a:rPr lang="de-DE" sz="2200">
                                    <a:latin typeface="Cambria Math" panose="02040503050406030204" pitchFamily="18" charset="0"/>
                                    <a:ea typeface="Aptos" panose="020B0004020202020204" pitchFamily="34" charset="0"/>
                                    <a:cs typeface="Times New Roman" panose="02020603050405020304" pitchFamily="18" charset="0"/>
                                  </a:rPr>
                                  <m:t> </m:t>
                                </m:r>
                              </m:e>
                            </m:nary>
                            <m:r>
                              <a:rPr lang="de-DE" sz="2200">
                                <a:latin typeface="Cambria Math" panose="02040503050406030204" pitchFamily="18" charset="0"/>
                                <a:ea typeface="Aptos" panose="020B0004020202020204" pitchFamily="34" charset="0"/>
                                <a:cs typeface="Times New Roman" panose="02020603050405020304" pitchFamily="18" charset="0"/>
                              </a:rPr>
                              <m:t> </m:t>
                            </m:r>
                            <m:r>
                              <a:rPr lang="de-DE" sz="2200" i="1">
                                <a:latin typeface="Cambria Math" panose="02040503050406030204" pitchFamily="18" charset="0"/>
                                <a:ea typeface="Aptos" panose="020B0004020202020204" pitchFamily="34" charset="0"/>
                                <a:cs typeface="Times New Roman" panose="02020603050405020304" pitchFamily="18" charset="0"/>
                              </a:rPr>
                              <m:t>𝑥</m:t>
                            </m:r>
                            <m:r>
                              <a:rPr lang="de-DE" sz="2200">
                                <a:latin typeface="Cambria Math" panose="02040503050406030204" pitchFamily="18" charset="0"/>
                                <a:ea typeface="Aptos" panose="020B0004020202020204" pitchFamily="34" charset="0"/>
                                <a:cs typeface="Times New Roman" panose="02020603050405020304" pitchFamily="18" charset="0"/>
                              </a:rPr>
                              <m:t>[</m:t>
                            </m:r>
                            <m:r>
                              <a:rPr lang="de-DE" sz="2200" i="1">
                                <a:latin typeface="Cambria Math" panose="02040503050406030204" pitchFamily="18" charset="0"/>
                                <a:ea typeface="Aptos" panose="020B0004020202020204" pitchFamily="34" charset="0"/>
                                <a:cs typeface="Times New Roman" panose="02020603050405020304" pitchFamily="18" charset="0"/>
                              </a:rPr>
                              <m:t>𝑘</m:t>
                            </m:r>
                            <m:r>
                              <a:rPr lang="de-DE" sz="2200">
                                <a:latin typeface="Cambria Math" panose="02040503050406030204" pitchFamily="18" charset="0"/>
                                <a:ea typeface="Aptos" panose="020B0004020202020204" pitchFamily="34" charset="0"/>
                                <a:cs typeface="Times New Roman" panose="02020603050405020304" pitchFamily="18" charset="0"/>
                              </a:rPr>
                              <m:t>]</m:t>
                            </m:r>
                            <m:r>
                              <a:rPr lang="de-DE" sz="2200" i="1">
                                <a:latin typeface="Cambria Math" panose="02040503050406030204" pitchFamily="18" charset="0"/>
                                <a:ea typeface="Aptos" panose="020B0004020202020204" pitchFamily="34" charset="0"/>
                                <a:cs typeface="Times New Roman" panose="02020603050405020304" pitchFamily="18" charset="0"/>
                              </a:rPr>
                              <m:t>h</m:t>
                            </m:r>
                            <m:r>
                              <a:rPr lang="de-DE" sz="2200">
                                <a:latin typeface="Cambria Math" panose="02040503050406030204" pitchFamily="18" charset="0"/>
                                <a:ea typeface="Aptos" panose="020B0004020202020204" pitchFamily="34" charset="0"/>
                                <a:cs typeface="Times New Roman" panose="02020603050405020304" pitchFamily="18" charset="0"/>
                              </a:rPr>
                              <m:t>[</m:t>
                            </m:r>
                            <m:r>
                              <a:rPr lang="de-DE" sz="2200" i="1">
                                <a:latin typeface="Cambria Math" panose="02040503050406030204" pitchFamily="18" charset="0"/>
                                <a:ea typeface="Aptos" panose="020B0004020202020204" pitchFamily="34" charset="0"/>
                                <a:cs typeface="Times New Roman" panose="02020603050405020304" pitchFamily="18" charset="0"/>
                              </a:rPr>
                              <m:t>𝑛</m:t>
                            </m:r>
                            <m:r>
                              <a:rPr lang="de-DE" sz="2200" i="1">
                                <a:latin typeface="Cambria Math" panose="02040503050406030204" pitchFamily="18" charset="0"/>
                                <a:ea typeface="Aptos" panose="020B0004020202020204" pitchFamily="34" charset="0"/>
                                <a:cs typeface="Times New Roman" panose="02020603050405020304" pitchFamily="18" charset="0"/>
                              </a:rPr>
                              <m:t>−</m:t>
                            </m:r>
                            <m:r>
                              <a:rPr lang="de-DE" sz="2200" i="1">
                                <a:latin typeface="Cambria Math" panose="02040503050406030204" pitchFamily="18" charset="0"/>
                                <a:ea typeface="Aptos" panose="020B0004020202020204" pitchFamily="34" charset="0"/>
                                <a:cs typeface="Times New Roman" panose="02020603050405020304" pitchFamily="18" charset="0"/>
                              </a:rPr>
                              <m:t>𝑘</m:t>
                            </m:r>
                            <m:r>
                              <a:rPr lang="de-DE" sz="2200">
                                <a:latin typeface="Cambria Math" panose="02040503050406030204" pitchFamily="18" charset="0"/>
                                <a:ea typeface="Aptos" panose="020B0004020202020204" pitchFamily="34" charset="0"/>
                                <a:cs typeface="Times New Roman" panose="02020603050405020304" pitchFamily="18" charset="0"/>
                              </a:rPr>
                              <m:t>]=</m:t>
                            </m:r>
                            <m:nary>
                              <m:naryPr>
                                <m:chr m:val="∑"/>
                                <m:limLoc m:val="undOvr"/>
                                <m:grow m:val="on"/>
                                <m:supHide m:val="on"/>
                                <m:ctrlPr>
                                  <a:rPr lang="en-US" sz="2200" i="1">
                                    <a:latin typeface="Cambria Math" panose="02040503050406030204" pitchFamily="18" charset="0"/>
                                  </a:rPr>
                                </m:ctrlPr>
                              </m:naryPr>
                              <m:sub>
                                <m:r>
                                  <a:rPr lang="de-DE" sz="2200" i="1">
                                    <a:latin typeface="Cambria Math" panose="02040503050406030204" pitchFamily="18" charset="0"/>
                                    <a:ea typeface="Aptos" panose="020B0004020202020204" pitchFamily="34" charset="0"/>
                                    <a:cs typeface="Times New Roman" panose="02020603050405020304" pitchFamily="18" charset="0"/>
                                  </a:rPr>
                                  <m:t>𝑘</m:t>
                                </m:r>
                              </m:sub>
                              <m:sup/>
                              <m:e>
                                <m:r>
                                  <a:rPr lang="de-DE" sz="2200">
                                    <a:latin typeface="Cambria Math" panose="02040503050406030204" pitchFamily="18" charset="0"/>
                                    <a:ea typeface="Aptos" panose="020B0004020202020204" pitchFamily="34" charset="0"/>
                                    <a:cs typeface="Times New Roman" panose="02020603050405020304" pitchFamily="18" charset="0"/>
                                  </a:rPr>
                                  <m:t> </m:t>
                                </m:r>
                              </m:e>
                            </m:nary>
                            <m:r>
                              <a:rPr lang="de-DE" sz="2200">
                                <a:latin typeface="Cambria Math" panose="02040503050406030204" pitchFamily="18" charset="0"/>
                                <a:ea typeface="Aptos" panose="020B0004020202020204" pitchFamily="34" charset="0"/>
                                <a:cs typeface="Times New Roman" panose="02020603050405020304" pitchFamily="18" charset="0"/>
                              </a:rPr>
                              <m:t> </m:t>
                            </m:r>
                            <m:r>
                              <a:rPr lang="de-DE" sz="2200" i="1">
                                <a:latin typeface="Cambria Math" panose="02040503050406030204" pitchFamily="18" charset="0"/>
                                <a:ea typeface="Aptos" panose="020B0004020202020204" pitchFamily="34" charset="0"/>
                                <a:cs typeface="Times New Roman" panose="02020603050405020304" pitchFamily="18" charset="0"/>
                              </a:rPr>
                              <m:t>𝑥</m:t>
                            </m:r>
                            <m:r>
                              <a:rPr lang="de-DE" sz="2200">
                                <a:latin typeface="Cambria Math" panose="02040503050406030204" pitchFamily="18" charset="0"/>
                                <a:ea typeface="Aptos" panose="020B0004020202020204" pitchFamily="34" charset="0"/>
                                <a:cs typeface="Times New Roman" panose="02020603050405020304" pitchFamily="18" charset="0"/>
                              </a:rPr>
                              <m:t>[</m:t>
                            </m:r>
                            <m:r>
                              <a:rPr lang="de-DE" sz="2200" i="1">
                                <a:latin typeface="Cambria Math" panose="02040503050406030204" pitchFamily="18" charset="0"/>
                                <a:ea typeface="Aptos" panose="020B0004020202020204" pitchFamily="34" charset="0"/>
                                <a:cs typeface="Times New Roman" panose="02020603050405020304" pitchFamily="18" charset="0"/>
                              </a:rPr>
                              <m:t>𝑛</m:t>
                            </m:r>
                            <m:r>
                              <a:rPr lang="de-DE" sz="2200" i="1">
                                <a:latin typeface="Cambria Math" panose="02040503050406030204" pitchFamily="18" charset="0"/>
                                <a:ea typeface="Aptos" panose="020B0004020202020204" pitchFamily="34" charset="0"/>
                                <a:cs typeface="Times New Roman" panose="02020603050405020304" pitchFamily="18" charset="0"/>
                              </a:rPr>
                              <m:t>−</m:t>
                            </m:r>
                            <m:r>
                              <a:rPr lang="de-DE" sz="2200" i="1">
                                <a:latin typeface="Cambria Math" panose="02040503050406030204" pitchFamily="18" charset="0"/>
                                <a:ea typeface="Aptos" panose="020B0004020202020204" pitchFamily="34" charset="0"/>
                                <a:cs typeface="Times New Roman" panose="02020603050405020304" pitchFamily="18" charset="0"/>
                              </a:rPr>
                              <m:t>𝑘</m:t>
                            </m:r>
                            <m:r>
                              <a:rPr lang="de-DE" sz="2200">
                                <a:latin typeface="Cambria Math" panose="02040503050406030204" pitchFamily="18" charset="0"/>
                                <a:ea typeface="Aptos" panose="020B0004020202020204" pitchFamily="34" charset="0"/>
                                <a:cs typeface="Times New Roman" panose="02020603050405020304" pitchFamily="18" charset="0"/>
                              </a:rPr>
                              <m:t>]</m:t>
                            </m:r>
                            <m:r>
                              <a:rPr lang="de-DE" sz="2200" i="1">
                                <a:latin typeface="Cambria Math" panose="02040503050406030204" pitchFamily="18" charset="0"/>
                                <a:ea typeface="Aptos" panose="020B0004020202020204" pitchFamily="34" charset="0"/>
                                <a:cs typeface="Times New Roman" panose="02020603050405020304" pitchFamily="18" charset="0"/>
                              </a:rPr>
                              <m:t>h</m:t>
                            </m:r>
                            <m:r>
                              <a:rPr lang="de-DE" sz="2200">
                                <a:latin typeface="Cambria Math" panose="02040503050406030204" pitchFamily="18" charset="0"/>
                                <a:ea typeface="Aptos" panose="020B0004020202020204" pitchFamily="34" charset="0"/>
                                <a:cs typeface="Times New Roman" panose="02020603050405020304" pitchFamily="18" charset="0"/>
                              </a:rPr>
                              <m:t>[</m:t>
                            </m:r>
                            <m:r>
                              <a:rPr lang="de-DE" sz="2200" i="1">
                                <a:latin typeface="Cambria Math" panose="02040503050406030204" pitchFamily="18" charset="0"/>
                                <a:ea typeface="Aptos" panose="020B0004020202020204" pitchFamily="34" charset="0"/>
                                <a:cs typeface="Times New Roman" panose="02020603050405020304" pitchFamily="18" charset="0"/>
                              </a:rPr>
                              <m:t>𝑘</m:t>
                            </m:r>
                            <m:r>
                              <a:rPr lang="de-DE" sz="2200">
                                <a:latin typeface="Cambria Math" panose="02040503050406030204" pitchFamily="18" charset="0"/>
                                <a:ea typeface="Aptos" panose="020B0004020202020204" pitchFamily="34" charset="0"/>
                                <a:cs typeface="Times New Roman" panose="02020603050405020304" pitchFamily="18" charset="0"/>
                              </a:rPr>
                              <m:t>]</m:t>
                            </m:r>
                          </m:e>
                        </m:mr>
                      </m:m>
                    </m:oMath>
                  </m:oMathPara>
                </a14:m>
                <a:endParaRPr lang="en-US" sz="2200" dirty="0"/>
              </a:p>
              <a:p>
                <a:pPr marL="0" indent="0" algn="ctr">
                  <a:buNone/>
                </a:pPr>
                <a:endParaRPr lang="en-US" sz="2200" dirty="0"/>
              </a:p>
            </p:txBody>
          </p:sp>
        </mc:Choice>
        <mc:Fallback xmlns="">
          <p:sp>
            <p:nvSpPr>
              <p:cNvPr id="2" name="Content Placeholder 1">
                <a:extLst>
                  <a:ext uri="{FF2B5EF4-FFF2-40B4-BE49-F238E27FC236}">
                    <a16:creationId xmlns:a16="http://schemas.microsoft.com/office/drawing/2014/main" id="{82B6554F-D22C-AEC6-ECAB-B6298F42FB8D}"/>
                  </a:ext>
                </a:extLst>
              </p:cNvPr>
              <p:cNvSpPr>
                <a:spLocks noGrp="1" noRot="1" noChangeAspect="1" noMove="1" noResize="1" noEditPoints="1" noAdjustHandles="1" noChangeArrowheads="1" noChangeShapeType="1" noTextEdit="1"/>
              </p:cNvSpPr>
              <p:nvPr>
                <p:ph idx="1"/>
              </p:nvPr>
            </p:nvSpPr>
            <p:spPr>
              <a:xfrm>
                <a:off x="833463" y="1142384"/>
                <a:ext cx="10515600" cy="1620272"/>
              </a:xfrm>
              <a:blipFill>
                <a:blip r:embed="rId2"/>
                <a:stretch>
                  <a:fillRect l="-603" t="-31783" r="-2051" b="-96899"/>
                </a:stretch>
              </a:blipFill>
            </p:spPr>
            <p:txBody>
              <a:bodyPr/>
              <a:lstStyle/>
              <a:p>
                <a:r>
                  <a:rPr lang="en-US">
                    <a:noFill/>
                  </a:rPr>
                  <a:t> </a:t>
                </a:r>
              </a:p>
            </p:txBody>
          </p:sp>
        </mc:Fallback>
      </mc:AlternateContent>
      <p:sp>
        <p:nvSpPr>
          <p:cNvPr id="3" name="标题 1">
            <a:extLst>
              <a:ext uri="{FF2B5EF4-FFF2-40B4-BE49-F238E27FC236}">
                <a16:creationId xmlns:a16="http://schemas.microsoft.com/office/drawing/2014/main" id="{1ADD257B-889E-3EE8-01F5-4C6C42C6F55B}"/>
              </a:ext>
            </a:extLst>
          </p:cNvPr>
          <p:cNvSpPr txBox="1">
            <a:spLocks/>
          </p:cNvSpPr>
          <p:nvPr/>
        </p:nvSpPr>
        <p:spPr>
          <a:xfrm>
            <a:off x="0" y="-101600"/>
            <a:ext cx="7886700" cy="981075"/>
          </a:xfrm>
          <a:prstGeom prst="rect">
            <a:avLst/>
          </a:prstGeom>
        </p:spPr>
        <p:txBody>
          <a:bodyPr vert="horz" lIns="91440" tIns="45720" rIns="91440" bIns="45720" rtlCol="0" anchor="ctr">
            <a:normAutofit/>
          </a:bodyPr>
          <a:lstStyle>
            <a:lvl1pPr algn="l" defTabSz="685783" rtl="0" eaLnBrk="1" latinLnBrk="0" hangingPunct="1">
              <a:lnSpc>
                <a:spcPct val="90000"/>
              </a:lnSpc>
              <a:spcBef>
                <a:spcPct val="0"/>
              </a:spcBef>
              <a:buNone/>
              <a:defRPr sz="2800" b="1" i="0" kern="1200" baseline="0">
                <a:solidFill>
                  <a:schemeClr val="bg1"/>
                </a:solidFill>
                <a:latin typeface="Times New Roman" panose="02020603050405020304" pitchFamily="18" charset="0"/>
                <a:ea typeface="微软雅黑" panose="020B0503020204020204" pitchFamily="34" charset="-122"/>
                <a:cs typeface="+mj-cs"/>
              </a:defRPr>
            </a:lvl1pPr>
          </a:lstStyle>
          <a:p>
            <a:r>
              <a:rPr lang="zh-CN" altLang="en-US">
                <a:latin typeface="+mj-ea"/>
                <a:ea typeface="+mj-ea"/>
              </a:rPr>
              <a:t>题外话：卷积 </a:t>
            </a:r>
            <a:r>
              <a:rPr lang="en-US" altLang="zh-CN">
                <a:latin typeface="+mj-ea"/>
                <a:ea typeface="+mj-ea"/>
              </a:rPr>
              <a:t>VS </a:t>
            </a:r>
            <a:r>
              <a:rPr lang="zh-CN" altLang="en-US">
                <a:latin typeface="+mj-ea"/>
                <a:ea typeface="+mj-ea"/>
              </a:rPr>
              <a:t>互相关</a:t>
            </a:r>
            <a:endParaRPr lang="zh-CN" altLang="en-US" dirty="0">
              <a:latin typeface="+mj-ea"/>
              <a:ea typeface="+mj-ea"/>
            </a:endParaRPr>
          </a:p>
        </p:txBody>
      </p:sp>
      <mc:AlternateContent xmlns:mc="http://schemas.openxmlformats.org/markup-compatibility/2006" xmlns:a14="http://schemas.microsoft.com/office/drawing/2010/main">
        <mc:Choice Requires="a14">
          <p:sp>
            <p:nvSpPr>
              <p:cNvPr id="4" name="Content Placeholder 1">
                <a:extLst>
                  <a:ext uri="{FF2B5EF4-FFF2-40B4-BE49-F238E27FC236}">
                    <a16:creationId xmlns:a16="http://schemas.microsoft.com/office/drawing/2014/main" id="{9CCCFA42-A42D-F3CB-6B4A-547B77615F90}"/>
                  </a:ext>
                </a:extLst>
              </p:cNvPr>
              <p:cNvSpPr txBox="1">
                <a:spLocks/>
              </p:cNvSpPr>
              <p:nvPr/>
            </p:nvSpPr>
            <p:spPr>
              <a:xfrm>
                <a:off x="833463" y="3882342"/>
                <a:ext cx="10515600" cy="1620272"/>
              </a:xfrm>
              <a:prstGeom prst="rect">
                <a:avLst/>
              </a:prstGeom>
            </p:spPr>
            <p:txBody>
              <a:bodyPr vert="horz" lIns="91440" tIns="45720" rIns="91440" bIns="45720" rtlCol="0">
                <a:noAutofit/>
              </a:bodyPr>
              <a:lstStyle>
                <a:lvl1pPr marL="171446" indent="-171446" algn="l" defTabSz="685783" rtl="0" eaLnBrk="1" latinLnBrk="0" hangingPunct="1">
                  <a:lnSpc>
                    <a:spcPct val="90000"/>
                  </a:lnSpc>
                  <a:spcBef>
                    <a:spcPts val="751"/>
                  </a:spcBef>
                  <a:buFont typeface="Wingdings" pitchFamily="2" charset="2"/>
                  <a:buChar char="p"/>
                  <a:defRPr sz="2100" b="1" i="0" kern="1200" baseline="0">
                    <a:solidFill>
                      <a:schemeClr val="tx1"/>
                    </a:solidFill>
                    <a:latin typeface="Times New Roman" panose="02020603050405020304" pitchFamily="18" charset="0"/>
                    <a:ea typeface="微软雅黑" panose="020B0503020204020204" pitchFamily="34" charset="-122"/>
                    <a:cs typeface="+mn-cs"/>
                  </a:defRPr>
                </a:lvl1pPr>
                <a:lvl2pPr marL="514338" indent="-171446" algn="l" defTabSz="685783" rtl="0" eaLnBrk="1" latinLnBrk="0" hangingPunct="1">
                  <a:lnSpc>
                    <a:spcPct val="90000"/>
                  </a:lnSpc>
                  <a:spcBef>
                    <a:spcPts val="375"/>
                  </a:spcBef>
                  <a:buFont typeface="Arial" panose="020B0604020202020204" pitchFamily="34" charset="0"/>
                  <a:buChar char="•"/>
                  <a:defRPr sz="1800" kern="1200" baseline="0">
                    <a:solidFill>
                      <a:schemeClr val="tx1"/>
                    </a:solidFill>
                    <a:latin typeface="Times New Roman" panose="02020603050405020304" pitchFamily="18" charset="0"/>
                    <a:ea typeface="微软雅黑" panose="020B0503020204020204" pitchFamily="34" charset="-122"/>
                    <a:cs typeface="+mn-cs"/>
                  </a:defRPr>
                </a:lvl2pPr>
                <a:lvl3pPr marL="857229" indent="-171446" algn="l" defTabSz="685783" rtl="0" eaLnBrk="1" latinLnBrk="0" hangingPunct="1">
                  <a:lnSpc>
                    <a:spcPct val="90000"/>
                  </a:lnSpc>
                  <a:spcBef>
                    <a:spcPts val="375"/>
                  </a:spcBef>
                  <a:buFont typeface="Arial" panose="020B0604020202020204" pitchFamily="34" charset="0"/>
                  <a:buChar char="•"/>
                  <a:defRPr sz="1500" kern="1200" baseline="0">
                    <a:solidFill>
                      <a:schemeClr val="tx1"/>
                    </a:solidFill>
                    <a:latin typeface="Times New Roman" panose="02020603050405020304" pitchFamily="18" charset="0"/>
                    <a:ea typeface="微软雅黑" panose="020B0503020204020204" pitchFamily="34" charset="-122"/>
                    <a:cs typeface="+mn-cs"/>
                  </a:defRPr>
                </a:lvl3pPr>
                <a:lvl4pPr marL="1200121" indent="-171446" algn="l" defTabSz="685783" rtl="0" eaLnBrk="1" latinLnBrk="0" hangingPunct="1">
                  <a:lnSpc>
                    <a:spcPct val="90000"/>
                  </a:lnSpc>
                  <a:spcBef>
                    <a:spcPts val="375"/>
                  </a:spcBef>
                  <a:buFont typeface="Arial" panose="020B0604020202020204" pitchFamily="34" charset="0"/>
                  <a:buChar char="•"/>
                  <a:defRPr sz="1351" kern="1200" baseline="0">
                    <a:solidFill>
                      <a:schemeClr val="tx1"/>
                    </a:solidFill>
                    <a:latin typeface="Times New Roman" panose="02020603050405020304" pitchFamily="18" charset="0"/>
                    <a:ea typeface="微软雅黑" panose="020B0503020204020204" pitchFamily="34" charset="-122"/>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351" kern="1200" baseline="0">
                    <a:solidFill>
                      <a:schemeClr val="tx1"/>
                    </a:solidFill>
                    <a:latin typeface="Times New Roman" panose="02020603050405020304" pitchFamily="18" charset="0"/>
                    <a:ea typeface="微软雅黑" panose="020B0503020204020204" pitchFamily="34" charset="-122"/>
                    <a:cs typeface="+mn-cs"/>
                  </a:defRPr>
                </a:lvl5pPr>
                <a:lvl6pPr marL="1885904"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78"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a:lstStyle>
              <a:p>
                <a:r>
                  <a:rPr lang="zh-CN" altLang="en-US" sz="2200" dirty="0"/>
                  <a:t> </a:t>
                </a:r>
                <a:r>
                  <a:rPr lang="zh-CN" altLang="en-US" sz="2200" dirty="0">
                    <a:solidFill>
                      <a:srgbClr val="FF0000"/>
                    </a:solidFill>
                  </a:rPr>
                  <a:t>深度学习卷积 </a:t>
                </a:r>
                <a:r>
                  <a:rPr lang="en-US" altLang="zh-CN" sz="2200" dirty="0"/>
                  <a:t>=</a:t>
                </a:r>
                <a:r>
                  <a:rPr lang="zh-CN" altLang="en-US" sz="2200" dirty="0"/>
                  <a:t> 互相关（</a:t>
                </a:r>
                <a:r>
                  <a:rPr lang="en-US" altLang="zh-CN" sz="2200" dirty="0" err="1"/>
                  <a:t>PyTorch</a:t>
                </a:r>
                <a:r>
                  <a:rPr lang="en-US" altLang="zh-CN" sz="2200" dirty="0"/>
                  <a:t> conv2d </a:t>
                </a:r>
                <a:r>
                  <a:rPr lang="zh-CN" altLang="en-US" sz="2200" dirty="0"/>
                  <a:t>、</a:t>
                </a:r>
                <a:r>
                  <a:rPr lang="en-US" altLang="zh-CN" sz="2200" dirty="0" err="1"/>
                  <a:t>Keras</a:t>
                </a:r>
                <a:r>
                  <a:rPr lang="en-US" altLang="zh-CN" sz="2200" dirty="0"/>
                  <a:t> Conv2D</a:t>
                </a:r>
                <a:r>
                  <a:rPr lang="zh-CN" altLang="en-US" sz="2200" dirty="0"/>
                  <a:t>） </a:t>
                </a:r>
                <a:endParaRPr lang="en-US" altLang="zh-CN" sz="2200" dirty="0"/>
              </a:p>
              <a:p>
                <a:pPr marL="0" indent="0" algn="ctr">
                  <a:buFont typeface="Wingdings" pitchFamily="2" charset="2"/>
                  <a:buNone/>
                </a:pPr>
                <a:endParaRPr lang="en-US" sz="2200" i="1" dirty="0">
                  <a:latin typeface="Cambria Math" panose="02040503050406030204" pitchFamily="18" charset="0"/>
                </a:endParaRPr>
              </a:p>
              <a:p>
                <a:pPr marL="0" indent="0" algn="ctr">
                  <a:buNone/>
                </a:pPr>
                <a14:m>
                  <m:oMathPara xmlns:m="http://schemas.openxmlformats.org/officeDocument/2006/math">
                    <m:oMathParaPr>
                      <m:jc m:val="centerGroup"/>
                    </m:oMathParaPr>
                    <m:oMath xmlns:m="http://schemas.openxmlformats.org/officeDocument/2006/math">
                      <m:m>
                        <m:mPr>
                          <m:plcHide m:val="on"/>
                          <m:mcs>
                            <m:mc>
                              <m:mcPr>
                                <m:count m:val="1"/>
                                <m:mcJc m:val="center"/>
                              </m:mcPr>
                            </m:mc>
                          </m:mcs>
                          <m:ctrlPr>
                            <a:rPr lang="en-US" i="1">
                              <a:latin typeface="Cambria Math" panose="02040503050406030204" pitchFamily="18" charset="0"/>
                            </a:rPr>
                          </m:ctrlPr>
                        </m:mPr>
                        <m:mr>
                          <m:e>
                            <m:r>
                              <a:rPr lang="de-DE">
                                <a:latin typeface="Cambria Math" panose="02040503050406030204" pitchFamily="18" charset="0"/>
                              </a:rPr>
                              <m:t>(</m:t>
                            </m:r>
                            <m:r>
                              <a:rPr lang="de-DE" i="1">
                                <a:latin typeface="Cambria Math" panose="02040503050406030204" pitchFamily="18" charset="0"/>
                              </a:rPr>
                              <m:t>𝑥</m:t>
                            </m:r>
                            <m:r>
                              <a:rPr lang="de-DE">
                                <a:latin typeface="Cambria Math" panose="02040503050406030204" pitchFamily="18" charset="0"/>
                              </a:rPr>
                              <m:t>⋆</m:t>
                            </m:r>
                            <m:r>
                              <a:rPr lang="de-DE" i="1">
                                <a:latin typeface="Cambria Math" panose="02040503050406030204" pitchFamily="18" charset="0"/>
                              </a:rPr>
                              <m:t>𝑤</m:t>
                            </m:r>
                            <m:r>
                              <a:rPr lang="de-DE">
                                <a:latin typeface="Cambria Math" panose="02040503050406030204" pitchFamily="18" charset="0"/>
                              </a:rPr>
                              <m:t>)[</m:t>
                            </m:r>
                            <m:r>
                              <a:rPr lang="de-DE" i="1">
                                <a:latin typeface="Cambria Math" panose="02040503050406030204" pitchFamily="18" charset="0"/>
                              </a:rPr>
                              <m:t>𝑛</m:t>
                            </m:r>
                            <m:r>
                              <a:rPr lang="de-DE">
                                <a:latin typeface="Cambria Math" panose="02040503050406030204" pitchFamily="18" charset="0"/>
                              </a:rPr>
                              <m:t>]=</m:t>
                            </m:r>
                            <m:nary>
                              <m:naryPr>
                                <m:chr m:val="∑"/>
                                <m:limLoc m:val="undOvr"/>
                                <m:grow m:val="on"/>
                                <m:supHide m:val="on"/>
                                <m:ctrlPr>
                                  <a:rPr lang="en-US" i="1">
                                    <a:latin typeface="Cambria Math" panose="02040503050406030204" pitchFamily="18" charset="0"/>
                                  </a:rPr>
                                </m:ctrlPr>
                              </m:naryPr>
                              <m:sub>
                                <m:r>
                                  <a:rPr lang="de-DE" i="1">
                                    <a:latin typeface="Cambria Math" panose="02040503050406030204" pitchFamily="18" charset="0"/>
                                  </a:rPr>
                                  <m:t>𝑘</m:t>
                                </m:r>
                              </m:sub>
                              <m:sup/>
                              <m:e>
                                <m:r>
                                  <a:rPr lang="de-DE">
                                    <a:latin typeface="Cambria Math" panose="02040503050406030204" pitchFamily="18" charset="0"/>
                                  </a:rPr>
                                  <m:t> </m:t>
                                </m:r>
                              </m:e>
                            </m:nary>
                            <m:r>
                              <a:rPr lang="de-DE">
                                <a:latin typeface="Cambria Math" panose="02040503050406030204" pitchFamily="18" charset="0"/>
                              </a:rPr>
                              <m:t> </m:t>
                            </m:r>
                            <m:r>
                              <a:rPr lang="de-DE" i="1">
                                <a:latin typeface="Cambria Math" panose="02040503050406030204" pitchFamily="18" charset="0"/>
                              </a:rPr>
                              <m:t>𝑥</m:t>
                            </m:r>
                            <m:r>
                              <a:rPr lang="de-DE">
                                <a:latin typeface="Cambria Math" panose="02040503050406030204" pitchFamily="18" charset="0"/>
                              </a:rPr>
                              <m:t>[</m:t>
                            </m:r>
                            <m:r>
                              <a:rPr lang="de-DE" i="1">
                                <a:latin typeface="Cambria Math" panose="02040503050406030204" pitchFamily="18" charset="0"/>
                              </a:rPr>
                              <m:t>𝑛</m:t>
                            </m:r>
                            <m:r>
                              <a:rPr lang="de-DE">
                                <a:latin typeface="Cambria Math" panose="02040503050406030204" pitchFamily="18" charset="0"/>
                              </a:rPr>
                              <m:t>+</m:t>
                            </m:r>
                            <m:r>
                              <a:rPr lang="de-DE" i="1">
                                <a:latin typeface="Cambria Math" panose="02040503050406030204" pitchFamily="18" charset="0"/>
                              </a:rPr>
                              <m:t>𝑘</m:t>
                            </m:r>
                            <m:r>
                              <a:rPr lang="de-DE">
                                <a:latin typeface="Cambria Math" panose="02040503050406030204" pitchFamily="18" charset="0"/>
                              </a:rPr>
                              <m:t>]</m:t>
                            </m:r>
                            <m:r>
                              <a:rPr lang="de-DE" i="1">
                                <a:latin typeface="Cambria Math" panose="02040503050406030204" pitchFamily="18" charset="0"/>
                              </a:rPr>
                              <m:t>𝑤</m:t>
                            </m:r>
                            <m:r>
                              <a:rPr lang="de-DE">
                                <a:latin typeface="Cambria Math" panose="02040503050406030204" pitchFamily="18" charset="0"/>
                              </a:rPr>
                              <m:t>[</m:t>
                            </m:r>
                            <m:r>
                              <a:rPr lang="de-DE" i="1">
                                <a:latin typeface="Cambria Math" panose="02040503050406030204" pitchFamily="18" charset="0"/>
                              </a:rPr>
                              <m:t>𝑘</m:t>
                            </m:r>
                            <m:r>
                              <a:rPr lang="de-DE">
                                <a:latin typeface="Cambria Math" panose="02040503050406030204" pitchFamily="18" charset="0"/>
                              </a:rPr>
                              <m:t>]</m:t>
                            </m:r>
                          </m:e>
                        </m:mr>
                      </m:m>
                    </m:oMath>
                  </m:oMathPara>
                </a14:m>
                <a:endParaRPr lang="en-US" sz="2200" dirty="0"/>
              </a:p>
              <a:p>
                <a:pPr marL="0" indent="0" algn="ctr">
                  <a:buFont typeface="Wingdings" pitchFamily="2" charset="2"/>
                  <a:buNone/>
                </a:pPr>
                <a:endParaRPr lang="en-US" sz="2200" dirty="0"/>
              </a:p>
            </p:txBody>
          </p:sp>
        </mc:Choice>
        <mc:Fallback xmlns="">
          <p:sp>
            <p:nvSpPr>
              <p:cNvPr id="4" name="Content Placeholder 1">
                <a:extLst>
                  <a:ext uri="{FF2B5EF4-FFF2-40B4-BE49-F238E27FC236}">
                    <a16:creationId xmlns:a16="http://schemas.microsoft.com/office/drawing/2014/main" id="{9CCCFA42-A42D-F3CB-6B4A-547B77615F90}"/>
                  </a:ext>
                </a:extLst>
              </p:cNvPr>
              <p:cNvSpPr txBox="1">
                <a:spLocks noRot="1" noChangeAspect="1" noMove="1" noResize="1" noEditPoints="1" noAdjustHandles="1" noChangeArrowheads="1" noChangeShapeType="1" noTextEdit="1"/>
              </p:cNvSpPr>
              <p:nvPr/>
            </p:nvSpPr>
            <p:spPr>
              <a:xfrm>
                <a:off x="833463" y="3882342"/>
                <a:ext cx="10515600" cy="1620272"/>
              </a:xfrm>
              <a:prstGeom prst="rect">
                <a:avLst/>
              </a:prstGeom>
              <a:blipFill>
                <a:blip r:embed="rId3"/>
                <a:stretch>
                  <a:fillRect l="-603" t="-28682" b="-89147"/>
                </a:stretch>
              </a:blipFill>
            </p:spPr>
            <p:txBody>
              <a:bodyPr/>
              <a:lstStyle/>
              <a:p>
                <a:r>
                  <a:rPr lang="en-US">
                    <a:noFill/>
                  </a:rPr>
                  <a:t> </a:t>
                </a:r>
              </a:p>
            </p:txBody>
          </p:sp>
        </mc:Fallback>
      </mc:AlternateContent>
      <p:sp>
        <p:nvSpPr>
          <p:cNvPr id="6" name="TextBox 5">
            <a:extLst>
              <a:ext uri="{FF2B5EF4-FFF2-40B4-BE49-F238E27FC236}">
                <a16:creationId xmlns:a16="http://schemas.microsoft.com/office/drawing/2014/main" id="{E447E122-A02B-CB86-0092-6B3AC7FB11FB}"/>
              </a:ext>
            </a:extLst>
          </p:cNvPr>
          <p:cNvSpPr txBox="1"/>
          <p:nvPr/>
        </p:nvSpPr>
        <p:spPr>
          <a:xfrm>
            <a:off x="9901136" y="2013785"/>
            <a:ext cx="2290864" cy="430887"/>
          </a:xfrm>
          <a:prstGeom prst="rect">
            <a:avLst/>
          </a:prstGeom>
          <a:noFill/>
        </p:spPr>
        <p:txBody>
          <a:bodyPr wrap="square">
            <a:spAutoFit/>
          </a:bodyPr>
          <a:lstStyle/>
          <a:p>
            <a:r>
              <a:rPr lang="zh-CN" altLang="en-US" sz="2200" b="1" dirty="0"/>
              <a:t>核要翻转再滑移 </a:t>
            </a:r>
            <a:endParaRPr lang="en-US" sz="2200" b="1" dirty="0"/>
          </a:p>
        </p:txBody>
      </p:sp>
      <p:sp>
        <p:nvSpPr>
          <p:cNvPr id="8" name="TextBox 7">
            <a:extLst>
              <a:ext uri="{FF2B5EF4-FFF2-40B4-BE49-F238E27FC236}">
                <a16:creationId xmlns:a16="http://schemas.microsoft.com/office/drawing/2014/main" id="{FCC08718-7BD2-8CA2-D84F-F7EFC3A0AA32}"/>
              </a:ext>
            </a:extLst>
          </p:cNvPr>
          <p:cNvSpPr txBox="1"/>
          <p:nvPr/>
        </p:nvSpPr>
        <p:spPr>
          <a:xfrm>
            <a:off x="8052881" y="4692478"/>
            <a:ext cx="4139119" cy="430887"/>
          </a:xfrm>
          <a:prstGeom prst="rect">
            <a:avLst/>
          </a:prstGeom>
          <a:noFill/>
        </p:spPr>
        <p:txBody>
          <a:bodyPr wrap="square">
            <a:spAutoFit/>
          </a:bodyPr>
          <a:lstStyle/>
          <a:p>
            <a:r>
              <a:rPr lang="zh-CN" altLang="en-US" sz="2200" b="1" dirty="0"/>
              <a:t>核不翻转，直接滑移做模板匹配</a:t>
            </a:r>
          </a:p>
        </p:txBody>
      </p:sp>
    </p:spTree>
    <p:extLst>
      <p:ext uri="{BB962C8B-B14F-4D97-AF65-F5344CB8AC3E}">
        <p14:creationId xmlns:p14="http://schemas.microsoft.com/office/powerpoint/2010/main" val="42435115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439690" y="669545"/>
            <a:ext cx="10728960" cy="914400"/>
          </a:xfrm>
          <a:prstGeom prst="rect">
            <a:avLst/>
          </a:prstGeom>
          <a:noFill/>
          <a:ln/>
        </p:spPr>
        <p:txBody>
          <a:bodyPr wrap="square" lIns="0" tIns="0" rIns="0" bIns="0" rtlCol="0" anchor="ctr"/>
          <a:lstStyle/>
          <a:p>
            <a:r>
              <a:rPr lang="en-US" sz="3000" b="1" dirty="0">
                <a:solidFill>
                  <a:srgbClr val="1F2937"/>
                </a:solidFill>
                <a:latin typeface="Microsoft YaHei" pitchFamily="34" charset="0"/>
                <a:ea typeface="Microsoft YaHei" pitchFamily="34" charset="-122"/>
                <a:cs typeface="Microsoft YaHei" pitchFamily="34" charset="-120"/>
              </a:rPr>
              <a:t>先看一张图片：H × W × C</a:t>
            </a:r>
            <a:endParaRPr lang="en-US" sz="3000" dirty="0"/>
          </a:p>
        </p:txBody>
      </p:sp>
      <p:sp>
        <p:nvSpPr>
          <p:cNvPr id="3" name="Shape 1"/>
          <p:cNvSpPr/>
          <p:nvPr/>
        </p:nvSpPr>
        <p:spPr>
          <a:xfrm>
            <a:off x="1889760" y="2072640"/>
            <a:ext cx="414528" cy="414528"/>
          </a:xfrm>
          <a:prstGeom prst="rect">
            <a:avLst/>
          </a:prstGeom>
          <a:solidFill>
            <a:srgbClr val="F3F4F6"/>
          </a:solidFill>
          <a:ln w="12700">
            <a:solidFill>
              <a:srgbClr val="FFFFFF"/>
            </a:solidFill>
            <a:prstDash val="solid"/>
          </a:ln>
        </p:spPr>
      </p:sp>
      <p:sp>
        <p:nvSpPr>
          <p:cNvPr id="4" name="Shape 2"/>
          <p:cNvSpPr/>
          <p:nvPr/>
        </p:nvSpPr>
        <p:spPr>
          <a:xfrm>
            <a:off x="2304288" y="2072640"/>
            <a:ext cx="414528" cy="414528"/>
          </a:xfrm>
          <a:prstGeom prst="rect">
            <a:avLst/>
          </a:prstGeom>
          <a:solidFill>
            <a:srgbClr val="E5E7EB"/>
          </a:solidFill>
          <a:ln w="12700">
            <a:solidFill>
              <a:srgbClr val="FFFFFF"/>
            </a:solidFill>
            <a:prstDash val="solid"/>
          </a:ln>
        </p:spPr>
      </p:sp>
      <p:sp>
        <p:nvSpPr>
          <p:cNvPr id="5" name="Shape 3"/>
          <p:cNvSpPr/>
          <p:nvPr/>
        </p:nvSpPr>
        <p:spPr>
          <a:xfrm>
            <a:off x="2718816" y="2072640"/>
            <a:ext cx="414528" cy="414528"/>
          </a:xfrm>
          <a:prstGeom prst="rect">
            <a:avLst/>
          </a:prstGeom>
          <a:solidFill>
            <a:srgbClr val="4B5563"/>
          </a:solidFill>
          <a:ln w="12700">
            <a:solidFill>
              <a:srgbClr val="FFFFFF"/>
            </a:solidFill>
            <a:prstDash val="solid"/>
          </a:ln>
        </p:spPr>
      </p:sp>
      <p:sp>
        <p:nvSpPr>
          <p:cNvPr id="6" name="Shape 4"/>
          <p:cNvSpPr/>
          <p:nvPr/>
        </p:nvSpPr>
        <p:spPr>
          <a:xfrm>
            <a:off x="3133344" y="2072640"/>
            <a:ext cx="414528" cy="414528"/>
          </a:xfrm>
          <a:prstGeom prst="rect">
            <a:avLst/>
          </a:prstGeom>
          <a:solidFill>
            <a:srgbClr val="6B7280"/>
          </a:solidFill>
          <a:ln w="12700">
            <a:solidFill>
              <a:srgbClr val="FFFFFF"/>
            </a:solidFill>
            <a:prstDash val="solid"/>
          </a:ln>
        </p:spPr>
      </p:sp>
      <p:sp>
        <p:nvSpPr>
          <p:cNvPr id="7" name="Shape 5"/>
          <p:cNvSpPr/>
          <p:nvPr/>
        </p:nvSpPr>
        <p:spPr>
          <a:xfrm>
            <a:off x="3547872" y="2072640"/>
            <a:ext cx="414528" cy="414528"/>
          </a:xfrm>
          <a:prstGeom prst="rect">
            <a:avLst/>
          </a:prstGeom>
          <a:solidFill>
            <a:srgbClr val="9CA3AF"/>
          </a:solidFill>
          <a:ln w="12700">
            <a:solidFill>
              <a:srgbClr val="FFFFFF"/>
            </a:solidFill>
            <a:prstDash val="solid"/>
          </a:ln>
        </p:spPr>
      </p:sp>
      <p:sp>
        <p:nvSpPr>
          <p:cNvPr id="8" name="Shape 6"/>
          <p:cNvSpPr/>
          <p:nvPr/>
        </p:nvSpPr>
        <p:spPr>
          <a:xfrm>
            <a:off x="3962400" y="2072640"/>
            <a:ext cx="414528" cy="414528"/>
          </a:xfrm>
          <a:prstGeom prst="rect">
            <a:avLst/>
          </a:prstGeom>
          <a:solidFill>
            <a:srgbClr val="D1D5DB"/>
          </a:solidFill>
          <a:ln w="12700">
            <a:solidFill>
              <a:srgbClr val="FFFFFF"/>
            </a:solidFill>
            <a:prstDash val="solid"/>
          </a:ln>
        </p:spPr>
      </p:sp>
      <p:sp>
        <p:nvSpPr>
          <p:cNvPr id="9" name="Shape 7"/>
          <p:cNvSpPr/>
          <p:nvPr/>
        </p:nvSpPr>
        <p:spPr>
          <a:xfrm>
            <a:off x="1889760" y="2487168"/>
            <a:ext cx="414528" cy="414528"/>
          </a:xfrm>
          <a:prstGeom prst="rect">
            <a:avLst/>
          </a:prstGeom>
          <a:solidFill>
            <a:srgbClr val="9CA3AF"/>
          </a:solidFill>
          <a:ln w="12700">
            <a:solidFill>
              <a:srgbClr val="FFFFFF"/>
            </a:solidFill>
            <a:prstDash val="solid"/>
          </a:ln>
        </p:spPr>
      </p:sp>
      <p:sp>
        <p:nvSpPr>
          <p:cNvPr id="10" name="Shape 8"/>
          <p:cNvSpPr/>
          <p:nvPr/>
        </p:nvSpPr>
        <p:spPr>
          <a:xfrm>
            <a:off x="2304288" y="2487168"/>
            <a:ext cx="414528" cy="414528"/>
          </a:xfrm>
          <a:prstGeom prst="rect">
            <a:avLst/>
          </a:prstGeom>
          <a:solidFill>
            <a:srgbClr val="9CA3AF"/>
          </a:solidFill>
          <a:ln w="12700">
            <a:solidFill>
              <a:srgbClr val="FFFFFF"/>
            </a:solidFill>
            <a:prstDash val="solid"/>
          </a:ln>
        </p:spPr>
      </p:sp>
      <p:sp>
        <p:nvSpPr>
          <p:cNvPr id="11" name="Shape 9"/>
          <p:cNvSpPr/>
          <p:nvPr/>
        </p:nvSpPr>
        <p:spPr>
          <a:xfrm>
            <a:off x="2718816" y="2487168"/>
            <a:ext cx="414528" cy="414528"/>
          </a:xfrm>
          <a:prstGeom prst="rect">
            <a:avLst/>
          </a:prstGeom>
          <a:solidFill>
            <a:srgbClr val="9CA3AF"/>
          </a:solidFill>
          <a:ln w="12700">
            <a:solidFill>
              <a:srgbClr val="FFFFFF"/>
            </a:solidFill>
            <a:prstDash val="solid"/>
          </a:ln>
        </p:spPr>
      </p:sp>
      <p:sp>
        <p:nvSpPr>
          <p:cNvPr id="12" name="Shape 10"/>
          <p:cNvSpPr/>
          <p:nvPr/>
        </p:nvSpPr>
        <p:spPr>
          <a:xfrm>
            <a:off x="3133344" y="2487168"/>
            <a:ext cx="414528" cy="414528"/>
          </a:xfrm>
          <a:prstGeom prst="rect">
            <a:avLst/>
          </a:prstGeom>
          <a:solidFill>
            <a:srgbClr val="9CA3AF"/>
          </a:solidFill>
          <a:ln w="12700">
            <a:solidFill>
              <a:srgbClr val="FFFFFF"/>
            </a:solidFill>
            <a:prstDash val="solid"/>
          </a:ln>
        </p:spPr>
      </p:sp>
      <p:sp>
        <p:nvSpPr>
          <p:cNvPr id="13" name="Shape 11"/>
          <p:cNvSpPr/>
          <p:nvPr/>
        </p:nvSpPr>
        <p:spPr>
          <a:xfrm>
            <a:off x="3547872" y="2487168"/>
            <a:ext cx="414528" cy="414528"/>
          </a:xfrm>
          <a:prstGeom prst="rect">
            <a:avLst/>
          </a:prstGeom>
          <a:solidFill>
            <a:srgbClr val="9CA3AF"/>
          </a:solidFill>
          <a:ln w="12700">
            <a:solidFill>
              <a:srgbClr val="FFFFFF"/>
            </a:solidFill>
            <a:prstDash val="solid"/>
          </a:ln>
        </p:spPr>
      </p:sp>
      <p:sp>
        <p:nvSpPr>
          <p:cNvPr id="14" name="Shape 12"/>
          <p:cNvSpPr/>
          <p:nvPr/>
        </p:nvSpPr>
        <p:spPr>
          <a:xfrm>
            <a:off x="3962400" y="2487168"/>
            <a:ext cx="414528" cy="414528"/>
          </a:xfrm>
          <a:prstGeom prst="rect">
            <a:avLst/>
          </a:prstGeom>
          <a:solidFill>
            <a:srgbClr val="9CA3AF"/>
          </a:solidFill>
          <a:ln w="12700">
            <a:solidFill>
              <a:srgbClr val="FFFFFF"/>
            </a:solidFill>
            <a:prstDash val="solid"/>
          </a:ln>
        </p:spPr>
      </p:sp>
      <p:sp>
        <p:nvSpPr>
          <p:cNvPr id="15" name="Shape 13"/>
          <p:cNvSpPr/>
          <p:nvPr/>
        </p:nvSpPr>
        <p:spPr>
          <a:xfrm>
            <a:off x="1889760" y="2901696"/>
            <a:ext cx="414528" cy="414528"/>
          </a:xfrm>
          <a:prstGeom prst="rect">
            <a:avLst/>
          </a:prstGeom>
          <a:solidFill>
            <a:srgbClr val="4B5563"/>
          </a:solidFill>
          <a:ln w="12700">
            <a:solidFill>
              <a:srgbClr val="FFFFFF"/>
            </a:solidFill>
            <a:prstDash val="solid"/>
          </a:ln>
        </p:spPr>
      </p:sp>
      <p:sp>
        <p:nvSpPr>
          <p:cNvPr id="16" name="Shape 14"/>
          <p:cNvSpPr/>
          <p:nvPr/>
        </p:nvSpPr>
        <p:spPr>
          <a:xfrm>
            <a:off x="2304288" y="2901696"/>
            <a:ext cx="414528" cy="414528"/>
          </a:xfrm>
          <a:prstGeom prst="rect">
            <a:avLst/>
          </a:prstGeom>
          <a:solidFill>
            <a:srgbClr val="E5E7EB"/>
          </a:solidFill>
          <a:ln w="12700">
            <a:solidFill>
              <a:srgbClr val="FFFFFF"/>
            </a:solidFill>
            <a:prstDash val="solid"/>
          </a:ln>
        </p:spPr>
      </p:sp>
      <p:sp>
        <p:nvSpPr>
          <p:cNvPr id="17" name="Shape 15"/>
          <p:cNvSpPr/>
          <p:nvPr/>
        </p:nvSpPr>
        <p:spPr>
          <a:xfrm>
            <a:off x="2718816" y="2901696"/>
            <a:ext cx="414528" cy="414528"/>
          </a:xfrm>
          <a:prstGeom prst="rect">
            <a:avLst/>
          </a:prstGeom>
          <a:solidFill>
            <a:srgbClr val="F3F4F6"/>
          </a:solidFill>
          <a:ln w="12700">
            <a:solidFill>
              <a:srgbClr val="FFFFFF"/>
            </a:solidFill>
            <a:prstDash val="solid"/>
          </a:ln>
        </p:spPr>
      </p:sp>
      <p:sp>
        <p:nvSpPr>
          <p:cNvPr id="18" name="Shape 16"/>
          <p:cNvSpPr/>
          <p:nvPr/>
        </p:nvSpPr>
        <p:spPr>
          <a:xfrm>
            <a:off x="3133344" y="2901696"/>
            <a:ext cx="414528" cy="414528"/>
          </a:xfrm>
          <a:prstGeom prst="rect">
            <a:avLst/>
          </a:prstGeom>
          <a:solidFill>
            <a:srgbClr val="D1D5DB"/>
          </a:solidFill>
          <a:ln w="12700">
            <a:solidFill>
              <a:srgbClr val="FFFFFF"/>
            </a:solidFill>
            <a:prstDash val="solid"/>
          </a:ln>
        </p:spPr>
      </p:sp>
      <p:sp>
        <p:nvSpPr>
          <p:cNvPr id="19" name="Shape 17"/>
          <p:cNvSpPr/>
          <p:nvPr/>
        </p:nvSpPr>
        <p:spPr>
          <a:xfrm>
            <a:off x="3547872" y="2901696"/>
            <a:ext cx="414528" cy="414528"/>
          </a:xfrm>
          <a:prstGeom prst="rect">
            <a:avLst/>
          </a:prstGeom>
          <a:solidFill>
            <a:srgbClr val="9CA3AF"/>
          </a:solidFill>
          <a:ln w="12700">
            <a:solidFill>
              <a:srgbClr val="FFFFFF"/>
            </a:solidFill>
            <a:prstDash val="solid"/>
          </a:ln>
        </p:spPr>
      </p:sp>
      <p:sp>
        <p:nvSpPr>
          <p:cNvPr id="20" name="Shape 18"/>
          <p:cNvSpPr/>
          <p:nvPr/>
        </p:nvSpPr>
        <p:spPr>
          <a:xfrm>
            <a:off x="3962400" y="2901696"/>
            <a:ext cx="414528" cy="414528"/>
          </a:xfrm>
          <a:prstGeom prst="rect">
            <a:avLst/>
          </a:prstGeom>
          <a:solidFill>
            <a:srgbClr val="6B7280"/>
          </a:solidFill>
          <a:ln w="12700">
            <a:solidFill>
              <a:srgbClr val="FFFFFF"/>
            </a:solidFill>
            <a:prstDash val="solid"/>
          </a:ln>
        </p:spPr>
      </p:sp>
      <p:sp>
        <p:nvSpPr>
          <p:cNvPr id="21" name="Shape 19"/>
          <p:cNvSpPr/>
          <p:nvPr/>
        </p:nvSpPr>
        <p:spPr>
          <a:xfrm>
            <a:off x="1889760" y="3316224"/>
            <a:ext cx="414528" cy="414528"/>
          </a:xfrm>
          <a:prstGeom prst="rect">
            <a:avLst/>
          </a:prstGeom>
          <a:solidFill>
            <a:srgbClr val="F3F4F6"/>
          </a:solidFill>
          <a:ln w="12700">
            <a:solidFill>
              <a:srgbClr val="FFFFFF"/>
            </a:solidFill>
            <a:prstDash val="solid"/>
          </a:ln>
        </p:spPr>
      </p:sp>
      <p:sp>
        <p:nvSpPr>
          <p:cNvPr id="22" name="Shape 20"/>
          <p:cNvSpPr/>
          <p:nvPr/>
        </p:nvSpPr>
        <p:spPr>
          <a:xfrm>
            <a:off x="2304288" y="3316224"/>
            <a:ext cx="414528" cy="414528"/>
          </a:xfrm>
          <a:prstGeom prst="rect">
            <a:avLst/>
          </a:prstGeom>
          <a:solidFill>
            <a:srgbClr val="9CA3AF"/>
          </a:solidFill>
          <a:ln w="12700">
            <a:solidFill>
              <a:srgbClr val="FFFFFF"/>
            </a:solidFill>
            <a:prstDash val="solid"/>
          </a:ln>
        </p:spPr>
      </p:sp>
      <p:sp>
        <p:nvSpPr>
          <p:cNvPr id="23" name="Shape 21"/>
          <p:cNvSpPr/>
          <p:nvPr/>
        </p:nvSpPr>
        <p:spPr>
          <a:xfrm>
            <a:off x="2718816" y="3316224"/>
            <a:ext cx="414528" cy="414528"/>
          </a:xfrm>
          <a:prstGeom prst="rect">
            <a:avLst/>
          </a:prstGeom>
          <a:solidFill>
            <a:srgbClr val="4B5563"/>
          </a:solidFill>
          <a:ln w="12700">
            <a:solidFill>
              <a:srgbClr val="FFFFFF"/>
            </a:solidFill>
            <a:prstDash val="solid"/>
          </a:ln>
        </p:spPr>
      </p:sp>
      <p:sp>
        <p:nvSpPr>
          <p:cNvPr id="24" name="Shape 22"/>
          <p:cNvSpPr/>
          <p:nvPr/>
        </p:nvSpPr>
        <p:spPr>
          <a:xfrm>
            <a:off x="3133344" y="3316224"/>
            <a:ext cx="414528" cy="414528"/>
          </a:xfrm>
          <a:prstGeom prst="rect">
            <a:avLst/>
          </a:prstGeom>
          <a:solidFill>
            <a:srgbClr val="F3F4F6"/>
          </a:solidFill>
          <a:ln w="12700">
            <a:solidFill>
              <a:srgbClr val="FFFFFF"/>
            </a:solidFill>
            <a:prstDash val="solid"/>
          </a:ln>
        </p:spPr>
      </p:sp>
      <p:sp>
        <p:nvSpPr>
          <p:cNvPr id="25" name="Shape 23"/>
          <p:cNvSpPr/>
          <p:nvPr/>
        </p:nvSpPr>
        <p:spPr>
          <a:xfrm>
            <a:off x="3547872" y="3316224"/>
            <a:ext cx="414528" cy="414528"/>
          </a:xfrm>
          <a:prstGeom prst="rect">
            <a:avLst/>
          </a:prstGeom>
          <a:solidFill>
            <a:srgbClr val="9CA3AF"/>
          </a:solidFill>
          <a:ln w="12700">
            <a:solidFill>
              <a:srgbClr val="FFFFFF"/>
            </a:solidFill>
            <a:prstDash val="solid"/>
          </a:ln>
        </p:spPr>
      </p:sp>
      <p:sp>
        <p:nvSpPr>
          <p:cNvPr id="26" name="Shape 24"/>
          <p:cNvSpPr/>
          <p:nvPr/>
        </p:nvSpPr>
        <p:spPr>
          <a:xfrm>
            <a:off x="3962400" y="3316224"/>
            <a:ext cx="414528" cy="414528"/>
          </a:xfrm>
          <a:prstGeom prst="rect">
            <a:avLst/>
          </a:prstGeom>
          <a:solidFill>
            <a:srgbClr val="4B5563"/>
          </a:solidFill>
          <a:ln w="12700">
            <a:solidFill>
              <a:srgbClr val="FFFFFF"/>
            </a:solidFill>
            <a:prstDash val="solid"/>
          </a:ln>
        </p:spPr>
      </p:sp>
      <p:sp>
        <p:nvSpPr>
          <p:cNvPr id="27" name="Shape 25"/>
          <p:cNvSpPr/>
          <p:nvPr/>
        </p:nvSpPr>
        <p:spPr>
          <a:xfrm>
            <a:off x="1889760" y="3730752"/>
            <a:ext cx="414528" cy="414528"/>
          </a:xfrm>
          <a:prstGeom prst="rect">
            <a:avLst/>
          </a:prstGeom>
          <a:solidFill>
            <a:srgbClr val="9CA3AF"/>
          </a:solidFill>
          <a:ln w="12700">
            <a:solidFill>
              <a:srgbClr val="FFFFFF"/>
            </a:solidFill>
            <a:prstDash val="solid"/>
          </a:ln>
        </p:spPr>
      </p:sp>
      <p:sp>
        <p:nvSpPr>
          <p:cNvPr id="28" name="Shape 26"/>
          <p:cNvSpPr/>
          <p:nvPr/>
        </p:nvSpPr>
        <p:spPr>
          <a:xfrm>
            <a:off x="2304288" y="3730752"/>
            <a:ext cx="414528" cy="414528"/>
          </a:xfrm>
          <a:prstGeom prst="rect">
            <a:avLst/>
          </a:prstGeom>
          <a:solidFill>
            <a:srgbClr val="E5E7EB"/>
          </a:solidFill>
          <a:ln w="12700">
            <a:solidFill>
              <a:srgbClr val="FFFFFF"/>
            </a:solidFill>
            <a:prstDash val="solid"/>
          </a:ln>
        </p:spPr>
      </p:sp>
      <p:sp>
        <p:nvSpPr>
          <p:cNvPr id="29" name="Shape 27"/>
          <p:cNvSpPr/>
          <p:nvPr/>
        </p:nvSpPr>
        <p:spPr>
          <a:xfrm>
            <a:off x="2718816" y="3730752"/>
            <a:ext cx="414528" cy="414528"/>
          </a:xfrm>
          <a:prstGeom prst="rect">
            <a:avLst/>
          </a:prstGeom>
          <a:solidFill>
            <a:srgbClr val="9CA3AF"/>
          </a:solidFill>
          <a:ln w="12700">
            <a:solidFill>
              <a:srgbClr val="FFFFFF"/>
            </a:solidFill>
            <a:prstDash val="solid"/>
          </a:ln>
        </p:spPr>
      </p:sp>
      <p:sp>
        <p:nvSpPr>
          <p:cNvPr id="30" name="Shape 28"/>
          <p:cNvSpPr/>
          <p:nvPr/>
        </p:nvSpPr>
        <p:spPr>
          <a:xfrm>
            <a:off x="3133344" y="3730752"/>
            <a:ext cx="414528" cy="414528"/>
          </a:xfrm>
          <a:prstGeom prst="rect">
            <a:avLst/>
          </a:prstGeom>
          <a:solidFill>
            <a:srgbClr val="E5E7EB"/>
          </a:solidFill>
          <a:ln w="12700">
            <a:solidFill>
              <a:srgbClr val="FFFFFF"/>
            </a:solidFill>
            <a:prstDash val="solid"/>
          </a:ln>
        </p:spPr>
      </p:sp>
      <p:sp>
        <p:nvSpPr>
          <p:cNvPr id="31" name="Shape 29"/>
          <p:cNvSpPr/>
          <p:nvPr/>
        </p:nvSpPr>
        <p:spPr>
          <a:xfrm>
            <a:off x="3547872" y="3730752"/>
            <a:ext cx="414528" cy="414528"/>
          </a:xfrm>
          <a:prstGeom prst="rect">
            <a:avLst/>
          </a:prstGeom>
          <a:solidFill>
            <a:srgbClr val="9CA3AF"/>
          </a:solidFill>
          <a:ln w="12700">
            <a:solidFill>
              <a:srgbClr val="FFFFFF"/>
            </a:solidFill>
            <a:prstDash val="solid"/>
          </a:ln>
        </p:spPr>
      </p:sp>
      <p:sp>
        <p:nvSpPr>
          <p:cNvPr id="32" name="Shape 30"/>
          <p:cNvSpPr/>
          <p:nvPr/>
        </p:nvSpPr>
        <p:spPr>
          <a:xfrm>
            <a:off x="3962400" y="3730752"/>
            <a:ext cx="414528" cy="414528"/>
          </a:xfrm>
          <a:prstGeom prst="rect">
            <a:avLst/>
          </a:prstGeom>
          <a:solidFill>
            <a:srgbClr val="E5E7EB"/>
          </a:solidFill>
          <a:ln w="12700">
            <a:solidFill>
              <a:srgbClr val="FFFFFF"/>
            </a:solidFill>
            <a:prstDash val="solid"/>
          </a:ln>
        </p:spPr>
      </p:sp>
      <p:sp>
        <p:nvSpPr>
          <p:cNvPr id="33" name="Shape 31"/>
          <p:cNvSpPr/>
          <p:nvPr/>
        </p:nvSpPr>
        <p:spPr>
          <a:xfrm>
            <a:off x="1889760" y="4145280"/>
            <a:ext cx="414528" cy="414528"/>
          </a:xfrm>
          <a:prstGeom prst="rect">
            <a:avLst/>
          </a:prstGeom>
          <a:solidFill>
            <a:srgbClr val="4B5563"/>
          </a:solidFill>
          <a:ln w="12700">
            <a:solidFill>
              <a:srgbClr val="FFFFFF"/>
            </a:solidFill>
            <a:prstDash val="solid"/>
          </a:ln>
        </p:spPr>
      </p:sp>
      <p:sp>
        <p:nvSpPr>
          <p:cNvPr id="34" name="Shape 32"/>
          <p:cNvSpPr/>
          <p:nvPr/>
        </p:nvSpPr>
        <p:spPr>
          <a:xfrm>
            <a:off x="2304288" y="4145280"/>
            <a:ext cx="414528" cy="414528"/>
          </a:xfrm>
          <a:prstGeom prst="rect">
            <a:avLst/>
          </a:prstGeom>
          <a:solidFill>
            <a:srgbClr val="9CA3AF"/>
          </a:solidFill>
          <a:ln w="12700">
            <a:solidFill>
              <a:srgbClr val="FFFFFF"/>
            </a:solidFill>
            <a:prstDash val="solid"/>
          </a:ln>
        </p:spPr>
      </p:sp>
      <p:sp>
        <p:nvSpPr>
          <p:cNvPr id="35" name="Shape 33"/>
          <p:cNvSpPr/>
          <p:nvPr/>
        </p:nvSpPr>
        <p:spPr>
          <a:xfrm>
            <a:off x="2718816" y="4145280"/>
            <a:ext cx="414528" cy="414528"/>
          </a:xfrm>
          <a:prstGeom prst="rect">
            <a:avLst/>
          </a:prstGeom>
          <a:solidFill>
            <a:srgbClr val="F3F4F6"/>
          </a:solidFill>
          <a:ln w="12700">
            <a:solidFill>
              <a:srgbClr val="FFFFFF"/>
            </a:solidFill>
            <a:prstDash val="solid"/>
          </a:ln>
        </p:spPr>
      </p:sp>
      <p:sp>
        <p:nvSpPr>
          <p:cNvPr id="36" name="Shape 34"/>
          <p:cNvSpPr/>
          <p:nvPr/>
        </p:nvSpPr>
        <p:spPr>
          <a:xfrm>
            <a:off x="3133344" y="4145280"/>
            <a:ext cx="414528" cy="414528"/>
          </a:xfrm>
          <a:prstGeom prst="rect">
            <a:avLst/>
          </a:prstGeom>
          <a:solidFill>
            <a:srgbClr val="4B5563"/>
          </a:solidFill>
          <a:ln w="12700">
            <a:solidFill>
              <a:srgbClr val="FFFFFF"/>
            </a:solidFill>
            <a:prstDash val="solid"/>
          </a:ln>
        </p:spPr>
      </p:sp>
      <p:sp>
        <p:nvSpPr>
          <p:cNvPr id="37" name="Shape 35"/>
          <p:cNvSpPr/>
          <p:nvPr/>
        </p:nvSpPr>
        <p:spPr>
          <a:xfrm>
            <a:off x="3547872" y="4145280"/>
            <a:ext cx="414528" cy="414528"/>
          </a:xfrm>
          <a:prstGeom prst="rect">
            <a:avLst/>
          </a:prstGeom>
          <a:solidFill>
            <a:srgbClr val="9CA3AF"/>
          </a:solidFill>
          <a:ln w="12700">
            <a:solidFill>
              <a:srgbClr val="FFFFFF"/>
            </a:solidFill>
            <a:prstDash val="solid"/>
          </a:ln>
        </p:spPr>
      </p:sp>
      <p:sp>
        <p:nvSpPr>
          <p:cNvPr id="38" name="Shape 36"/>
          <p:cNvSpPr/>
          <p:nvPr/>
        </p:nvSpPr>
        <p:spPr>
          <a:xfrm>
            <a:off x="3962400" y="4145280"/>
            <a:ext cx="414528" cy="414528"/>
          </a:xfrm>
          <a:prstGeom prst="rect">
            <a:avLst/>
          </a:prstGeom>
          <a:solidFill>
            <a:srgbClr val="F3F4F6"/>
          </a:solidFill>
          <a:ln w="12700">
            <a:solidFill>
              <a:srgbClr val="FFFFFF"/>
            </a:solidFill>
            <a:prstDash val="solid"/>
          </a:ln>
        </p:spPr>
      </p:sp>
      <p:sp>
        <p:nvSpPr>
          <p:cNvPr id="39" name="Shape 37"/>
          <p:cNvSpPr/>
          <p:nvPr/>
        </p:nvSpPr>
        <p:spPr>
          <a:xfrm>
            <a:off x="1889760" y="1889760"/>
            <a:ext cx="2487168" cy="0"/>
          </a:xfrm>
          <a:prstGeom prst="line">
            <a:avLst/>
          </a:prstGeom>
          <a:noFill/>
          <a:ln w="25400">
            <a:solidFill>
              <a:srgbClr val="DB2777"/>
            </a:solidFill>
            <a:prstDash val="solid"/>
            <a:headEnd type="triangle"/>
            <a:tailEnd type="triangle"/>
          </a:ln>
        </p:spPr>
      </p:sp>
      <p:sp>
        <p:nvSpPr>
          <p:cNvPr id="40" name="Text 38"/>
          <p:cNvSpPr txBox="1"/>
          <p:nvPr/>
        </p:nvSpPr>
        <p:spPr>
          <a:xfrm>
            <a:off x="1889760" y="1402080"/>
            <a:ext cx="2487168" cy="438912"/>
          </a:xfrm>
          <a:prstGeom prst="rect">
            <a:avLst/>
          </a:prstGeom>
          <a:noFill/>
          <a:ln/>
        </p:spPr>
        <p:txBody>
          <a:bodyPr wrap="square" lIns="0" tIns="0" rIns="0" bIns="0" rtlCol="0" anchor="ctr"/>
          <a:lstStyle/>
          <a:p>
            <a:pPr algn="ctr"/>
            <a:r>
              <a:rPr lang="en-US" sz="2133" b="1" dirty="0">
                <a:solidFill>
                  <a:srgbClr val="DB2777"/>
                </a:solidFill>
                <a:latin typeface="Microsoft YaHei" pitchFamily="34" charset="0"/>
                <a:ea typeface="Microsoft YaHei" pitchFamily="34" charset="-122"/>
                <a:cs typeface="Microsoft YaHei" pitchFamily="34" charset="-120"/>
              </a:rPr>
              <a:t>W 宽</a:t>
            </a:r>
            <a:endParaRPr lang="en-US" sz="2133" dirty="0"/>
          </a:p>
        </p:txBody>
      </p:sp>
      <p:sp>
        <p:nvSpPr>
          <p:cNvPr id="41" name="Shape 39"/>
          <p:cNvSpPr/>
          <p:nvPr/>
        </p:nvSpPr>
        <p:spPr>
          <a:xfrm>
            <a:off x="1706880" y="2072640"/>
            <a:ext cx="0" cy="2487168"/>
          </a:xfrm>
          <a:prstGeom prst="line">
            <a:avLst/>
          </a:prstGeom>
          <a:noFill/>
          <a:ln w="25400">
            <a:solidFill>
              <a:srgbClr val="0D9488"/>
            </a:solidFill>
            <a:prstDash val="solid"/>
            <a:headEnd type="triangle"/>
            <a:tailEnd type="triangle"/>
          </a:ln>
        </p:spPr>
      </p:sp>
      <p:sp>
        <p:nvSpPr>
          <p:cNvPr id="42" name="Text 40"/>
          <p:cNvSpPr txBox="1"/>
          <p:nvPr/>
        </p:nvSpPr>
        <p:spPr>
          <a:xfrm>
            <a:off x="731520" y="3096768"/>
            <a:ext cx="877824" cy="438912"/>
          </a:xfrm>
          <a:prstGeom prst="rect">
            <a:avLst/>
          </a:prstGeom>
          <a:noFill/>
          <a:ln/>
        </p:spPr>
        <p:txBody>
          <a:bodyPr wrap="square" lIns="0" tIns="0" rIns="0" bIns="0" rtlCol="0" anchor="ctr"/>
          <a:lstStyle/>
          <a:p>
            <a:pPr algn="r"/>
            <a:r>
              <a:rPr lang="en-US" sz="2133" b="1" dirty="0">
                <a:solidFill>
                  <a:srgbClr val="0D9488"/>
                </a:solidFill>
                <a:latin typeface="Microsoft YaHei" pitchFamily="34" charset="0"/>
                <a:ea typeface="Microsoft YaHei" pitchFamily="34" charset="-122"/>
                <a:cs typeface="Microsoft YaHei" pitchFamily="34" charset="-120"/>
              </a:rPr>
              <a:t>H 高</a:t>
            </a:r>
            <a:endParaRPr lang="en-US" sz="2133" dirty="0"/>
          </a:p>
        </p:txBody>
      </p:sp>
      <p:sp>
        <p:nvSpPr>
          <p:cNvPr id="43" name="Text 41"/>
          <p:cNvSpPr txBox="1"/>
          <p:nvPr/>
        </p:nvSpPr>
        <p:spPr>
          <a:xfrm>
            <a:off x="731520" y="4693920"/>
            <a:ext cx="4815840" cy="731520"/>
          </a:xfrm>
          <a:prstGeom prst="rect">
            <a:avLst/>
          </a:prstGeom>
          <a:noFill/>
          <a:ln/>
        </p:spPr>
        <p:txBody>
          <a:bodyPr wrap="square" lIns="0" tIns="0" rIns="0" bIns="0" rtlCol="0" anchor="ctr"/>
          <a:lstStyle/>
          <a:p>
            <a:pPr algn="ctr"/>
            <a:r>
              <a:rPr lang="en-US" sz="2133" b="1" dirty="0">
                <a:solidFill>
                  <a:srgbClr val="1F2937"/>
                </a:solidFill>
                <a:latin typeface="Microsoft YaHei" pitchFamily="34" charset="0"/>
                <a:ea typeface="Microsoft YaHei" pitchFamily="34" charset="-122"/>
                <a:cs typeface="Microsoft YaHei" pitchFamily="34" charset="-120"/>
              </a:rPr>
              <a:t>灰度图 = 1 张数字表格</a:t>
            </a:r>
            <a:endParaRPr lang="en-US" sz="2133" dirty="0"/>
          </a:p>
          <a:p>
            <a:pPr algn="ctr"/>
            <a:r>
              <a:rPr lang="en-US" sz="1733" dirty="0">
                <a:solidFill>
                  <a:srgbClr val="6B7280"/>
                </a:solidFill>
                <a:latin typeface="Microsoft YaHei" pitchFamily="34" charset="0"/>
                <a:ea typeface="Microsoft YaHei" pitchFamily="34" charset="-122"/>
                <a:cs typeface="Microsoft YaHei" pitchFamily="34" charset="-120"/>
              </a:rPr>
              <a:t>每个格子是一个像素的亮度</a:t>
            </a:r>
            <a:endParaRPr lang="en-US" sz="2133" dirty="0"/>
          </a:p>
        </p:txBody>
      </p:sp>
      <p:sp>
        <p:nvSpPr>
          <p:cNvPr id="44" name="Shape 42"/>
          <p:cNvSpPr/>
          <p:nvPr/>
        </p:nvSpPr>
        <p:spPr>
          <a:xfrm>
            <a:off x="5425440" y="3316224"/>
            <a:ext cx="1158240" cy="0"/>
          </a:xfrm>
          <a:prstGeom prst="line">
            <a:avLst/>
          </a:prstGeom>
          <a:noFill/>
          <a:ln w="25400">
            <a:solidFill>
              <a:srgbClr val="6B7280"/>
            </a:solidFill>
            <a:prstDash val="solid"/>
            <a:tailEnd type="triangle"/>
          </a:ln>
        </p:spPr>
      </p:sp>
      <p:sp>
        <p:nvSpPr>
          <p:cNvPr id="45" name="Text 43"/>
          <p:cNvSpPr txBox="1"/>
          <p:nvPr/>
        </p:nvSpPr>
        <p:spPr>
          <a:xfrm>
            <a:off x="5242560" y="2804160"/>
            <a:ext cx="1524000" cy="390144"/>
          </a:xfrm>
          <a:prstGeom prst="rect">
            <a:avLst/>
          </a:prstGeom>
          <a:noFill/>
          <a:ln/>
        </p:spPr>
        <p:txBody>
          <a:bodyPr wrap="square" lIns="0" tIns="0" rIns="0" bIns="0" rtlCol="0" anchor="ctr"/>
          <a:lstStyle/>
          <a:p>
            <a:pPr algn="ctr"/>
            <a:r>
              <a:rPr lang="en-US" sz="1600" dirty="0">
                <a:solidFill>
                  <a:srgbClr val="6B7280"/>
                </a:solidFill>
                <a:latin typeface="Microsoft YaHei" pitchFamily="34" charset="0"/>
                <a:ea typeface="Microsoft YaHei" pitchFamily="34" charset="-122"/>
                <a:cs typeface="Microsoft YaHei" pitchFamily="34" charset="-120"/>
              </a:rPr>
              <a:t>加上颜色</a:t>
            </a:r>
            <a:endParaRPr lang="en-US" sz="1600" dirty="0"/>
          </a:p>
        </p:txBody>
      </p:sp>
      <p:sp>
        <p:nvSpPr>
          <p:cNvPr id="46" name="Shape 44"/>
          <p:cNvSpPr/>
          <p:nvPr/>
        </p:nvSpPr>
        <p:spPr>
          <a:xfrm>
            <a:off x="8412480" y="1706880"/>
            <a:ext cx="2133600" cy="2133600"/>
          </a:xfrm>
          <a:prstGeom prst="rect">
            <a:avLst/>
          </a:prstGeom>
          <a:solidFill>
            <a:srgbClr val="3B82F6"/>
          </a:solidFill>
          <a:ln w="19050">
            <a:solidFill>
              <a:srgbClr val="FFFFFF"/>
            </a:solidFill>
            <a:prstDash val="solid"/>
          </a:ln>
        </p:spPr>
      </p:sp>
      <p:sp>
        <p:nvSpPr>
          <p:cNvPr id="47" name="Shape 45"/>
          <p:cNvSpPr/>
          <p:nvPr/>
        </p:nvSpPr>
        <p:spPr>
          <a:xfrm>
            <a:off x="8768080" y="1706880"/>
            <a:ext cx="0" cy="2133600"/>
          </a:xfrm>
          <a:prstGeom prst="line">
            <a:avLst/>
          </a:prstGeom>
          <a:noFill/>
          <a:ln w="6350">
            <a:solidFill>
              <a:srgbClr val="FFFFFF">
                <a:alpha val="45000"/>
              </a:srgbClr>
            </a:solidFill>
            <a:prstDash val="solid"/>
          </a:ln>
        </p:spPr>
      </p:sp>
      <p:sp>
        <p:nvSpPr>
          <p:cNvPr id="48" name="Shape 46"/>
          <p:cNvSpPr/>
          <p:nvPr/>
        </p:nvSpPr>
        <p:spPr>
          <a:xfrm>
            <a:off x="8412480" y="2062480"/>
            <a:ext cx="2133600" cy="0"/>
          </a:xfrm>
          <a:prstGeom prst="line">
            <a:avLst/>
          </a:prstGeom>
          <a:noFill/>
          <a:ln w="6350">
            <a:solidFill>
              <a:srgbClr val="FFFFFF">
                <a:alpha val="45000"/>
              </a:srgbClr>
            </a:solidFill>
            <a:prstDash val="solid"/>
          </a:ln>
        </p:spPr>
      </p:sp>
      <p:sp>
        <p:nvSpPr>
          <p:cNvPr id="49" name="Shape 47"/>
          <p:cNvSpPr/>
          <p:nvPr/>
        </p:nvSpPr>
        <p:spPr>
          <a:xfrm>
            <a:off x="9123680" y="1706880"/>
            <a:ext cx="0" cy="2133600"/>
          </a:xfrm>
          <a:prstGeom prst="line">
            <a:avLst/>
          </a:prstGeom>
          <a:noFill/>
          <a:ln w="6350">
            <a:solidFill>
              <a:srgbClr val="FFFFFF">
                <a:alpha val="45000"/>
              </a:srgbClr>
            </a:solidFill>
            <a:prstDash val="solid"/>
          </a:ln>
        </p:spPr>
      </p:sp>
      <p:sp>
        <p:nvSpPr>
          <p:cNvPr id="50" name="Shape 48"/>
          <p:cNvSpPr/>
          <p:nvPr/>
        </p:nvSpPr>
        <p:spPr>
          <a:xfrm>
            <a:off x="8412480" y="2418080"/>
            <a:ext cx="2133600" cy="0"/>
          </a:xfrm>
          <a:prstGeom prst="line">
            <a:avLst/>
          </a:prstGeom>
          <a:noFill/>
          <a:ln w="6350">
            <a:solidFill>
              <a:srgbClr val="FFFFFF">
                <a:alpha val="45000"/>
              </a:srgbClr>
            </a:solidFill>
            <a:prstDash val="solid"/>
          </a:ln>
        </p:spPr>
      </p:sp>
      <p:sp>
        <p:nvSpPr>
          <p:cNvPr id="51" name="Shape 49"/>
          <p:cNvSpPr/>
          <p:nvPr/>
        </p:nvSpPr>
        <p:spPr>
          <a:xfrm>
            <a:off x="9479280" y="1706880"/>
            <a:ext cx="0" cy="2133600"/>
          </a:xfrm>
          <a:prstGeom prst="line">
            <a:avLst/>
          </a:prstGeom>
          <a:noFill/>
          <a:ln w="6350">
            <a:solidFill>
              <a:srgbClr val="FFFFFF">
                <a:alpha val="45000"/>
              </a:srgbClr>
            </a:solidFill>
            <a:prstDash val="solid"/>
          </a:ln>
        </p:spPr>
      </p:sp>
      <p:sp>
        <p:nvSpPr>
          <p:cNvPr id="52" name="Shape 50"/>
          <p:cNvSpPr/>
          <p:nvPr/>
        </p:nvSpPr>
        <p:spPr>
          <a:xfrm>
            <a:off x="8412480" y="2773680"/>
            <a:ext cx="2133600" cy="0"/>
          </a:xfrm>
          <a:prstGeom prst="line">
            <a:avLst/>
          </a:prstGeom>
          <a:noFill/>
          <a:ln w="6350">
            <a:solidFill>
              <a:srgbClr val="FFFFFF">
                <a:alpha val="45000"/>
              </a:srgbClr>
            </a:solidFill>
            <a:prstDash val="solid"/>
          </a:ln>
        </p:spPr>
      </p:sp>
      <p:sp>
        <p:nvSpPr>
          <p:cNvPr id="53" name="Shape 51"/>
          <p:cNvSpPr/>
          <p:nvPr/>
        </p:nvSpPr>
        <p:spPr>
          <a:xfrm>
            <a:off x="9834880" y="1706880"/>
            <a:ext cx="0" cy="2133600"/>
          </a:xfrm>
          <a:prstGeom prst="line">
            <a:avLst/>
          </a:prstGeom>
          <a:noFill/>
          <a:ln w="6350">
            <a:solidFill>
              <a:srgbClr val="FFFFFF">
                <a:alpha val="45000"/>
              </a:srgbClr>
            </a:solidFill>
            <a:prstDash val="solid"/>
          </a:ln>
        </p:spPr>
      </p:sp>
      <p:sp>
        <p:nvSpPr>
          <p:cNvPr id="54" name="Shape 52"/>
          <p:cNvSpPr/>
          <p:nvPr/>
        </p:nvSpPr>
        <p:spPr>
          <a:xfrm>
            <a:off x="8412480" y="3129280"/>
            <a:ext cx="2133600" cy="0"/>
          </a:xfrm>
          <a:prstGeom prst="line">
            <a:avLst/>
          </a:prstGeom>
          <a:noFill/>
          <a:ln w="6350">
            <a:solidFill>
              <a:srgbClr val="FFFFFF">
                <a:alpha val="45000"/>
              </a:srgbClr>
            </a:solidFill>
            <a:prstDash val="solid"/>
          </a:ln>
        </p:spPr>
      </p:sp>
      <p:sp>
        <p:nvSpPr>
          <p:cNvPr id="55" name="Shape 53"/>
          <p:cNvSpPr/>
          <p:nvPr/>
        </p:nvSpPr>
        <p:spPr>
          <a:xfrm>
            <a:off x="10190480" y="1706880"/>
            <a:ext cx="0" cy="2133600"/>
          </a:xfrm>
          <a:prstGeom prst="line">
            <a:avLst/>
          </a:prstGeom>
          <a:noFill/>
          <a:ln w="6350">
            <a:solidFill>
              <a:srgbClr val="FFFFFF">
                <a:alpha val="45000"/>
              </a:srgbClr>
            </a:solidFill>
            <a:prstDash val="solid"/>
          </a:ln>
        </p:spPr>
      </p:sp>
      <p:sp>
        <p:nvSpPr>
          <p:cNvPr id="56" name="Shape 54"/>
          <p:cNvSpPr/>
          <p:nvPr/>
        </p:nvSpPr>
        <p:spPr>
          <a:xfrm>
            <a:off x="8412480" y="3484880"/>
            <a:ext cx="2133600" cy="0"/>
          </a:xfrm>
          <a:prstGeom prst="line">
            <a:avLst/>
          </a:prstGeom>
          <a:noFill/>
          <a:ln w="6350">
            <a:solidFill>
              <a:srgbClr val="FFFFFF">
                <a:alpha val="45000"/>
              </a:srgbClr>
            </a:solidFill>
            <a:prstDash val="solid"/>
          </a:ln>
        </p:spPr>
      </p:sp>
      <p:sp>
        <p:nvSpPr>
          <p:cNvPr id="57" name="Text 55"/>
          <p:cNvSpPr txBox="1"/>
          <p:nvPr/>
        </p:nvSpPr>
        <p:spPr>
          <a:xfrm>
            <a:off x="10180320" y="1731264"/>
            <a:ext cx="316992" cy="316992"/>
          </a:xfrm>
          <a:prstGeom prst="rect">
            <a:avLst/>
          </a:prstGeom>
          <a:noFill/>
          <a:ln/>
        </p:spPr>
        <p:txBody>
          <a:bodyPr wrap="square" lIns="0" tIns="0" rIns="0" bIns="0" rtlCol="0" anchor="ctr"/>
          <a:lstStyle/>
          <a:p>
            <a:pPr algn="ctr"/>
            <a:r>
              <a:rPr lang="en-US" sz="1600" b="1" dirty="0">
                <a:solidFill>
                  <a:srgbClr val="FFFFFF"/>
                </a:solidFill>
                <a:latin typeface="Arial" pitchFamily="34" charset="0"/>
                <a:ea typeface="Arial" pitchFamily="34" charset="-122"/>
                <a:cs typeface="Arial" pitchFamily="34" charset="-120"/>
              </a:rPr>
              <a:t>B</a:t>
            </a:r>
            <a:endParaRPr lang="en-US" sz="1600" dirty="0"/>
          </a:p>
        </p:txBody>
      </p:sp>
      <p:sp>
        <p:nvSpPr>
          <p:cNvPr id="58" name="Shape 56"/>
          <p:cNvSpPr/>
          <p:nvPr/>
        </p:nvSpPr>
        <p:spPr>
          <a:xfrm>
            <a:off x="8046720" y="2072640"/>
            <a:ext cx="2133600" cy="2133600"/>
          </a:xfrm>
          <a:prstGeom prst="rect">
            <a:avLst/>
          </a:prstGeom>
          <a:solidFill>
            <a:srgbClr val="22C55E"/>
          </a:solidFill>
          <a:ln w="19050">
            <a:solidFill>
              <a:srgbClr val="FFFFFF"/>
            </a:solidFill>
            <a:prstDash val="solid"/>
          </a:ln>
        </p:spPr>
      </p:sp>
      <p:sp>
        <p:nvSpPr>
          <p:cNvPr id="59" name="Shape 57"/>
          <p:cNvSpPr/>
          <p:nvPr/>
        </p:nvSpPr>
        <p:spPr>
          <a:xfrm>
            <a:off x="8402320" y="2072640"/>
            <a:ext cx="0" cy="2133600"/>
          </a:xfrm>
          <a:prstGeom prst="line">
            <a:avLst/>
          </a:prstGeom>
          <a:noFill/>
          <a:ln w="6350">
            <a:solidFill>
              <a:srgbClr val="FFFFFF">
                <a:alpha val="45000"/>
              </a:srgbClr>
            </a:solidFill>
            <a:prstDash val="solid"/>
          </a:ln>
        </p:spPr>
      </p:sp>
      <p:sp>
        <p:nvSpPr>
          <p:cNvPr id="60" name="Shape 58"/>
          <p:cNvSpPr/>
          <p:nvPr/>
        </p:nvSpPr>
        <p:spPr>
          <a:xfrm>
            <a:off x="8046720" y="2428240"/>
            <a:ext cx="2133600" cy="0"/>
          </a:xfrm>
          <a:prstGeom prst="line">
            <a:avLst/>
          </a:prstGeom>
          <a:noFill/>
          <a:ln w="6350">
            <a:solidFill>
              <a:srgbClr val="FFFFFF">
                <a:alpha val="45000"/>
              </a:srgbClr>
            </a:solidFill>
            <a:prstDash val="solid"/>
          </a:ln>
        </p:spPr>
      </p:sp>
      <p:sp>
        <p:nvSpPr>
          <p:cNvPr id="61" name="Shape 59"/>
          <p:cNvSpPr/>
          <p:nvPr/>
        </p:nvSpPr>
        <p:spPr>
          <a:xfrm>
            <a:off x="8757920" y="2072640"/>
            <a:ext cx="0" cy="2133600"/>
          </a:xfrm>
          <a:prstGeom prst="line">
            <a:avLst/>
          </a:prstGeom>
          <a:noFill/>
          <a:ln w="6350">
            <a:solidFill>
              <a:srgbClr val="FFFFFF">
                <a:alpha val="45000"/>
              </a:srgbClr>
            </a:solidFill>
            <a:prstDash val="solid"/>
          </a:ln>
        </p:spPr>
      </p:sp>
      <p:sp>
        <p:nvSpPr>
          <p:cNvPr id="62" name="Shape 60"/>
          <p:cNvSpPr/>
          <p:nvPr/>
        </p:nvSpPr>
        <p:spPr>
          <a:xfrm>
            <a:off x="8046720" y="2783840"/>
            <a:ext cx="2133600" cy="0"/>
          </a:xfrm>
          <a:prstGeom prst="line">
            <a:avLst/>
          </a:prstGeom>
          <a:noFill/>
          <a:ln w="6350">
            <a:solidFill>
              <a:srgbClr val="FFFFFF">
                <a:alpha val="45000"/>
              </a:srgbClr>
            </a:solidFill>
            <a:prstDash val="solid"/>
          </a:ln>
        </p:spPr>
      </p:sp>
      <p:sp>
        <p:nvSpPr>
          <p:cNvPr id="63" name="Shape 61"/>
          <p:cNvSpPr/>
          <p:nvPr/>
        </p:nvSpPr>
        <p:spPr>
          <a:xfrm>
            <a:off x="9113520" y="2072640"/>
            <a:ext cx="0" cy="2133600"/>
          </a:xfrm>
          <a:prstGeom prst="line">
            <a:avLst/>
          </a:prstGeom>
          <a:noFill/>
          <a:ln w="6350">
            <a:solidFill>
              <a:srgbClr val="FFFFFF">
                <a:alpha val="45000"/>
              </a:srgbClr>
            </a:solidFill>
            <a:prstDash val="solid"/>
          </a:ln>
        </p:spPr>
      </p:sp>
      <p:sp>
        <p:nvSpPr>
          <p:cNvPr id="64" name="Shape 62"/>
          <p:cNvSpPr/>
          <p:nvPr/>
        </p:nvSpPr>
        <p:spPr>
          <a:xfrm>
            <a:off x="8046720" y="3139440"/>
            <a:ext cx="2133600" cy="0"/>
          </a:xfrm>
          <a:prstGeom prst="line">
            <a:avLst/>
          </a:prstGeom>
          <a:noFill/>
          <a:ln w="6350">
            <a:solidFill>
              <a:srgbClr val="FFFFFF">
                <a:alpha val="45000"/>
              </a:srgbClr>
            </a:solidFill>
            <a:prstDash val="solid"/>
          </a:ln>
        </p:spPr>
      </p:sp>
      <p:sp>
        <p:nvSpPr>
          <p:cNvPr id="65" name="Shape 63"/>
          <p:cNvSpPr/>
          <p:nvPr/>
        </p:nvSpPr>
        <p:spPr>
          <a:xfrm>
            <a:off x="9469120" y="2072640"/>
            <a:ext cx="0" cy="2133600"/>
          </a:xfrm>
          <a:prstGeom prst="line">
            <a:avLst/>
          </a:prstGeom>
          <a:noFill/>
          <a:ln w="6350">
            <a:solidFill>
              <a:srgbClr val="FFFFFF">
                <a:alpha val="45000"/>
              </a:srgbClr>
            </a:solidFill>
            <a:prstDash val="solid"/>
          </a:ln>
        </p:spPr>
      </p:sp>
      <p:sp>
        <p:nvSpPr>
          <p:cNvPr id="66" name="Shape 64"/>
          <p:cNvSpPr/>
          <p:nvPr/>
        </p:nvSpPr>
        <p:spPr>
          <a:xfrm>
            <a:off x="8046720" y="3495040"/>
            <a:ext cx="2133600" cy="0"/>
          </a:xfrm>
          <a:prstGeom prst="line">
            <a:avLst/>
          </a:prstGeom>
          <a:noFill/>
          <a:ln w="6350">
            <a:solidFill>
              <a:srgbClr val="FFFFFF">
                <a:alpha val="45000"/>
              </a:srgbClr>
            </a:solidFill>
            <a:prstDash val="solid"/>
          </a:ln>
        </p:spPr>
      </p:sp>
      <p:sp>
        <p:nvSpPr>
          <p:cNvPr id="67" name="Shape 65"/>
          <p:cNvSpPr/>
          <p:nvPr/>
        </p:nvSpPr>
        <p:spPr>
          <a:xfrm>
            <a:off x="9824720" y="2072640"/>
            <a:ext cx="0" cy="2133600"/>
          </a:xfrm>
          <a:prstGeom prst="line">
            <a:avLst/>
          </a:prstGeom>
          <a:noFill/>
          <a:ln w="6350">
            <a:solidFill>
              <a:srgbClr val="FFFFFF">
                <a:alpha val="45000"/>
              </a:srgbClr>
            </a:solidFill>
            <a:prstDash val="solid"/>
          </a:ln>
        </p:spPr>
      </p:sp>
      <p:sp>
        <p:nvSpPr>
          <p:cNvPr id="68" name="Shape 66"/>
          <p:cNvSpPr/>
          <p:nvPr/>
        </p:nvSpPr>
        <p:spPr>
          <a:xfrm>
            <a:off x="8046720" y="3850640"/>
            <a:ext cx="2133600" cy="0"/>
          </a:xfrm>
          <a:prstGeom prst="line">
            <a:avLst/>
          </a:prstGeom>
          <a:noFill/>
          <a:ln w="6350">
            <a:solidFill>
              <a:srgbClr val="FFFFFF">
                <a:alpha val="45000"/>
              </a:srgbClr>
            </a:solidFill>
            <a:prstDash val="solid"/>
          </a:ln>
        </p:spPr>
      </p:sp>
      <p:sp>
        <p:nvSpPr>
          <p:cNvPr id="69" name="Text 67"/>
          <p:cNvSpPr txBox="1"/>
          <p:nvPr/>
        </p:nvSpPr>
        <p:spPr>
          <a:xfrm>
            <a:off x="9814560" y="2097024"/>
            <a:ext cx="316992" cy="316992"/>
          </a:xfrm>
          <a:prstGeom prst="rect">
            <a:avLst/>
          </a:prstGeom>
          <a:noFill/>
          <a:ln/>
        </p:spPr>
        <p:txBody>
          <a:bodyPr wrap="square" lIns="0" tIns="0" rIns="0" bIns="0" rtlCol="0" anchor="ctr"/>
          <a:lstStyle/>
          <a:p>
            <a:pPr algn="ctr"/>
            <a:r>
              <a:rPr lang="en-US" sz="1600" b="1" dirty="0">
                <a:solidFill>
                  <a:srgbClr val="FFFFFF"/>
                </a:solidFill>
                <a:latin typeface="Arial" pitchFamily="34" charset="0"/>
                <a:ea typeface="Arial" pitchFamily="34" charset="-122"/>
                <a:cs typeface="Arial" pitchFamily="34" charset="-120"/>
              </a:rPr>
              <a:t>G</a:t>
            </a:r>
            <a:endParaRPr lang="en-US" sz="1600" dirty="0"/>
          </a:p>
        </p:txBody>
      </p:sp>
      <p:sp>
        <p:nvSpPr>
          <p:cNvPr id="70" name="Shape 68"/>
          <p:cNvSpPr/>
          <p:nvPr/>
        </p:nvSpPr>
        <p:spPr>
          <a:xfrm>
            <a:off x="7680960" y="2438400"/>
            <a:ext cx="2133600" cy="2133600"/>
          </a:xfrm>
          <a:prstGeom prst="rect">
            <a:avLst/>
          </a:prstGeom>
          <a:solidFill>
            <a:srgbClr val="EF4444"/>
          </a:solidFill>
          <a:ln w="19050">
            <a:solidFill>
              <a:srgbClr val="FFFFFF"/>
            </a:solidFill>
            <a:prstDash val="solid"/>
          </a:ln>
        </p:spPr>
      </p:sp>
      <p:sp>
        <p:nvSpPr>
          <p:cNvPr id="71" name="Shape 69"/>
          <p:cNvSpPr/>
          <p:nvPr/>
        </p:nvSpPr>
        <p:spPr>
          <a:xfrm>
            <a:off x="8036560" y="2438400"/>
            <a:ext cx="0" cy="2133600"/>
          </a:xfrm>
          <a:prstGeom prst="line">
            <a:avLst/>
          </a:prstGeom>
          <a:noFill/>
          <a:ln w="6350">
            <a:solidFill>
              <a:srgbClr val="FFFFFF">
                <a:alpha val="45000"/>
              </a:srgbClr>
            </a:solidFill>
            <a:prstDash val="solid"/>
          </a:ln>
        </p:spPr>
      </p:sp>
      <p:sp>
        <p:nvSpPr>
          <p:cNvPr id="72" name="Shape 70"/>
          <p:cNvSpPr/>
          <p:nvPr/>
        </p:nvSpPr>
        <p:spPr>
          <a:xfrm>
            <a:off x="7680960" y="2794000"/>
            <a:ext cx="2133600" cy="0"/>
          </a:xfrm>
          <a:prstGeom prst="line">
            <a:avLst/>
          </a:prstGeom>
          <a:noFill/>
          <a:ln w="6350">
            <a:solidFill>
              <a:srgbClr val="FFFFFF">
                <a:alpha val="45000"/>
              </a:srgbClr>
            </a:solidFill>
            <a:prstDash val="solid"/>
          </a:ln>
        </p:spPr>
      </p:sp>
      <p:sp>
        <p:nvSpPr>
          <p:cNvPr id="73" name="Shape 71"/>
          <p:cNvSpPr/>
          <p:nvPr/>
        </p:nvSpPr>
        <p:spPr>
          <a:xfrm>
            <a:off x="8392160" y="2438400"/>
            <a:ext cx="0" cy="2133600"/>
          </a:xfrm>
          <a:prstGeom prst="line">
            <a:avLst/>
          </a:prstGeom>
          <a:noFill/>
          <a:ln w="6350">
            <a:solidFill>
              <a:srgbClr val="FFFFFF">
                <a:alpha val="45000"/>
              </a:srgbClr>
            </a:solidFill>
            <a:prstDash val="solid"/>
          </a:ln>
        </p:spPr>
      </p:sp>
      <p:sp>
        <p:nvSpPr>
          <p:cNvPr id="74" name="Shape 72"/>
          <p:cNvSpPr/>
          <p:nvPr/>
        </p:nvSpPr>
        <p:spPr>
          <a:xfrm>
            <a:off x="7680960" y="3149600"/>
            <a:ext cx="2133600" cy="0"/>
          </a:xfrm>
          <a:prstGeom prst="line">
            <a:avLst/>
          </a:prstGeom>
          <a:noFill/>
          <a:ln w="6350">
            <a:solidFill>
              <a:srgbClr val="FFFFFF">
                <a:alpha val="45000"/>
              </a:srgbClr>
            </a:solidFill>
            <a:prstDash val="solid"/>
          </a:ln>
        </p:spPr>
      </p:sp>
      <p:sp>
        <p:nvSpPr>
          <p:cNvPr id="75" name="Shape 73"/>
          <p:cNvSpPr/>
          <p:nvPr/>
        </p:nvSpPr>
        <p:spPr>
          <a:xfrm>
            <a:off x="8747760" y="2438400"/>
            <a:ext cx="0" cy="2133600"/>
          </a:xfrm>
          <a:prstGeom prst="line">
            <a:avLst/>
          </a:prstGeom>
          <a:noFill/>
          <a:ln w="6350">
            <a:solidFill>
              <a:srgbClr val="FFFFFF">
                <a:alpha val="45000"/>
              </a:srgbClr>
            </a:solidFill>
            <a:prstDash val="solid"/>
          </a:ln>
        </p:spPr>
      </p:sp>
      <p:sp>
        <p:nvSpPr>
          <p:cNvPr id="76" name="Shape 74"/>
          <p:cNvSpPr/>
          <p:nvPr/>
        </p:nvSpPr>
        <p:spPr>
          <a:xfrm>
            <a:off x="7680960" y="3505200"/>
            <a:ext cx="2133600" cy="0"/>
          </a:xfrm>
          <a:prstGeom prst="line">
            <a:avLst/>
          </a:prstGeom>
          <a:noFill/>
          <a:ln w="6350">
            <a:solidFill>
              <a:srgbClr val="FFFFFF">
                <a:alpha val="45000"/>
              </a:srgbClr>
            </a:solidFill>
            <a:prstDash val="solid"/>
          </a:ln>
        </p:spPr>
      </p:sp>
      <p:sp>
        <p:nvSpPr>
          <p:cNvPr id="77" name="Shape 75"/>
          <p:cNvSpPr/>
          <p:nvPr/>
        </p:nvSpPr>
        <p:spPr>
          <a:xfrm>
            <a:off x="9103360" y="2438400"/>
            <a:ext cx="0" cy="2133600"/>
          </a:xfrm>
          <a:prstGeom prst="line">
            <a:avLst/>
          </a:prstGeom>
          <a:noFill/>
          <a:ln w="6350">
            <a:solidFill>
              <a:srgbClr val="FFFFFF">
                <a:alpha val="45000"/>
              </a:srgbClr>
            </a:solidFill>
            <a:prstDash val="solid"/>
          </a:ln>
        </p:spPr>
      </p:sp>
      <p:sp>
        <p:nvSpPr>
          <p:cNvPr id="78" name="Shape 76"/>
          <p:cNvSpPr/>
          <p:nvPr/>
        </p:nvSpPr>
        <p:spPr>
          <a:xfrm>
            <a:off x="7680960" y="3860800"/>
            <a:ext cx="2133600" cy="0"/>
          </a:xfrm>
          <a:prstGeom prst="line">
            <a:avLst/>
          </a:prstGeom>
          <a:noFill/>
          <a:ln w="6350">
            <a:solidFill>
              <a:srgbClr val="FFFFFF">
                <a:alpha val="45000"/>
              </a:srgbClr>
            </a:solidFill>
            <a:prstDash val="solid"/>
          </a:ln>
        </p:spPr>
      </p:sp>
      <p:sp>
        <p:nvSpPr>
          <p:cNvPr id="79" name="Shape 77"/>
          <p:cNvSpPr/>
          <p:nvPr/>
        </p:nvSpPr>
        <p:spPr>
          <a:xfrm>
            <a:off x="9458960" y="2438400"/>
            <a:ext cx="0" cy="2133600"/>
          </a:xfrm>
          <a:prstGeom prst="line">
            <a:avLst/>
          </a:prstGeom>
          <a:noFill/>
          <a:ln w="6350">
            <a:solidFill>
              <a:srgbClr val="FFFFFF">
                <a:alpha val="45000"/>
              </a:srgbClr>
            </a:solidFill>
            <a:prstDash val="solid"/>
          </a:ln>
        </p:spPr>
      </p:sp>
      <p:sp>
        <p:nvSpPr>
          <p:cNvPr id="80" name="Shape 78"/>
          <p:cNvSpPr/>
          <p:nvPr/>
        </p:nvSpPr>
        <p:spPr>
          <a:xfrm>
            <a:off x="7680960" y="4216400"/>
            <a:ext cx="2133600" cy="0"/>
          </a:xfrm>
          <a:prstGeom prst="line">
            <a:avLst/>
          </a:prstGeom>
          <a:noFill/>
          <a:ln w="6350">
            <a:solidFill>
              <a:srgbClr val="FFFFFF">
                <a:alpha val="45000"/>
              </a:srgbClr>
            </a:solidFill>
            <a:prstDash val="solid"/>
          </a:ln>
        </p:spPr>
      </p:sp>
      <p:sp>
        <p:nvSpPr>
          <p:cNvPr id="81" name="Text 79"/>
          <p:cNvSpPr txBox="1"/>
          <p:nvPr/>
        </p:nvSpPr>
        <p:spPr>
          <a:xfrm>
            <a:off x="9448800" y="2462784"/>
            <a:ext cx="316992" cy="316992"/>
          </a:xfrm>
          <a:prstGeom prst="rect">
            <a:avLst/>
          </a:prstGeom>
          <a:noFill/>
          <a:ln/>
        </p:spPr>
        <p:txBody>
          <a:bodyPr wrap="square" lIns="0" tIns="0" rIns="0" bIns="0" rtlCol="0" anchor="ctr"/>
          <a:lstStyle/>
          <a:p>
            <a:pPr algn="ctr"/>
            <a:r>
              <a:rPr lang="en-US" sz="1600" b="1" dirty="0">
                <a:solidFill>
                  <a:srgbClr val="FFFFFF"/>
                </a:solidFill>
                <a:latin typeface="Arial" pitchFamily="34" charset="0"/>
                <a:ea typeface="Arial" pitchFamily="34" charset="-122"/>
                <a:cs typeface="Arial" pitchFamily="34" charset="-120"/>
              </a:rPr>
              <a:t>R</a:t>
            </a:r>
            <a:endParaRPr lang="en-US" sz="1600" dirty="0"/>
          </a:p>
        </p:txBody>
      </p:sp>
      <p:sp>
        <p:nvSpPr>
          <p:cNvPr id="82" name="Shape 80"/>
          <p:cNvSpPr/>
          <p:nvPr/>
        </p:nvSpPr>
        <p:spPr>
          <a:xfrm flipH="1">
            <a:off x="7437120" y="1463040"/>
            <a:ext cx="731520" cy="731520"/>
          </a:xfrm>
          <a:prstGeom prst="line">
            <a:avLst/>
          </a:prstGeom>
          <a:noFill/>
          <a:ln w="25400">
            <a:solidFill>
              <a:srgbClr val="EA580C"/>
            </a:solidFill>
            <a:prstDash val="solid"/>
            <a:headEnd type="triangle"/>
            <a:tailEnd type="triangle"/>
          </a:ln>
        </p:spPr>
      </p:sp>
      <p:sp>
        <p:nvSpPr>
          <p:cNvPr id="83" name="Text 81"/>
          <p:cNvSpPr txBox="1"/>
          <p:nvPr/>
        </p:nvSpPr>
        <p:spPr>
          <a:xfrm>
            <a:off x="5547360" y="1645920"/>
            <a:ext cx="1767840" cy="487680"/>
          </a:xfrm>
          <a:prstGeom prst="rect">
            <a:avLst/>
          </a:prstGeom>
          <a:noFill/>
          <a:ln/>
        </p:spPr>
        <p:txBody>
          <a:bodyPr wrap="square" lIns="0" tIns="0" rIns="0" bIns="0" rtlCol="0" anchor="ctr"/>
          <a:lstStyle/>
          <a:p>
            <a:pPr algn="r"/>
            <a:r>
              <a:rPr lang="en-US" sz="2133" b="1" dirty="0">
                <a:solidFill>
                  <a:srgbClr val="EA580C"/>
                </a:solidFill>
                <a:latin typeface="Microsoft YaHei" pitchFamily="34" charset="0"/>
                <a:ea typeface="Microsoft YaHei" pitchFamily="34" charset="-122"/>
                <a:cs typeface="Microsoft YaHei" pitchFamily="34" charset="-120"/>
              </a:rPr>
              <a:t>C 通道 = 3</a:t>
            </a:r>
            <a:endParaRPr lang="en-US" sz="2133" dirty="0"/>
          </a:p>
        </p:txBody>
      </p:sp>
      <p:sp>
        <p:nvSpPr>
          <p:cNvPr id="84" name="Text 82"/>
          <p:cNvSpPr txBox="1"/>
          <p:nvPr/>
        </p:nvSpPr>
        <p:spPr>
          <a:xfrm>
            <a:off x="6644640" y="4693920"/>
            <a:ext cx="4815840" cy="731520"/>
          </a:xfrm>
          <a:prstGeom prst="rect">
            <a:avLst/>
          </a:prstGeom>
          <a:noFill/>
          <a:ln/>
        </p:spPr>
        <p:txBody>
          <a:bodyPr wrap="square" lIns="0" tIns="0" rIns="0" bIns="0" rtlCol="0" anchor="ctr"/>
          <a:lstStyle/>
          <a:p>
            <a:pPr algn="ctr"/>
            <a:r>
              <a:rPr lang="en-US" sz="2133" b="1" dirty="0">
                <a:solidFill>
                  <a:srgbClr val="1F2937"/>
                </a:solidFill>
                <a:latin typeface="Microsoft YaHei" pitchFamily="34" charset="0"/>
                <a:ea typeface="Microsoft YaHei" pitchFamily="34" charset="-122"/>
                <a:cs typeface="Microsoft YaHei" pitchFamily="34" charset="-120"/>
              </a:rPr>
              <a:t>彩色图 = 3 张表格叠在一起</a:t>
            </a:r>
            <a:endParaRPr lang="en-US" sz="2133" dirty="0"/>
          </a:p>
          <a:p>
            <a:pPr algn="ctr"/>
            <a:r>
              <a:rPr lang="en-US" sz="1733" dirty="0">
                <a:solidFill>
                  <a:srgbClr val="6B7280"/>
                </a:solidFill>
                <a:latin typeface="Microsoft YaHei" pitchFamily="34" charset="0"/>
                <a:ea typeface="Microsoft YaHei" pitchFamily="34" charset="-122"/>
                <a:cs typeface="Microsoft YaHei" pitchFamily="34" charset="-120"/>
              </a:rPr>
              <a:t>红、绿、蓝各一张，每张都是 H × W</a:t>
            </a:r>
            <a:endParaRPr lang="en-US" sz="2133" dirty="0"/>
          </a:p>
        </p:txBody>
      </p:sp>
      <p:sp>
        <p:nvSpPr>
          <p:cNvPr id="85" name="Shape 83"/>
          <p:cNvSpPr/>
          <p:nvPr/>
        </p:nvSpPr>
        <p:spPr>
          <a:xfrm>
            <a:off x="731520" y="5608320"/>
            <a:ext cx="3413760" cy="670560"/>
          </a:xfrm>
          <a:prstGeom prst="roundRect">
            <a:avLst>
              <a:gd name="adj" fmla="val 18182"/>
            </a:avLst>
          </a:prstGeom>
          <a:solidFill>
            <a:srgbClr val="0D9488">
              <a:alpha val="12000"/>
            </a:srgbClr>
          </a:solidFill>
          <a:ln w="12700">
            <a:solidFill>
              <a:srgbClr val="0D9488">
                <a:alpha val="0"/>
              </a:srgbClr>
            </a:solidFill>
            <a:prstDash val="solid"/>
          </a:ln>
        </p:spPr>
      </p:sp>
      <p:sp>
        <p:nvSpPr>
          <p:cNvPr id="86" name="Text 84"/>
          <p:cNvSpPr txBox="1"/>
          <p:nvPr/>
        </p:nvSpPr>
        <p:spPr>
          <a:xfrm>
            <a:off x="975360" y="5608320"/>
            <a:ext cx="3048000" cy="670560"/>
          </a:xfrm>
          <a:prstGeom prst="rect">
            <a:avLst/>
          </a:prstGeom>
          <a:noFill/>
          <a:ln/>
        </p:spPr>
        <p:txBody>
          <a:bodyPr wrap="square" lIns="0" tIns="0" rIns="0" bIns="0" rtlCol="0" anchor="ctr"/>
          <a:lstStyle/>
          <a:p>
            <a:r>
              <a:rPr lang="en-US" sz="2400" b="1" dirty="0">
                <a:solidFill>
                  <a:srgbClr val="0D9488"/>
                </a:solidFill>
                <a:latin typeface="Arial" pitchFamily="34" charset="0"/>
                <a:ea typeface="Arial" pitchFamily="34" charset="-122"/>
                <a:cs typeface="Arial" pitchFamily="34" charset="-120"/>
              </a:rPr>
              <a:t>H  </a:t>
            </a:r>
            <a:r>
              <a:rPr lang="en-US" sz="1867" dirty="0">
                <a:solidFill>
                  <a:srgbClr val="1F2937"/>
                </a:solidFill>
                <a:latin typeface="Microsoft YaHei" pitchFamily="34" charset="0"/>
                <a:ea typeface="Microsoft YaHei" pitchFamily="34" charset="-122"/>
                <a:cs typeface="Microsoft YaHei" pitchFamily="34" charset="-120"/>
              </a:rPr>
              <a:t>高：有多少行像素</a:t>
            </a:r>
            <a:endParaRPr lang="en-US" sz="2400" dirty="0"/>
          </a:p>
        </p:txBody>
      </p:sp>
      <p:sp>
        <p:nvSpPr>
          <p:cNvPr id="87" name="Shape 85"/>
          <p:cNvSpPr/>
          <p:nvPr/>
        </p:nvSpPr>
        <p:spPr>
          <a:xfrm>
            <a:off x="4389120" y="5608320"/>
            <a:ext cx="3413760" cy="670560"/>
          </a:xfrm>
          <a:prstGeom prst="roundRect">
            <a:avLst>
              <a:gd name="adj" fmla="val 18182"/>
            </a:avLst>
          </a:prstGeom>
          <a:solidFill>
            <a:srgbClr val="DB2777">
              <a:alpha val="12000"/>
            </a:srgbClr>
          </a:solidFill>
          <a:ln w="12700">
            <a:solidFill>
              <a:srgbClr val="DB2777">
                <a:alpha val="0"/>
              </a:srgbClr>
            </a:solidFill>
            <a:prstDash val="solid"/>
          </a:ln>
        </p:spPr>
      </p:sp>
      <p:sp>
        <p:nvSpPr>
          <p:cNvPr id="88" name="Text 86"/>
          <p:cNvSpPr txBox="1"/>
          <p:nvPr/>
        </p:nvSpPr>
        <p:spPr>
          <a:xfrm>
            <a:off x="4632960" y="5608320"/>
            <a:ext cx="3048000" cy="670560"/>
          </a:xfrm>
          <a:prstGeom prst="rect">
            <a:avLst/>
          </a:prstGeom>
          <a:noFill/>
          <a:ln/>
        </p:spPr>
        <p:txBody>
          <a:bodyPr wrap="square" lIns="0" tIns="0" rIns="0" bIns="0" rtlCol="0" anchor="ctr"/>
          <a:lstStyle/>
          <a:p>
            <a:r>
              <a:rPr lang="en-US" sz="2400" b="1" dirty="0">
                <a:solidFill>
                  <a:srgbClr val="DB2777"/>
                </a:solidFill>
                <a:latin typeface="Arial" pitchFamily="34" charset="0"/>
                <a:ea typeface="Arial" pitchFamily="34" charset="-122"/>
                <a:cs typeface="Arial" pitchFamily="34" charset="-120"/>
              </a:rPr>
              <a:t>W  </a:t>
            </a:r>
            <a:r>
              <a:rPr lang="en-US" sz="1867" dirty="0">
                <a:solidFill>
                  <a:srgbClr val="1F2937"/>
                </a:solidFill>
                <a:latin typeface="Microsoft YaHei" pitchFamily="34" charset="0"/>
                <a:ea typeface="Microsoft YaHei" pitchFamily="34" charset="-122"/>
                <a:cs typeface="Microsoft YaHei" pitchFamily="34" charset="-120"/>
              </a:rPr>
              <a:t>宽：有多少列像素</a:t>
            </a:r>
            <a:endParaRPr lang="en-US" sz="2400" dirty="0"/>
          </a:p>
        </p:txBody>
      </p:sp>
      <p:sp>
        <p:nvSpPr>
          <p:cNvPr id="89" name="Shape 87"/>
          <p:cNvSpPr/>
          <p:nvPr/>
        </p:nvSpPr>
        <p:spPr>
          <a:xfrm>
            <a:off x="8046720" y="5608320"/>
            <a:ext cx="3413760" cy="670560"/>
          </a:xfrm>
          <a:prstGeom prst="roundRect">
            <a:avLst>
              <a:gd name="adj" fmla="val 18182"/>
            </a:avLst>
          </a:prstGeom>
          <a:solidFill>
            <a:srgbClr val="EA580C">
              <a:alpha val="12000"/>
            </a:srgbClr>
          </a:solidFill>
          <a:ln w="12700">
            <a:solidFill>
              <a:srgbClr val="EA580C">
                <a:alpha val="0"/>
              </a:srgbClr>
            </a:solidFill>
            <a:prstDash val="solid"/>
          </a:ln>
        </p:spPr>
      </p:sp>
      <p:sp>
        <p:nvSpPr>
          <p:cNvPr id="90" name="Text 88"/>
          <p:cNvSpPr txBox="1"/>
          <p:nvPr/>
        </p:nvSpPr>
        <p:spPr>
          <a:xfrm>
            <a:off x="8290560" y="5608320"/>
            <a:ext cx="3048000" cy="670560"/>
          </a:xfrm>
          <a:prstGeom prst="rect">
            <a:avLst/>
          </a:prstGeom>
          <a:noFill/>
          <a:ln/>
        </p:spPr>
        <p:txBody>
          <a:bodyPr wrap="square" lIns="0" tIns="0" rIns="0" bIns="0" rtlCol="0" anchor="ctr"/>
          <a:lstStyle/>
          <a:p>
            <a:r>
              <a:rPr lang="en-US" sz="2400" b="1" dirty="0">
                <a:solidFill>
                  <a:srgbClr val="EA580C"/>
                </a:solidFill>
                <a:latin typeface="Arial" pitchFamily="34" charset="0"/>
                <a:ea typeface="Arial" pitchFamily="34" charset="-122"/>
                <a:cs typeface="Arial" pitchFamily="34" charset="-120"/>
              </a:rPr>
              <a:t>C  </a:t>
            </a:r>
            <a:r>
              <a:rPr lang="en-US" sz="1867" dirty="0">
                <a:solidFill>
                  <a:srgbClr val="1F2937"/>
                </a:solidFill>
                <a:latin typeface="Microsoft YaHei" pitchFamily="34" charset="0"/>
                <a:ea typeface="Microsoft YaHei" pitchFamily="34" charset="-122"/>
                <a:cs typeface="Microsoft YaHei" pitchFamily="34" charset="-120"/>
              </a:rPr>
              <a:t>通道：叠了几层表格</a:t>
            </a:r>
            <a:endParaRPr lang="en-US" sz="2400" dirty="0"/>
          </a:p>
        </p:txBody>
      </p:sp>
      <p:sp>
        <p:nvSpPr>
          <p:cNvPr id="91" name="标题 1">
            <a:extLst>
              <a:ext uri="{FF2B5EF4-FFF2-40B4-BE49-F238E27FC236}">
                <a16:creationId xmlns:a16="http://schemas.microsoft.com/office/drawing/2014/main" id="{1D33994D-C244-2E79-22B1-407E6E8C54D1}"/>
              </a:ext>
            </a:extLst>
          </p:cNvPr>
          <p:cNvSpPr txBox="1">
            <a:spLocks/>
          </p:cNvSpPr>
          <p:nvPr/>
        </p:nvSpPr>
        <p:spPr>
          <a:xfrm>
            <a:off x="0" y="-95115"/>
            <a:ext cx="7886700" cy="981075"/>
          </a:xfrm>
          <a:prstGeom prst="rect">
            <a:avLst/>
          </a:prstGeom>
        </p:spPr>
        <p:txBody>
          <a:bodyPr vert="horz" lIns="91440" tIns="45720" rIns="91440" bIns="45720" rtlCol="0" anchor="ctr">
            <a:normAutofit/>
          </a:bodyPr>
          <a:lstStyle>
            <a:lvl1pPr algn="l" defTabSz="685783" rtl="0" eaLnBrk="1" latinLnBrk="0" hangingPunct="1">
              <a:lnSpc>
                <a:spcPct val="90000"/>
              </a:lnSpc>
              <a:spcBef>
                <a:spcPct val="0"/>
              </a:spcBef>
              <a:buNone/>
              <a:defRPr sz="2800" b="1" i="0" kern="1200" baseline="0">
                <a:solidFill>
                  <a:schemeClr val="bg1"/>
                </a:solidFill>
                <a:latin typeface="Times New Roman" panose="02020603050405020304" pitchFamily="18" charset="0"/>
                <a:ea typeface="微软雅黑" panose="020B0503020204020204" pitchFamily="34" charset="-122"/>
                <a:cs typeface="+mj-cs"/>
              </a:defRPr>
            </a:lvl1pPr>
          </a:lstStyle>
          <a:p>
            <a:r>
              <a:rPr lang="zh-CN" altLang="en-US"/>
              <a:t>卷积</a:t>
            </a:r>
            <a:endParaRPr lang="zh-CN" alt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426720" y="719328"/>
            <a:ext cx="10728960" cy="914400"/>
          </a:xfrm>
          <a:prstGeom prst="rect">
            <a:avLst/>
          </a:prstGeom>
          <a:noFill/>
          <a:ln/>
        </p:spPr>
        <p:txBody>
          <a:bodyPr wrap="square" lIns="0" tIns="0" rIns="0" bIns="0" rtlCol="0" anchor="ctr"/>
          <a:lstStyle/>
          <a:p>
            <a:r>
              <a:rPr lang="en-US" sz="3000" b="1" dirty="0">
                <a:solidFill>
                  <a:srgbClr val="1F2937"/>
                </a:solidFill>
                <a:latin typeface="Microsoft YaHei" pitchFamily="34" charset="0"/>
                <a:ea typeface="Microsoft YaHei" pitchFamily="34" charset="-122"/>
                <a:cs typeface="Microsoft YaHei" pitchFamily="34" charset="-120"/>
              </a:rPr>
              <a:t>Batch：一次送进网络 N 张图</a:t>
            </a:r>
            <a:endParaRPr lang="en-US" sz="3000" dirty="0"/>
          </a:p>
        </p:txBody>
      </p:sp>
      <p:sp>
        <p:nvSpPr>
          <p:cNvPr id="3" name="Shape 1"/>
          <p:cNvSpPr/>
          <p:nvPr/>
        </p:nvSpPr>
        <p:spPr>
          <a:xfrm>
            <a:off x="1414272" y="1706880"/>
            <a:ext cx="1097280" cy="1097280"/>
          </a:xfrm>
          <a:prstGeom prst="rect">
            <a:avLst/>
          </a:prstGeom>
          <a:solidFill>
            <a:srgbClr val="3B82F6"/>
          </a:solidFill>
          <a:ln w="19050">
            <a:solidFill>
              <a:srgbClr val="FFFFFF"/>
            </a:solidFill>
            <a:prstDash val="solid"/>
          </a:ln>
        </p:spPr>
      </p:sp>
      <p:sp>
        <p:nvSpPr>
          <p:cNvPr id="4" name="Shape 2"/>
          <p:cNvSpPr/>
          <p:nvPr/>
        </p:nvSpPr>
        <p:spPr>
          <a:xfrm>
            <a:off x="1255776" y="1865376"/>
            <a:ext cx="1097280" cy="1097280"/>
          </a:xfrm>
          <a:prstGeom prst="rect">
            <a:avLst/>
          </a:prstGeom>
          <a:solidFill>
            <a:srgbClr val="22C55E"/>
          </a:solidFill>
          <a:ln w="19050">
            <a:solidFill>
              <a:srgbClr val="FFFFFF"/>
            </a:solidFill>
            <a:prstDash val="solid"/>
          </a:ln>
        </p:spPr>
      </p:sp>
      <p:sp>
        <p:nvSpPr>
          <p:cNvPr id="5" name="Shape 3"/>
          <p:cNvSpPr/>
          <p:nvPr/>
        </p:nvSpPr>
        <p:spPr>
          <a:xfrm>
            <a:off x="1097280" y="2023872"/>
            <a:ext cx="1097280" cy="1097280"/>
          </a:xfrm>
          <a:prstGeom prst="rect">
            <a:avLst/>
          </a:prstGeom>
          <a:solidFill>
            <a:srgbClr val="EF4444"/>
          </a:solidFill>
          <a:ln w="19050">
            <a:solidFill>
              <a:srgbClr val="FFFFFF"/>
            </a:solidFill>
            <a:prstDash val="solid"/>
          </a:ln>
        </p:spPr>
      </p:sp>
      <p:sp>
        <p:nvSpPr>
          <p:cNvPr id="6" name="Shape 4"/>
          <p:cNvSpPr/>
          <p:nvPr/>
        </p:nvSpPr>
        <p:spPr>
          <a:xfrm>
            <a:off x="3364992" y="1706880"/>
            <a:ext cx="1097280" cy="1097280"/>
          </a:xfrm>
          <a:prstGeom prst="rect">
            <a:avLst/>
          </a:prstGeom>
          <a:solidFill>
            <a:srgbClr val="3B82F6"/>
          </a:solidFill>
          <a:ln w="19050">
            <a:solidFill>
              <a:srgbClr val="FFFFFF"/>
            </a:solidFill>
            <a:prstDash val="solid"/>
          </a:ln>
        </p:spPr>
      </p:sp>
      <p:sp>
        <p:nvSpPr>
          <p:cNvPr id="7" name="Shape 5"/>
          <p:cNvSpPr/>
          <p:nvPr/>
        </p:nvSpPr>
        <p:spPr>
          <a:xfrm>
            <a:off x="3206496" y="1865376"/>
            <a:ext cx="1097280" cy="1097280"/>
          </a:xfrm>
          <a:prstGeom prst="rect">
            <a:avLst/>
          </a:prstGeom>
          <a:solidFill>
            <a:srgbClr val="22C55E"/>
          </a:solidFill>
          <a:ln w="19050">
            <a:solidFill>
              <a:srgbClr val="FFFFFF"/>
            </a:solidFill>
            <a:prstDash val="solid"/>
          </a:ln>
        </p:spPr>
      </p:sp>
      <p:sp>
        <p:nvSpPr>
          <p:cNvPr id="8" name="Shape 6"/>
          <p:cNvSpPr/>
          <p:nvPr/>
        </p:nvSpPr>
        <p:spPr>
          <a:xfrm>
            <a:off x="3048000" y="2023872"/>
            <a:ext cx="1097280" cy="1097280"/>
          </a:xfrm>
          <a:prstGeom prst="rect">
            <a:avLst/>
          </a:prstGeom>
          <a:solidFill>
            <a:srgbClr val="EF4444"/>
          </a:solidFill>
          <a:ln w="19050">
            <a:solidFill>
              <a:srgbClr val="FFFFFF"/>
            </a:solidFill>
            <a:prstDash val="solid"/>
          </a:ln>
        </p:spPr>
      </p:sp>
      <p:sp>
        <p:nvSpPr>
          <p:cNvPr id="9" name="Shape 7"/>
          <p:cNvSpPr/>
          <p:nvPr/>
        </p:nvSpPr>
        <p:spPr>
          <a:xfrm>
            <a:off x="5315712" y="1706880"/>
            <a:ext cx="1097280" cy="1097280"/>
          </a:xfrm>
          <a:prstGeom prst="rect">
            <a:avLst/>
          </a:prstGeom>
          <a:solidFill>
            <a:srgbClr val="3B82F6"/>
          </a:solidFill>
          <a:ln w="19050">
            <a:solidFill>
              <a:srgbClr val="FFFFFF"/>
            </a:solidFill>
            <a:prstDash val="solid"/>
          </a:ln>
        </p:spPr>
      </p:sp>
      <p:sp>
        <p:nvSpPr>
          <p:cNvPr id="10" name="Shape 8"/>
          <p:cNvSpPr/>
          <p:nvPr/>
        </p:nvSpPr>
        <p:spPr>
          <a:xfrm>
            <a:off x="5157216" y="1865376"/>
            <a:ext cx="1097280" cy="1097280"/>
          </a:xfrm>
          <a:prstGeom prst="rect">
            <a:avLst/>
          </a:prstGeom>
          <a:solidFill>
            <a:srgbClr val="22C55E"/>
          </a:solidFill>
          <a:ln w="19050">
            <a:solidFill>
              <a:srgbClr val="FFFFFF"/>
            </a:solidFill>
            <a:prstDash val="solid"/>
          </a:ln>
        </p:spPr>
      </p:sp>
      <p:sp>
        <p:nvSpPr>
          <p:cNvPr id="11" name="Shape 9"/>
          <p:cNvSpPr/>
          <p:nvPr/>
        </p:nvSpPr>
        <p:spPr>
          <a:xfrm>
            <a:off x="4998720" y="2023872"/>
            <a:ext cx="1097280" cy="1097280"/>
          </a:xfrm>
          <a:prstGeom prst="rect">
            <a:avLst/>
          </a:prstGeom>
          <a:solidFill>
            <a:srgbClr val="EF4444"/>
          </a:solidFill>
          <a:ln w="19050">
            <a:solidFill>
              <a:srgbClr val="FFFFFF"/>
            </a:solidFill>
            <a:prstDash val="solid"/>
          </a:ln>
        </p:spPr>
      </p:sp>
      <p:sp>
        <p:nvSpPr>
          <p:cNvPr id="12" name="Shape 10"/>
          <p:cNvSpPr/>
          <p:nvPr/>
        </p:nvSpPr>
        <p:spPr>
          <a:xfrm>
            <a:off x="7266432" y="1706880"/>
            <a:ext cx="1097280" cy="1097280"/>
          </a:xfrm>
          <a:prstGeom prst="rect">
            <a:avLst/>
          </a:prstGeom>
          <a:solidFill>
            <a:srgbClr val="3B82F6"/>
          </a:solidFill>
          <a:ln w="19050">
            <a:solidFill>
              <a:srgbClr val="FFFFFF"/>
            </a:solidFill>
            <a:prstDash val="solid"/>
          </a:ln>
        </p:spPr>
      </p:sp>
      <p:sp>
        <p:nvSpPr>
          <p:cNvPr id="13" name="Shape 11"/>
          <p:cNvSpPr/>
          <p:nvPr/>
        </p:nvSpPr>
        <p:spPr>
          <a:xfrm>
            <a:off x="7107936" y="1865376"/>
            <a:ext cx="1097280" cy="1097280"/>
          </a:xfrm>
          <a:prstGeom prst="rect">
            <a:avLst/>
          </a:prstGeom>
          <a:solidFill>
            <a:srgbClr val="22C55E"/>
          </a:solidFill>
          <a:ln w="19050">
            <a:solidFill>
              <a:srgbClr val="FFFFFF"/>
            </a:solidFill>
            <a:prstDash val="solid"/>
          </a:ln>
        </p:spPr>
      </p:sp>
      <p:sp>
        <p:nvSpPr>
          <p:cNvPr id="14" name="Shape 12"/>
          <p:cNvSpPr/>
          <p:nvPr/>
        </p:nvSpPr>
        <p:spPr>
          <a:xfrm>
            <a:off x="6949440" y="2023872"/>
            <a:ext cx="1097280" cy="1097280"/>
          </a:xfrm>
          <a:prstGeom prst="rect">
            <a:avLst/>
          </a:prstGeom>
          <a:solidFill>
            <a:srgbClr val="EF4444"/>
          </a:solidFill>
          <a:ln w="19050">
            <a:solidFill>
              <a:srgbClr val="FFFFFF"/>
            </a:solidFill>
            <a:prstDash val="solid"/>
          </a:ln>
        </p:spPr>
      </p:sp>
      <p:sp>
        <p:nvSpPr>
          <p:cNvPr id="15" name="Text 13"/>
          <p:cNvSpPr txBox="1"/>
          <p:nvPr/>
        </p:nvSpPr>
        <p:spPr>
          <a:xfrm>
            <a:off x="8717280" y="2072640"/>
            <a:ext cx="975360" cy="609600"/>
          </a:xfrm>
          <a:prstGeom prst="rect">
            <a:avLst/>
          </a:prstGeom>
          <a:noFill/>
          <a:ln/>
        </p:spPr>
        <p:txBody>
          <a:bodyPr wrap="square" lIns="0" tIns="0" rIns="0" bIns="0" rtlCol="0" anchor="ctr"/>
          <a:lstStyle/>
          <a:p>
            <a:pPr algn="ctr"/>
            <a:r>
              <a:rPr lang="en-US" sz="3200" b="1" dirty="0">
                <a:solidFill>
                  <a:srgbClr val="6B7280"/>
                </a:solidFill>
                <a:latin typeface="Arial" pitchFamily="34" charset="0"/>
                <a:ea typeface="Arial" pitchFamily="34" charset="-122"/>
                <a:cs typeface="Arial" pitchFamily="34" charset="-120"/>
              </a:rPr>
              <a:t>· · ·</a:t>
            </a:r>
            <a:endParaRPr lang="en-US" sz="3200" dirty="0"/>
          </a:p>
        </p:txBody>
      </p:sp>
      <p:sp>
        <p:nvSpPr>
          <p:cNvPr id="16" name="Shape 14"/>
          <p:cNvSpPr/>
          <p:nvPr/>
        </p:nvSpPr>
        <p:spPr>
          <a:xfrm>
            <a:off x="10192512" y="1706880"/>
            <a:ext cx="1097280" cy="1097280"/>
          </a:xfrm>
          <a:prstGeom prst="rect">
            <a:avLst/>
          </a:prstGeom>
          <a:solidFill>
            <a:srgbClr val="3B82F6"/>
          </a:solidFill>
          <a:ln w="19050">
            <a:solidFill>
              <a:srgbClr val="FFFFFF"/>
            </a:solidFill>
            <a:prstDash val="solid"/>
          </a:ln>
        </p:spPr>
      </p:sp>
      <p:sp>
        <p:nvSpPr>
          <p:cNvPr id="17" name="Shape 15"/>
          <p:cNvSpPr/>
          <p:nvPr/>
        </p:nvSpPr>
        <p:spPr>
          <a:xfrm>
            <a:off x="10034016" y="1865376"/>
            <a:ext cx="1097280" cy="1097280"/>
          </a:xfrm>
          <a:prstGeom prst="rect">
            <a:avLst/>
          </a:prstGeom>
          <a:solidFill>
            <a:srgbClr val="22C55E"/>
          </a:solidFill>
          <a:ln w="19050">
            <a:solidFill>
              <a:srgbClr val="FFFFFF"/>
            </a:solidFill>
            <a:prstDash val="solid"/>
          </a:ln>
        </p:spPr>
      </p:sp>
      <p:sp>
        <p:nvSpPr>
          <p:cNvPr id="18" name="Shape 16"/>
          <p:cNvSpPr/>
          <p:nvPr/>
        </p:nvSpPr>
        <p:spPr>
          <a:xfrm>
            <a:off x="9875520" y="2023872"/>
            <a:ext cx="1097280" cy="1097280"/>
          </a:xfrm>
          <a:prstGeom prst="rect">
            <a:avLst/>
          </a:prstGeom>
          <a:solidFill>
            <a:srgbClr val="EF4444"/>
          </a:solidFill>
          <a:ln w="19050">
            <a:solidFill>
              <a:srgbClr val="FFFFFF"/>
            </a:solidFill>
            <a:prstDash val="solid"/>
          </a:ln>
        </p:spPr>
      </p:sp>
      <p:sp>
        <p:nvSpPr>
          <p:cNvPr id="19" name="Shape 17"/>
          <p:cNvSpPr/>
          <p:nvPr/>
        </p:nvSpPr>
        <p:spPr>
          <a:xfrm>
            <a:off x="1097280" y="3364992"/>
            <a:ext cx="10192512" cy="0"/>
          </a:xfrm>
          <a:prstGeom prst="line">
            <a:avLst/>
          </a:prstGeom>
          <a:noFill/>
          <a:ln w="25400">
            <a:solidFill>
              <a:srgbClr val="7C3AED"/>
            </a:solidFill>
            <a:prstDash val="solid"/>
            <a:headEnd type="triangle"/>
            <a:tailEnd type="triangle"/>
          </a:ln>
        </p:spPr>
      </p:sp>
      <p:sp>
        <p:nvSpPr>
          <p:cNvPr id="20" name="Text 18"/>
          <p:cNvSpPr txBox="1"/>
          <p:nvPr/>
        </p:nvSpPr>
        <p:spPr>
          <a:xfrm>
            <a:off x="1097280" y="3462528"/>
            <a:ext cx="10192512" cy="438912"/>
          </a:xfrm>
          <a:prstGeom prst="rect">
            <a:avLst/>
          </a:prstGeom>
          <a:noFill/>
          <a:ln/>
        </p:spPr>
        <p:txBody>
          <a:bodyPr wrap="square" lIns="0" tIns="0" rIns="0" bIns="0" rtlCol="0" anchor="ctr"/>
          <a:lstStyle/>
          <a:p>
            <a:pPr algn="ctr"/>
            <a:r>
              <a:rPr lang="en-US" sz="2000" b="1" dirty="0">
                <a:solidFill>
                  <a:srgbClr val="7C3AED"/>
                </a:solidFill>
                <a:latin typeface="Microsoft YaHei" pitchFamily="34" charset="0"/>
                <a:ea typeface="Microsoft YaHei" pitchFamily="34" charset="-122"/>
                <a:cs typeface="Microsoft YaHei" pitchFamily="34" charset="-120"/>
              </a:rPr>
              <a:t>N 张图 = 一个 batch（一起算，更快、训练更稳）</a:t>
            </a:r>
            <a:endParaRPr lang="en-US" sz="2000" dirty="0"/>
          </a:p>
        </p:txBody>
      </p:sp>
      <p:sp>
        <p:nvSpPr>
          <p:cNvPr id="21" name="Shape 19"/>
          <p:cNvSpPr/>
          <p:nvPr/>
        </p:nvSpPr>
        <p:spPr>
          <a:xfrm>
            <a:off x="731520" y="4206240"/>
            <a:ext cx="1280160" cy="1280160"/>
          </a:xfrm>
          <a:prstGeom prst="roundRect">
            <a:avLst>
              <a:gd name="adj" fmla="val 11429"/>
            </a:avLst>
          </a:prstGeom>
          <a:solidFill>
            <a:srgbClr val="7C3AED">
              <a:alpha val="12000"/>
            </a:srgbClr>
          </a:solidFill>
          <a:ln w="12700">
            <a:solidFill>
              <a:srgbClr val="7C3AED">
                <a:alpha val="0"/>
              </a:srgbClr>
            </a:solidFill>
            <a:prstDash val="solid"/>
          </a:ln>
        </p:spPr>
      </p:sp>
      <p:sp>
        <p:nvSpPr>
          <p:cNvPr id="22" name="Text 20"/>
          <p:cNvSpPr txBox="1"/>
          <p:nvPr/>
        </p:nvSpPr>
        <p:spPr>
          <a:xfrm>
            <a:off x="731520" y="4206240"/>
            <a:ext cx="1280160" cy="1280160"/>
          </a:xfrm>
          <a:prstGeom prst="rect">
            <a:avLst/>
          </a:prstGeom>
          <a:noFill/>
          <a:ln/>
        </p:spPr>
        <p:txBody>
          <a:bodyPr wrap="square" lIns="0" tIns="0" rIns="0" bIns="0" rtlCol="0" anchor="ctr"/>
          <a:lstStyle/>
          <a:p>
            <a:pPr algn="ctr"/>
            <a:r>
              <a:rPr lang="en-US" sz="5867" b="1" dirty="0">
                <a:solidFill>
                  <a:srgbClr val="7C3AED"/>
                </a:solidFill>
                <a:latin typeface="Arial" pitchFamily="34" charset="0"/>
                <a:ea typeface="Arial" pitchFamily="34" charset="-122"/>
                <a:cs typeface="Arial" pitchFamily="34" charset="-120"/>
              </a:rPr>
              <a:t>N</a:t>
            </a:r>
            <a:endParaRPr lang="en-US" sz="5867" dirty="0"/>
          </a:p>
        </p:txBody>
      </p:sp>
      <p:sp>
        <p:nvSpPr>
          <p:cNvPr id="23" name="Text 21"/>
          <p:cNvSpPr txBox="1"/>
          <p:nvPr/>
        </p:nvSpPr>
        <p:spPr>
          <a:xfrm>
            <a:off x="609600" y="5571744"/>
            <a:ext cx="1524000" cy="414528"/>
          </a:xfrm>
          <a:prstGeom prst="rect">
            <a:avLst/>
          </a:prstGeom>
          <a:noFill/>
          <a:ln/>
        </p:spPr>
        <p:txBody>
          <a:bodyPr wrap="square" lIns="0" tIns="0" rIns="0" bIns="0" rtlCol="0" anchor="ctr"/>
          <a:lstStyle/>
          <a:p>
            <a:pPr algn="ctr"/>
            <a:r>
              <a:rPr lang="en-US" sz="1867" dirty="0">
                <a:solidFill>
                  <a:srgbClr val="1F2937"/>
                </a:solidFill>
                <a:latin typeface="Microsoft YaHei" pitchFamily="34" charset="0"/>
                <a:ea typeface="Microsoft YaHei" pitchFamily="34" charset="-122"/>
                <a:cs typeface="Microsoft YaHei" pitchFamily="34" charset="-120"/>
              </a:rPr>
              <a:t>几张图</a:t>
            </a:r>
            <a:endParaRPr lang="en-US" sz="1867" dirty="0"/>
          </a:p>
        </p:txBody>
      </p:sp>
      <p:sp>
        <p:nvSpPr>
          <p:cNvPr id="24" name="Text 22"/>
          <p:cNvSpPr txBox="1"/>
          <p:nvPr/>
        </p:nvSpPr>
        <p:spPr>
          <a:xfrm>
            <a:off x="2011680" y="4572000"/>
            <a:ext cx="304800" cy="853440"/>
          </a:xfrm>
          <a:prstGeom prst="rect">
            <a:avLst/>
          </a:prstGeom>
          <a:noFill/>
          <a:ln/>
        </p:spPr>
        <p:txBody>
          <a:bodyPr wrap="square" lIns="0" tIns="0" rIns="0" bIns="0" rtlCol="0" anchor="ctr"/>
          <a:lstStyle/>
          <a:p>
            <a:pPr algn="ctr"/>
            <a:r>
              <a:rPr lang="en-US" sz="4267" b="1" dirty="0">
                <a:solidFill>
                  <a:srgbClr val="6B7280"/>
                </a:solidFill>
                <a:latin typeface="Arial" pitchFamily="34" charset="0"/>
                <a:ea typeface="Arial" pitchFamily="34" charset="-122"/>
                <a:cs typeface="Arial" pitchFamily="34" charset="-120"/>
              </a:rPr>
              <a:t>,</a:t>
            </a:r>
            <a:endParaRPr lang="en-US" sz="4267" dirty="0"/>
          </a:p>
        </p:txBody>
      </p:sp>
      <p:sp>
        <p:nvSpPr>
          <p:cNvPr id="25" name="Shape 23"/>
          <p:cNvSpPr/>
          <p:nvPr/>
        </p:nvSpPr>
        <p:spPr>
          <a:xfrm>
            <a:off x="2316480" y="4206240"/>
            <a:ext cx="1280160" cy="1280160"/>
          </a:xfrm>
          <a:prstGeom prst="roundRect">
            <a:avLst>
              <a:gd name="adj" fmla="val 11429"/>
            </a:avLst>
          </a:prstGeom>
          <a:solidFill>
            <a:srgbClr val="EA580C">
              <a:alpha val="12000"/>
            </a:srgbClr>
          </a:solidFill>
          <a:ln w="12700">
            <a:solidFill>
              <a:srgbClr val="EA580C">
                <a:alpha val="0"/>
              </a:srgbClr>
            </a:solidFill>
            <a:prstDash val="solid"/>
          </a:ln>
        </p:spPr>
      </p:sp>
      <p:sp>
        <p:nvSpPr>
          <p:cNvPr id="26" name="Text 24"/>
          <p:cNvSpPr txBox="1"/>
          <p:nvPr/>
        </p:nvSpPr>
        <p:spPr>
          <a:xfrm>
            <a:off x="2316480" y="4206240"/>
            <a:ext cx="1280160" cy="1280160"/>
          </a:xfrm>
          <a:prstGeom prst="rect">
            <a:avLst/>
          </a:prstGeom>
          <a:noFill/>
          <a:ln/>
        </p:spPr>
        <p:txBody>
          <a:bodyPr wrap="square" lIns="0" tIns="0" rIns="0" bIns="0" rtlCol="0" anchor="ctr"/>
          <a:lstStyle/>
          <a:p>
            <a:pPr algn="ctr"/>
            <a:r>
              <a:rPr lang="en-US" sz="5867" b="1" dirty="0">
                <a:solidFill>
                  <a:srgbClr val="EA580C"/>
                </a:solidFill>
                <a:latin typeface="Arial" pitchFamily="34" charset="0"/>
                <a:ea typeface="Arial" pitchFamily="34" charset="-122"/>
                <a:cs typeface="Arial" pitchFamily="34" charset="-120"/>
              </a:rPr>
              <a:t>C</a:t>
            </a:r>
            <a:endParaRPr lang="en-US" sz="5867" dirty="0"/>
          </a:p>
        </p:txBody>
      </p:sp>
      <p:sp>
        <p:nvSpPr>
          <p:cNvPr id="27" name="Text 25"/>
          <p:cNvSpPr txBox="1"/>
          <p:nvPr/>
        </p:nvSpPr>
        <p:spPr>
          <a:xfrm>
            <a:off x="2194560" y="5571744"/>
            <a:ext cx="1524000" cy="414528"/>
          </a:xfrm>
          <a:prstGeom prst="rect">
            <a:avLst/>
          </a:prstGeom>
          <a:noFill/>
          <a:ln/>
        </p:spPr>
        <p:txBody>
          <a:bodyPr wrap="square" lIns="0" tIns="0" rIns="0" bIns="0" rtlCol="0" anchor="ctr"/>
          <a:lstStyle/>
          <a:p>
            <a:pPr algn="ctr"/>
            <a:r>
              <a:rPr lang="en-US" sz="1867" dirty="0">
                <a:solidFill>
                  <a:srgbClr val="1F2937"/>
                </a:solidFill>
                <a:latin typeface="Microsoft YaHei" pitchFamily="34" charset="0"/>
                <a:ea typeface="Microsoft YaHei" pitchFamily="34" charset="-122"/>
                <a:cs typeface="Microsoft YaHei" pitchFamily="34" charset="-120"/>
              </a:rPr>
              <a:t>几个通道</a:t>
            </a:r>
            <a:endParaRPr lang="en-US" sz="1867" dirty="0"/>
          </a:p>
        </p:txBody>
      </p:sp>
      <p:sp>
        <p:nvSpPr>
          <p:cNvPr id="28" name="Text 26"/>
          <p:cNvSpPr txBox="1"/>
          <p:nvPr/>
        </p:nvSpPr>
        <p:spPr>
          <a:xfrm>
            <a:off x="3596640" y="4572000"/>
            <a:ext cx="304800" cy="853440"/>
          </a:xfrm>
          <a:prstGeom prst="rect">
            <a:avLst/>
          </a:prstGeom>
          <a:noFill/>
          <a:ln/>
        </p:spPr>
        <p:txBody>
          <a:bodyPr wrap="square" lIns="0" tIns="0" rIns="0" bIns="0" rtlCol="0" anchor="ctr"/>
          <a:lstStyle/>
          <a:p>
            <a:pPr algn="ctr"/>
            <a:r>
              <a:rPr lang="en-US" sz="4267" b="1" dirty="0">
                <a:solidFill>
                  <a:srgbClr val="6B7280"/>
                </a:solidFill>
                <a:latin typeface="Arial" pitchFamily="34" charset="0"/>
                <a:ea typeface="Arial" pitchFamily="34" charset="-122"/>
                <a:cs typeface="Arial" pitchFamily="34" charset="-120"/>
              </a:rPr>
              <a:t>,</a:t>
            </a:r>
            <a:endParaRPr lang="en-US" sz="4267" dirty="0"/>
          </a:p>
        </p:txBody>
      </p:sp>
      <p:sp>
        <p:nvSpPr>
          <p:cNvPr id="29" name="Shape 27"/>
          <p:cNvSpPr/>
          <p:nvPr/>
        </p:nvSpPr>
        <p:spPr>
          <a:xfrm>
            <a:off x="3901440" y="4206240"/>
            <a:ext cx="1280160" cy="1280160"/>
          </a:xfrm>
          <a:prstGeom prst="roundRect">
            <a:avLst>
              <a:gd name="adj" fmla="val 11429"/>
            </a:avLst>
          </a:prstGeom>
          <a:solidFill>
            <a:srgbClr val="0D9488">
              <a:alpha val="12000"/>
            </a:srgbClr>
          </a:solidFill>
          <a:ln w="12700">
            <a:solidFill>
              <a:srgbClr val="0D9488">
                <a:alpha val="0"/>
              </a:srgbClr>
            </a:solidFill>
            <a:prstDash val="solid"/>
          </a:ln>
        </p:spPr>
      </p:sp>
      <p:sp>
        <p:nvSpPr>
          <p:cNvPr id="30" name="Text 28"/>
          <p:cNvSpPr txBox="1"/>
          <p:nvPr/>
        </p:nvSpPr>
        <p:spPr>
          <a:xfrm>
            <a:off x="3901440" y="4206240"/>
            <a:ext cx="1280160" cy="1280160"/>
          </a:xfrm>
          <a:prstGeom prst="rect">
            <a:avLst/>
          </a:prstGeom>
          <a:noFill/>
          <a:ln/>
        </p:spPr>
        <p:txBody>
          <a:bodyPr wrap="square" lIns="0" tIns="0" rIns="0" bIns="0" rtlCol="0" anchor="ctr"/>
          <a:lstStyle/>
          <a:p>
            <a:pPr algn="ctr"/>
            <a:r>
              <a:rPr lang="en-US" sz="5867" b="1" dirty="0">
                <a:solidFill>
                  <a:srgbClr val="0D9488"/>
                </a:solidFill>
                <a:latin typeface="Arial" pitchFamily="34" charset="0"/>
                <a:ea typeface="Arial" pitchFamily="34" charset="-122"/>
                <a:cs typeface="Arial" pitchFamily="34" charset="-120"/>
              </a:rPr>
              <a:t>H</a:t>
            </a:r>
            <a:endParaRPr lang="en-US" sz="5867" dirty="0"/>
          </a:p>
        </p:txBody>
      </p:sp>
      <p:sp>
        <p:nvSpPr>
          <p:cNvPr id="31" name="Text 29"/>
          <p:cNvSpPr txBox="1"/>
          <p:nvPr/>
        </p:nvSpPr>
        <p:spPr>
          <a:xfrm>
            <a:off x="3779520" y="5571744"/>
            <a:ext cx="1524000" cy="414528"/>
          </a:xfrm>
          <a:prstGeom prst="rect">
            <a:avLst/>
          </a:prstGeom>
          <a:noFill/>
          <a:ln/>
        </p:spPr>
        <p:txBody>
          <a:bodyPr wrap="square" lIns="0" tIns="0" rIns="0" bIns="0" rtlCol="0" anchor="ctr"/>
          <a:lstStyle/>
          <a:p>
            <a:pPr algn="ctr"/>
            <a:r>
              <a:rPr lang="en-US" sz="1867" dirty="0">
                <a:solidFill>
                  <a:srgbClr val="1F2937"/>
                </a:solidFill>
                <a:latin typeface="Microsoft YaHei" pitchFamily="34" charset="0"/>
                <a:ea typeface="Microsoft YaHei" pitchFamily="34" charset="-122"/>
                <a:cs typeface="Microsoft YaHei" pitchFamily="34" charset="-120"/>
              </a:rPr>
              <a:t>高</a:t>
            </a:r>
            <a:endParaRPr lang="en-US" sz="1867" dirty="0"/>
          </a:p>
        </p:txBody>
      </p:sp>
      <p:sp>
        <p:nvSpPr>
          <p:cNvPr id="32" name="Text 30"/>
          <p:cNvSpPr txBox="1"/>
          <p:nvPr/>
        </p:nvSpPr>
        <p:spPr>
          <a:xfrm>
            <a:off x="5181600" y="4572000"/>
            <a:ext cx="304800" cy="853440"/>
          </a:xfrm>
          <a:prstGeom prst="rect">
            <a:avLst/>
          </a:prstGeom>
          <a:noFill/>
          <a:ln/>
        </p:spPr>
        <p:txBody>
          <a:bodyPr wrap="square" lIns="0" tIns="0" rIns="0" bIns="0" rtlCol="0" anchor="ctr"/>
          <a:lstStyle/>
          <a:p>
            <a:pPr algn="ctr"/>
            <a:r>
              <a:rPr lang="en-US" sz="4267" b="1" dirty="0">
                <a:solidFill>
                  <a:srgbClr val="6B7280"/>
                </a:solidFill>
                <a:latin typeface="Arial" pitchFamily="34" charset="0"/>
                <a:ea typeface="Arial" pitchFamily="34" charset="-122"/>
                <a:cs typeface="Arial" pitchFamily="34" charset="-120"/>
              </a:rPr>
              <a:t>,</a:t>
            </a:r>
            <a:endParaRPr lang="en-US" sz="4267" dirty="0"/>
          </a:p>
        </p:txBody>
      </p:sp>
      <p:sp>
        <p:nvSpPr>
          <p:cNvPr id="33" name="Shape 31"/>
          <p:cNvSpPr/>
          <p:nvPr/>
        </p:nvSpPr>
        <p:spPr>
          <a:xfrm>
            <a:off x="5486400" y="4206240"/>
            <a:ext cx="1280160" cy="1280160"/>
          </a:xfrm>
          <a:prstGeom prst="roundRect">
            <a:avLst>
              <a:gd name="adj" fmla="val 11429"/>
            </a:avLst>
          </a:prstGeom>
          <a:solidFill>
            <a:srgbClr val="DB2777">
              <a:alpha val="12000"/>
            </a:srgbClr>
          </a:solidFill>
          <a:ln w="12700">
            <a:solidFill>
              <a:srgbClr val="DB2777">
                <a:alpha val="0"/>
              </a:srgbClr>
            </a:solidFill>
            <a:prstDash val="solid"/>
          </a:ln>
        </p:spPr>
      </p:sp>
      <p:sp>
        <p:nvSpPr>
          <p:cNvPr id="34" name="Text 32"/>
          <p:cNvSpPr txBox="1"/>
          <p:nvPr/>
        </p:nvSpPr>
        <p:spPr>
          <a:xfrm>
            <a:off x="5486400" y="4206240"/>
            <a:ext cx="1280160" cy="1280160"/>
          </a:xfrm>
          <a:prstGeom prst="rect">
            <a:avLst/>
          </a:prstGeom>
          <a:noFill/>
          <a:ln/>
        </p:spPr>
        <p:txBody>
          <a:bodyPr wrap="square" lIns="0" tIns="0" rIns="0" bIns="0" rtlCol="0" anchor="ctr"/>
          <a:lstStyle/>
          <a:p>
            <a:pPr algn="ctr"/>
            <a:r>
              <a:rPr lang="en-US" sz="5867" b="1" dirty="0">
                <a:solidFill>
                  <a:srgbClr val="DB2777"/>
                </a:solidFill>
                <a:latin typeface="Arial" pitchFamily="34" charset="0"/>
                <a:ea typeface="Arial" pitchFamily="34" charset="-122"/>
                <a:cs typeface="Arial" pitchFamily="34" charset="-120"/>
              </a:rPr>
              <a:t>W</a:t>
            </a:r>
            <a:endParaRPr lang="en-US" sz="5867" dirty="0"/>
          </a:p>
        </p:txBody>
      </p:sp>
      <p:sp>
        <p:nvSpPr>
          <p:cNvPr id="35" name="Text 33"/>
          <p:cNvSpPr txBox="1"/>
          <p:nvPr/>
        </p:nvSpPr>
        <p:spPr>
          <a:xfrm>
            <a:off x="5364480" y="5571744"/>
            <a:ext cx="1524000" cy="414528"/>
          </a:xfrm>
          <a:prstGeom prst="rect">
            <a:avLst/>
          </a:prstGeom>
          <a:noFill/>
          <a:ln/>
        </p:spPr>
        <p:txBody>
          <a:bodyPr wrap="square" lIns="0" tIns="0" rIns="0" bIns="0" rtlCol="0" anchor="ctr"/>
          <a:lstStyle/>
          <a:p>
            <a:pPr algn="ctr"/>
            <a:r>
              <a:rPr lang="en-US" sz="1867" dirty="0">
                <a:solidFill>
                  <a:srgbClr val="1F2937"/>
                </a:solidFill>
                <a:latin typeface="Microsoft YaHei" pitchFamily="34" charset="0"/>
                <a:ea typeface="Microsoft YaHei" pitchFamily="34" charset="-122"/>
                <a:cs typeface="Microsoft YaHei" pitchFamily="34" charset="-120"/>
              </a:rPr>
              <a:t>宽</a:t>
            </a:r>
            <a:endParaRPr lang="en-US" sz="1867" dirty="0"/>
          </a:p>
        </p:txBody>
      </p:sp>
      <p:sp>
        <p:nvSpPr>
          <p:cNvPr id="36" name="Shape 34"/>
          <p:cNvSpPr/>
          <p:nvPr/>
        </p:nvSpPr>
        <p:spPr>
          <a:xfrm>
            <a:off x="7315200" y="4206240"/>
            <a:ext cx="4145280" cy="1828800"/>
          </a:xfrm>
          <a:prstGeom prst="roundRect">
            <a:avLst>
              <a:gd name="adj" fmla="val 8000"/>
            </a:avLst>
          </a:prstGeom>
          <a:solidFill>
            <a:srgbClr val="F3F4F6"/>
          </a:solidFill>
          <a:ln w="12700">
            <a:solidFill>
              <a:srgbClr val="F3F4F6"/>
            </a:solidFill>
            <a:prstDash val="solid"/>
          </a:ln>
        </p:spPr>
      </p:sp>
      <p:sp>
        <p:nvSpPr>
          <p:cNvPr id="37" name="Text 35"/>
          <p:cNvSpPr txBox="1"/>
          <p:nvPr/>
        </p:nvSpPr>
        <p:spPr>
          <a:xfrm>
            <a:off x="7620000" y="4352544"/>
            <a:ext cx="3535680" cy="365760"/>
          </a:xfrm>
          <a:prstGeom prst="rect">
            <a:avLst/>
          </a:prstGeom>
          <a:noFill/>
          <a:ln/>
        </p:spPr>
        <p:txBody>
          <a:bodyPr wrap="square" lIns="0" tIns="0" rIns="0" bIns="0" rtlCol="0" anchor="ctr"/>
          <a:lstStyle/>
          <a:p>
            <a:r>
              <a:rPr lang="en-US" sz="1600" dirty="0">
                <a:solidFill>
                  <a:srgbClr val="6B7280"/>
                </a:solidFill>
                <a:latin typeface="Microsoft YaHei" pitchFamily="34" charset="0"/>
                <a:ea typeface="Microsoft YaHei" pitchFamily="34" charset="-122"/>
                <a:cs typeface="Microsoft YaHei" pitchFamily="34" charset="-120"/>
              </a:rPr>
              <a:t>举个例子</a:t>
            </a:r>
            <a:endParaRPr lang="en-US" sz="1600" dirty="0"/>
          </a:p>
        </p:txBody>
      </p:sp>
      <p:sp>
        <p:nvSpPr>
          <p:cNvPr id="38" name="Text 36"/>
          <p:cNvSpPr txBox="1"/>
          <p:nvPr/>
        </p:nvSpPr>
        <p:spPr>
          <a:xfrm>
            <a:off x="7620000" y="4718304"/>
            <a:ext cx="3535680" cy="609600"/>
          </a:xfrm>
          <a:prstGeom prst="rect">
            <a:avLst/>
          </a:prstGeom>
          <a:noFill/>
          <a:ln/>
        </p:spPr>
        <p:txBody>
          <a:bodyPr wrap="square" lIns="0" tIns="0" rIns="0" bIns="0" rtlCol="0" anchor="ctr"/>
          <a:lstStyle/>
          <a:p>
            <a:r>
              <a:rPr lang="en-US" sz="3200" b="1" dirty="0">
                <a:solidFill>
                  <a:srgbClr val="6B7280"/>
                </a:solidFill>
                <a:latin typeface="Arial" pitchFamily="34" charset="0"/>
                <a:ea typeface="Arial" pitchFamily="34" charset="-122"/>
                <a:cs typeface="Arial" pitchFamily="34" charset="-120"/>
              </a:rPr>
              <a:t>( </a:t>
            </a:r>
            <a:r>
              <a:rPr lang="en-US" sz="3200" b="1" dirty="0">
                <a:solidFill>
                  <a:srgbClr val="7C3AED"/>
                </a:solidFill>
                <a:latin typeface="Arial" pitchFamily="34" charset="0"/>
                <a:ea typeface="Arial" pitchFamily="34" charset="-122"/>
                <a:cs typeface="Arial" pitchFamily="34" charset="-120"/>
              </a:rPr>
              <a:t>32</a:t>
            </a:r>
            <a:r>
              <a:rPr lang="en-US" sz="3200" b="1" dirty="0">
                <a:solidFill>
                  <a:srgbClr val="6B7280"/>
                </a:solidFill>
                <a:latin typeface="Arial" pitchFamily="34" charset="0"/>
                <a:ea typeface="Arial" pitchFamily="34" charset="-122"/>
                <a:cs typeface="Arial" pitchFamily="34" charset="-120"/>
              </a:rPr>
              <a:t>, </a:t>
            </a:r>
            <a:r>
              <a:rPr lang="en-US" sz="3200" b="1" dirty="0">
                <a:solidFill>
                  <a:srgbClr val="EA580C"/>
                </a:solidFill>
                <a:latin typeface="Arial" pitchFamily="34" charset="0"/>
                <a:ea typeface="Arial" pitchFamily="34" charset="-122"/>
                <a:cs typeface="Arial" pitchFamily="34" charset="-120"/>
              </a:rPr>
              <a:t>3</a:t>
            </a:r>
            <a:r>
              <a:rPr lang="en-US" sz="3200" b="1" dirty="0">
                <a:solidFill>
                  <a:srgbClr val="6B7280"/>
                </a:solidFill>
                <a:latin typeface="Arial" pitchFamily="34" charset="0"/>
                <a:ea typeface="Arial" pitchFamily="34" charset="-122"/>
                <a:cs typeface="Arial" pitchFamily="34" charset="-120"/>
              </a:rPr>
              <a:t>, </a:t>
            </a:r>
            <a:r>
              <a:rPr lang="en-US" sz="3200" b="1" dirty="0">
                <a:solidFill>
                  <a:srgbClr val="0D9488"/>
                </a:solidFill>
                <a:latin typeface="Arial" pitchFamily="34" charset="0"/>
                <a:ea typeface="Arial" pitchFamily="34" charset="-122"/>
                <a:cs typeface="Arial" pitchFamily="34" charset="-120"/>
              </a:rPr>
              <a:t>224</a:t>
            </a:r>
            <a:r>
              <a:rPr lang="en-US" sz="3200" b="1" dirty="0">
                <a:solidFill>
                  <a:srgbClr val="6B7280"/>
                </a:solidFill>
                <a:latin typeface="Arial" pitchFamily="34" charset="0"/>
                <a:ea typeface="Arial" pitchFamily="34" charset="-122"/>
                <a:cs typeface="Arial" pitchFamily="34" charset="-120"/>
              </a:rPr>
              <a:t>, </a:t>
            </a:r>
            <a:r>
              <a:rPr lang="en-US" sz="3200" b="1" dirty="0">
                <a:solidFill>
                  <a:srgbClr val="DB2777"/>
                </a:solidFill>
                <a:latin typeface="Arial" pitchFamily="34" charset="0"/>
                <a:ea typeface="Arial" pitchFamily="34" charset="-122"/>
                <a:cs typeface="Arial" pitchFamily="34" charset="-120"/>
              </a:rPr>
              <a:t>224</a:t>
            </a:r>
            <a:r>
              <a:rPr lang="en-US" sz="3200" b="1" dirty="0">
                <a:solidFill>
                  <a:srgbClr val="6B7280"/>
                </a:solidFill>
                <a:latin typeface="Arial" pitchFamily="34" charset="0"/>
                <a:ea typeface="Arial" pitchFamily="34" charset="-122"/>
                <a:cs typeface="Arial" pitchFamily="34" charset="-120"/>
              </a:rPr>
              <a:t> )</a:t>
            </a:r>
            <a:endParaRPr lang="en-US" sz="3200" dirty="0"/>
          </a:p>
        </p:txBody>
      </p:sp>
      <p:sp>
        <p:nvSpPr>
          <p:cNvPr id="39" name="Text 37"/>
          <p:cNvSpPr txBox="1"/>
          <p:nvPr/>
        </p:nvSpPr>
        <p:spPr>
          <a:xfrm>
            <a:off x="7620000" y="5401056"/>
            <a:ext cx="3535680" cy="438912"/>
          </a:xfrm>
          <a:prstGeom prst="rect">
            <a:avLst/>
          </a:prstGeom>
          <a:noFill/>
          <a:ln/>
        </p:spPr>
        <p:txBody>
          <a:bodyPr wrap="square" lIns="0" tIns="0" rIns="0" bIns="0" rtlCol="0" anchor="ctr"/>
          <a:lstStyle/>
          <a:p>
            <a:r>
              <a:rPr lang="en-US" sz="2000" dirty="0">
                <a:solidFill>
                  <a:srgbClr val="1F2937"/>
                </a:solidFill>
                <a:latin typeface="Microsoft YaHei" pitchFamily="34" charset="0"/>
                <a:ea typeface="Microsoft YaHei" pitchFamily="34" charset="-122"/>
                <a:cs typeface="Microsoft YaHei" pitchFamily="34" charset="-120"/>
              </a:rPr>
              <a:t>32 张 224×224 的彩色图</a:t>
            </a:r>
            <a:endParaRPr lang="en-US" sz="2000" dirty="0"/>
          </a:p>
        </p:txBody>
      </p:sp>
      <p:sp>
        <p:nvSpPr>
          <p:cNvPr id="40" name="标题 1">
            <a:extLst>
              <a:ext uri="{FF2B5EF4-FFF2-40B4-BE49-F238E27FC236}">
                <a16:creationId xmlns:a16="http://schemas.microsoft.com/office/drawing/2014/main" id="{88FF2188-E5EC-60D6-32EB-24EC9EB8D109}"/>
              </a:ext>
            </a:extLst>
          </p:cNvPr>
          <p:cNvSpPr txBox="1">
            <a:spLocks/>
          </p:cNvSpPr>
          <p:nvPr/>
        </p:nvSpPr>
        <p:spPr>
          <a:xfrm>
            <a:off x="0" y="-101600"/>
            <a:ext cx="7886700" cy="981075"/>
          </a:xfrm>
          <a:prstGeom prst="rect">
            <a:avLst/>
          </a:prstGeom>
        </p:spPr>
        <p:txBody>
          <a:bodyPr vert="horz" lIns="91440" tIns="45720" rIns="91440" bIns="45720" rtlCol="0" anchor="ctr">
            <a:normAutofit/>
          </a:bodyPr>
          <a:lstStyle>
            <a:lvl1pPr algn="l" defTabSz="685783" rtl="0" eaLnBrk="1" latinLnBrk="0" hangingPunct="1">
              <a:lnSpc>
                <a:spcPct val="90000"/>
              </a:lnSpc>
              <a:spcBef>
                <a:spcPct val="0"/>
              </a:spcBef>
              <a:buNone/>
              <a:defRPr sz="2800" b="1" i="0" kern="1200" baseline="0">
                <a:solidFill>
                  <a:schemeClr val="bg1"/>
                </a:solidFill>
                <a:latin typeface="Times New Roman" panose="02020603050405020304" pitchFamily="18" charset="0"/>
                <a:ea typeface="微软雅黑" panose="020B0503020204020204" pitchFamily="34" charset="-122"/>
                <a:cs typeface="+mj-cs"/>
              </a:defRPr>
            </a:lvl1pPr>
          </a:lstStyle>
          <a:p>
            <a:r>
              <a:rPr lang="zh-CN" altLang="en-US"/>
              <a:t>卷积</a:t>
            </a:r>
            <a:endParaRPr lang="zh-CN" alt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a:stretch>
            <a:fillRect/>
          </a:stretch>
        </p:blipFill>
        <p:spPr>
          <a:xfrm>
            <a:off x="1609726" y="974725"/>
            <a:ext cx="6017856" cy="5585436"/>
          </a:xfrm>
          <a:prstGeom prst="rect">
            <a:avLst/>
          </a:prstGeom>
        </p:spPr>
      </p:pic>
      <p:sp>
        <p:nvSpPr>
          <p:cNvPr id="2" name="标题 1"/>
          <p:cNvSpPr>
            <a:spLocks noGrp="1"/>
          </p:cNvSpPr>
          <p:nvPr>
            <p:ph type="title" idx="4294967295"/>
          </p:nvPr>
        </p:nvSpPr>
        <p:spPr>
          <a:xfrm>
            <a:off x="0" y="-101600"/>
            <a:ext cx="7886700" cy="981075"/>
          </a:xfrm>
          <a:prstGeom prst="rect">
            <a:avLst/>
          </a:prstGeom>
        </p:spPr>
        <p:txBody>
          <a:bodyPr/>
          <a:lstStyle/>
          <a:p>
            <a:r>
              <a:rPr lang="zh-CN" altLang="en-US" dirty="0"/>
              <a:t>卷积</a:t>
            </a:r>
          </a:p>
        </p:txBody>
      </p:sp>
      <mc:AlternateContent xmlns:mc="http://schemas.openxmlformats.org/markup-compatibility/2006" xmlns:a14="http://schemas.microsoft.com/office/drawing/2010/main">
        <mc:Choice Requires="a14">
          <p:sp>
            <p:nvSpPr>
              <p:cNvPr id="8" name="文本框 7"/>
              <p:cNvSpPr txBox="1"/>
              <p:nvPr/>
            </p:nvSpPr>
            <p:spPr>
              <a:xfrm>
                <a:off x="7753350" y="2714429"/>
                <a:ext cx="3969028" cy="95776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sz="2000" i="1">
                              <a:latin typeface="Cambria Math" panose="02040503050406030204" pitchFamily="18" charset="0"/>
                            </a:rPr>
                          </m:ctrlPr>
                        </m:sSubPr>
                        <m:e>
                          <m:r>
                            <a:rPr lang="en-US" altLang="zh-CN" sz="2000" i="1">
                              <a:latin typeface="Cambria Math" panose="02040503050406030204" pitchFamily="18" charset="0"/>
                            </a:rPr>
                            <m:t>𝑦</m:t>
                          </m:r>
                        </m:e>
                        <m:sub>
                          <m:r>
                            <a:rPr lang="en-US" altLang="zh-CN" sz="2000" i="1">
                              <a:latin typeface="Cambria Math" panose="02040503050406030204" pitchFamily="18" charset="0"/>
                            </a:rPr>
                            <m:t>𝑖𝑗</m:t>
                          </m:r>
                        </m:sub>
                      </m:sSub>
                      <m:r>
                        <a:rPr lang="en-US" altLang="zh-CN" sz="2000" i="1">
                          <a:latin typeface="Cambria Math" panose="02040503050406030204" pitchFamily="18" charset="0"/>
                        </a:rPr>
                        <m:t>=</m:t>
                      </m:r>
                      <m:nary>
                        <m:naryPr>
                          <m:chr m:val="∑"/>
                          <m:ctrlPr>
                            <a:rPr lang="en-US" altLang="zh-CN" sz="2000" i="1">
                              <a:latin typeface="Cambria Math" panose="02040503050406030204" pitchFamily="18" charset="0"/>
                            </a:rPr>
                          </m:ctrlPr>
                        </m:naryPr>
                        <m:sub>
                          <m:r>
                            <a:rPr lang="en-US" altLang="zh-CN" sz="2000" i="1">
                              <a:latin typeface="Cambria Math" panose="02040503050406030204" pitchFamily="18" charset="0"/>
                            </a:rPr>
                            <m:t>𝑢</m:t>
                          </m:r>
                          <m:r>
                            <a:rPr lang="en-US" altLang="zh-CN" sz="2000" i="1">
                              <a:latin typeface="Cambria Math" panose="02040503050406030204" pitchFamily="18" charset="0"/>
                            </a:rPr>
                            <m:t>=1</m:t>
                          </m:r>
                        </m:sub>
                        <m:sup>
                          <m:r>
                            <a:rPr lang="en-US" altLang="zh-CN" sz="2000" i="1">
                              <a:latin typeface="Cambria Math" panose="02040503050406030204" pitchFamily="18" charset="0"/>
                            </a:rPr>
                            <m:t>𝑈</m:t>
                          </m:r>
                        </m:sup>
                        <m:e>
                          <m:nary>
                            <m:naryPr>
                              <m:chr m:val="∑"/>
                              <m:ctrlPr>
                                <a:rPr lang="en-US" altLang="zh-CN" sz="2000" i="1">
                                  <a:latin typeface="Cambria Math" panose="02040503050406030204" pitchFamily="18" charset="0"/>
                                </a:rPr>
                              </m:ctrlPr>
                            </m:naryPr>
                            <m:sub>
                              <m:r>
                                <a:rPr lang="en-US" altLang="zh-CN" sz="2000" i="1">
                                  <a:latin typeface="Cambria Math" panose="02040503050406030204" pitchFamily="18" charset="0"/>
                                </a:rPr>
                                <m:t>𝑣</m:t>
                              </m:r>
                              <m:r>
                                <a:rPr lang="en-US" altLang="zh-CN" sz="2000" i="1">
                                  <a:latin typeface="Cambria Math" panose="02040503050406030204" pitchFamily="18" charset="0"/>
                                </a:rPr>
                                <m:t>=1</m:t>
                              </m:r>
                            </m:sub>
                            <m:sup>
                              <m:r>
                                <a:rPr lang="en-US" altLang="zh-CN" sz="2000" i="1">
                                  <a:latin typeface="Cambria Math" panose="02040503050406030204" pitchFamily="18" charset="0"/>
                                </a:rPr>
                                <m:t>𝑉</m:t>
                              </m:r>
                            </m:sup>
                            <m:e>
                              <m:sSub>
                                <m:sSubPr>
                                  <m:ctrlPr>
                                    <a:rPr lang="en-US" altLang="zh-CN" sz="2000" i="1">
                                      <a:latin typeface="Cambria Math" panose="02040503050406030204" pitchFamily="18" charset="0"/>
                                    </a:rPr>
                                  </m:ctrlPr>
                                </m:sSubPr>
                                <m:e>
                                  <m:r>
                                    <a:rPr lang="en-US" altLang="zh-CN" sz="2000" i="1">
                                      <a:latin typeface="Cambria Math" panose="02040503050406030204" pitchFamily="18" charset="0"/>
                                    </a:rPr>
                                    <m:t>𝑤</m:t>
                                  </m:r>
                                </m:e>
                                <m:sub>
                                  <m:r>
                                    <a:rPr lang="en-US" altLang="zh-CN" sz="2000" i="1">
                                      <a:latin typeface="Cambria Math" panose="02040503050406030204" pitchFamily="18" charset="0"/>
                                    </a:rPr>
                                    <m:t>𝑢𝑣</m:t>
                                  </m:r>
                                </m:sub>
                              </m:sSub>
                              <m:sSub>
                                <m:sSubPr>
                                  <m:ctrlPr>
                                    <a:rPr lang="en-US" altLang="zh-CN" sz="2000" i="1">
                                      <a:latin typeface="Cambria Math" panose="02040503050406030204" pitchFamily="18" charset="0"/>
                                    </a:rPr>
                                  </m:ctrlPr>
                                </m:sSubPr>
                                <m:e>
                                  <m:r>
                                    <a:rPr lang="en-US" altLang="zh-CN" sz="2000" i="1">
                                      <a:latin typeface="Cambria Math" panose="02040503050406030204" pitchFamily="18" charset="0"/>
                                    </a:rPr>
                                    <m:t>𝑥</m:t>
                                  </m:r>
                                </m:e>
                                <m:sub>
                                  <m:r>
                                    <a:rPr lang="en-US" altLang="zh-CN" sz="2000" i="1">
                                      <a:latin typeface="Cambria Math" panose="02040503050406030204" pitchFamily="18" charset="0"/>
                                    </a:rPr>
                                    <m:t>𝑖</m:t>
                                  </m:r>
                                  <m:r>
                                    <a:rPr lang="en-US" altLang="zh-CN" sz="2000" i="1">
                                      <a:latin typeface="Cambria Math" panose="02040503050406030204" pitchFamily="18" charset="0"/>
                                    </a:rPr>
                                    <m:t>+</m:t>
                                  </m:r>
                                  <m:r>
                                    <a:rPr lang="en-US" altLang="zh-CN" sz="2000" i="1">
                                      <a:latin typeface="Cambria Math" panose="02040503050406030204" pitchFamily="18" charset="0"/>
                                    </a:rPr>
                                    <m:t>𝑢</m:t>
                                  </m:r>
                                  <m:r>
                                    <a:rPr lang="en-US" altLang="zh-CN" sz="2000" i="1">
                                      <a:latin typeface="Cambria Math" panose="02040503050406030204" pitchFamily="18" charset="0"/>
                                    </a:rPr>
                                    <m:t>+1,</m:t>
                                  </m:r>
                                  <m:r>
                                    <a:rPr lang="en-US" altLang="zh-CN" sz="2000" i="1">
                                      <a:latin typeface="Cambria Math" panose="02040503050406030204" pitchFamily="18" charset="0"/>
                                    </a:rPr>
                                    <m:t>𝑗</m:t>
                                  </m:r>
                                  <m:r>
                                    <a:rPr lang="en-US" altLang="zh-CN" sz="2000" i="1">
                                      <a:latin typeface="Cambria Math" panose="02040503050406030204" pitchFamily="18" charset="0"/>
                                    </a:rPr>
                                    <m:t>+</m:t>
                                  </m:r>
                                  <m:r>
                                    <a:rPr lang="en-US" altLang="zh-CN" sz="2000" i="1">
                                      <a:latin typeface="Cambria Math" panose="02040503050406030204" pitchFamily="18" charset="0"/>
                                    </a:rPr>
                                    <m:t>𝑣</m:t>
                                  </m:r>
                                  <m:r>
                                    <a:rPr lang="en-US" altLang="zh-CN" sz="2000" i="1">
                                      <a:latin typeface="Cambria Math" panose="02040503050406030204" pitchFamily="18" charset="0"/>
                                    </a:rPr>
                                    <m:t>+1</m:t>
                                  </m:r>
                                </m:sub>
                              </m:sSub>
                            </m:e>
                          </m:nary>
                        </m:e>
                      </m:nary>
                    </m:oMath>
                  </m:oMathPara>
                </a14:m>
                <a:endParaRPr lang="zh-CN" altLang="en-US" sz="2000" dirty="0"/>
              </a:p>
            </p:txBody>
          </p:sp>
        </mc:Choice>
        <mc:Fallback xmlns="">
          <p:sp>
            <p:nvSpPr>
              <p:cNvPr id="8" name="文本框 7"/>
              <p:cNvSpPr txBox="1">
                <a:spLocks noRot="1" noChangeAspect="1" noMove="1" noResize="1" noEditPoints="1" noAdjustHandles="1" noChangeArrowheads="1" noChangeShapeType="1" noTextEdit="1"/>
              </p:cNvSpPr>
              <p:nvPr/>
            </p:nvSpPr>
            <p:spPr>
              <a:xfrm>
                <a:off x="7753350" y="2714429"/>
                <a:ext cx="3969028" cy="957763"/>
              </a:xfrm>
              <a:prstGeom prst="rect">
                <a:avLst/>
              </a:prstGeom>
              <a:blipFill>
                <a:blip r:embed="rId3"/>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9022659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内容占位符 4"/>
          <p:cNvGraphicFramePr>
            <a:graphicFrameLocks noGrp="1"/>
          </p:cNvGraphicFramePr>
          <p:nvPr>
            <p:ph idx="1"/>
          </p:nvPr>
        </p:nvGraphicFramePr>
        <p:xfrm>
          <a:off x="2773335" y="1942355"/>
          <a:ext cx="4320001" cy="4320001"/>
        </p:xfrm>
        <a:graphic>
          <a:graphicData uri="http://schemas.openxmlformats.org/drawingml/2006/table">
            <a:tbl>
              <a:tblPr bandRow="1">
                <a:tableStyleId>{2D5ABB26-0587-4C30-8999-92F81FD0307C}</a:tableStyleId>
              </a:tblPr>
              <a:tblGrid>
                <a:gridCol w="617143">
                  <a:extLst>
                    <a:ext uri="{9D8B030D-6E8A-4147-A177-3AD203B41FA5}">
                      <a16:colId xmlns:a16="http://schemas.microsoft.com/office/drawing/2014/main" val="4089991291"/>
                    </a:ext>
                  </a:extLst>
                </a:gridCol>
                <a:gridCol w="617143">
                  <a:extLst>
                    <a:ext uri="{9D8B030D-6E8A-4147-A177-3AD203B41FA5}">
                      <a16:colId xmlns:a16="http://schemas.microsoft.com/office/drawing/2014/main" val="521034199"/>
                    </a:ext>
                  </a:extLst>
                </a:gridCol>
                <a:gridCol w="617143">
                  <a:extLst>
                    <a:ext uri="{9D8B030D-6E8A-4147-A177-3AD203B41FA5}">
                      <a16:colId xmlns:a16="http://schemas.microsoft.com/office/drawing/2014/main" val="3647142290"/>
                    </a:ext>
                  </a:extLst>
                </a:gridCol>
                <a:gridCol w="617143">
                  <a:extLst>
                    <a:ext uri="{9D8B030D-6E8A-4147-A177-3AD203B41FA5}">
                      <a16:colId xmlns:a16="http://schemas.microsoft.com/office/drawing/2014/main" val="3274214246"/>
                    </a:ext>
                  </a:extLst>
                </a:gridCol>
                <a:gridCol w="617143">
                  <a:extLst>
                    <a:ext uri="{9D8B030D-6E8A-4147-A177-3AD203B41FA5}">
                      <a16:colId xmlns:a16="http://schemas.microsoft.com/office/drawing/2014/main" val="3738099142"/>
                    </a:ext>
                  </a:extLst>
                </a:gridCol>
                <a:gridCol w="617143">
                  <a:extLst>
                    <a:ext uri="{9D8B030D-6E8A-4147-A177-3AD203B41FA5}">
                      <a16:colId xmlns:a16="http://schemas.microsoft.com/office/drawing/2014/main" val="296787046"/>
                    </a:ext>
                  </a:extLst>
                </a:gridCol>
                <a:gridCol w="617143">
                  <a:extLst>
                    <a:ext uri="{9D8B030D-6E8A-4147-A177-3AD203B41FA5}">
                      <a16:colId xmlns:a16="http://schemas.microsoft.com/office/drawing/2014/main" val="3276153924"/>
                    </a:ext>
                  </a:extLst>
                </a:gridCol>
              </a:tblGrid>
              <a:tr h="617143">
                <a:tc>
                  <a:txBody>
                    <a:bodyPr/>
                    <a:lstStyle/>
                    <a:p>
                      <a:endParaRPr lang="zh-CN" altLang="en-US" sz="13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51457148"/>
                  </a:ext>
                </a:extLst>
              </a:tr>
              <a:tr h="617143">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65653070"/>
                  </a:ext>
                </a:extLst>
              </a:tr>
              <a:tr h="617143">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54525509"/>
                  </a:ext>
                </a:extLst>
              </a:tr>
              <a:tr h="617143">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20695819"/>
                  </a:ext>
                </a:extLst>
              </a:tr>
              <a:tr h="617143">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54771151"/>
                  </a:ext>
                </a:extLst>
              </a:tr>
              <a:tr h="617143">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81837599"/>
                  </a:ext>
                </a:extLst>
              </a:tr>
              <a:tr h="617143">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46221289"/>
                  </a:ext>
                </a:extLst>
              </a:tr>
            </a:tbl>
          </a:graphicData>
        </a:graphic>
      </p:graphicFrame>
      <p:sp>
        <p:nvSpPr>
          <p:cNvPr id="2" name="标题 1"/>
          <p:cNvSpPr>
            <a:spLocks noGrp="1"/>
          </p:cNvSpPr>
          <p:nvPr>
            <p:ph type="title" idx="4294967295"/>
          </p:nvPr>
        </p:nvSpPr>
        <p:spPr>
          <a:xfrm>
            <a:off x="0" y="-101600"/>
            <a:ext cx="7886700" cy="981075"/>
          </a:xfrm>
          <a:prstGeom prst="rect">
            <a:avLst/>
          </a:prstGeom>
        </p:spPr>
        <p:txBody>
          <a:bodyPr/>
          <a:lstStyle/>
          <a:p>
            <a:r>
              <a:rPr lang="zh-CN" altLang="en-US" dirty="0"/>
              <a:t>卷积</a:t>
            </a:r>
          </a:p>
        </p:txBody>
      </p:sp>
      <p:sp>
        <p:nvSpPr>
          <p:cNvPr id="8" name="文本框 7"/>
          <p:cNvSpPr txBox="1"/>
          <p:nvPr/>
        </p:nvSpPr>
        <p:spPr>
          <a:xfrm>
            <a:off x="8107685" y="2105984"/>
            <a:ext cx="2877133" cy="954107"/>
          </a:xfrm>
          <a:prstGeom prst="rect">
            <a:avLst/>
          </a:prstGeom>
          <a:noFill/>
        </p:spPr>
        <p:txBody>
          <a:bodyPr wrap="square" rtlCol="0">
            <a:spAutoFit/>
          </a:bodyPr>
          <a:lstStyle/>
          <a:p>
            <a:r>
              <a:rPr lang="en-US" altLang="zh-CN" sz="2800" dirty="0"/>
              <a:t>7x7</a:t>
            </a:r>
            <a:r>
              <a:rPr lang="zh-CN" altLang="en-US" sz="2800" dirty="0"/>
              <a:t>的输入</a:t>
            </a:r>
            <a:endParaRPr lang="en-US" altLang="zh-CN" sz="2800" dirty="0"/>
          </a:p>
          <a:p>
            <a:r>
              <a:rPr lang="en-US" altLang="zh-CN" sz="2800" dirty="0"/>
              <a:t>3x3</a:t>
            </a:r>
            <a:r>
              <a:rPr lang="zh-CN" altLang="en-US" sz="2800" dirty="0"/>
              <a:t>的核</a:t>
            </a:r>
          </a:p>
        </p:txBody>
      </p:sp>
      <p:sp>
        <p:nvSpPr>
          <p:cNvPr id="9" name="矩形 8"/>
          <p:cNvSpPr/>
          <p:nvPr/>
        </p:nvSpPr>
        <p:spPr>
          <a:xfrm>
            <a:off x="2773335" y="1942351"/>
            <a:ext cx="1843121" cy="1835903"/>
          </a:xfrm>
          <a:prstGeom prst="rect">
            <a:avLst/>
          </a:prstGeom>
          <a:solidFill>
            <a:schemeClr val="accent6">
              <a:lumMod val="20000"/>
              <a:lumOff val="80000"/>
              <a:alpha val="50196"/>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391403" y="1942351"/>
            <a:ext cx="1843121" cy="1835903"/>
          </a:xfrm>
          <a:prstGeom prst="rect">
            <a:avLst/>
          </a:prstGeom>
          <a:solidFill>
            <a:schemeClr val="accent6">
              <a:lumMod val="20000"/>
              <a:lumOff val="80000"/>
              <a:alpha val="50196"/>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4011775" y="1942351"/>
            <a:ext cx="1843121" cy="1835903"/>
          </a:xfrm>
          <a:prstGeom prst="rect">
            <a:avLst/>
          </a:prstGeom>
          <a:solidFill>
            <a:schemeClr val="accent6">
              <a:lumMod val="20000"/>
              <a:lumOff val="80000"/>
              <a:alpha val="50196"/>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4638842" y="1942351"/>
            <a:ext cx="1843121" cy="1835903"/>
          </a:xfrm>
          <a:prstGeom prst="rect">
            <a:avLst/>
          </a:prstGeom>
          <a:solidFill>
            <a:schemeClr val="accent6">
              <a:lumMod val="20000"/>
              <a:lumOff val="80000"/>
              <a:alpha val="50196"/>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234523" y="1942351"/>
            <a:ext cx="1843121" cy="1835903"/>
          </a:xfrm>
          <a:prstGeom prst="rect">
            <a:avLst/>
          </a:prstGeom>
          <a:solidFill>
            <a:schemeClr val="accent6">
              <a:lumMod val="20000"/>
              <a:lumOff val="80000"/>
              <a:alpha val="50196"/>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8107685" y="3625293"/>
            <a:ext cx="2877133" cy="523220"/>
          </a:xfrm>
          <a:prstGeom prst="rect">
            <a:avLst/>
          </a:prstGeom>
          <a:noFill/>
        </p:spPr>
        <p:txBody>
          <a:bodyPr wrap="square" rtlCol="0">
            <a:spAutoFit/>
          </a:bodyPr>
          <a:lstStyle/>
          <a:p>
            <a:r>
              <a:rPr lang="en-US" altLang="zh-CN" sz="2800" dirty="0"/>
              <a:t>5x5</a:t>
            </a:r>
            <a:r>
              <a:rPr lang="zh-CN" altLang="en-US" sz="2800" dirty="0"/>
              <a:t>的输出</a:t>
            </a:r>
            <a:endParaRPr lang="en-US" altLang="zh-CN" sz="2800" dirty="0"/>
          </a:p>
        </p:txBody>
      </p:sp>
    </p:spTree>
    <p:extLst>
      <p:ext uri="{BB962C8B-B14F-4D97-AF65-F5344CB8AC3E}">
        <p14:creationId xmlns:p14="http://schemas.microsoft.com/office/powerpoint/2010/main" val="1636340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10"/>
                                        </p:tgtEl>
                                        <p:attrNameLst>
                                          <p:attrName>style.visibility</p:attrName>
                                        </p:attrNameLst>
                                      </p:cBhvr>
                                      <p:to>
                                        <p:strVal val="hidden"/>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11"/>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12"/>
                                        </p:tgtEl>
                                        <p:attrNameLst>
                                          <p:attrName>style.visibility</p:attrName>
                                        </p:attrNameLst>
                                      </p:cBhvr>
                                      <p:to>
                                        <p:strVal val="hidden"/>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0" grpId="1" animBg="1"/>
      <p:bldP spid="11" grpId="0" animBg="1"/>
      <p:bldP spid="11" grpId="1" animBg="1"/>
      <p:bldP spid="12" grpId="0" animBg="1"/>
      <p:bldP spid="12" grpId="1" animBg="1"/>
      <p:bldP spid="13" grpId="0" animBg="1"/>
      <p:bldP spid="1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内容占位符 4"/>
          <p:cNvGraphicFramePr>
            <a:graphicFrameLocks noGrp="1"/>
          </p:cNvGraphicFramePr>
          <p:nvPr>
            <p:ph idx="1"/>
          </p:nvPr>
        </p:nvGraphicFramePr>
        <p:xfrm>
          <a:off x="2773335" y="1942355"/>
          <a:ext cx="4320001" cy="4320001"/>
        </p:xfrm>
        <a:graphic>
          <a:graphicData uri="http://schemas.openxmlformats.org/drawingml/2006/table">
            <a:tbl>
              <a:tblPr bandRow="1">
                <a:tableStyleId>{2D5ABB26-0587-4C30-8999-92F81FD0307C}</a:tableStyleId>
              </a:tblPr>
              <a:tblGrid>
                <a:gridCol w="617143">
                  <a:extLst>
                    <a:ext uri="{9D8B030D-6E8A-4147-A177-3AD203B41FA5}">
                      <a16:colId xmlns:a16="http://schemas.microsoft.com/office/drawing/2014/main" val="4089991291"/>
                    </a:ext>
                  </a:extLst>
                </a:gridCol>
                <a:gridCol w="617143">
                  <a:extLst>
                    <a:ext uri="{9D8B030D-6E8A-4147-A177-3AD203B41FA5}">
                      <a16:colId xmlns:a16="http://schemas.microsoft.com/office/drawing/2014/main" val="521034199"/>
                    </a:ext>
                  </a:extLst>
                </a:gridCol>
                <a:gridCol w="617143">
                  <a:extLst>
                    <a:ext uri="{9D8B030D-6E8A-4147-A177-3AD203B41FA5}">
                      <a16:colId xmlns:a16="http://schemas.microsoft.com/office/drawing/2014/main" val="3647142290"/>
                    </a:ext>
                  </a:extLst>
                </a:gridCol>
                <a:gridCol w="617143">
                  <a:extLst>
                    <a:ext uri="{9D8B030D-6E8A-4147-A177-3AD203B41FA5}">
                      <a16:colId xmlns:a16="http://schemas.microsoft.com/office/drawing/2014/main" val="3274214246"/>
                    </a:ext>
                  </a:extLst>
                </a:gridCol>
                <a:gridCol w="617143">
                  <a:extLst>
                    <a:ext uri="{9D8B030D-6E8A-4147-A177-3AD203B41FA5}">
                      <a16:colId xmlns:a16="http://schemas.microsoft.com/office/drawing/2014/main" val="3738099142"/>
                    </a:ext>
                  </a:extLst>
                </a:gridCol>
                <a:gridCol w="617143">
                  <a:extLst>
                    <a:ext uri="{9D8B030D-6E8A-4147-A177-3AD203B41FA5}">
                      <a16:colId xmlns:a16="http://schemas.microsoft.com/office/drawing/2014/main" val="296787046"/>
                    </a:ext>
                  </a:extLst>
                </a:gridCol>
                <a:gridCol w="617143">
                  <a:extLst>
                    <a:ext uri="{9D8B030D-6E8A-4147-A177-3AD203B41FA5}">
                      <a16:colId xmlns:a16="http://schemas.microsoft.com/office/drawing/2014/main" val="3276153924"/>
                    </a:ext>
                  </a:extLst>
                </a:gridCol>
              </a:tblGrid>
              <a:tr h="617143">
                <a:tc>
                  <a:txBody>
                    <a:bodyPr/>
                    <a:lstStyle/>
                    <a:p>
                      <a:endParaRPr lang="zh-CN" altLang="en-US" sz="13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51457148"/>
                  </a:ext>
                </a:extLst>
              </a:tr>
              <a:tr h="617143">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65653070"/>
                  </a:ext>
                </a:extLst>
              </a:tr>
              <a:tr h="617143">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54525509"/>
                  </a:ext>
                </a:extLst>
              </a:tr>
              <a:tr h="617143">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20695819"/>
                  </a:ext>
                </a:extLst>
              </a:tr>
              <a:tr h="617143">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54771151"/>
                  </a:ext>
                </a:extLst>
              </a:tr>
              <a:tr h="617143">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81837599"/>
                  </a:ext>
                </a:extLst>
              </a:tr>
              <a:tr h="617143">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46221289"/>
                  </a:ext>
                </a:extLst>
              </a:tr>
            </a:tbl>
          </a:graphicData>
        </a:graphic>
      </p:graphicFrame>
      <p:sp>
        <p:nvSpPr>
          <p:cNvPr id="2" name="标题 1"/>
          <p:cNvSpPr>
            <a:spLocks noGrp="1"/>
          </p:cNvSpPr>
          <p:nvPr>
            <p:ph type="title" idx="4294967295"/>
          </p:nvPr>
        </p:nvSpPr>
        <p:spPr>
          <a:xfrm>
            <a:off x="0" y="-101600"/>
            <a:ext cx="7886700" cy="981075"/>
          </a:xfrm>
          <a:prstGeom prst="rect">
            <a:avLst/>
          </a:prstGeom>
        </p:spPr>
        <p:txBody>
          <a:bodyPr/>
          <a:lstStyle/>
          <a:p>
            <a:r>
              <a:rPr lang="zh-CN" altLang="en-US" dirty="0"/>
              <a:t>卷积</a:t>
            </a:r>
          </a:p>
        </p:txBody>
      </p:sp>
      <p:sp>
        <p:nvSpPr>
          <p:cNvPr id="8" name="矩形 7"/>
          <p:cNvSpPr/>
          <p:nvPr/>
        </p:nvSpPr>
        <p:spPr>
          <a:xfrm>
            <a:off x="2773335" y="1942351"/>
            <a:ext cx="1843121" cy="1835903"/>
          </a:xfrm>
          <a:prstGeom prst="rect">
            <a:avLst/>
          </a:prstGeom>
          <a:solidFill>
            <a:schemeClr val="accent6">
              <a:lumMod val="20000"/>
              <a:lumOff val="80000"/>
              <a:alpha val="50196"/>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4011775" y="1942351"/>
            <a:ext cx="1843121" cy="1835903"/>
          </a:xfrm>
          <a:prstGeom prst="rect">
            <a:avLst/>
          </a:prstGeom>
          <a:solidFill>
            <a:schemeClr val="accent6">
              <a:lumMod val="20000"/>
              <a:lumOff val="80000"/>
              <a:alpha val="50196"/>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5234523" y="1942351"/>
            <a:ext cx="1843121" cy="1835903"/>
          </a:xfrm>
          <a:prstGeom prst="rect">
            <a:avLst/>
          </a:prstGeom>
          <a:solidFill>
            <a:schemeClr val="accent6">
              <a:lumMod val="20000"/>
              <a:lumOff val="80000"/>
              <a:alpha val="50196"/>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8107685" y="2105984"/>
            <a:ext cx="2877133" cy="1384995"/>
          </a:xfrm>
          <a:prstGeom prst="rect">
            <a:avLst/>
          </a:prstGeom>
          <a:noFill/>
        </p:spPr>
        <p:txBody>
          <a:bodyPr wrap="square" rtlCol="0">
            <a:spAutoFit/>
          </a:bodyPr>
          <a:lstStyle/>
          <a:p>
            <a:r>
              <a:rPr lang="en-US" altLang="zh-CN" sz="2800" dirty="0"/>
              <a:t>7x7</a:t>
            </a:r>
            <a:r>
              <a:rPr lang="zh-CN" altLang="en-US" sz="2800" dirty="0"/>
              <a:t>的输入</a:t>
            </a:r>
            <a:endParaRPr lang="en-US" altLang="zh-CN" sz="2800" dirty="0"/>
          </a:p>
          <a:p>
            <a:r>
              <a:rPr lang="en-US" altLang="zh-CN" sz="2800" dirty="0"/>
              <a:t>3x3</a:t>
            </a:r>
            <a:r>
              <a:rPr lang="zh-CN" altLang="en-US" sz="2800" dirty="0"/>
              <a:t>的核</a:t>
            </a:r>
            <a:endParaRPr lang="en-US" altLang="zh-CN" sz="2800" dirty="0"/>
          </a:p>
          <a:p>
            <a:r>
              <a:rPr lang="zh-CN" altLang="en-US" sz="2800" dirty="0"/>
              <a:t>步幅为</a:t>
            </a:r>
            <a:r>
              <a:rPr lang="en-US" altLang="zh-CN" sz="2800" dirty="0"/>
              <a:t>2</a:t>
            </a:r>
            <a:endParaRPr lang="zh-CN" altLang="en-US" sz="2800" dirty="0"/>
          </a:p>
        </p:txBody>
      </p:sp>
      <p:sp>
        <p:nvSpPr>
          <p:cNvPr id="12" name="文本框 11"/>
          <p:cNvSpPr txBox="1"/>
          <p:nvPr/>
        </p:nvSpPr>
        <p:spPr>
          <a:xfrm>
            <a:off x="8107685" y="3625293"/>
            <a:ext cx="2877133" cy="523220"/>
          </a:xfrm>
          <a:prstGeom prst="rect">
            <a:avLst/>
          </a:prstGeom>
          <a:noFill/>
        </p:spPr>
        <p:txBody>
          <a:bodyPr wrap="square" rtlCol="0">
            <a:spAutoFit/>
          </a:bodyPr>
          <a:lstStyle/>
          <a:p>
            <a:r>
              <a:rPr lang="en-US" altLang="zh-CN" sz="2800" dirty="0"/>
              <a:t>3x3</a:t>
            </a:r>
            <a:r>
              <a:rPr lang="zh-CN" altLang="en-US" sz="2800" dirty="0"/>
              <a:t>的输出</a:t>
            </a:r>
            <a:endParaRPr lang="en-US" altLang="zh-CN" sz="2800" dirty="0"/>
          </a:p>
        </p:txBody>
      </p:sp>
    </p:spTree>
    <p:extLst>
      <p:ext uri="{BB962C8B-B14F-4D97-AF65-F5344CB8AC3E}">
        <p14:creationId xmlns:p14="http://schemas.microsoft.com/office/powerpoint/2010/main" val="2549853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9"/>
                                        </p:tgtEl>
                                        <p:attrNameLst>
                                          <p:attrName>style.visibility</p:attrName>
                                        </p:attrNameLst>
                                      </p:cBhvr>
                                      <p:to>
                                        <p:strVal val="hidden"/>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9" grpId="1" animBg="1"/>
      <p:bldP spid="10" grpId="0" animBg="1"/>
      <p:bldP spid="1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内容占位符 4"/>
          <p:cNvGraphicFramePr>
            <a:graphicFrameLocks noGrp="1"/>
          </p:cNvGraphicFramePr>
          <p:nvPr>
            <p:ph idx="1"/>
          </p:nvPr>
        </p:nvGraphicFramePr>
        <p:xfrm>
          <a:off x="2773335" y="1942355"/>
          <a:ext cx="4320001" cy="4320001"/>
        </p:xfrm>
        <a:graphic>
          <a:graphicData uri="http://schemas.openxmlformats.org/drawingml/2006/table">
            <a:tbl>
              <a:tblPr bandRow="1">
                <a:tableStyleId>{2D5ABB26-0587-4C30-8999-92F81FD0307C}</a:tableStyleId>
              </a:tblPr>
              <a:tblGrid>
                <a:gridCol w="617143">
                  <a:extLst>
                    <a:ext uri="{9D8B030D-6E8A-4147-A177-3AD203B41FA5}">
                      <a16:colId xmlns:a16="http://schemas.microsoft.com/office/drawing/2014/main" val="4089991291"/>
                    </a:ext>
                  </a:extLst>
                </a:gridCol>
                <a:gridCol w="617143">
                  <a:extLst>
                    <a:ext uri="{9D8B030D-6E8A-4147-A177-3AD203B41FA5}">
                      <a16:colId xmlns:a16="http://schemas.microsoft.com/office/drawing/2014/main" val="521034199"/>
                    </a:ext>
                  </a:extLst>
                </a:gridCol>
                <a:gridCol w="617143">
                  <a:extLst>
                    <a:ext uri="{9D8B030D-6E8A-4147-A177-3AD203B41FA5}">
                      <a16:colId xmlns:a16="http://schemas.microsoft.com/office/drawing/2014/main" val="3647142290"/>
                    </a:ext>
                  </a:extLst>
                </a:gridCol>
                <a:gridCol w="617143">
                  <a:extLst>
                    <a:ext uri="{9D8B030D-6E8A-4147-A177-3AD203B41FA5}">
                      <a16:colId xmlns:a16="http://schemas.microsoft.com/office/drawing/2014/main" val="3274214246"/>
                    </a:ext>
                  </a:extLst>
                </a:gridCol>
                <a:gridCol w="617143">
                  <a:extLst>
                    <a:ext uri="{9D8B030D-6E8A-4147-A177-3AD203B41FA5}">
                      <a16:colId xmlns:a16="http://schemas.microsoft.com/office/drawing/2014/main" val="3738099142"/>
                    </a:ext>
                  </a:extLst>
                </a:gridCol>
                <a:gridCol w="617143">
                  <a:extLst>
                    <a:ext uri="{9D8B030D-6E8A-4147-A177-3AD203B41FA5}">
                      <a16:colId xmlns:a16="http://schemas.microsoft.com/office/drawing/2014/main" val="296787046"/>
                    </a:ext>
                  </a:extLst>
                </a:gridCol>
                <a:gridCol w="617143">
                  <a:extLst>
                    <a:ext uri="{9D8B030D-6E8A-4147-A177-3AD203B41FA5}">
                      <a16:colId xmlns:a16="http://schemas.microsoft.com/office/drawing/2014/main" val="3276153924"/>
                    </a:ext>
                  </a:extLst>
                </a:gridCol>
              </a:tblGrid>
              <a:tr h="617143">
                <a:tc>
                  <a:txBody>
                    <a:bodyPr/>
                    <a:lstStyle/>
                    <a:p>
                      <a:endParaRPr lang="zh-CN" altLang="en-US" sz="13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51457148"/>
                  </a:ext>
                </a:extLst>
              </a:tr>
              <a:tr h="617143">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65653070"/>
                  </a:ext>
                </a:extLst>
              </a:tr>
              <a:tr h="617143">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54525509"/>
                  </a:ext>
                </a:extLst>
              </a:tr>
              <a:tr h="617143">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20695819"/>
                  </a:ext>
                </a:extLst>
              </a:tr>
              <a:tr h="617143">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54771151"/>
                  </a:ext>
                </a:extLst>
              </a:tr>
              <a:tr h="617143">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81837599"/>
                  </a:ext>
                </a:extLst>
              </a:tr>
              <a:tr h="617143">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zh-CN" altLang="en-US" sz="13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46221289"/>
                  </a:ext>
                </a:extLst>
              </a:tr>
            </a:tbl>
          </a:graphicData>
        </a:graphic>
      </p:graphicFrame>
      <p:sp>
        <p:nvSpPr>
          <p:cNvPr id="2" name="标题 1"/>
          <p:cNvSpPr>
            <a:spLocks noGrp="1"/>
          </p:cNvSpPr>
          <p:nvPr>
            <p:ph type="title" idx="4294967295"/>
          </p:nvPr>
        </p:nvSpPr>
        <p:spPr>
          <a:xfrm>
            <a:off x="0" y="-101600"/>
            <a:ext cx="7886700" cy="981075"/>
          </a:xfrm>
          <a:prstGeom prst="rect">
            <a:avLst/>
          </a:prstGeom>
        </p:spPr>
        <p:txBody>
          <a:bodyPr/>
          <a:lstStyle/>
          <a:p>
            <a:r>
              <a:rPr lang="zh-CN" altLang="en-US" dirty="0"/>
              <a:t>卷积</a:t>
            </a:r>
          </a:p>
        </p:txBody>
      </p:sp>
      <p:sp>
        <p:nvSpPr>
          <p:cNvPr id="8" name="矩形 7"/>
          <p:cNvSpPr/>
          <p:nvPr/>
        </p:nvSpPr>
        <p:spPr>
          <a:xfrm>
            <a:off x="2773335" y="1942351"/>
            <a:ext cx="1843121" cy="1835903"/>
          </a:xfrm>
          <a:prstGeom prst="rect">
            <a:avLst/>
          </a:prstGeom>
          <a:solidFill>
            <a:schemeClr val="accent6">
              <a:lumMod val="20000"/>
              <a:lumOff val="80000"/>
              <a:alpha val="50196"/>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4638842" y="1942351"/>
            <a:ext cx="1843121" cy="1835903"/>
          </a:xfrm>
          <a:prstGeom prst="rect">
            <a:avLst/>
          </a:prstGeom>
          <a:solidFill>
            <a:schemeClr val="accent6">
              <a:lumMod val="20000"/>
              <a:lumOff val="80000"/>
              <a:alpha val="50196"/>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8107685" y="2105984"/>
            <a:ext cx="2877133" cy="1384995"/>
          </a:xfrm>
          <a:prstGeom prst="rect">
            <a:avLst/>
          </a:prstGeom>
          <a:noFill/>
        </p:spPr>
        <p:txBody>
          <a:bodyPr wrap="square" rtlCol="0">
            <a:spAutoFit/>
          </a:bodyPr>
          <a:lstStyle/>
          <a:p>
            <a:r>
              <a:rPr lang="en-US" altLang="zh-CN" sz="2800" dirty="0"/>
              <a:t>7x7</a:t>
            </a:r>
            <a:r>
              <a:rPr lang="zh-CN" altLang="en-US" sz="2800" dirty="0"/>
              <a:t>的输入</a:t>
            </a:r>
            <a:endParaRPr lang="en-US" altLang="zh-CN" sz="2800" dirty="0"/>
          </a:p>
          <a:p>
            <a:r>
              <a:rPr lang="en-US" altLang="zh-CN" sz="2800" dirty="0"/>
              <a:t>3x3</a:t>
            </a:r>
            <a:r>
              <a:rPr lang="zh-CN" altLang="en-US" sz="2800" dirty="0"/>
              <a:t>的核</a:t>
            </a:r>
            <a:endParaRPr lang="en-US" altLang="zh-CN" sz="2800" dirty="0"/>
          </a:p>
          <a:p>
            <a:r>
              <a:rPr lang="zh-CN" altLang="en-US" sz="2800" dirty="0"/>
              <a:t>步幅为</a:t>
            </a:r>
            <a:r>
              <a:rPr lang="en-US" altLang="zh-CN" sz="2800" dirty="0"/>
              <a:t>3</a:t>
            </a:r>
            <a:endParaRPr lang="zh-CN" altLang="en-US" sz="2800" dirty="0"/>
          </a:p>
        </p:txBody>
      </p:sp>
      <p:sp>
        <p:nvSpPr>
          <p:cNvPr id="11" name="文本框 10"/>
          <p:cNvSpPr txBox="1"/>
          <p:nvPr/>
        </p:nvSpPr>
        <p:spPr>
          <a:xfrm>
            <a:off x="8107685" y="3625293"/>
            <a:ext cx="2877133" cy="523220"/>
          </a:xfrm>
          <a:prstGeom prst="rect">
            <a:avLst/>
          </a:prstGeom>
          <a:noFill/>
        </p:spPr>
        <p:txBody>
          <a:bodyPr wrap="square" rtlCol="0">
            <a:spAutoFit/>
          </a:bodyPr>
          <a:lstStyle/>
          <a:p>
            <a:r>
              <a:rPr lang="zh-CN" altLang="en-US" sz="2800" dirty="0"/>
              <a:t>不匹配</a:t>
            </a:r>
            <a:endParaRPr lang="en-US" altLang="zh-CN" sz="2800" dirty="0"/>
          </a:p>
        </p:txBody>
      </p:sp>
    </p:spTree>
    <p:extLst>
      <p:ext uri="{BB962C8B-B14F-4D97-AF65-F5344CB8AC3E}">
        <p14:creationId xmlns:p14="http://schemas.microsoft.com/office/powerpoint/2010/main" val="4164768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9"/>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9" grpId="1" animBg="1"/>
      <p:bldP spid="11"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内容占位符 2"/>
          <p:cNvSpPr>
            <a:spLocks noGrp="1"/>
          </p:cNvSpPr>
          <p:nvPr>
            <p:ph idx="1"/>
          </p:nvPr>
        </p:nvSpPr>
        <p:spPr>
          <a:xfrm>
            <a:off x="6599886" y="2118928"/>
            <a:ext cx="3439467" cy="2643575"/>
          </a:xfrm>
        </p:spPr>
        <p:txBody>
          <a:bodyPr>
            <a:normAutofit/>
          </a:bodyPr>
          <a:lstStyle/>
          <a:p>
            <a:r>
              <a:rPr lang="zh-CN" altLang="en-US" dirty="0"/>
              <a:t>输出大小：</a:t>
            </a:r>
            <a:r>
              <a:rPr lang="en-US" altLang="zh-CN" dirty="0"/>
              <a:t>(N-F)/S+1</a:t>
            </a:r>
          </a:p>
          <a:p>
            <a:pPr lvl="1"/>
            <a:r>
              <a:rPr lang="en-US" altLang="zh-CN" dirty="0"/>
              <a:t>S</a:t>
            </a:r>
            <a:r>
              <a:rPr lang="zh-CN" altLang="en-US" dirty="0"/>
              <a:t>为步幅大小</a:t>
            </a:r>
            <a:endParaRPr lang="en-US" altLang="zh-CN" dirty="0"/>
          </a:p>
          <a:p>
            <a:pPr lvl="1"/>
            <a:endParaRPr lang="en-US" altLang="zh-CN" dirty="0"/>
          </a:p>
          <a:p>
            <a:r>
              <a:rPr lang="zh-CN" altLang="en-US" dirty="0"/>
              <a:t>例：</a:t>
            </a:r>
            <a:r>
              <a:rPr lang="en-US" altLang="zh-CN" dirty="0"/>
              <a:t>N=7, F=3</a:t>
            </a:r>
          </a:p>
          <a:p>
            <a:pPr lvl="1"/>
            <a:r>
              <a:rPr lang="zh-CN" altLang="en-US" dirty="0"/>
              <a:t>步幅为</a:t>
            </a:r>
            <a:r>
              <a:rPr lang="en-US" altLang="zh-CN" dirty="0"/>
              <a:t>1</a:t>
            </a:r>
            <a:r>
              <a:rPr lang="zh-CN" altLang="en-US" dirty="0"/>
              <a:t>，</a:t>
            </a:r>
            <a:r>
              <a:rPr lang="en-US" altLang="zh-CN" dirty="0"/>
              <a:t>(7-3)/1+1=5</a:t>
            </a:r>
          </a:p>
          <a:p>
            <a:pPr lvl="1"/>
            <a:r>
              <a:rPr lang="zh-CN" altLang="en-US" dirty="0"/>
              <a:t>步幅为</a:t>
            </a:r>
            <a:r>
              <a:rPr lang="en-US" altLang="zh-CN" dirty="0"/>
              <a:t>2</a:t>
            </a:r>
            <a:r>
              <a:rPr lang="zh-CN" altLang="en-US" dirty="0"/>
              <a:t>，</a:t>
            </a:r>
            <a:r>
              <a:rPr lang="en-US" altLang="zh-CN" dirty="0"/>
              <a:t>(7-3)/2+1=3</a:t>
            </a:r>
          </a:p>
          <a:p>
            <a:pPr lvl="1"/>
            <a:r>
              <a:rPr lang="zh-CN" altLang="en-US" dirty="0">
                <a:solidFill>
                  <a:srgbClr val="FF0000"/>
                </a:solidFill>
              </a:rPr>
              <a:t>步幅为</a:t>
            </a:r>
            <a:r>
              <a:rPr lang="en-US" altLang="zh-CN" dirty="0">
                <a:solidFill>
                  <a:srgbClr val="FF0000"/>
                </a:solidFill>
              </a:rPr>
              <a:t>3</a:t>
            </a:r>
            <a:r>
              <a:rPr lang="zh-CN" altLang="en-US" dirty="0">
                <a:solidFill>
                  <a:srgbClr val="FF0000"/>
                </a:solidFill>
              </a:rPr>
              <a:t>，</a:t>
            </a:r>
            <a:r>
              <a:rPr lang="en-US" altLang="zh-CN" dirty="0">
                <a:solidFill>
                  <a:srgbClr val="FF0000"/>
                </a:solidFill>
              </a:rPr>
              <a:t>(7-3)/3+1=2.3</a:t>
            </a:r>
            <a:endParaRPr lang="zh-CN" altLang="en-US" dirty="0">
              <a:solidFill>
                <a:srgbClr val="FF0000"/>
              </a:solidFill>
            </a:endParaRPr>
          </a:p>
        </p:txBody>
      </p:sp>
      <p:sp>
        <p:nvSpPr>
          <p:cNvPr id="2" name="标题 1"/>
          <p:cNvSpPr>
            <a:spLocks noGrp="1"/>
          </p:cNvSpPr>
          <p:nvPr>
            <p:ph type="title" idx="4294967295"/>
          </p:nvPr>
        </p:nvSpPr>
        <p:spPr>
          <a:xfrm>
            <a:off x="0" y="-101600"/>
            <a:ext cx="7886700" cy="981075"/>
          </a:xfrm>
          <a:prstGeom prst="rect">
            <a:avLst/>
          </a:prstGeom>
        </p:spPr>
        <p:txBody>
          <a:bodyPr/>
          <a:lstStyle/>
          <a:p>
            <a:r>
              <a:rPr lang="zh-CN" altLang="en-US" dirty="0"/>
              <a:t>卷积</a:t>
            </a:r>
          </a:p>
        </p:txBody>
      </p:sp>
      <p:pic>
        <p:nvPicPr>
          <p:cNvPr id="8" name="图片 7"/>
          <p:cNvPicPr>
            <a:picLocks noChangeAspect="1"/>
          </p:cNvPicPr>
          <p:nvPr/>
        </p:nvPicPr>
        <p:blipFill>
          <a:blip r:embed="rId2"/>
          <a:stretch>
            <a:fillRect/>
          </a:stretch>
        </p:blipFill>
        <p:spPr>
          <a:xfrm>
            <a:off x="2112327" y="1671005"/>
            <a:ext cx="4127712" cy="4007056"/>
          </a:xfrm>
          <a:prstGeom prst="rect">
            <a:avLst/>
          </a:prstGeom>
        </p:spPr>
      </p:pic>
    </p:spTree>
    <p:extLst>
      <p:ext uri="{BB962C8B-B14F-4D97-AF65-F5344CB8AC3E}">
        <p14:creationId xmlns:p14="http://schemas.microsoft.com/office/powerpoint/2010/main" val="305786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B6337F-4E33-DCF4-B06A-6A682B2507CA}"/>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21D0C483-4529-617E-C3D5-EB51A87201A1}"/>
              </a:ext>
            </a:extLst>
          </p:cNvPr>
          <p:cNvSpPr>
            <a:spLocks noGrp="1"/>
          </p:cNvSpPr>
          <p:nvPr>
            <p:ph type="title" idx="4294967295"/>
          </p:nvPr>
        </p:nvSpPr>
        <p:spPr>
          <a:xfrm>
            <a:off x="0" y="-101600"/>
            <a:ext cx="7886700" cy="981075"/>
          </a:xfrm>
          <a:prstGeom prst="rect">
            <a:avLst/>
          </a:prstGeom>
        </p:spPr>
        <p:txBody>
          <a:bodyPr/>
          <a:lstStyle/>
          <a:p>
            <a:r>
              <a:rPr lang="zh-CN" altLang="en-US" dirty="0"/>
              <a:t>卷积的直观理解</a:t>
            </a:r>
          </a:p>
        </p:txBody>
      </p:sp>
      <p:pic>
        <p:nvPicPr>
          <p:cNvPr id="5" name="图片 4" descr="屏幕剪辑">
            <a:extLst>
              <a:ext uri="{FF2B5EF4-FFF2-40B4-BE49-F238E27FC236}">
                <a16:creationId xmlns:a16="http://schemas.microsoft.com/office/drawing/2014/main" id="{F4DD1E8D-D2E1-CD70-C20C-694DC2FB47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69476" y="795197"/>
            <a:ext cx="6808972" cy="5967343"/>
          </a:xfrm>
          <a:prstGeom prst="rect">
            <a:avLst/>
          </a:prstGeom>
        </p:spPr>
      </p:pic>
    </p:spTree>
    <p:extLst>
      <p:ext uri="{BB962C8B-B14F-4D97-AF65-F5344CB8AC3E}">
        <p14:creationId xmlns:p14="http://schemas.microsoft.com/office/powerpoint/2010/main" val="33321595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F5CBEC-A013-39FC-1E05-FD0612A2C022}"/>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06B25F15-C519-99FB-5D63-1C229C235638}"/>
              </a:ext>
            </a:extLst>
          </p:cNvPr>
          <p:cNvSpPr>
            <a:spLocks noGrp="1"/>
          </p:cNvSpPr>
          <p:nvPr>
            <p:ph type="title" idx="4294967295"/>
          </p:nvPr>
        </p:nvSpPr>
        <p:spPr>
          <a:xfrm>
            <a:off x="0" y="-101600"/>
            <a:ext cx="7886700" cy="981075"/>
          </a:xfrm>
          <a:prstGeom prst="rect">
            <a:avLst/>
          </a:prstGeom>
        </p:spPr>
        <p:txBody>
          <a:bodyPr/>
          <a:lstStyle/>
          <a:p>
            <a:r>
              <a:rPr lang="zh-CN" altLang="en-US" dirty="0"/>
              <a:t>卷积的直观理解</a:t>
            </a:r>
          </a:p>
        </p:txBody>
      </p:sp>
      <p:pic>
        <p:nvPicPr>
          <p:cNvPr id="3" name="Picture 2">
            <a:extLst>
              <a:ext uri="{FF2B5EF4-FFF2-40B4-BE49-F238E27FC236}">
                <a16:creationId xmlns:a16="http://schemas.microsoft.com/office/drawing/2014/main" id="{5FB6EAC3-DA00-6208-483D-4A2398D841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7208" y="1726868"/>
            <a:ext cx="5412449" cy="2729412"/>
          </a:xfrm>
          <a:prstGeom prst="rect">
            <a:avLst/>
          </a:prstGeom>
          <a:noFill/>
          <a:extLst>
            <a:ext uri="{909E8E84-426E-40DD-AFC4-6F175D3DCCD1}">
              <a14:hiddenFill xmlns:a14="http://schemas.microsoft.com/office/drawing/2010/main">
                <a:solidFill>
                  <a:srgbClr val="FFFFFF"/>
                </a:solidFill>
              </a14:hiddenFill>
            </a:ext>
          </a:extLst>
        </p:spPr>
      </p:pic>
      <p:pic>
        <p:nvPicPr>
          <p:cNvPr id="4" name="图片 3">
            <a:extLst>
              <a:ext uri="{FF2B5EF4-FFF2-40B4-BE49-F238E27FC236}">
                <a16:creationId xmlns:a16="http://schemas.microsoft.com/office/drawing/2014/main" id="{691F3E1F-D60F-1A6C-4E01-952FA747ABE6}"/>
              </a:ext>
            </a:extLst>
          </p:cNvPr>
          <p:cNvPicPr>
            <a:picLocks noChangeAspect="1"/>
          </p:cNvPicPr>
          <p:nvPr/>
        </p:nvPicPr>
        <p:blipFill rotWithShape="1">
          <a:blip r:embed="rId3"/>
          <a:srcRect l="50037"/>
          <a:stretch/>
        </p:blipFill>
        <p:spPr>
          <a:xfrm>
            <a:off x="7386615" y="1726868"/>
            <a:ext cx="2697210" cy="2715790"/>
          </a:xfrm>
          <a:prstGeom prst="rect">
            <a:avLst/>
          </a:prstGeom>
        </p:spPr>
      </p:pic>
      <p:sp>
        <p:nvSpPr>
          <p:cNvPr id="6" name="文本框 8">
            <a:extLst>
              <a:ext uri="{FF2B5EF4-FFF2-40B4-BE49-F238E27FC236}">
                <a16:creationId xmlns:a16="http://schemas.microsoft.com/office/drawing/2014/main" id="{D6AF66E1-DF90-45CF-D885-519A3EBC0600}"/>
              </a:ext>
            </a:extLst>
          </p:cNvPr>
          <p:cNvSpPr txBox="1"/>
          <p:nvPr/>
        </p:nvSpPr>
        <p:spPr>
          <a:xfrm>
            <a:off x="2728620" y="1323287"/>
            <a:ext cx="1219200"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t>原始图像</a:t>
            </a:r>
          </a:p>
        </p:txBody>
      </p:sp>
      <p:sp>
        <p:nvSpPr>
          <p:cNvPr id="7" name="文本框 10">
            <a:extLst>
              <a:ext uri="{FF2B5EF4-FFF2-40B4-BE49-F238E27FC236}">
                <a16:creationId xmlns:a16="http://schemas.microsoft.com/office/drawing/2014/main" id="{EC4D4621-929C-9034-390F-B06DFE053E4A}"/>
              </a:ext>
            </a:extLst>
          </p:cNvPr>
          <p:cNvSpPr txBox="1"/>
          <p:nvPr/>
        </p:nvSpPr>
        <p:spPr>
          <a:xfrm>
            <a:off x="5480868" y="1323287"/>
            <a:ext cx="1219200"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t>低通滤波</a:t>
            </a:r>
          </a:p>
        </p:txBody>
      </p:sp>
      <p:sp>
        <p:nvSpPr>
          <p:cNvPr id="8" name="文本框 11">
            <a:extLst>
              <a:ext uri="{FF2B5EF4-FFF2-40B4-BE49-F238E27FC236}">
                <a16:creationId xmlns:a16="http://schemas.microsoft.com/office/drawing/2014/main" id="{8BB15F32-CB33-80CE-CDFF-935C698B10AA}"/>
              </a:ext>
            </a:extLst>
          </p:cNvPr>
          <p:cNvSpPr txBox="1"/>
          <p:nvPr/>
        </p:nvSpPr>
        <p:spPr>
          <a:xfrm>
            <a:off x="8233117" y="1319239"/>
            <a:ext cx="1219200"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t>高通滤波</a:t>
            </a:r>
          </a:p>
        </p:txBody>
      </p:sp>
      <p:sp>
        <p:nvSpPr>
          <p:cNvPr id="9" name="矩形 8">
            <a:extLst>
              <a:ext uri="{FF2B5EF4-FFF2-40B4-BE49-F238E27FC236}">
                <a16:creationId xmlns:a16="http://schemas.microsoft.com/office/drawing/2014/main" id="{B0A1A1B8-7D49-C36B-F1EF-DF1091DB8058}"/>
              </a:ext>
            </a:extLst>
          </p:cNvPr>
          <p:cNvSpPr/>
          <p:nvPr/>
        </p:nvSpPr>
        <p:spPr>
          <a:xfrm>
            <a:off x="7480642" y="4615432"/>
            <a:ext cx="2724150" cy="923330"/>
          </a:xfrm>
          <a:prstGeom prst="rect">
            <a:avLst/>
          </a:prstGeom>
          <a:ln>
            <a:solidFill>
              <a:schemeClr val="accent1"/>
            </a:solid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t>只保留那些变化最快速最剧烈的区域，也就是图像里面的物体边缘</a:t>
            </a:r>
          </a:p>
        </p:txBody>
      </p:sp>
      <p:sp>
        <p:nvSpPr>
          <p:cNvPr id="10" name="矩形 9">
            <a:extLst>
              <a:ext uri="{FF2B5EF4-FFF2-40B4-BE49-F238E27FC236}">
                <a16:creationId xmlns:a16="http://schemas.microsoft.com/office/drawing/2014/main" id="{7391EC00-C7EF-3480-C12D-D9A9E1242C4D}"/>
              </a:ext>
            </a:extLst>
          </p:cNvPr>
          <p:cNvSpPr/>
          <p:nvPr/>
        </p:nvSpPr>
        <p:spPr>
          <a:xfrm>
            <a:off x="4475269" y="4615432"/>
            <a:ext cx="2928278" cy="923330"/>
          </a:xfrm>
          <a:prstGeom prst="rect">
            <a:avLst/>
          </a:prstGeom>
          <a:ln>
            <a:solidFill>
              <a:schemeClr val="accent1"/>
            </a:solid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t>图像的高频区域变成低频，即色彩变化剧烈的区域变得平滑，也就是出现模糊效果</a:t>
            </a:r>
          </a:p>
        </p:txBody>
      </p:sp>
      <p:cxnSp>
        <p:nvCxnSpPr>
          <p:cNvPr id="11" name="Straight Arrow Connector 10">
            <a:extLst>
              <a:ext uri="{FF2B5EF4-FFF2-40B4-BE49-F238E27FC236}">
                <a16:creationId xmlns:a16="http://schemas.microsoft.com/office/drawing/2014/main" id="{DE3956E8-8726-D478-1E1E-890094B2547E}"/>
              </a:ext>
            </a:extLst>
          </p:cNvPr>
          <p:cNvCxnSpPr>
            <a:cxnSpLocks/>
            <a:endCxn id="10" idx="0"/>
          </p:cNvCxnSpPr>
          <p:nvPr/>
        </p:nvCxnSpPr>
        <p:spPr>
          <a:xfrm>
            <a:off x="5939408" y="4442658"/>
            <a:ext cx="0" cy="1727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1FBCDE17-F510-2B99-2F95-0D9694F56102}"/>
              </a:ext>
            </a:extLst>
          </p:cNvPr>
          <p:cNvCxnSpPr>
            <a:cxnSpLocks/>
          </p:cNvCxnSpPr>
          <p:nvPr/>
        </p:nvCxnSpPr>
        <p:spPr>
          <a:xfrm>
            <a:off x="8795496" y="4442658"/>
            <a:ext cx="0" cy="1727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43249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0" y="-101600"/>
            <a:ext cx="7886700" cy="981075"/>
          </a:xfrm>
          <a:prstGeom prst="rect">
            <a:avLst/>
          </a:prstGeom>
        </p:spPr>
        <p:txBody>
          <a:bodyPr/>
          <a:lstStyle/>
          <a:p>
            <a:r>
              <a:rPr lang="zh-CN" altLang="en-US" dirty="0"/>
              <a:t>卷积</a:t>
            </a:r>
          </a:p>
        </p:txBody>
      </p:sp>
      <p:pic>
        <p:nvPicPr>
          <p:cNvPr id="7" name="图片 6"/>
          <p:cNvPicPr>
            <a:picLocks noChangeAspect="1"/>
          </p:cNvPicPr>
          <p:nvPr/>
        </p:nvPicPr>
        <p:blipFill>
          <a:blip r:embed="rId2"/>
          <a:stretch>
            <a:fillRect/>
          </a:stretch>
        </p:blipFill>
        <p:spPr>
          <a:xfrm>
            <a:off x="1540945" y="1943767"/>
            <a:ext cx="3727643" cy="4184865"/>
          </a:xfrm>
          <a:prstGeom prst="rect">
            <a:avLst/>
          </a:prstGeom>
        </p:spPr>
      </p:pic>
      <p:sp>
        <p:nvSpPr>
          <p:cNvPr id="8" name="矩形 7"/>
          <p:cNvSpPr/>
          <p:nvPr/>
        </p:nvSpPr>
        <p:spPr>
          <a:xfrm>
            <a:off x="4997623" y="1894308"/>
            <a:ext cx="1851789" cy="400110"/>
          </a:xfrm>
          <a:prstGeom prst="rect">
            <a:avLst/>
          </a:prstGeom>
        </p:spPr>
        <p:txBody>
          <a:bodyPr wrap="none">
            <a:spAutoFit/>
          </a:bodyPr>
          <a:lstStyle/>
          <a:p>
            <a:r>
              <a:rPr lang="en-US" altLang="zh-CN" sz="2000" dirty="0">
                <a:solidFill>
                  <a:srgbClr val="FF0000"/>
                </a:solidFill>
                <a:latin typeface="Times New Roman" panose="02020603050405020304" pitchFamily="18" charset="0"/>
                <a:cs typeface="Times New Roman" panose="02020603050405020304" pitchFamily="18" charset="0"/>
              </a:rPr>
              <a:t>32x32x3</a:t>
            </a:r>
            <a:r>
              <a:rPr lang="zh-CN" altLang="en-US" sz="20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的图像</a:t>
            </a:r>
          </a:p>
        </p:txBody>
      </p:sp>
      <p:sp>
        <p:nvSpPr>
          <p:cNvPr id="9" name="矩形 8"/>
          <p:cNvSpPr/>
          <p:nvPr/>
        </p:nvSpPr>
        <p:spPr>
          <a:xfrm>
            <a:off x="5094463" y="2533764"/>
            <a:ext cx="1483499" cy="400110"/>
          </a:xfrm>
          <a:prstGeom prst="rect">
            <a:avLst/>
          </a:prstGeom>
        </p:spPr>
        <p:txBody>
          <a:bodyPr wrap="square">
            <a:spAutoFit/>
          </a:bodyPr>
          <a:lstStyle/>
          <a:p>
            <a:r>
              <a:rPr lang="en-US" altLang="zh-CN" sz="2000" dirty="0">
                <a:latin typeface="Times New Roman" panose="02020603050405020304" pitchFamily="18" charset="0"/>
                <a:cs typeface="Times New Roman" panose="02020603050405020304" pitchFamily="18" charset="0"/>
              </a:rPr>
              <a:t>5x5x3</a:t>
            </a:r>
            <a:r>
              <a:rPr lang="zh-CN" altLang="en-US" sz="2000" dirty="0">
                <a:latin typeface="Times New Roman" panose="02020603050405020304" pitchFamily="18" charset="0"/>
                <a:cs typeface="Times New Roman" panose="02020603050405020304" pitchFamily="18" charset="0"/>
              </a:rPr>
              <a:t>的核</a:t>
            </a:r>
          </a:p>
        </p:txBody>
      </p:sp>
      <p:sp>
        <p:nvSpPr>
          <p:cNvPr id="10" name="右箭头 9"/>
          <p:cNvSpPr/>
          <p:nvPr/>
        </p:nvSpPr>
        <p:spPr>
          <a:xfrm>
            <a:off x="6265821" y="3470800"/>
            <a:ext cx="900440" cy="56539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p:cNvPicPr>
            <a:picLocks noChangeAspect="1"/>
          </p:cNvPicPr>
          <p:nvPr/>
        </p:nvPicPr>
        <p:blipFill>
          <a:blip r:embed="rId3"/>
          <a:stretch>
            <a:fillRect/>
          </a:stretch>
        </p:blipFill>
        <p:spPr>
          <a:xfrm>
            <a:off x="8513122" y="2156502"/>
            <a:ext cx="1841595" cy="3759393"/>
          </a:xfrm>
          <a:prstGeom prst="rect">
            <a:avLst/>
          </a:prstGeom>
        </p:spPr>
      </p:pic>
      <p:sp>
        <p:nvSpPr>
          <p:cNvPr id="12" name="文本框 11"/>
          <p:cNvSpPr txBox="1"/>
          <p:nvPr/>
        </p:nvSpPr>
        <p:spPr>
          <a:xfrm>
            <a:off x="6162056" y="4066248"/>
            <a:ext cx="1423173" cy="400110"/>
          </a:xfrm>
          <a:prstGeom prst="rect">
            <a:avLst/>
          </a:prstGeom>
          <a:noFill/>
        </p:spPr>
        <p:txBody>
          <a:bodyPr wrap="square" rtlCol="0">
            <a:spAutoFit/>
          </a:bodyPr>
          <a:lstStyle/>
          <a:p>
            <a:r>
              <a:rPr lang="en-US" altLang="zh-CN" sz="2000" dirty="0">
                <a:solidFill>
                  <a:srgbClr val="FF0000"/>
                </a:solidFill>
                <a:latin typeface="Times New Roman" panose="02020603050405020304" pitchFamily="18" charset="0"/>
                <a:cs typeface="Times New Roman" panose="02020603050405020304" pitchFamily="18" charset="0"/>
              </a:rPr>
              <a:t>32-5+1=28</a:t>
            </a:r>
            <a:endParaRPr lang="zh-CN" altLang="en-US" sz="2000" dirty="0">
              <a:solidFill>
                <a:srgbClr val="FF0000"/>
              </a:solidFill>
              <a:latin typeface="Times New Roman" panose="02020603050405020304" pitchFamily="18" charset="0"/>
              <a:cs typeface="Times New Roman" panose="02020603050405020304" pitchFamily="18" charset="0"/>
            </a:endParaRPr>
          </a:p>
        </p:txBody>
      </p:sp>
      <p:sp>
        <p:nvSpPr>
          <p:cNvPr id="3" name="文本框 2">
            <a:extLst>
              <a:ext uri="{FF2B5EF4-FFF2-40B4-BE49-F238E27FC236}">
                <a16:creationId xmlns:a16="http://schemas.microsoft.com/office/drawing/2014/main" id="{447114D0-4ECA-3348-48BD-A64FCD83EDE5}"/>
              </a:ext>
            </a:extLst>
          </p:cNvPr>
          <p:cNvSpPr txBox="1"/>
          <p:nvPr/>
        </p:nvSpPr>
        <p:spPr>
          <a:xfrm>
            <a:off x="2848303" y="3244334"/>
            <a:ext cx="357352" cy="369332"/>
          </a:xfrm>
          <a:prstGeom prst="rect">
            <a:avLst/>
          </a:prstGeom>
          <a:noFill/>
        </p:spPr>
        <p:txBody>
          <a:bodyPr wrap="square" rtlCol="0">
            <a:spAutoFit/>
          </a:bodyPr>
          <a:lstStyle/>
          <a:p>
            <a:r>
              <a:rPr kumimoji="1" lang="en-US" altLang="zh-CN"/>
              <a:t>5</a:t>
            </a:r>
            <a:endParaRPr kumimoji="1" lang="zh-CN" altLang="en-US"/>
          </a:p>
        </p:txBody>
      </p:sp>
      <p:sp>
        <p:nvSpPr>
          <p:cNvPr id="4" name="文本框 3">
            <a:extLst>
              <a:ext uri="{FF2B5EF4-FFF2-40B4-BE49-F238E27FC236}">
                <a16:creationId xmlns:a16="http://schemas.microsoft.com/office/drawing/2014/main" id="{590FC640-D1EC-2DA0-AFE9-92E6895C5B97}"/>
              </a:ext>
            </a:extLst>
          </p:cNvPr>
          <p:cNvSpPr txBox="1"/>
          <p:nvPr/>
        </p:nvSpPr>
        <p:spPr>
          <a:xfrm>
            <a:off x="2669627" y="3920619"/>
            <a:ext cx="357352" cy="369332"/>
          </a:xfrm>
          <a:prstGeom prst="rect">
            <a:avLst/>
          </a:prstGeom>
          <a:noFill/>
        </p:spPr>
        <p:txBody>
          <a:bodyPr wrap="square" rtlCol="0">
            <a:spAutoFit/>
          </a:bodyPr>
          <a:lstStyle/>
          <a:p>
            <a:r>
              <a:rPr kumimoji="1" lang="en-US" altLang="zh-CN"/>
              <a:t>5</a:t>
            </a:r>
            <a:endParaRPr kumimoji="1" lang="zh-CN" altLang="en-US"/>
          </a:p>
        </p:txBody>
      </p:sp>
    </p:spTree>
    <p:extLst>
      <p:ext uri="{BB962C8B-B14F-4D97-AF65-F5344CB8AC3E}">
        <p14:creationId xmlns:p14="http://schemas.microsoft.com/office/powerpoint/2010/main" val="21096398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0" y="-101600"/>
            <a:ext cx="7886700" cy="981075"/>
          </a:xfrm>
          <a:prstGeom prst="rect">
            <a:avLst/>
          </a:prstGeom>
        </p:spPr>
        <p:txBody>
          <a:bodyPr/>
          <a:lstStyle/>
          <a:p>
            <a:r>
              <a:rPr lang="zh-CN" altLang="en-US" dirty="0"/>
              <a:t>卷积</a:t>
            </a:r>
          </a:p>
        </p:txBody>
      </p:sp>
      <p:pic>
        <p:nvPicPr>
          <p:cNvPr id="7" name="图片 6"/>
          <p:cNvPicPr>
            <a:picLocks noChangeAspect="1"/>
          </p:cNvPicPr>
          <p:nvPr/>
        </p:nvPicPr>
        <p:blipFill>
          <a:blip r:embed="rId2"/>
          <a:stretch>
            <a:fillRect/>
          </a:stretch>
        </p:blipFill>
        <p:spPr>
          <a:xfrm>
            <a:off x="1540945" y="1943767"/>
            <a:ext cx="3727643" cy="4184865"/>
          </a:xfrm>
          <a:prstGeom prst="rect">
            <a:avLst/>
          </a:prstGeom>
        </p:spPr>
      </p:pic>
      <p:sp>
        <p:nvSpPr>
          <p:cNvPr id="8" name="矩形 7"/>
          <p:cNvSpPr/>
          <p:nvPr/>
        </p:nvSpPr>
        <p:spPr>
          <a:xfrm>
            <a:off x="4997623" y="1894308"/>
            <a:ext cx="1851789" cy="400110"/>
          </a:xfrm>
          <a:prstGeom prst="rect">
            <a:avLst/>
          </a:prstGeom>
        </p:spPr>
        <p:txBody>
          <a:bodyPr wrap="none">
            <a:spAutoFit/>
          </a:bodyPr>
          <a:lstStyle/>
          <a:p>
            <a:r>
              <a:rPr lang="en-US" altLang="zh-CN" sz="2000" dirty="0">
                <a:solidFill>
                  <a:srgbClr val="FF0000"/>
                </a:solidFill>
                <a:latin typeface="Times New Roman" panose="02020603050405020304" pitchFamily="18" charset="0"/>
                <a:cs typeface="Times New Roman" panose="02020603050405020304" pitchFamily="18" charset="0"/>
              </a:rPr>
              <a:t>32x32x3</a:t>
            </a:r>
            <a:r>
              <a:rPr lang="zh-CN" altLang="en-US" sz="20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的图像</a:t>
            </a:r>
          </a:p>
        </p:txBody>
      </p:sp>
      <p:sp>
        <p:nvSpPr>
          <p:cNvPr id="9" name="矩形 8"/>
          <p:cNvSpPr/>
          <p:nvPr/>
        </p:nvSpPr>
        <p:spPr>
          <a:xfrm>
            <a:off x="5094467" y="2533764"/>
            <a:ext cx="1918489" cy="400110"/>
          </a:xfrm>
          <a:prstGeom prst="rect">
            <a:avLst/>
          </a:prstGeom>
        </p:spPr>
        <p:txBody>
          <a:bodyPr wrap="square">
            <a:spAutoFit/>
          </a:bodyPr>
          <a:lstStyle/>
          <a:p>
            <a:r>
              <a:rPr lang="en-US" altLang="zh-CN" sz="2000" dirty="0">
                <a:latin typeface="Times New Roman" panose="02020603050405020304" pitchFamily="18" charset="0"/>
                <a:cs typeface="Times New Roman" panose="02020603050405020304" pitchFamily="18" charset="0"/>
              </a:rPr>
              <a:t>2</a:t>
            </a:r>
            <a:r>
              <a:rPr lang="zh-CN" altLang="en-US" sz="2000" dirty="0">
                <a:latin typeface="Times New Roman" panose="02020603050405020304" pitchFamily="18" charset="0"/>
                <a:cs typeface="Times New Roman" panose="02020603050405020304" pitchFamily="18" charset="0"/>
              </a:rPr>
              <a:t>个</a:t>
            </a:r>
            <a:r>
              <a:rPr lang="en-US" altLang="zh-CN" sz="2000" dirty="0">
                <a:latin typeface="Times New Roman" panose="02020603050405020304" pitchFamily="18" charset="0"/>
                <a:cs typeface="Times New Roman" panose="02020603050405020304" pitchFamily="18" charset="0"/>
              </a:rPr>
              <a:t>5x5x3</a:t>
            </a:r>
            <a:r>
              <a:rPr lang="zh-CN" altLang="en-US" sz="2000" dirty="0">
                <a:latin typeface="Times New Roman" panose="02020603050405020304" pitchFamily="18" charset="0"/>
                <a:cs typeface="Times New Roman" panose="02020603050405020304" pitchFamily="18" charset="0"/>
              </a:rPr>
              <a:t>的核</a:t>
            </a:r>
          </a:p>
        </p:txBody>
      </p:sp>
      <p:cxnSp>
        <p:nvCxnSpPr>
          <p:cNvPr id="12" name="直接箭头连接符 11"/>
          <p:cNvCxnSpPr>
            <a:endCxn id="16" idx="2"/>
          </p:cNvCxnSpPr>
          <p:nvPr/>
        </p:nvCxnSpPr>
        <p:spPr>
          <a:xfrm>
            <a:off x="3274485" y="3550804"/>
            <a:ext cx="1556171" cy="865944"/>
          </a:xfrm>
          <a:prstGeom prst="straightConnector1">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 name="直接箭头连接符 12"/>
          <p:cNvCxnSpPr>
            <a:endCxn id="16" idx="2"/>
          </p:cNvCxnSpPr>
          <p:nvPr/>
        </p:nvCxnSpPr>
        <p:spPr>
          <a:xfrm>
            <a:off x="3115733" y="3714752"/>
            <a:ext cx="1714920" cy="701999"/>
          </a:xfrm>
          <a:prstGeom prst="straightConnector1">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 name="直接箭头连接符 13"/>
          <p:cNvCxnSpPr>
            <a:endCxn id="16" idx="2"/>
          </p:cNvCxnSpPr>
          <p:nvPr/>
        </p:nvCxnSpPr>
        <p:spPr>
          <a:xfrm flipV="1">
            <a:off x="3115733" y="4416749"/>
            <a:ext cx="1714920" cy="61532"/>
          </a:xfrm>
          <a:prstGeom prst="straightConnector1">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a:endCxn id="16" idx="2"/>
          </p:cNvCxnSpPr>
          <p:nvPr/>
        </p:nvCxnSpPr>
        <p:spPr>
          <a:xfrm>
            <a:off x="3274485" y="4303189"/>
            <a:ext cx="1556171" cy="113565"/>
          </a:xfrm>
          <a:prstGeom prst="straightConnector1">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流程图: 接点 15"/>
          <p:cNvSpPr/>
          <p:nvPr/>
        </p:nvSpPr>
        <p:spPr>
          <a:xfrm>
            <a:off x="4830653" y="4236748"/>
            <a:ext cx="360000" cy="360000"/>
          </a:xfrm>
          <a:prstGeom prst="flowChartConnector">
            <a:avLst/>
          </a:prstGeom>
          <a:solidFill>
            <a:srgbClr val="ADBBA8"/>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p:cNvPicPr>
            <a:picLocks noChangeAspect="1"/>
          </p:cNvPicPr>
          <p:nvPr/>
        </p:nvPicPr>
        <p:blipFill>
          <a:blip r:embed="rId3"/>
          <a:stretch>
            <a:fillRect/>
          </a:stretch>
        </p:blipFill>
        <p:spPr>
          <a:xfrm>
            <a:off x="8321595" y="1943763"/>
            <a:ext cx="2171812" cy="3816547"/>
          </a:xfrm>
          <a:prstGeom prst="rect">
            <a:avLst/>
          </a:prstGeom>
        </p:spPr>
      </p:pic>
      <p:sp>
        <p:nvSpPr>
          <p:cNvPr id="18" name="右箭头 17"/>
          <p:cNvSpPr/>
          <p:nvPr/>
        </p:nvSpPr>
        <p:spPr>
          <a:xfrm>
            <a:off x="6265821" y="3470800"/>
            <a:ext cx="900440" cy="56539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6162056" y="4066248"/>
            <a:ext cx="1423173" cy="400110"/>
          </a:xfrm>
          <a:prstGeom prst="rect">
            <a:avLst/>
          </a:prstGeom>
          <a:noFill/>
        </p:spPr>
        <p:txBody>
          <a:bodyPr wrap="square" rtlCol="0">
            <a:spAutoFit/>
          </a:bodyPr>
          <a:lstStyle/>
          <a:p>
            <a:r>
              <a:rPr lang="en-US" altLang="zh-CN" sz="2000" dirty="0">
                <a:solidFill>
                  <a:srgbClr val="FF0000"/>
                </a:solidFill>
                <a:latin typeface="Times New Roman" panose="02020603050405020304" pitchFamily="18" charset="0"/>
                <a:cs typeface="Times New Roman" panose="02020603050405020304" pitchFamily="18" charset="0"/>
              </a:rPr>
              <a:t>32-5+1=28</a:t>
            </a:r>
            <a:endParaRPr lang="zh-CN" altLang="en-US" sz="2000" dirty="0">
              <a:solidFill>
                <a:srgbClr val="FF0000"/>
              </a:solidFill>
              <a:latin typeface="Times New Roman" panose="02020603050405020304" pitchFamily="18" charset="0"/>
              <a:cs typeface="Times New Roman" panose="02020603050405020304" pitchFamily="18" charset="0"/>
            </a:endParaRPr>
          </a:p>
        </p:txBody>
      </p:sp>
      <p:sp>
        <p:nvSpPr>
          <p:cNvPr id="3" name="文本框 2">
            <a:extLst>
              <a:ext uri="{FF2B5EF4-FFF2-40B4-BE49-F238E27FC236}">
                <a16:creationId xmlns:a16="http://schemas.microsoft.com/office/drawing/2014/main" id="{58B6A86A-C167-2B8E-4906-DCB51F7CA7F6}"/>
              </a:ext>
            </a:extLst>
          </p:cNvPr>
          <p:cNvSpPr txBox="1"/>
          <p:nvPr/>
        </p:nvSpPr>
        <p:spPr>
          <a:xfrm>
            <a:off x="2848303" y="3244334"/>
            <a:ext cx="357352" cy="369332"/>
          </a:xfrm>
          <a:prstGeom prst="rect">
            <a:avLst/>
          </a:prstGeom>
          <a:noFill/>
        </p:spPr>
        <p:txBody>
          <a:bodyPr wrap="square" rtlCol="0">
            <a:spAutoFit/>
          </a:bodyPr>
          <a:lstStyle/>
          <a:p>
            <a:r>
              <a:rPr kumimoji="1" lang="en-US" altLang="zh-CN"/>
              <a:t>5</a:t>
            </a:r>
            <a:endParaRPr kumimoji="1" lang="zh-CN" altLang="en-US"/>
          </a:p>
        </p:txBody>
      </p:sp>
      <p:sp>
        <p:nvSpPr>
          <p:cNvPr id="4" name="文本框 3">
            <a:extLst>
              <a:ext uri="{FF2B5EF4-FFF2-40B4-BE49-F238E27FC236}">
                <a16:creationId xmlns:a16="http://schemas.microsoft.com/office/drawing/2014/main" id="{9C283F65-08F5-0339-BFC8-B76DAFF35B70}"/>
              </a:ext>
            </a:extLst>
          </p:cNvPr>
          <p:cNvSpPr txBox="1"/>
          <p:nvPr/>
        </p:nvSpPr>
        <p:spPr>
          <a:xfrm>
            <a:off x="2669627" y="3920619"/>
            <a:ext cx="357352" cy="369332"/>
          </a:xfrm>
          <a:prstGeom prst="rect">
            <a:avLst/>
          </a:prstGeom>
          <a:noFill/>
        </p:spPr>
        <p:txBody>
          <a:bodyPr wrap="square" rtlCol="0">
            <a:spAutoFit/>
          </a:bodyPr>
          <a:lstStyle/>
          <a:p>
            <a:r>
              <a:rPr kumimoji="1" lang="en-US" altLang="zh-CN"/>
              <a:t>5</a:t>
            </a:r>
            <a:endParaRPr kumimoji="1" lang="zh-CN" altLang="en-US"/>
          </a:p>
        </p:txBody>
      </p:sp>
    </p:spTree>
    <p:extLst>
      <p:ext uri="{BB962C8B-B14F-4D97-AF65-F5344CB8AC3E}">
        <p14:creationId xmlns:p14="http://schemas.microsoft.com/office/powerpoint/2010/main" val="122264543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0" y="-101600"/>
            <a:ext cx="7886700" cy="981075"/>
          </a:xfrm>
          <a:prstGeom prst="rect">
            <a:avLst/>
          </a:prstGeom>
        </p:spPr>
        <p:txBody>
          <a:bodyPr/>
          <a:lstStyle/>
          <a:p>
            <a:r>
              <a:rPr lang="zh-CN" altLang="en-US" dirty="0"/>
              <a:t>卷积</a:t>
            </a:r>
          </a:p>
        </p:txBody>
      </p:sp>
      <p:pic>
        <p:nvPicPr>
          <p:cNvPr id="7" name="图片 6"/>
          <p:cNvPicPr>
            <a:picLocks noChangeAspect="1"/>
          </p:cNvPicPr>
          <p:nvPr/>
        </p:nvPicPr>
        <p:blipFill>
          <a:blip r:embed="rId2"/>
          <a:stretch>
            <a:fillRect/>
          </a:stretch>
        </p:blipFill>
        <p:spPr>
          <a:xfrm>
            <a:off x="1540945" y="1943767"/>
            <a:ext cx="3727643" cy="4184865"/>
          </a:xfrm>
          <a:prstGeom prst="rect">
            <a:avLst/>
          </a:prstGeom>
        </p:spPr>
      </p:pic>
      <p:sp>
        <p:nvSpPr>
          <p:cNvPr id="8" name="矩形 7"/>
          <p:cNvSpPr/>
          <p:nvPr/>
        </p:nvSpPr>
        <p:spPr>
          <a:xfrm>
            <a:off x="4997623" y="1894308"/>
            <a:ext cx="1851789" cy="400110"/>
          </a:xfrm>
          <a:prstGeom prst="rect">
            <a:avLst/>
          </a:prstGeom>
        </p:spPr>
        <p:txBody>
          <a:bodyPr wrap="none">
            <a:spAutoFit/>
          </a:bodyPr>
          <a:lstStyle/>
          <a:p>
            <a:r>
              <a:rPr lang="en-US" altLang="zh-CN" sz="2000" dirty="0">
                <a:solidFill>
                  <a:srgbClr val="FF0000"/>
                </a:solidFill>
                <a:latin typeface="Times New Roman" panose="02020603050405020304" pitchFamily="18" charset="0"/>
                <a:cs typeface="Times New Roman" panose="02020603050405020304" pitchFamily="18" charset="0"/>
              </a:rPr>
              <a:t>32x32x3</a:t>
            </a:r>
            <a:r>
              <a:rPr lang="zh-CN" altLang="en-US" sz="20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的图像</a:t>
            </a:r>
          </a:p>
        </p:txBody>
      </p:sp>
      <p:sp>
        <p:nvSpPr>
          <p:cNvPr id="9" name="矩形 8"/>
          <p:cNvSpPr/>
          <p:nvPr/>
        </p:nvSpPr>
        <p:spPr>
          <a:xfrm>
            <a:off x="5094462" y="2533764"/>
            <a:ext cx="2128764" cy="400110"/>
          </a:xfrm>
          <a:prstGeom prst="rect">
            <a:avLst/>
          </a:prstGeom>
        </p:spPr>
        <p:txBody>
          <a:bodyPr wrap="square">
            <a:spAutoFit/>
          </a:bodyPr>
          <a:lstStyle/>
          <a:p>
            <a:r>
              <a:rPr lang="en-US" altLang="zh-CN" sz="2000" dirty="0">
                <a:latin typeface="Times New Roman" panose="02020603050405020304" pitchFamily="18" charset="0"/>
                <a:cs typeface="Times New Roman" panose="02020603050405020304" pitchFamily="18" charset="0"/>
              </a:rPr>
              <a:t>6</a:t>
            </a:r>
            <a:r>
              <a:rPr lang="zh-CN" altLang="en-US" sz="2000" dirty="0">
                <a:latin typeface="Times New Roman" panose="02020603050405020304" pitchFamily="18" charset="0"/>
                <a:cs typeface="Times New Roman" panose="02020603050405020304" pitchFamily="18" charset="0"/>
              </a:rPr>
              <a:t>个</a:t>
            </a:r>
            <a:r>
              <a:rPr lang="en-US" altLang="zh-CN" sz="2000" dirty="0">
                <a:latin typeface="Times New Roman" panose="02020603050405020304" pitchFamily="18" charset="0"/>
                <a:cs typeface="Times New Roman" panose="02020603050405020304" pitchFamily="18" charset="0"/>
              </a:rPr>
              <a:t>5x5x3</a:t>
            </a:r>
            <a:r>
              <a:rPr lang="zh-CN" altLang="en-US" sz="2000" dirty="0">
                <a:latin typeface="Times New Roman" panose="02020603050405020304" pitchFamily="18" charset="0"/>
                <a:cs typeface="Times New Roman" panose="02020603050405020304" pitchFamily="18" charset="0"/>
              </a:rPr>
              <a:t>的核</a:t>
            </a:r>
          </a:p>
        </p:txBody>
      </p:sp>
      <p:cxnSp>
        <p:nvCxnSpPr>
          <p:cNvPr id="12" name="直接箭头连接符 11"/>
          <p:cNvCxnSpPr>
            <a:endCxn id="16" idx="2"/>
          </p:cNvCxnSpPr>
          <p:nvPr/>
        </p:nvCxnSpPr>
        <p:spPr>
          <a:xfrm>
            <a:off x="3274485" y="3529866"/>
            <a:ext cx="1580683" cy="910875"/>
          </a:xfrm>
          <a:prstGeom prst="straightConnector1">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 name="直接箭头连接符 12"/>
          <p:cNvCxnSpPr>
            <a:endCxn id="16" idx="2"/>
          </p:cNvCxnSpPr>
          <p:nvPr/>
        </p:nvCxnSpPr>
        <p:spPr>
          <a:xfrm>
            <a:off x="3115733" y="3693811"/>
            <a:ext cx="1739432" cy="746928"/>
          </a:xfrm>
          <a:prstGeom prst="straightConnector1">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 name="直接箭头连接符 13"/>
          <p:cNvCxnSpPr>
            <a:endCxn id="16" idx="2"/>
          </p:cNvCxnSpPr>
          <p:nvPr/>
        </p:nvCxnSpPr>
        <p:spPr>
          <a:xfrm flipV="1">
            <a:off x="3115733" y="4440739"/>
            <a:ext cx="1739432" cy="16603"/>
          </a:xfrm>
          <a:prstGeom prst="straightConnector1">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a:endCxn id="16" idx="2"/>
          </p:cNvCxnSpPr>
          <p:nvPr/>
        </p:nvCxnSpPr>
        <p:spPr>
          <a:xfrm>
            <a:off x="3274485" y="4282249"/>
            <a:ext cx="1580683" cy="158495"/>
          </a:xfrm>
          <a:prstGeom prst="straightConnector1">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流程图: 接点 15"/>
          <p:cNvSpPr/>
          <p:nvPr/>
        </p:nvSpPr>
        <p:spPr>
          <a:xfrm>
            <a:off x="4855165" y="4269739"/>
            <a:ext cx="342000" cy="342000"/>
          </a:xfrm>
          <a:prstGeom prst="flowChartConnector">
            <a:avLst/>
          </a:prstGeom>
          <a:solidFill>
            <a:srgbClr val="FFF2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流程图: 接点 16"/>
          <p:cNvSpPr/>
          <p:nvPr/>
        </p:nvSpPr>
        <p:spPr>
          <a:xfrm>
            <a:off x="4855165" y="3390383"/>
            <a:ext cx="342000" cy="342000"/>
          </a:xfrm>
          <a:prstGeom prst="flowChartConnector">
            <a:avLst/>
          </a:prstGeom>
          <a:solidFill>
            <a:srgbClr val="D9EAD3"/>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流程图: 接点 17"/>
          <p:cNvSpPr/>
          <p:nvPr/>
        </p:nvSpPr>
        <p:spPr>
          <a:xfrm>
            <a:off x="4855165" y="4709416"/>
            <a:ext cx="342000" cy="342000"/>
          </a:xfrm>
          <a:prstGeom prst="flowChartConnector">
            <a:avLst/>
          </a:prstGeom>
          <a:solidFill>
            <a:srgbClr val="D9D2E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流程图: 接点 18"/>
          <p:cNvSpPr/>
          <p:nvPr/>
        </p:nvSpPr>
        <p:spPr>
          <a:xfrm>
            <a:off x="4855165" y="5149095"/>
            <a:ext cx="342000" cy="342000"/>
          </a:xfrm>
          <a:prstGeom prst="flowChartConnector">
            <a:avLst/>
          </a:prstGeom>
          <a:solidFill>
            <a:srgbClr val="FCE5CD"/>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流程图: 接点 19"/>
          <p:cNvSpPr/>
          <p:nvPr/>
        </p:nvSpPr>
        <p:spPr>
          <a:xfrm>
            <a:off x="4855165" y="2950704"/>
            <a:ext cx="342000" cy="342000"/>
          </a:xfrm>
          <a:prstGeom prst="flowChartConnector">
            <a:avLst/>
          </a:prstGeom>
          <a:solidFill>
            <a:srgbClr val="C9DAF8"/>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图片 20"/>
          <p:cNvPicPr>
            <a:picLocks noChangeAspect="1"/>
          </p:cNvPicPr>
          <p:nvPr/>
        </p:nvPicPr>
        <p:blipFill>
          <a:blip r:embed="rId3"/>
          <a:stretch>
            <a:fillRect/>
          </a:stretch>
        </p:blipFill>
        <p:spPr>
          <a:xfrm>
            <a:off x="7738033" y="1999183"/>
            <a:ext cx="2876699" cy="3822896"/>
          </a:xfrm>
          <a:prstGeom prst="rect">
            <a:avLst/>
          </a:prstGeom>
        </p:spPr>
      </p:pic>
      <p:sp>
        <p:nvSpPr>
          <p:cNvPr id="22" name="流程图: 接点 21"/>
          <p:cNvSpPr/>
          <p:nvPr/>
        </p:nvSpPr>
        <p:spPr>
          <a:xfrm>
            <a:off x="4848185" y="3830060"/>
            <a:ext cx="342000" cy="342000"/>
          </a:xfrm>
          <a:prstGeom prst="flowChartConnector">
            <a:avLst/>
          </a:prstGeom>
          <a:solidFill>
            <a:srgbClr val="F4CCC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3" name="直接箭头连接符 22"/>
          <p:cNvCxnSpPr>
            <a:endCxn id="20" idx="2"/>
          </p:cNvCxnSpPr>
          <p:nvPr/>
        </p:nvCxnSpPr>
        <p:spPr>
          <a:xfrm flipV="1">
            <a:off x="3274485" y="3121711"/>
            <a:ext cx="1580683" cy="394775"/>
          </a:xfrm>
          <a:prstGeom prst="straightConnector1">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4" name="直接箭头连接符 23"/>
          <p:cNvCxnSpPr>
            <a:endCxn id="20" idx="2"/>
          </p:cNvCxnSpPr>
          <p:nvPr/>
        </p:nvCxnSpPr>
        <p:spPr>
          <a:xfrm flipV="1">
            <a:off x="3110806" y="3121706"/>
            <a:ext cx="1744365" cy="582307"/>
          </a:xfrm>
          <a:prstGeom prst="straightConnector1">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直接箭头连接符 24"/>
          <p:cNvCxnSpPr>
            <a:endCxn id="20" idx="2"/>
          </p:cNvCxnSpPr>
          <p:nvPr/>
        </p:nvCxnSpPr>
        <p:spPr>
          <a:xfrm flipV="1">
            <a:off x="3110806" y="3121710"/>
            <a:ext cx="1744365" cy="1331539"/>
          </a:xfrm>
          <a:prstGeom prst="straightConnector1">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6" name="直接箭头连接符 25"/>
          <p:cNvCxnSpPr>
            <a:endCxn id="20" idx="2"/>
          </p:cNvCxnSpPr>
          <p:nvPr/>
        </p:nvCxnSpPr>
        <p:spPr>
          <a:xfrm flipV="1">
            <a:off x="3279382" y="3121706"/>
            <a:ext cx="1575789" cy="1164411"/>
          </a:xfrm>
          <a:prstGeom prst="straightConnector1">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7" name="直接箭头连接符 26"/>
          <p:cNvCxnSpPr>
            <a:endCxn id="19" idx="2"/>
          </p:cNvCxnSpPr>
          <p:nvPr/>
        </p:nvCxnSpPr>
        <p:spPr>
          <a:xfrm>
            <a:off x="3110806" y="3701980"/>
            <a:ext cx="1744365" cy="1618121"/>
          </a:xfrm>
          <a:prstGeom prst="straightConnector1">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 name="直接箭头连接符 27"/>
          <p:cNvCxnSpPr>
            <a:endCxn id="19" idx="2"/>
          </p:cNvCxnSpPr>
          <p:nvPr/>
        </p:nvCxnSpPr>
        <p:spPr>
          <a:xfrm>
            <a:off x="3278454" y="3524643"/>
            <a:ext cx="1576717" cy="1795452"/>
          </a:xfrm>
          <a:prstGeom prst="straightConnector1">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 name="直接箭头连接符 28"/>
          <p:cNvCxnSpPr>
            <a:endCxn id="19" idx="2"/>
          </p:cNvCxnSpPr>
          <p:nvPr/>
        </p:nvCxnSpPr>
        <p:spPr>
          <a:xfrm>
            <a:off x="3110806" y="4444236"/>
            <a:ext cx="1744365" cy="875865"/>
          </a:xfrm>
          <a:prstGeom prst="straightConnector1">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a:endCxn id="19" idx="2"/>
          </p:cNvCxnSpPr>
          <p:nvPr/>
        </p:nvCxnSpPr>
        <p:spPr>
          <a:xfrm>
            <a:off x="3289307" y="4291335"/>
            <a:ext cx="1565865" cy="1028760"/>
          </a:xfrm>
          <a:prstGeom prst="straightConnector1">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1" name="文本框 30"/>
          <p:cNvSpPr txBox="1"/>
          <p:nvPr/>
        </p:nvSpPr>
        <p:spPr>
          <a:xfrm>
            <a:off x="7897331" y="5822079"/>
            <a:ext cx="2717403" cy="369332"/>
          </a:xfrm>
          <a:prstGeom prst="rect">
            <a:avLst/>
          </a:prstGeom>
          <a:noFill/>
        </p:spPr>
        <p:txBody>
          <a:bodyPr wrap="square" rtlCol="0">
            <a:spAutoFit/>
          </a:bodyPr>
          <a:lstStyle/>
          <a:p>
            <a:r>
              <a:rPr lang="zh-CN" altLang="en-US" dirty="0"/>
              <a:t>得到</a:t>
            </a:r>
            <a:r>
              <a:rPr lang="en-US" altLang="zh-CN" dirty="0"/>
              <a:t>28x28x6</a:t>
            </a:r>
            <a:r>
              <a:rPr lang="zh-CN" altLang="en-US" dirty="0"/>
              <a:t>的新图</a:t>
            </a:r>
          </a:p>
        </p:txBody>
      </p:sp>
      <p:sp>
        <p:nvSpPr>
          <p:cNvPr id="32" name="右箭头 31"/>
          <p:cNvSpPr/>
          <p:nvPr/>
        </p:nvSpPr>
        <p:spPr>
          <a:xfrm>
            <a:off x="6265821" y="3470800"/>
            <a:ext cx="900440" cy="56539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p:cNvSpPr txBox="1"/>
          <p:nvPr/>
        </p:nvSpPr>
        <p:spPr>
          <a:xfrm>
            <a:off x="6162056" y="4066248"/>
            <a:ext cx="1423173" cy="400110"/>
          </a:xfrm>
          <a:prstGeom prst="rect">
            <a:avLst/>
          </a:prstGeom>
          <a:noFill/>
        </p:spPr>
        <p:txBody>
          <a:bodyPr wrap="square" rtlCol="0">
            <a:spAutoFit/>
          </a:bodyPr>
          <a:lstStyle/>
          <a:p>
            <a:r>
              <a:rPr lang="en-US" altLang="zh-CN" sz="2000" dirty="0">
                <a:solidFill>
                  <a:srgbClr val="FF0000"/>
                </a:solidFill>
                <a:latin typeface="Times New Roman" panose="02020603050405020304" pitchFamily="18" charset="0"/>
                <a:cs typeface="Times New Roman" panose="02020603050405020304" pitchFamily="18" charset="0"/>
              </a:rPr>
              <a:t>32-5+1=28</a:t>
            </a:r>
            <a:endParaRPr lang="zh-CN" altLang="en-US" sz="2000" dirty="0">
              <a:solidFill>
                <a:srgbClr val="FF0000"/>
              </a:solidFill>
              <a:latin typeface="Times New Roman" panose="02020603050405020304" pitchFamily="18" charset="0"/>
              <a:cs typeface="Times New Roman" panose="02020603050405020304" pitchFamily="18" charset="0"/>
            </a:endParaRPr>
          </a:p>
        </p:txBody>
      </p:sp>
      <p:sp>
        <p:nvSpPr>
          <p:cNvPr id="3" name="文本框 2">
            <a:extLst>
              <a:ext uri="{FF2B5EF4-FFF2-40B4-BE49-F238E27FC236}">
                <a16:creationId xmlns:a16="http://schemas.microsoft.com/office/drawing/2014/main" id="{5E6C22E5-2E34-F5DA-46A9-E2D6D57C8186}"/>
              </a:ext>
            </a:extLst>
          </p:cNvPr>
          <p:cNvSpPr txBox="1"/>
          <p:nvPr/>
        </p:nvSpPr>
        <p:spPr>
          <a:xfrm>
            <a:off x="2848303" y="3244334"/>
            <a:ext cx="357352" cy="369332"/>
          </a:xfrm>
          <a:prstGeom prst="rect">
            <a:avLst/>
          </a:prstGeom>
          <a:noFill/>
        </p:spPr>
        <p:txBody>
          <a:bodyPr wrap="square" rtlCol="0">
            <a:spAutoFit/>
          </a:bodyPr>
          <a:lstStyle/>
          <a:p>
            <a:r>
              <a:rPr kumimoji="1" lang="en-US" altLang="zh-CN"/>
              <a:t>5</a:t>
            </a:r>
            <a:endParaRPr kumimoji="1" lang="zh-CN" altLang="en-US"/>
          </a:p>
        </p:txBody>
      </p:sp>
      <p:sp>
        <p:nvSpPr>
          <p:cNvPr id="4" name="文本框 3">
            <a:extLst>
              <a:ext uri="{FF2B5EF4-FFF2-40B4-BE49-F238E27FC236}">
                <a16:creationId xmlns:a16="http://schemas.microsoft.com/office/drawing/2014/main" id="{864EE6A4-47B6-D03D-E724-5CB01D823282}"/>
              </a:ext>
            </a:extLst>
          </p:cNvPr>
          <p:cNvSpPr txBox="1"/>
          <p:nvPr/>
        </p:nvSpPr>
        <p:spPr>
          <a:xfrm>
            <a:off x="2669627" y="3920619"/>
            <a:ext cx="357352" cy="369332"/>
          </a:xfrm>
          <a:prstGeom prst="rect">
            <a:avLst/>
          </a:prstGeom>
          <a:noFill/>
        </p:spPr>
        <p:txBody>
          <a:bodyPr wrap="square" rtlCol="0">
            <a:spAutoFit/>
          </a:bodyPr>
          <a:lstStyle/>
          <a:p>
            <a:r>
              <a:rPr kumimoji="1" lang="en-US" altLang="zh-CN"/>
              <a:t>5</a:t>
            </a:r>
            <a:endParaRPr kumimoji="1" lang="zh-CN" altLang="en-US"/>
          </a:p>
        </p:txBody>
      </p:sp>
    </p:spTree>
    <p:extLst>
      <p:ext uri="{BB962C8B-B14F-4D97-AF65-F5344CB8AC3E}">
        <p14:creationId xmlns:p14="http://schemas.microsoft.com/office/powerpoint/2010/main" val="11704170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394295" y="640081"/>
            <a:ext cx="10728960" cy="914400"/>
          </a:xfrm>
          <a:prstGeom prst="rect">
            <a:avLst/>
          </a:prstGeom>
          <a:noFill/>
          <a:ln/>
        </p:spPr>
        <p:txBody>
          <a:bodyPr wrap="square" lIns="0" tIns="0" rIns="0" bIns="0" rtlCol="0" anchor="ctr"/>
          <a:lstStyle/>
          <a:p>
            <a:r>
              <a:rPr lang="en-US" sz="3000" b="1" dirty="0">
                <a:solidFill>
                  <a:srgbClr val="1F2937"/>
                </a:solidFill>
                <a:latin typeface="Microsoft YaHei" pitchFamily="34" charset="0"/>
                <a:ea typeface="Microsoft YaHei" pitchFamily="34" charset="-122"/>
                <a:cs typeface="Microsoft YaHei" pitchFamily="34" charset="-120"/>
              </a:rPr>
              <a:t>过一层卷积，四个数字怎么变？</a:t>
            </a:r>
            <a:endParaRPr lang="en-US" sz="3000" dirty="0"/>
          </a:p>
        </p:txBody>
      </p:sp>
      <p:sp>
        <p:nvSpPr>
          <p:cNvPr id="3" name="Shape 1"/>
          <p:cNvSpPr/>
          <p:nvPr/>
        </p:nvSpPr>
        <p:spPr>
          <a:xfrm>
            <a:off x="731520" y="1706880"/>
            <a:ext cx="3413760" cy="1158240"/>
          </a:xfrm>
          <a:prstGeom prst="roundRect">
            <a:avLst>
              <a:gd name="adj" fmla="val 12632"/>
            </a:avLst>
          </a:prstGeom>
          <a:solidFill>
            <a:srgbClr val="F3F4F6"/>
          </a:solidFill>
          <a:ln w="12700">
            <a:solidFill>
              <a:srgbClr val="F3F4F6"/>
            </a:solidFill>
            <a:prstDash val="solid"/>
          </a:ln>
        </p:spPr>
      </p:sp>
      <p:sp>
        <p:nvSpPr>
          <p:cNvPr id="4" name="Text 2"/>
          <p:cNvSpPr txBox="1"/>
          <p:nvPr/>
        </p:nvSpPr>
        <p:spPr>
          <a:xfrm>
            <a:off x="731520" y="1804416"/>
            <a:ext cx="3413760" cy="609600"/>
          </a:xfrm>
          <a:prstGeom prst="rect">
            <a:avLst/>
          </a:prstGeom>
          <a:noFill/>
          <a:ln/>
        </p:spPr>
        <p:txBody>
          <a:bodyPr wrap="square" lIns="0" tIns="0" rIns="0" bIns="0" rtlCol="0" anchor="ctr"/>
          <a:lstStyle/>
          <a:p>
            <a:pPr algn="ctr"/>
            <a:r>
              <a:rPr lang="en-US" sz="2667" b="1" dirty="0">
                <a:solidFill>
                  <a:srgbClr val="6B7280"/>
                </a:solidFill>
                <a:latin typeface="Arial" pitchFamily="34" charset="0"/>
                <a:ea typeface="Arial" pitchFamily="34" charset="-122"/>
                <a:cs typeface="Arial" pitchFamily="34" charset="-120"/>
              </a:rPr>
              <a:t>( </a:t>
            </a:r>
            <a:r>
              <a:rPr lang="en-US" sz="2667" b="1" dirty="0">
                <a:solidFill>
                  <a:srgbClr val="7C3AED"/>
                </a:solidFill>
                <a:latin typeface="Arial" pitchFamily="34" charset="0"/>
                <a:ea typeface="Arial" pitchFamily="34" charset="-122"/>
                <a:cs typeface="Arial" pitchFamily="34" charset="-120"/>
              </a:rPr>
              <a:t>32</a:t>
            </a:r>
            <a:r>
              <a:rPr lang="en-US" sz="2667" b="1" dirty="0">
                <a:solidFill>
                  <a:srgbClr val="6B7280"/>
                </a:solidFill>
                <a:latin typeface="Arial" pitchFamily="34" charset="0"/>
                <a:ea typeface="Arial" pitchFamily="34" charset="-122"/>
                <a:cs typeface="Arial" pitchFamily="34" charset="-120"/>
              </a:rPr>
              <a:t>, </a:t>
            </a:r>
            <a:r>
              <a:rPr lang="en-US" sz="2667" b="1" dirty="0">
                <a:solidFill>
                  <a:srgbClr val="EA580C"/>
                </a:solidFill>
                <a:latin typeface="Arial" pitchFamily="34" charset="0"/>
                <a:ea typeface="Arial" pitchFamily="34" charset="-122"/>
                <a:cs typeface="Arial" pitchFamily="34" charset="-120"/>
              </a:rPr>
              <a:t>3</a:t>
            </a:r>
            <a:r>
              <a:rPr lang="en-US" sz="2667" b="1" dirty="0">
                <a:solidFill>
                  <a:srgbClr val="6B7280"/>
                </a:solidFill>
                <a:latin typeface="Arial" pitchFamily="34" charset="0"/>
                <a:ea typeface="Arial" pitchFamily="34" charset="-122"/>
                <a:cs typeface="Arial" pitchFamily="34" charset="-120"/>
              </a:rPr>
              <a:t>, </a:t>
            </a:r>
            <a:r>
              <a:rPr lang="en-US" sz="2667" b="1" dirty="0">
                <a:solidFill>
                  <a:srgbClr val="0D9488"/>
                </a:solidFill>
                <a:latin typeface="Arial" pitchFamily="34" charset="0"/>
                <a:ea typeface="Arial" pitchFamily="34" charset="-122"/>
                <a:cs typeface="Arial" pitchFamily="34" charset="-120"/>
              </a:rPr>
              <a:t>224</a:t>
            </a:r>
            <a:r>
              <a:rPr lang="en-US" sz="2667" b="1" dirty="0">
                <a:solidFill>
                  <a:srgbClr val="6B7280"/>
                </a:solidFill>
                <a:latin typeface="Arial" pitchFamily="34" charset="0"/>
                <a:ea typeface="Arial" pitchFamily="34" charset="-122"/>
                <a:cs typeface="Arial" pitchFamily="34" charset="-120"/>
              </a:rPr>
              <a:t>, </a:t>
            </a:r>
            <a:r>
              <a:rPr lang="en-US" sz="2667" b="1" dirty="0">
                <a:solidFill>
                  <a:srgbClr val="DB2777"/>
                </a:solidFill>
                <a:latin typeface="Arial" pitchFamily="34" charset="0"/>
                <a:ea typeface="Arial" pitchFamily="34" charset="-122"/>
                <a:cs typeface="Arial" pitchFamily="34" charset="-120"/>
              </a:rPr>
              <a:t>224</a:t>
            </a:r>
            <a:r>
              <a:rPr lang="en-US" sz="2667" b="1" dirty="0">
                <a:solidFill>
                  <a:srgbClr val="6B7280"/>
                </a:solidFill>
                <a:latin typeface="Arial" pitchFamily="34" charset="0"/>
                <a:ea typeface="Arial" pitchFamily="34" charset="-122"/>
                <a:cs typeface="Arial" pitchFamily="34" charset="-120"/>
              </a:rPr>
              <a:t> )</a:t>
            </a:r>
            <a:endParaRPr lang="en-US" sz="2667" dirty="0"/>
          </a:p>
        </p:txBody>
      </p:sp>
      <p:sp>
        <p:nvSpPr>
          <p:cNvPr id="5" name="Text 3"/>
          <p:cNvSpPr txBox="1"/>
          <p:nvPr/>
        </p:nvSpPr>
        <p:spPr>
          <a:xfrm>
            <a:off x="731520" y="2389632"/>
            <a:ext cx="3413760" cy="365760"/>
          </a:xfrm>
          <a:prstGeom prst="rect">
            <a:avLst/>
          </a:prstGeom>
          <a:noFill/>
          <a:ln/>
        </p:spPr>
        <p:txBody>
          <a:bodyPr wrap="square" lIns="0" tIns="0" rIns="0" bIns="0" rtlCol="0" anchor="ctr"/>
          <a:lstStyle/>
          <a:p>
            <a:pPr algn="ctr"/>
            <a:r>
              <a:rPr lang="en-US" sz="1600" dirty="0">
                <a:solidFill>
                  <a:srgbClr val="6B7280"/>
                </a:solidFill>
                <a:latin typeface="Microsoft YaHei" pitchFamily="34" charset="0"/>
                <a:ea typeface="Microsoft YaHei" pitchFamily="34" charset="-122"/>
                <a:cs typeface="Microsoft YaHei" pitchFamily="34" charset="-120"/>
              </a:rPr>
              <a:t>输入</a:t>
            </a:r>
            <a:endParaRPr lang="en-US" sz="1600" dirty="0"/>
          </a:p>
        </p:txBody>
      </p:sp>
      <p:sp>
        <p:nvSpPr>
          <p:cNvPr id="6" name="Shape 4"/>
          <p:cNvSpPr/>
          <p:nvPr/>
        </p:nvSpPr>
        <p:spPr>
          <a:xfrm>
            <a:off x="4267200" y="2286000"/>
            <a:ext cx="487680" cy="0"/>
          </a:xfrm>
          <a:prstGeom prst="line">
            <a:avLst/>
          </a:prstGeom>
          <a:noFill/>
          <a:ln w="25400">
            <a:solidFill>
              <a:srgbClr val="6B7280"/>
            </a:solidFill>
            <a:prstDash val="solid"/>
            <a:tailEnd type="triangle"/>
          </a:ln>
        </p:spPr>
      </p:sp>
      <p:sp>
        <p:nvSpPr>
          <p:cNvPr id="7" name="Shape 5"/>
          <p:cNvSpPr/>
          <p:nvPr/>
        </p:nvSpPr>
        <p:spPr>
          <a:xfrm>
            <a:off x="4876800" y="1706880"/>
            <a:ext cx="2438400" cy="1158240"/>
          </a:xfrm>
          <a:prstGeom prst="roundRect">
            <a:avLst>
              <a:gd name="adj" fmla="val 12632"/>
            </a:avLst>
          </a:prstGeom>
          <a:solidFill>
            <a:srgbClr val="1F2937"/>
          </a:solidFill>
          <a:ln w="12700">
            <a:solidFill>
              <a:srgbClr val="1F2937"/>
            </a:solidFill>
            <a:prstDash val="solid"/>
          </a:ln>
        </p:spPr>
      </p:sp>
      <p:sp>
        <p:nvSpPr>
          <p:cNvPr id="8" name="Text 6"/>
          <p:cNvSpPr txBox="1"/>
          <p:nvPr/>
        </p:nvSpPr>
        <p:spPr>
          <a:xfrm>
            <a:off x="4876800" y="1706880"/>
            <a:ext cx="2438400" cy="1158240"/>
          </a:xfrm>
          <a:prstGeom prst="rect">
            <a:avLst/>
          </a:prstGeom>
          <a:noFill/>
          <a:ln/>
        </p:spPr>
        <p:txBody>
          <a:bodyPr wrap="square" lIns="0" tIns="0" rIns="0" bIns="0" rtlCol="0" anchor="ctr"/>
          <a:lstStyle/>
          <a:p>
            <a:pPr algn="ctr"/>
            <a:r>
              <a:rPr lang="en-US" sz="2133" b="1" dirty="0">
                <a:solidFill>
                  <a:srgbClr val="FFFFFF"/>
                </a:solidFill>
                <a:latin typeface="Microsoft YaHei" pitchFamily="34" charset="0"/>
                <a:ea typeface="Microsoft YaHei" pitchFamily="34" charset="-122"/>
                <a:cs typeface="Microsoft YaHei" pitchFamily="34" charset="-120"/>
              </a:rPr>
              <a:t>卷积层</a:t>
            </a:r>
            <a:endParaRPr lang="en-US" sz="2133" dirty="0"/>
          </a:p>
          <a:p>
            <a:pPr algn="ctr"/>
            <a:r>
              <a:rPr lang="en-US" sz="1467" dirty="0">
                <a:solidFill>
                  <a:srgbClr val="D1D5DB"/>
                </a:solidFill>
                <a:latin typeface="Microsoft YaHei" pitchFamily="34" charset="0"/>
                <a:ea typeface="Microsoft YaHei" pitchFamily="34" charset="-122"/>
                <a:cs typeface="Microsoft YaHei" pitchFamily="34" charset="-120"/>
              </a:rPr>
              <a:t>16 个卷积核 · 步长 2</a:t>
            </a:r>
            <a:endParaRPr lang="en-US" sz="2133" dirty="0"/>
          </a:p>
        </p:txBody>
      </p:sp>
      <p:sp>
        <p:nvSpPr>
          <p:cNvPr id="9" name="Shape 7"/>
          <p:cNvSpPr/>
          <p:nvPr/>
        </p:nvSpPr>
        <p:spPr>
          <a:xfrm>
            <a:off x="7437120" y="2286000"/>
            <a:ext cx="487680" cy="0"/>
          </a:xfrm>
          <a:prstGeom prst="line">
            <a:avLst/>
          </a:prstGeom>
          <a:noFill/>
          <a:ln w="25400">
            <a:solidFill>
              <a:srgbClr val="6B7280"/>
            </a:solidFill>
            <a:prstDash val="solid"/>
            <a:tailEnd type="triangle"/>
          </a:ln>
        </p:spPr>
      </p:sp>
      <p:sp>
        <p:nvSpPr>
          <p:cNvPr id="10" name="Shape 8"/>
          <p:cNvSpPr/>
          <p:nvPr/>
        </p:nvSpPr>
        <p:spPr>
          <a:xfrm>
            <a:off x="8046720" y="1706880"/>
            <a:ext cx="3413760" cy="1158240"/>
          </a:xfrm>
          <a:prstGeom prst="roundRect">
            <a:avLst>
              <a:gd name="adj" fmla="val 12632"/>
            </a:avLst>
          </a:prstGeom>
          <a:solidFill>
            <a:srgbClr val="F3F4F6"/>
          </a:solidFill>
          <a:ln w="12700">
            <a:solidFill>
              <a:srgbClr val="F3F4F6"/>
            </a:solidFill>
            <a:prstDash val="solid"/>
          </a:ln>
        </p:spPr>
      </p:sp>
      <p:sp>
        <p:nvSpPr>
          <p:cNvPr id="11" name="Text 9"/>
          <p:cNvSpPr txBox="1"/>
          <p:nvPr/>
        </p:nvSpPr>
        <p:spPr>
          <a:xfrm>
            <a:off x="8046720" y="1804416"/>
            <a:ext cx="3413760" cy="609600"/>
          </a:xfrm>
          <a:prstGeom prst="rect">
            <a:avLst/>
          </a:prstGeom>
          <a:noFill/>
          <a:ln/>
        </p:spPr>
        <p:txBody>
          <a:bodyPr wrap="square" lIns="0" tIns="0" rIns="0" bIns="0" rtlCol="0" anchor="ctr"/>
          <a:lstStyle/>
          <a:p>
            <a:pPr algn="ctr"/>
            <a:r>
              <a:rPr lang="en-US" sz="2667" b="1" dirty="0">
                <a:solidFill>
                  <a:srgbClr val="6B7280"/>
                </a:solidFill>
                <a:latin typeface="Arial" pitchFamily="34" charset="0"/>
                <a:ea typeface="Arial" pitchFamily="34" charset="-122"/>
                <a:cs typeface="Arial" pitchFamily="34" charset="-120"/>
              </a:rPr>
              <a:t>( </a:t>
            </a:r>
            <a:r>
              <a:rPr lang="en-US" sz="2667" b="1" dirty="0">
                <a:solidFill>
                  <a:srgbClr val="7C3AED"/>
                </a:solidFill>
                <a:latin typeface="Arial" pitchFamily="34" charset="0"/>
                <a:ea typeface="Arial" pitchFamily="34" charset="-122"/>
                <a:cs typeface="Arial" pitchFamily="34" charset="-120"/>
              </a:rPr>
              <a:t>32</a:t>
            </a:r>
            <a:r>
              <a:rPr lang="en-US" sz="2667" b="1" dirty="0">
                <a:solidFill>
                  <a:srgbClr val="6B7280"/>
                </a:solidFill>
                <a:latin typeface="Arial" pitchFamily="34" charset="0"/>
                <a:ea typeface="Arial" pitchFamily="34" charset="-122"/>
                <a:cs typeface="Arial" pitchFamily="34" charset="-120"/>
              </a:rPr>
              <a:t>, </a:t>
            </a:r>
            <a:r>
              <a:rPr lang="en-US" sz="2667" b="1" dirty="0">
                <a:solidFill>
                  <a:srgbClr val="EA580C"/>
                </a:solidFill>
                <a:latin typeface="Arial" pitchFamily="34" charset="0"/>
                <a:ea typeface="Arial" pitchFamily="34" charset="-122"/>
                <a:cs typeface="Arial" pitchFamily="34" charset="-120"/>
              </a:rPr>
              <a:t>16</a:t>
            </a:r>
            <a:r>
              <a:rPr lang="en-US" sz="2667" b="1" dirty="0">
                <a:solidFill>
                  <a:srgbClr val="6B7280"/>
                </a:solidFill>
                <a:latin typeface="Arial" pitchFamily="34" charset="0"/>
                <a:ea typeface="Arial" pitchFamily="34" charset="-122"/>
                <a:cs typeface="Arial" pitchFamily="34" charset="-120"/>
              </a:rPr>
              <a:t>, </a:t>
            </a:r>
            <a:r>
              <a:rPr lang="en-US" sz="2667" b="1" dirty="0">
                <a:solidFill>
                  <a:srgbClr val="0D9488"/>
                </a:solidFill>
                <a:latin typeface="Arial" pitchFamily="34" charset="0"/>
                <a:ea typeface="Arial" pitchFamily="34" charset="-122"/>
                <a:cs typeface="Arial" pitchFamily="34" charset="-120"/>
              </a:rPr>
              <a:t>112</a:t>
            </a:r>
            <a:r>
              <a:rPr lang="en-US" sz="2667" b="1" dirty="0">
                <a:solidFill>
                  <a:srgbClr val="6B7280"/>
                </a:solidFill>
                <a:latin typeface="Arial" pitchFamily="34" charset="0"/>
                <a:ea typeface="Arial" pitchFamily="34" charset="-122"/>
                <a:cs typeface="Arial" pitchFamily="34" charset="-120"/>
              </a:rPr>
              <a:t>, </a:t>
            </a:r>
            <a:r>
              <a:rPr lang="en-US" sz="2667" b="1" dirty="0">
                <a:solidFill>
                  <a:srgbClr val="DB2777"/>
                </a:solidFill>
                <a:latin typeface="Arial" pitchFamily="34" charset="0"/>
                <a:ea typeface="Arial" pitchFamily="34" charset="-122"/>
                <a:cs typeface="Arial" pitchFamily="34" charset="-120"/>
              </a:rPr>
              <a:t>112</a:t>
            </a:r>
            <a:r>
              <a:rPr lang="en-US" sz="2667" b="1" dirty="0">
                <a:solidFill>
                  <a:srgbClr val="6B7280"/>
                </a:solidFill>
                <a:latin typeface="Arial" pitchFamily="34" charset="0"/>
                <a:ea typeface="Arial" pitchFamily="34" charset="-122"/>
                <a:cs typeface="Arial" pitchFamily="34" charset="-120"/>
              </a:rPr>
              <a:t> )</a:t>
            </a:r>
            <a:endParaRPr lang="en-US" sz="2667" dirty="0"/>
          </a:p>
        </p:txBody>
      </p:sp>
      <p:sp>
        <p:nvSpPr>
          <p:cNvPr id="12" name="Text 10"/>
          <p:cNvSpPr txBox="1"/>
          <p:nvPr/>
        </p:nvSpPr>
        <p:spPr>
          <a:xfrm>
            <a:off x="8046720" y="2389632"/>
            <a:ext cx="3413760" cy="365760"/>
          </a:xfrm>
          <a:prstGeom prst="rect">
            <a:avLst/>
          </a:prstGeom>
          <a:noFill/>
          <a:ln/>
        </p:spPr>
        <p:txBody>
          <a:bodyPr wrap="square" lIns="0" tIns="0" rIns="0" bIns="0" rtlCol="0" anchor="ctr"/>
          <a:lstStyle/>
          <a:p>
            <a:pPr algn="ctr"/>
            <a:r>
              <a:rPr lang="en-US" sz="1600" dirty="0">
                <a:solidFill>
                  <a:srgbClr val="6B7280"/>
                </a:solidFill>
                <a:latin typeface="Microsoft YaHei" pitchFamily="34" charset="0"/>
                <a:ea typeface="Microsoft YaHei" pitchFamily="34" charset="-122"/>
                <a:cs typeface="Microsoft YaHei" pitchFamily="34" charset="-120"/>
              </a:rPr>
              <a:t>输出</a:t>
            </a:r>
            <a:endParaRPr lang="en-US" sz="1600" dirty="0"/>
          </a:p>
        </p:txBody>
      </p:sp>
      <p:sp>
        <p:nvSpPr>
          <p:cNvPr id="13" name="Shape 11"/>
          <p:cNvSpPr/>
          <p:nvPr/>
        </p:nvSpPr>
        <p:spPr>
          <a:xfrm>
            <a:off x="731520" y="3352800"/>
            <a:ext cx="3413760" cy="2255520"/>
          </a:xfrm>
          <a:prstGeom prst="roundRect">
            <a:avLst>
              <a:gd name="adj" fmla="val 6486"/>
            </a:avLst>
          </a:prstGeom>
          <a:solidFill>
            <a:srgbClr val="7C3AED">
              <a:alpha val="10000"/>
            </a:srgbClr>
          </a:solidFill>
          <a:ln w="12700">
            <a:solidFill>
              <a:srgbClr val="7C3AED">
                <a:alpha val="0"/>
              </a:srgbClr>
            </a:solidFill>
            <a:prstDash val="solid"/>
          </a:ln>
        </p:spPr>
      </p:sp>
      <p:sp>
        <p:nvSpPr>
          <p:cNvPr id="14" name="Text 12"/>
          <p:cNvSpPr txBox="1"/>
          <p:nvPr/>
        </p:nvSpPr>
        <p:spPr>
          <a:xfrm>
            <a:off x="999744" y="3535680"/>
            <a:ext cx="2926080" cy="609600"/>
          </a:xfrm>
          <a:prstGeom prst="rect">
            <a:avLst/>
          </a:prstGeom>
          <a:noFill/>
          <a:ln/>
        </p:spPr>
        <p:txBody>
          <a:bodyPr wrap="square" lIns="0" tIns="0" rIns="0" bIns="0" rtlCol="0" anchor="ctr"/>
          <a:lstStyle/>
          <a:p>
            <a:r>
              <a:rPr lang="en-US" sz="3200" b="1" dirty="0">
                <a:solidFill>
                  <a:srgbClr val="7C3AED"/>
                </a:solidFill>
                <a:latin typeface="Arial" pitchFamily="34" charset="0"/>
                <a:ea typeface="Arial" pitchFamily="34" charset="-122"/>
                <a:cs typeface="Arial" pitchFamily="34" charset="-120"/>
              </a:rPr>
              <a:t>N  </a:t>
            </a:r>
            <a:r>
              <a:rPr lang="en-US" sz="2133" b="1" dirty="0">
                <a:solidFill>
                  <a:srgbClr val="1F2937"/>
                </a:solidFill>
                <a:latin typeface="Microsoft YaHei" pitchFamily="34" charset="0"/>
                <a:ea typeface="Microsoft YaHei" pitchFamily="34" charset="-122"/>
                <a:cs typeface="Microsoft YaHei" pitchFamily="34" charset="-120"/>
              </a:rPr>
              <a:t>不变</a:t>
            </a:r>
            <a:endParaRPr lang="en-US" sz="3200" dirty="0"/>
          </a:p>
        </p:txBody>
      </p:sp>
      <p:sp>
        <p:nvSpPr>
          <p:cNvPr id="15" name="Text 13"/>
          <p:cNvSpPr txBox="1"/>
          <p:nvPr/>
        </p:nvSpPr>
        <p:spPr>
          <a:xfrm>
            <a:off x="999744" y="4181856"/>
            <a:ext cx="2926080" cy="438912"/>
          </a:xfrm>
          <a:prstGeom prst="rect">
            <a:avLst/>
          </a:prstGeom>
          <a:noFill/>
          <a:ln/>
        </p:spPr>
        <p:txBody>
          <a:bodyPr wrap="square" lIns="0" tIns="0" rIns="0" bIns="0" rtlCol="0" anchor="ctr"/>
          <a:lstStyle/>
          <a:p>
            <a:r>
              <a:rPr lang="en-US" sz="2133" b="1" dirty="0">
                <a:solidFill>
                  <a:srgbClr val="7C3AED"/>
                </a:solidFill>
                <a:latin typeface="Arial" pitchFamily="34" charset="0"/>
                <a:ea typeface="Arial" pitchFamily="34" charset="-122"/>
                <a:cs typeface="Arial" pitchFamily="34" charset="-120"/>
              </a:rPr>
              <a:t>32 → 32</a:t>
            </a:r>
            <a:endParaRPr lang="en-US" sz="2133" dirty="0"/>
          </a:p>
        </p:txBody>
      </p:sp>
      <p:sp>
        <p:nvSpPr>
          <p:cNvPr id="16" name="Text 14"/>
          <p:cNvSpPr txBox="1"/>
          <p:nvPr/>
        </p:nvSpPr>
        <p:spPr>
          <a:xfrm>
            <a:off x="999744" y="4669536"/>
            <a:ext cx="2926080" cy="755904"/>
          </a:xfrm>
          <a:prstGeom prst="rect">
            <a:avLst/>
          </a:prstGeom>
          <a:noFill/>
          <a:ln/>
        </p:spPr>
        <p:txBody>
          <a:bodyPr wrap="square" lIns="0" tIns="0" rIns="0" bIns="0" rtlCol="0" anchor="t"/>
          <a:lstStyle/>
          <a:p>
            <a:r>
              <a:rPr lang="en-US" sz="1600" dirty="0">
                <a:solidFill>
                  <a:srgbClr val="1F2937"/>
                </a:solidFill>
                <a:latin typeface="Microsoft YaHei" pitchFamily="34" charset="0"/>
                <a:ea typeface="Microsoft YaHei" pitchFamily="34" charset="-122"/>
                <a:cs typeface="Microsoft YaHei" pitchFamily="34" charset="-120"/>
              </a:rPr>
              <a:t>每张图各算各的，</a:t>
            </a:r>
            <a:endParaRPr lang="en-US" sz="1600" dirty="0"/>
          </a:p>
          <a:p>
            <a:r>
              <a:rPr lang="en-US" sz="1600" dirty="0">
                <a:solidFill>
                  <a:srgbClr val="1F2937"/>
                </a:solidFill>
                <a:latin typeface="Microsoft YaHei" pitchFamily="34" charset="0"/>
                <a:ea typeface="Microsoft YaHei" pitchFamily="34" charset="-122"/>
                <a:cs typeface="Microsoft YaHei" pitchFamily="34" charset="-120"/>
              </a:rPr>
              <a:t>进去几张，出来还是几张</a:t>
            </a:r>
            <a:endParaRPr lang="en-US" sz="1600" dirty="0"/>
          </a:p>
        </p:txBody>
      </p:sp>
      <p:sp>
        <p:nvSpPr>
          <p:cNvPr id="17" name="Shape 15"/>
          <p:cNvSpPr/>
          <p:nvPr/>
        </p:nvSpPr>
        <p:spPr>
          <a:xfrm>
            <a:off x="4389120" y="3352800"/>
            <a:ext cx="3413760" cy="2255520"/>
          </a:xfrm>
          <a:prstGeom prst="roundRect">
            <a:avLst>
              <a:gd name="adj" fmla="val 6486"/>
            </a:avLst>
          </a:prstGeom>
          <a:solidFill>
            <a:srgbClr val="EA580C">
              <a:alpha val="10000"/>
            </a:srgbClr>
          </a:solidFill>
          <a:ln w="12700">
            <a:solidFill>
              <a:srgbClr val="EA580C">
                <a:alpha val="0"/>
              </a:srgbClr>
            </a:solidFill>
            <a:prstDash val="solid"/>
          </a:ln>
        </p:spPr>
      </p:sp>
      <p:sp>
        <p:nvSpPr>
          <p:cNvPr id="18" name="Text 16"/>
          <p:cNvSpPr txBox="1"/>
          <p:nvPr/>
        </p:nvSpPr>
        <p:spPr>
          <a:xfrm>
            <a:off x="4657344" y="3535680"/>
            <a:ext cx="2926080" cy="609600"/>
          </a:xfrm>
          <a:prstGeom prst="rect">
            <a:avLst/>
          </a:prstGeom>
          <a:noFill/>
          <a:ln/>
        </p:spPr>
        <p:txBody>
          <a:bodyPr wrap="square" lIns="0" tIns="0" rIns="0" bIns="0" rtlCol="0" anchor="ctr"/>
          <a:lstStyle/>
          <a:p>
            <a:r>
              <a:rPr lang="en-US" sz="3200" b="1" dirty="0">
                <a:solidFill>
                  <a:srgbClr val="EA580C"/>
                </a:solidFill>
                <a:latin typeface="Arial" pitchFamily="34" charset="0"/>
                <a:ea typeface="Arial" pitchFamily="34" charset="-122"/>
                <a:cs typeface="Arial" pitchFamily="34" charset="-120"/>
              </a:rPr>
              <a:t>C  </a:t>
            </a:r>
            <a:r>
              <a:rPr lang="en-US" sz="2133" b="1" dirty="0">
                <a:solidFill>
                  <a:srgbClr val="1F2937"/>
                </a:solidFill>
                <a:latin typeface="Microsoft YaHei" pitchFamily="34" charset="0"/>
                <a:ea typeface="Microsoft YaHei" pitchFamily="34" charset="-122"/>
                <a:cs typeface="Microsoft YaHei" pitchFamily="34" charset="-120"/>
              </a:rPr>
              <a:t>= 卷积核的个数</a:t>
            </a:r>
            <a:endParaRPr lang="en-US" sz="3200" dirty="0"/>
          </a:p>
        </p:txBody>
      </p:sp>
      <p:sp>
        <p:nvSpPr>
          <p:cNvPr id="19" name="Text 17"/>
          <p:cNvSpPr txBox="1"/>
          <p:nvPr/>
        </p:nvSpPr>
        <p:spPr>
          <a:xfrm>
            <a:off x="4657344" y="4181856"/>
            <a:ext cx="2926080" cy="438912"/>
          </a:xfrm>
          <a:prstGeom prst="rect">
            <a:avLst/>
          </a:prstGeom>
          <a:noFill/>
          <a:ln/>
        </p:spPr>
        <p:txBody>
          <a:bodyPr wrap="square" lIns="0" tIns="0" rIns="0" bIns="0" rtlCol="0" anchor="ctr"/>
          <a:lstStyle/>
          <a:p>
            <a:r>
              <a:rPr lang="en-US" sz="2133" b="1" dirty="0">
                <a:solidFill>
                  <a:srgbClr val="EA580C"/>
                </a:solidFill>
                <a:latin typeface="Arial" pitchFamily="34" charset="0"/>
                <a:ea typeface="Arial" pitchFamily="34" charset="-122"/>
                <a:cs typeface="Arial" pitchFamily="34" charset="-120"/>
              </a:rPr>
              <a:t>3 → 16</a:t>
            </a:r>
            <a:endParaRPr lang="en-US" sz="2133" dirty="0"/>
          </a:p>
        </p:txBody>
      </p:sp>
      <p:sp>
        <p:nvSpPr>
          <p:cNvPr id="20" name="Text 18"/>
          <p:cNvSpPr txBox="1"/>
          <p:nvPr/>
        </p:nvSpPr>
        <p:spPr>
          <a:xfrm>
            <a:off x="4657344" y="4669536"/>
            <a:ext cx="2926080" cy="755904"/>
          </a:xfrm>
          <a:prstGeom prst="rect">
            <a:avLst/>
          </a:prstGeom>
          <a:noFill/>
          <a:ln/>
        </p:spPr>
        <p:txBody>
          <a:bodyPr wrap="square" lIns="0" tIns="0" rIns="0" bIns="0" rtlCol="0" anchor="t"/>
          <a:lstStyle/>
          <a:p>
            <a:r>
              <a:rPr lang="en-US" sz="1600" dirty="0">
                <a:solidFill>
                  <a:srgbClr val="1F2937"/>
                </a:solidFill>
                <a:latin typeface="Microsoft YaHei" pitchFamily="34" charset="0"/>
                <a:ea typeface="Microsoft YaHei" pitchFamily="34" charset="-122"/>
                <a:cs typeface="Microsoft YaHei" pitchFamily="34" charset="-120"/>
              </a:rPr>
              <a:t>每个卷积核产出一张“特征图”</a:t>
            </a:r>
            <a:endParaRPr lang="en-US" sz="1600" dirty="0"/>
          </a:p>
          <a:p>
            <a:r>
              <a:rPr lang="en-US" sz="1600" dirty="0">
                <a:solidFill>
                  <a:srgbClr val="1F2937"/>
                </a:solidFill>
                <a:latin typeface="Microsoft YaHei" pitchFamily="34" charset="0"/>
                <a:ea typeface="Microsoft YaHei" pitchFamily="34" charset="-122"/>
                <a:cs typeface="Microsoft YaHei" pitchFamily="34" charset="-120"/>
              </a:rPr>
              <a:t>16 个核就有 16 层</a:t>
            </a:r>
            <a:endParaRPr lang="en-US" sz="1600" dirty="0"/>
          </a:p>
        </p:txBody>
      </p:sp>
      <p:sp>
        <p:nvSpPr>
          <p:cNvPr id="21" name="Shape 19"/>
          <p:cNvSpPr/>
          <p:nvPr/>
        </p:nvSpPr>
        <p:spPr>
          <a:xfrm>
            <a:off x="8046720" y="3352800"/>
            <a:ext cx="3413760" cy="2255520"/>
          </a:xfrm>
          <a:prstGeom prst="roundRect">
            <a:avLst>
              <a:gd name="adj" fmla="val 6486"/>
            </a:avLst>
          </a:prstGeom>
          <a:solidFill>
            <a:srgbClr val="0D9488">
              <a:alpha val="10000"/>
            </a:srgbClr>
          </a:solidFill>
          <a:ln w="12700">
            <a:solidFill>
              <a:srgbClr val="0D9488">
                <a:alpha val="0"/>
              </a:srgbClr>
            </a:solidFill>
            <a:prstDash val="solid"/>
          </a:ln>
        </p:spPr>
      </p:sp>
      <p:sp>
        <p:nvSpPr>
          <p:cNvPr id="22" name="Text 20"/>
          <p:cNvSpPr txBox="1"/>
          <p:nvPr/>
        </p:nvSpPr>
        <p:spPr>
          <a:xfrm>
            <a:off x="8314944" y="3535680"/>
            <a:ext cx="2926080" cy="609600"/>
          </a:xfrm>
          <a:prstGeom prst="rect">
            <a:avLst/>
          </a:prstGeom>
          <a:noFill/>
          <a:ln/>
        </p:spPr>
        <p:txBody>
          <a:bodyPr wrap="square" lIns="0" tIns="0" rIns="0" bIns="0" rtlCol="0" anchor="ctr"/>
          <a:lstStyle/>
          <a:p>
            <a:r>
              <a:rPr lang="en-US" sz="3200" b="1" dirty="0">
                <a:solidFill>
                  <a:srgbClr val="0D9488"/>
                </a:solidFill>
                <a:latin typeface="Arial" pitchFamily="34" charset="0"/>
                <a:ea typeface="Arial" pitchFamily="34" charset="-122"/>
                <a:cs typeface="Arial" pitchFamily="34" charset="-120"/>
              </a:rPr>
              <a:t>H, W  </a:t>
            </a:r>
            <a:r>
              <a:rPr lang="en-US" sz="2133" b="1" dirty="0">
                <a:solidFill>
                  <a:srgbClr val="1F2937"/>
                </a:solidFill>
                <a:latin typeface="Microsoft YaHei" pitchFamily="34" charset="0"/>
                <a:ea typeface="Microsoft YaHei" pitchFamily="34" charset="-122"/>
                <a:cs typeface="Microsoft YaHei" pitchFamily="34" charset="-120"/>
              </a:rPr>
              <a:t>通常变小</a:t>
            </a:r>
            <a:endParaRPr lang="en-US" sz="3200" dirty="0"/>
          </a:p>
        </p:txBody>
      </p:sp>
      <p:sp>
        <p:nvSpPr>
          <p:cNvPr id="23" name="Text 21"/>
          <p:cNvSpPr txBox="1"/>
          <p:nvPr/>
        </p:nvSpPr>
        <p:spPr>
          <a:xfrm>
            <a:off x="8314944" y="4181856"/>
            <a:ext cx="2926080" cy="438912"/>
          </a:xfrm>
          <a:prstGeom prst="rect">
            <a:avLst/>
          </a:prstGeom>
          <a:noFill/>
          <a:ln/>
        </p:spPr>
        <p:txBody>
          <a:bodyPr wrap="square" lIns="0" tIns="0" rIns="0" bIns="0" rtlCol="0" anchor="ctr"/>
          <a:lstStyle/>
          <a:p>
            <a:r>
              <a:rPr lang="en-US" sz="2133" b="1" dirty="0">
                <a:solidFill>
                  <a:srgbClr val="0D9488"/>
                </a:solidFill>
                <a:latin typeface="Arial" pitchFamily="34" charset="0"/>
                <a:ea typeface="Arial" pitchFamily="34" charset="-122"/>
                <a:cs typeface="Arial" pitchFamily="34" charset="-120"/>
              </a:rPr>
              <a:t>224 → 112</a:t>
            </a:r>
            <a:endParaRPr lang="en-US" sz="2133" dirty="0"/>
          </a:p>
        </p:txBody>
      </p:sp>
      <p:sp>
        <p:nvSpPr>
          <p:cNvPr id="24" name="Text 22"/>
          <p:cNvSpPr txBox="1"/>
          <p:nvPr/>
        </p:nvSpPr>
        <p:spPr>
          <a:xfrm>
            <a:off x="8314944" y="4669536"/>
            <a:ext cx="2926080" cy="755904"/>
          </a:xfrm>
          <a:prstGeom prst="rect">
            <a:avLst/>
          </a:prstGeom>
          <a:noFill/>
          <a:ln/>
        </p:spPr>
        <p:txBody>
          <a:bodyPr wrap="square" lIns="0" tIns="0" rIns="0" bIns="0" rtlCol="0" anchor="t"/>
          <a:lstStyle/>
          <a:p>
            <a:r>
              <a:rPr lang="en-US" sz="1600" dirty="0">
                <a:solidFill>
                  <a:srgbClr val="1F2937"/>
                </a:solidFill>
                <a:latin typeface="Microsoft YaHei" pitchFamily="34" charset="0"/>
                <a:ea typeface="Microsoft YaHei" pitchFamily="34" charset="-122"/>
                <a:cs typeface="Microsoft YaHei" pitchFamily="34" charset="-120"/>
              </a:rPr>
              <a:t>由卷积核大小、步长、padding</a:t>
            </a:r>
            <a:endParaRPr lang="en-US" sz="1600" dirty="0"/>
          </a:p>
          <a:p>
            <a:r>
              <a:rPr lang="en-US" sz="1600" dirty="0">
                <a:solidFill>
                  <a:srgbClr val="1F2937"/>
                </a:solidFill>
                <a:latin typeface="Microsoft YaHei" pitchFamily="34" charset="0"/>
                <a:ea typeface="Microsoft YaHei" pitchFamily="34" charset="-122"/>
                <a:cs typeface="Microsoft YaHei" pitchFamily="34" charset="-120"/>
              </a:rPr>
              <a:t>决定；池化也会让它减半</a:t>
            </a:r>
            <a:endParaRPr lang="en-US" sz="1600" dirty="0"/>
          </a:p>
        </p:txBody>
      </p:sp>
      <p:sp>
        <p:nvSpPr>
          <p:cNvPr id="25" name="Text 23"/>
          <p:cNvSpPr txBox="1"/>
          <p:nvPr/>
        </p:nvSpPr>
        <p:spPr>
          <a:xfrm>
            <a:off x="731520" y="5852160"/>
            <a:ext cx="10728960" cy="487680"/>
          </a:xfrm>
          <a:prstGeom prst="rect">
            <a:avLst/>
          </a:prstGeom>
          <a:noFill/>
          <a:ln/>
        </p:spPr>
        <p:txBody>
          <a:bodyPr wrap="square" lIns="0" tIns="0" rIns="0" bIns="0" rtlCol="0" anchor="ctr"/>
          <a:lstStyle/>
          <a:p>
            <a:r>
              <a:rPr lang="en-US" sz="2133" b="1" dirty="0">
                <a:solidFill>
                  <a:srgbClr val="1F2937"/>
                </a:solidFill>
                <a:latin typeface="Microsoft YaHei" pitchFamily="34" charset="0"/>
                <a:ea typeface="Microsoft YaHei" pitchFamily="34" charset="-122"/>
                <a:cs typeface="Microsoft YaHei" pitchFamily="34" charset="-120"/>
              </a:rPr>
              <a:t>一句话记住：N </a:t>
            </a:r>
            <a:r>
              <a:rPr lang="en-US" sz="2133" b="1" dirty="0" err="1">
                <a:solidFill>
                  <a:srgbClr val="1F2937"/>
                </a:solidFill>
                <a:latin typeface="Microsoft YaHei" pitchFamily="34" charset="0"/>
                <a:ea typeface="Microsoft YaHei" pitchFamily="34" charset="-122"/>
                <a:cs typeface="Microsoft YaHei" pitchFamily="34" charset="-120"/>
              </a:rPr>
              <a:t>是几张图，C</a:t>
            </a:r>
            <a:r>
              <a:rPr lang="en-US" sz="2133" b="1" dirty="0">
                <a:solidFill>
                  <a:srgbClr val="1F2937"/>
                </a:solidFill>
                <a:latin typeface="Microsoft YaHei" pitchFamily="34" charset="0"/>
                <a:ea typeface="Microsoft YaHei" pitchFamily="34" charset="-122"/>
                <a:cs typeface="Microsoft YaHei" pitchFamily="34" charset="-120"/>
              </a:rPr>
              <a:t> </a:t>
            </a:r>
            <a:r>
              <a:rPr lang="en-US" sz="2133" b="1" dirty="0" err="1">
                <a:solidFill>
                  <a:srgbClr val="1F2937"/>
                </a:solidFill>
                <a:latin typeface="Microsoft YaHei" pitchFamily="34" charset="0"/>
                <a:ea typeface="Microsoft YaHei" pitchFamily="34" charset="-122"/>
                <a:cs typeface="Microsoft YaHei" pitchFamily="34" charset="-120"/>
              </a:rPr>
              <a:t>是几个卷积核</a:t>
            </a:r>
            <a:r>
              <a:rPr lang="en-US" sz="2133" b="1" dirty="0">
                <a:solidFill>
                  <a:srgbClr val="1F2937"/>
                </a:solidFill>
                <a:latin typeface="Microsoft YaHei" pitchFamily="34" charset="0"/>
                <a:ea typeface="Microsoft YaHei" pitchFamily="34" charset="-122"/>
                <a:cs typeface="Microsoft YaHei" pitchFamily="34" charset="-120"/>
              </a:rPr>
              <a:t>/</a:t>
            </a:r>
            <a:r>
              <a:rPr lang="en-US" sz="2133" b="1" dirty="0" err="1">
                <a:solidFill>
                  <a:srgbClr val="1F2937"/>
                </a:solidFill>
                <a:latin typeface="Microsoft YaHei" pitchFamily="34" charset="0"/>
                <a:ea typeface="Microsoft YaHei" pitchFamily="34" charset="-122"/>
                <a:cs typeface="Microsoft YaHei" pitchFamily="34" charset="-120"/>
              </a:rPr>
              <a:t>通道，H</a:t>
            </a:r>
            <a:r>
              <a:rPr lang="en-US" sz="2133" b="1" dirty="0">
                <a:solidFill>
                  <a:srgbClr val="1F2937"/>
                </a:solidFill>
                <a:latin typeface="Microsoft YaHei" pitchFamily="34" charset="0"/>
                <a:ea typeface="Microsoft YaHei" pitchFamily="34" charset="-122"/>
                <a:cs typeface="Microsoft YaHei" pitchFamily="34" charset="-120"/>
              </a:rPr>
              <a:t> × W 是每层多大。</a:t>
            </a:r>
            <a:endParaRPr lang="en-US" sz="2133" dirty="0"/>
          </a:p>
        </p:txBody>
      </p:sp>
      <p:sp>
        <p:nvSpPr>
          <p:cNvPr id="26" name="标题 1">
            <a:extLst>
              <a:ext uri="{FF2B5EF4-FFF2-40B4-BE49-F238E27FC236}">
                <a16:creationId xmlns:a16="http://schemas.microsoft.com/office/drawing/2014/main" id="{904F5B14-E3F0-077E-9C03-DE267021BB57}"/>
              </a:ext>
            </a:extLst>
          </p:cNvPr>
          <p:cNvSpPr txBox="1">
            <a:spLocks/>
          </p:cNvSpPr>
          <p:nvPr/>
        </p:nvSpPr>
        <p:spPr>
          <a:xfrm>
            <a:off x="0" y="-101600"/>
            <a:ext cx="7886700" cy="981075"/>
          </a:xfrm>
          <a:prstGeom prst="rect">
            <a:avLst/>
          </a:prstGeom>
        </p:spPr>
        <p:txBody>
          <a:bodyPr vert="horz" lIns="91440" tIns="45720" rIns="91440" bIns="45720" rtlCol="0" anchor="ctr">
            <a:normAutofit/>
          </a:bodyPr>
          <a:lstStyle>
            <a:lvl1pPr algn="l" defTabSz="685783" rtl="0" eaLnBrk="1" latinLnBrk="0" hangingPunct="1">
              <a:lnSpc>
                <a:spcPct val="90000"/>
              </a:lnSpc>
              <a:spcBef>
                <a:spcPct val="0"/>
              </a:spcBef>
              <a:buNone/>
              <a:defRPr sz="2800" b="1" i="0" kern="1200" baseline="0">
                <a:solidFill>
                  <a:schemeClr val="bg1"/>
                </a:solidFill>
                <a:latin typeface="Times New Roman" panose="02020603050405020304" pitchFamily="18" charset="0"/>
                <a:ea typeface="微软雅黑" panose="020B0503020204020204" pitchFamily="34" charset="-122"/>
                <a:cs typeface="+mj-cs"/>
              </a:defRPr>
            </a:lvl1pPr>
          </a:lstStyle>
          <a:p>
            <a:r>
              <a:rPr lang="zh-CN" altLang="en-US"/>
              <a:t>卷积</a:t>
            </a:r>
            <a:endParaRPr lang="zh-CN" altLang="en-US" dirty="0"/>
          </a:p>
        </p:txBody>
      </p:sp>
    </p:spTree>
    <p:extLst>
      <p:ext uri="{BB962C8B-B14F-4D97-AF65-F5344CB8AC3E}">
        <p14:creationId xmlns:p14="http://schemas.microsoft.com/office/powerpoint/2010/main" val="12058207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005E1-AB17-CC4F-B453-D8A93D857A85}"/>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7A82B66D-0E0C-8097-5BFA-BD768B6106B2}"/>
              </a:ext>
            </a:extLst>
          </p:cNvPr>
          <p:cNvSpPr txBox="1"/>
          <p:nvPr/>
        </p:nvSpPr>
        <p:spPr>
          <a:xfrm>
            <a:off x="394295" y="640081"/>
            <a:ext cx="10728960" cy="914400"/>
          </a:xfrm>
          <a:prstGeom prst="rect">
            <a:avLst/>
          </a:prstGeom>
          <a:noFill/>
          <a:ln/>
        </p:spPr>
        <p:txBody>
          <a:bodyPr wrap="square" lIns="0" tIns="0" rIns="0" bIns="0" rtlCol="0" anchor="ctr"/>
          <a:lstStyle/>
          <a:p>
            <a:r>
              <a:rPr lang="en-US" sz="3000" b="1" dirty="0">
                <a:solidFill>
                  <a:srgbClr val="1F2937"/>
                </a:solidFill>
                <a:latin typeface="Microsoft YaHei" pitchFamily="34" charset="0"/>
                <a:ea typeface="Microsoft YaHei" pitchFamily="34" charset="-122"/>
                <a:cs typeface="Microsoft YaHei" pitchFamily="34" charset="-120"/>
              </a:rPr>
              <a:t>过一层卷积，四个数字怎么变？</a:t>
            </a:r>
            <a:endParaRPr lang="en-US" sz="3000" dirty="0"/>
          </a:p>
        </p:txBody>
      </p:sp>
      <p:sp>
        <p:nvSpPr>
          <p:cNvPr id="26" name="标题 1">
            <a:extLst>
              <a:ext uri="{FF2B5EF4-FFF2-40B4-BE49-F238E27FC236}">
                <a16:creationId xmlns:a16="http://schemas.microsoft.com/office/drawing/2014/main" id="{74A427D6-AF85-5516-5F25-E77D67DE2ABD}"/>
              </a:ext>
            </a:extLst>
          </p:cNvPr>
          <p:cNvSpPr txBox="1">
            <a:spLocks/>
          </p:cNvSpPr>
          <p:nvPr/>
        </p:nvSpPr>
        <p:spPr>
          <a:xfrm>
            <a:off x="0" y="-101600"/>
            <a:ext cx="7886700" cy="981075"/>
          </a:xfrm>
          <a:prstGeom prst="rect">
            <a:avLst/>
          </a:prstGeom>
        </p:spPr>
        <p:txBody>
          <a:bodyPr vert="horz" lIns="91440" tIns="45720" rIns="91440" bIns="45720" rtlCol="0" anchor="ctr">
            <a:normAutofit/>
          </a:bodyPr>
          <a:lstStyle>
            <a:lvl1pPr algn="l" defTabSz="685783" rtl="0" eaLnBrk="1" latinLnBrk="0" hangingPunct="1">
              <a:lnSpc>
                <a:spcPct val="90000"/>
              </a:lnSpc>
              <a:spcBef>
                <a:spcPct val="0"/>
              </a:spcBef>
              <a:buNone/>
              <a:defRPr sz="2800" b="1" i="0" kern="1200" baseline="0">
                <a:solidFill>
                  <a:schemeClr val="bg1"/>
                </a:solidFill>
                <a:latin typeface="Times New Roman" panose="02020603050405020304" pitchFamily="18" charset="0"/>
                <a:ea typeface="微软雅黑" panose="020B0503020204020204" pitchFamily="34" charset="-122"/>
                <a:cs typeface="+mj-cs"/>
              </a:defRPr>
            </a:lvl1pPr>
          </a:lstStyle>
          <a:p>
            <a:r>
              <a:rPr lang="zh-CN" altLang="en-US"/>
              <a:t>卷积</a:t>
            </a:r>
            <a:endParaRPr lang="zh-CN" altLang="en-US" dirty="0"/>
          </a:p>
        </p:txBody>
      </p:sp>
      <p:sp>
        <p:nvSpPr>
          <p:cNvPr id="27" name="TextBox 26">
            <a:extLst>
              <a:ext uri="{FF2B5EF4-FFF2-40B4-BE49-F238E27FC236}">
                <a16:creationId xmlns:a16="http://schemas.microsoft.com/office/drawing/2014/main" id="{F7805E9E-2E50-A41E-1634-C39E37592E94}"/>
              </a:ext>
            </a:extLst>
          </p:cNvPr>
          <p:cNvSpPr txBox="1"/>
          <p:nvPr/>
        </p:nvSpPr>
        <p:spPr>
          <a:xfrm>
            <a:off x="749808" y="1984248"/>
            <a:ext cx="3236976" cy="374904"/>
          </a:xfrm>
          <a:prstGeom prst="rect">
            <a:avLst/>
          </a:prstGeom>
          <a:noFill/>
          <a:effectLst/>
        </p:spPr>
        <p:txBody>
          <a:bodyPr wrap="none" lIns="0" tIns="0" rIns="0" bIns="0" anchor="ctr">
            <a:spAutoFit/>
          </a:bodyPr>
          <a:lstStyle/>
          <a:p>
            <a:pPr algn="ctr">
              <a:spcBef>
                <a:spcPts val="0"/>
              </a:spcBef>
              <a:spcAft>
                <a:spcPts val="0"/>
              </a:spcAft>
            </a:pPr>
            <a:r>
              <a:rPr sz="2000" b="1">
                <a:solidFill>
                  <a:srgbClr val="262625"/>
                </a:solidFill>
                <a:latin typeface="Arial"/>
                <a:ea typeface="Microsoft YaHei"/>
              </a:rPr>
              <a:t>输入 · 3 个颜色通道</a:t>
            </a:r>
          </a:p>
        </p:txBody>
      </p:sp>
      <p:sp>
        <p:nvSpPr>
          <p:cNvPr id="28" name="TextBox 27">
            <a:extLst>
              <a:ext uri="{FF2B5EF4-FFF2-40B4-BE49-F238E27FC236}">
                <a16:creationId xmlns:a16="http://schemas.microsoft.com/office/drawing/2014/main" id="{DE556692-7CF4-3B5B-2D16-25906E44C254}"/>
              </a:ext>
            </a:extLst>
          </p:cNvPr>
          <p:cNvSpPr txBox="1"/>
          <p:nvPr/>
        </p:nvSpPr>
        <p:spPr>
          <a:xfrm>
            <a:off x="7808975" y="1984248"/>
            <a:ext cx="3575304" cy="374904"/>
          </a:xfrm>
          <a:prstGeom prst="rect">
            <a:avLst/>
          </a:prstGeom>
          <a:noFill/>
          <a:effectLst/>
        </p:spPr>
        <p:txBody>
          <a:bodyPr wrap="none" lIns="0" tIns="0" rIns="0" bIns="0" anchor="ctr">
            <a:spAutoFit/>
          </a:bodyPr>
          <a:lstStyle/>
          <a:p>
            <a:pPr algn="ctr">
              <a:spcBef>
                <a:spcPts val="0"/>
              </a:spcBef>
              <a:spcAft>
                <a:spcPts val="0"/>
              </a:spcAft>
            </a:pPr>
            <a:r>
              <a:rPr sz="2000" b="1">
                <a:solidFill>
                  <a:srgbClr val="262625"/>
                </a:solidFill>
                <a:latin typeface="Arial"/>
                <a:ea typeface="Microsoft YaHei"/>
              </a:rPr>
              <a:t>输出 · 6 个特征通道</a:t>
            </a:r>
          </a:p>
        </p:txBody>
      </p:sp>
      <p:grpSp>
        <p:nvGrpSpPr>
          <p:cNvPr id="29" name="卷积输入：展开一张 RGB 图">
            <a:extLst>
              <a:ext uri="{FF2B5EF4-FFF2-40B4-BE49-F238E27FC236}">
                <a16:creationId xmlns:a16="http://schemas.microsoft.com/office/drawing/2014/main" id="{8DC3E83C-E609-6180-5206-24302EAE69BB}"/>
              </a:ext>
            </a:extLst>
          </p:cNvPr>
          <p:cNvGrpSpPr/>
          <p:nvPr/>
        </p:nvGrpSpPr>
        <p:grpSpPr>
          <a:xfrm>
            <a:off x="914400" y="2628900"/>
            <a:ext cx="2359152" cy="1851660"/>
            <a:chOff x="914400" y="2628900"/>
            <a:chExt cx="2359152" cy="1851660"/>
          </a:xfrm>
          <a:effectLst/>
        </p:grpSpPr>
        <p:sp>
          <p:nvSpPr>
            <p:cNvPr id="30" name="卷积输入：展开一张 RGB 图 / B / top">
              <a:extLst>
                <a:ext uri="{FF2B5EF4-FFF2-40B4-BE49-F238E27FC236}">
                  <a16:creationId xmlns:a16="http://schemas.microsoft.com/office/drawing/2014/main" id="{DE1D5512-D419-5F9A-B6B9-4C6F771CEA4D}"/>
                </a:ext>
              </a:extLst>
            </p:cNvPr>
            <p:cNvSpPr/>
            <p:nvPr/>
          </p:nvSpPr>
          <p:spPr>
            <a:xfrm>
              <a:off x="1408176" y="2628900"/>
              <a:ext cx="1865376" cy="288036"/>
            </a:xfrm>
            <a:custGeom>
              <a:avLst/>
              <a:gdLst/>
              <a:ahLst/>
              <a:cxnLst/>
              <a:rect l="l" t="t" r="r" b="b"/>
              <a:pathLst>
                <a:path w="1865376" h="288036">
                  <a:moveTo>
                    <a:pt x="54864" y="0"/>
                  </a:moveTo>
                  <a:lnTo>
                    <a:pt x="1865376" y="246888"/>
                  </a:lnTo>
                  <a:lnTo>
                    <a:pt x="1810512" y="288036"/>
                  </a:lnTo>
                  <a:lnTo>
                    <a:pt x="0" y="41148"/>
                  </a:lnTo>
                  <a:close/>
                </a:path>
              </a:pathLst>
            </a:custGeom>
            <a:solidFill>
              <a:srgbClr val="CDD8E2"/>
            </a:solidFill>
            <a:ln w="8255">
              <a:solidFill>
                <a:srgbClr val="3E5D80"/>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1" name="卷积输入：展开一张 RGB 图 / B / side">
              <a:extLst>
                <a:ext uri="{FF2B5EF4-FFF2-40B4-BE49-F238E27FC236}">
                  <a16:creationId xmlns:a16="http://schemas.microsoft.com/office/drawing/2014/main" id="{357ABEC3-A3B8-1649-EE30-FF69B5D7A34F}"/>
                </a:ext>
              </a:extLst>
            </p:cNvPr>
            <p:cNvSpPr/>
            <p:nvPr/>
          </p:nvSpPr>
          <p:spPr>
            <a:xfrm>
              <a:off x="3218688" y="2875788"/>
              <a:ext cx="54864" cy="1239012"/>
            </a:xfrm>
            <a:custGeom>
              <a:avLst/>
              <a:gdLst/>
              <a:ahLst/>
              <a:cxnLst/>
              <a:rect l="l" t="t" r="r" b="b"/>
              <a:pathLst>
                <a:path w="54864" h="1239012">
                  <a:moveTo>
                    <a:pt x="0" y="41148"/>
                  </a:moveTo>
                  <a:lnTo>
                    <a:pt x="54864" y="0"/>
                  </a:lnTo>
                  <a:lnTo>
                    <a:pt x="54864" y="1197864"/>
                  </a:lnTo>
                  <a:lnTo>
                    <a:pt x="0" y="1239012"/>
                  </a:lnTo>
                  <a:close/>
                </a:path>
              </a:pathLst>
            </a:custGeom>
            <a:solidFill>
              <a:srgbClr val="A8BBCE"/>
            </a:solidFill>
            <a:ln w="8255">
              <a:solidFill>
                <a:srgbClr val="3E5D80"/>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2" name="卷积输入：展开一张 RGB 图 / B / face">
              <a:extLst>
                <a:ext uri="{FF2B5EF4-FFF2-40B4-BE49-F238E27FC236}">
                  <a16:creationId xmlns:a16="http://schemas.microsoft.com/office/drawing/2014/main" id="{0EDB5ECC-8D0C-A0BB-E19F-AD6013E2668C}"/>
                </a:ext>
              </a:extLst>
            </p:cNvPr>
            <p:cNvSpPr/>
            <p:nvPr/>
          </p:nvSpPr>
          <p:spPr>
            <a:xfrm>
              <a:off x="1408176" y="2670048"/>
              <a:ext cx="1810512" cy="1444752"/>
            </a:xfrm>
            <a:custGeom>
              <a:avLst/>
              <a:gdLst/>
              <a:ahLst/>
              <a:cxnLst/>
              <a:rect l="l" t="t" r="r" b="b"/>
              <a:pathLst>
                <a:path w="1810512" h="1444752">
                  <a:moveTo>
                    <a:pt x="0" y="0"/>
                  </a:moveTo>
                  <a:lnTo>
                    <a:pt x="1810512" y="246888"/>
                  </a:lnTo>
                  <a:lnTo>
                    <a:pt x="1810512" y="1444752"/>
                  </a:lnTo>
                  <a:lnTo>
                    <a:pt x="0" y="1197864"/>
                  </a:lnTo>
                  <a:close/>
                </a:path>
              </a:pathLst>
            </a:custGeom>
            <a:solidFill>
              <a:srgbClr val="D9E1E9"/>
            </a:solidFill>
            <a:ln w="10160">
              <a:solidFill>
                <a:srgbClr val="3E5D80"/>
              </a:solidFill>
            </a:ln>
            <a:effectLst>
              <a:outerShdw blurRad="35000" dist="18000" dir="2700000" algn="ctr" rotWithShape="0">
                <a:srgbClr val="000000">
                  <a:alpha val="12000"/>
                </a:srgbClr>
              </a:outerShdw>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3" name="卷积输入：展开一张 RGB 图 / B / row 1 col 1">
              <a:extLst>
                <a:ext uri="{FF2B5EF4-FFF2-40B4-BE49-F238E27FC236}">
                  <a16:creationId xmlns:a16="http://schemas.microsoft.com/office/drawing/2014/main" id="{0F3589B2-1AD6-808F-9A65-46C060BBE0E0}"/>
                </a:ext>
              </a:extLst>
            </p:cNvPr>
            <p:cNvSpPr/>
            <p:nvPr/>
          </p:nvSpPr>
          <p:spPr>
            <a:xfrm>
              <a:off x="1408176" y="2670048"/>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809CB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4" name="卷积输入：展开一张 RGB 图 / B / row 1 col 2">
              <a:extLst>
                <a:ext uri="{FF2B5EF4-FFF2-40B4-BE49-F238E27FC236}">
                  <a16:creationId xmlns:a16="http://schemas.microsoft.com/office/drawing/2014/main" id="{70768C7D-BC2E-8B63-2439-1CE9CA1BAFEC}"/>
                </a:ext>
              </a:extLst>
            </p:cNvPr>
            <p:cNvSpPr/>
            <p:nvPr/>
          </p:nvSpPr>
          <p:spPr>
            <a:xfrm>
              <a:off x="1709928" y="2711196"/>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809CB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5" name="卷积输入：展开一张 RGB 图 / B / row 1 col 3">
              <a:extLst>
                <a:ext uri="{FF2B5EF4-FFF2-40B4-BE49-F238E27FC236}">
                  <a16:creationId xmlns:a16="http://schemas.microsoft.com/office/drawing/2014/main" id="{E7C294FB-AE30-6978-214C-E7714369E991}"/>
                </a:ext>
              </a:extLst>
            </p:cNvPr>
            <p:cNvSpPr/>
            <p:nvPr/>
          </p:nvSpPr>
          <p:spPr>
            <a:xfrm>
              <a:off x="2011680" y="2752344"/>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CAD5E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6" name="卷积输入：展开一张 RGB 图 / B / row 1 col 4">
              <a:extLst>
                <a:ext uri="{FF2B5EF4-FFF2-40B4-BE49-F238E27FC236}">
                  <a16:creationId xmlns:a16="http://schemas.microsoft.com/office/drawing/2014/main" id="{1182F78A-A0F8-ED15-B50D-AE3D084DA78F}"/>
                </a:ext>
              </a:extLst>
            </p:cNvPr>
            <p:cNvSpPr/>
            <p:nvPr/>
          </p:nvSpPr>
          <p:spPr>
            <a:xfrm>
              <a:off x="2313432" y="2793492"/>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CAD5E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7" name="卷积输入：展开一张 RGB 图 / B / row 1 col 5">
              <a:extLst>
                <a:ext uri="{FF2B5EF4-FFF2-40B4-BE49-F238E27FC236}">
                  <a16:creationId xmlns:a16="http://schemas.microsoft.com/office/drawing/2014/main" id="{E73E339D-3327-6701-66E8-40B3AB081226}"/>
                </a:ext>
              </a:extLst>
            </p:cNvPr>
            <p:cNvSpPr/>
            <p:nvPr/>
          </p:nvSpPr>
          <p:spPr>
            <a:xfrm>
              <a:off x="2615184" y="2834640"/>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809CB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8" name="卷积输入：展开一张 RGB 图 / B / row 1 col 6">
              <a:extLst>
                <a:ext uri="{FF2B5EF4-FFF2-40B4-BE49-F238E27FC236}">
                  <a16:creationId xmlns:a16="http://schemas.microsoft.com/office/drawing/2014/main" id="{EC0752A1-80C6-F59E-5208-AB4E8E4B04C9}"/>
                </a:ext>
              </a:extLst>
            </p:cNvPr>
            <p:cNvSpPr/>
            <p:nvPr/>
          </p:nvSpPr>
          <p:spPr>
            <a:xfrm>
              <a:off x="2916936" y="2875788"/>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809CB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9" name="卷积输入：展开一张 RGB 图 / B / row 2 col 1">
              <a:extLst>
                <a:ext uri="{FF2B5EF4-FFF2-40B4-BE49-F238E27FC236}">
                  <a16:creationId xmlns:a16="http://schemas.microsoft.com/office/drawing/2014/main" id="{828F7807-FF23-836A-2D7C-D38B70D56AD6}"/>
                </a:ext>
              </a:extLst>
            </p:cNvPr>
            <p:cNvSpPr/>
            <p:nvPr/>
          </p:nvSpPr>
          <p:spPr>
            <a:xfrm>
              <a:off x="1408176" y="2969514"/>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809CB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0" name="卷积输入：展开一张 RGB 图 / B / row 2 col 2">
              <a:extLst>
                <a:ext uri="{FF2B5EF4-FFF2-40B4-BE49-F238E27FC236}">
                  <a16:creationId xmlns:a16="http://schemas.microsoft.com/office/drawing/2014/main" id="{4074C529-0B78-A4C1-2FA4-FA82B57FA7A6}"/>
                </a:ext>
              </a:extLst>
            </p:cNvPr>
            <p:cNvSpPr/>
            <p:nvPr/>
          </p:nvSpPr>
          <p:spPr>
            <a:xfrm>
              <a:off x="1709928" y="3010662"/>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CAD5E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1" name="卷积输入：展开一张 RGB 图 / B / row 2 col 3">
              <a:extLst>
                <a:ext uri="{FF2B5EF4-FFF2-40B4-BE49-F238E27FC236}">
                  <a16:creationId xmlns:a16="http://schemas.microsoft.com/office/drawing/2014/main" id="{A8591AC0-F453-B979-DEDF-697315E8DA46}"/>
                </a:ext>
              </a:extLst>
            </p:cNvPr>
            <p:cNvSpPr/>
            <p:nvPr/>
          </p:nvSpPr>
          <p:spPr>
            <a:xfrm>
              <a:off x="2011680" y="3051810"/>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CAD5E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2" name="卷积输入：展开一张 RGB 图 / B / row 2 col 4">
              <a:extLst>
                <a:ext uri="{FF2B5EF4-FFF2-40B4-BE49-F238E27FC236}">
                  <a16:creationId xmlns:a16="http://schemas.microsoft.com/office/drawing/2014/main" id="{85CC39E4-9BAE-0C0C-0BEB-0213A16209B9}"/>
                </a:ext>
              </a:extLst>
            </p:cNvPr>
            <p:cNvSpPr/>
            <p:nvPr/>
          </p:nvSpPr>
          <p:spPr>
            <a:xfrm>
              <a:off x="2313432" y="3092958"/>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CAD5E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3" name="卷积输入：展开一张 RGB 图 / B / row 2 col 5">
              <a:extLst>
                <a:ext uri="{FF2B5EF4-FFF2-40B4-BE49-F238E27FC236}">
                  <a16:creationId xmlns:a16="http://schemas.microsoft.com/office/drawing/2014/main" id="{BD380644-D745-18AB-38D4-44A9B2F354C4}"/>
                </a:ext>
              </a:extLst>
            </p:cNvPr>
            <p:cNvSpPr/>
            <p:nvPr/>
          </p:nvSpPr>
          <p:spPr>
            <a:xfrm>
              <a:off x="2615184" y="3134106"/>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CAD5E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4" name="卷积输入：展开一张 RGB 图 / B / row 2 col 6">
              <a:extLst>
                <a:ext uri="{FF2B5EF4-FFF2-40B4-BE49-F238E27FC236}">
                  <a16:creationId xmlns:a16="http://schemas.microsoft.com/office/drawing/2014/main" id="{18ED285C-1F9E-0705-52C5-4DC13600AA3E}"/>
                </a:ext>
              </a:extLst>
            </p:cNvPr>
            <p:cNvSpPr/>
            <p:nvPr/>
          </p:nvSpPr>
          <p:spPr>
            <a:xfrm>
              <a:off x="2916936" y="3175254"/>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809CB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5" name="卷积输入：展开一张 RGB 图 / B / row 3 col 1">
              <a:extLst>
                <a:ext uri="{FF2B5EF4-FFF2-40B4-BE49-F238E27FC236}">
                  <a16:creationId xmlns:a16="http://schemas.microsoft.com/office/drawing/2014/main" id="{533D5444-9D93-2934-1AE4-3F5EDFDCF823}"/>
                </a:ext>
              </a:extLst>
            </p:cNvPr>
            <p:cNvSpPr/>
            <p:nvPr/>
          </p:nvSpPr>
          <p:spPr>
            <a:xfrm>
              <a:off x="1408176" y="3268980"/>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BECCD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6" name="卷积输入：展开一张 RGB 图 / B / row 3 col 2">
              <a:extLst>
                <a:ext uri="{FF2B5EF4-FFF2-40B4-BE49-F238E27FC236}">
                  <a16:creationId xmlns:a16="http://schemas.microsoft.com/office/drawing/2014/main" id="{A6767875-4159-102F-488D-12DFF3ACB058}"/>
                </a:ext>
              </a:extLst>
            </p:cNvPr>
            <p:cNvSpPr/>
            <p:nvPr/>
          </p:nvSpPr>
          <p:spPr>
            <a:xfrm>
              <a:off x="1709928" y="3310128"/>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A0B4C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7" name="卷积输入：展开一张 RGB 图 / B / row 3 col 3">
              <a:extLst>
                <a:ext uri="{FF2B5EF4-FFF2-40B4-BE49-F238E27FC236}">
                  <a16:creationId xmlns:a16="http://schemas.microsoft.com/office/drawing/2014/main" id="{93A30BF1-1DE4-AD9A-676E-BA2D34745BC5}"/>
                </a:ext>
              </a:extLst>
            </p:cNvPr>
            <p:cNvSpPr/>
            <p:nvPr/>
          </p:nvSpPr>
          <p:spPr>
            <a:xfrm>
              <a:off x="2011680" y="3351276"/>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A0B4C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8" name="卷积输入：展开一张 RGB 图 / B / row 3 col 4">
              <a:extLst>
                <a:ext uri="{FF2B5EF4-FFF2-40B4-BE49-F238E27FC236}">
                  <a16:creationId xmlns:a16="http://schemas.microsoft.com/office/drawing/2014/main" id="{1A5A1F83-58B4-788B-F6CA-AF179CA97759}"/>
                </a:ext>
              </a:extLst>
            </p:cNvPr>
            <p:cNvSpPr/>
            <p:nvPr/>
          </p:nvSpPr>
          <p:spPr>
            <a:xfrm>
              <a:off x="2313432" y="3392424"/>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BECCD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9" name="卷积输入：展开一张 RGB 图 / B / row 3 col 5">
              <a:extLst>
                <a:ext uri="{FF2B5EF4-FFF2-40B4-BE49-F238E27FC236}">
                  <a16:creationId xmlns:a16="http://schemas.microsoft.com/office/drawing/2014/main" id="{2A8B709A-AFAA-87B8-CECB-B69BACD5AE43}"/>
                </a:ext>
              </a:extLst>
            </p:cNvPr>
            <p:cNvSpPr/>
            <p:nvPr/>
          </p:nvSpPr>
          <p:spPr>
            <a:xfrm>
              <a:off x="2615184" y="3433572"/>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A0B4C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0" name="卷积输入：展开一张 RGB 图 / B / row 3 col 6">
              <a:extLst>
                <a:ext uri="{FF2B5EF4-FFF2-40B4-BE49-F238E27FC236}">
                  <a16:creationId xmlns:a16="http://schemas.microsoft.com/office/drawing/2014/main" id="{DF3A514F-8D31-3C07-DBC6-5DD59A9B5851}"/>
                </a:ext>
              </a:extLst>
            </p:cNvPr>
            <p:cNvSpPr/>
            <p:nvPr/>
          </p:nvSpPr>
          <p:spPr>
            <a:xfrm>
              <a:off x="2916936" y="3474720"/>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BECCD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1" name="卷积输入：展开一张 RGB 图 / B / row 4 col 1">
              <a:extLst>
                <a:ext uri="{FF2B5EF4-FFF2-40B4-BE49-F238E27FC236}">
                  <a16:creationId xmlns:a16="http://schemas.microsoft.com/office/drawing/2014/main" id="{B75036C9-CCBF-406D-0B9D-8F202CD23C1E}"/>
                </a:ext>
              </a:extLst>
            </p:cNvPr>
            <p:cNvSpPr/>
            <p:nvPr/>
          </p:nvSpPr>
          <p:spPr>
            <a:xfrm>
              <a:off x="1408176" y="3568446"/>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BECCD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2" name="卷积输入：展开一张 RGB 图 / B / row 4 col 2">
              <a:extLst>
                <a:ext uri="{FF2B5EF4-FFF2-40B4-BE49-F238E27FC236}">
                  <a16:creationId xmlns:a16="http://schemas.microsoft.com/office/drawing/2014/main" id="{419256F6-B21C-6B85-4D3E-6D759D6734A3}"/>
                </a:ext>
              </a:extLst>
            </p:cNvPr>
            <p:cNvSpPr/>
            <p:nvPr/>
          </p:nvSpPr>
          <p:spPr>
            <a:xfrm>
              <a:off x="1709928" y="3609594"/>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A0B4C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3" name="卷积输入：展开一张 RGB 图 / B / row 4 col 3">
              <a:extLst>
                <a:ext uri="{FF2B5EF4-FFF2-40B4-BE49-F238E27FC236}">
                  <a16:creationId xmlns:a16="http://schemas.microsoft.com/office/drawing/2014/main" id="{474E87AA-4A85-4E35-1690-0E9F41323051}"/>
                </a:ext>
              </a:extLst>
            </p:cNvPr>
            <p:cNvSpPr/>
            <p:nvPr/>
          </p:nvSpPr>
          <p:spPr>
            <a:xfrm>
              <a:off x="2011680" y="3650742"/>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A0B4C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4" name="卷积输入：展开一张 RGB 图 / B / row 4 col 4">
              <a:extLst>
                <a:ext uri="{FF2B5EF4-FFF2-40B4-BE49-F238E27FC236}">
                  <a16:creationId xmlns:a16="http://schemas.microsoft.com/office/drawing/2014/main" id="{CAB0091D-CB0D-EC63-DD8B-B0562536DA36}"/>
                </a:ext>
              </a:extLst>
            </p:cNvPr>
            <p:cNvSpPr/>
            <p:nvPr/>
          </p:nvSpPr>
          <p:spPr>
            <a:xfrm>
              <a:off x="2313432" y="3691890"/>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BECCD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5" name="卷积输入：展开一张 RGB 图 / B / row 4 col 5">
              <a:extLst>
                <a:ext uri="{FF2B5EF4-FFF2-40B4-BE49-F238E27FC236}">
                  <a16:creationId xmlns:a16="http://schemas.microsoft.com/office/drawing/2014/main" id="{E43238CD-E597-C761-C488-3C1402CA6E8B}"/>
                </a:ext>
              </a:extLst>
            </p:cNvPr>
            <p:cNvSpPr/>
            <p:nvPr/>
          </p:nvSpPr>
          <p:spPr>
            <a:xfrm>
              <a:off x="2615184" y="3733038"/>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A0B4C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6" name="卷积输入：展开一张 RGB 图 / B / row 4 col 6">
              <a:extLst>
                <a:ext uri="{FF2B5EF4-FFF2-40B4-BE49-F238E27FC236}">
                  <a16:creationId xmlns:a16="http://schemas.microsoft.com/office/drawing/2014/main" id="{E2B0BB7C-2050-6439-D524-FC92C762CB2A}"/>
                </a:ext>
              </a:extLst>
            </p:cNvPr>
            <p:cNvSpPr/>
            <p:nvPr/>
          </p:nvSpPr>
          <p:spPr>
            <a:xfrm>
              <a:off x="2916936" y="3774186"/>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BECCD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57" name="Connector 36">
              <a:extLst>
                <a:ext uri="{FF2B5EF4-FFF2-40B4-BE49-F238E27FC236}">
                  <a16:creationId xmlns:a16="http://schemas.microsoft.com/office/drawing/2014/main" id="{8534D956-42F3-7E02-A733-84727D80C0F4}"/>
                </a:ext>
              </a:extLst>
            </p:cNvPr>
            <p:cNvCxnSpPr/>
            <p:nvPr/>
          </p:nvCxnSpPr>
          <p:spPr>
            <a:xfrm>
              <a:off x="1709928" y="2711196"/>
              <a:ext cx="0" cy="1197864"/>
            </a:xfrm>
            <a:prstGeom prst="line">
              <a:avLst/>
            </a:prstGeom>
            <a:ln w="4826">
              <a:solidFill>
                <a:srgbClr val="C1CBD6"/>
              </a:solidFill>
            </a:ln>
            <a:effectLst/>
          </p:spPr>
          <p:style>
            <a:lnRef idx="2">
              <a:schemeClr val="accent1"/>
            </a:lnRef>
            <a:fillRef idx="0">
              <a:schemeClr val="accent1"/>
            </a:fillRef>
            <a:effectRef idx="0">
              <a:schemeClr val="accent1"/>
            </a:effectRef>
            <a:fontRef idx="minor">
              <a:schemeClr val="tx1"/>
            </a:fontRef>
          </p:style>
        </p:cxnSp>
        <p:cxnSp>
          <p:nvCxnSpPr>
            <p:cNvPr id="58" name="Connector 37">
              <a:extLst>
                <a:ext uri="{FF2B5EF4-FFF2-40B4-BE49-F238E27FC236}">
                  <a16:creationId xmlns:a16="http://schemas.microsoft.com/office/drawing/2014/main" id="{AD252E23-D6BE-9299-5E92-C0F41ACAF790}"/>
                </a:ext>
              </a:extLst>
            </p:cNvPr>
            <p:cNvCxnSpPr/>
            <p:nvPr/>
          </p:nvCxnSpPr>
          <p:spPr>
            <a:xfrm>
              <a:off x="2011680" y="2752344"/>
              <a:ext cx="0" cy="1197864"/>
            </a:xfrm>
            <a:prstGeom prst="line">
              <a:avLst/>
            </a:prstGeom>
            <a:ln w="4826">
              <a:solidFill>
                <a:srgbClr val="C1CBD6"/>
              </a:solidFill>
            </a:ln>
            <a:effectLst/>
          </p:spPr>
          <p:style>
            <a:lnRef idx="2">
              <a:schemeClr val="accent1"/>
            </a:lnRef>
            <a:fillRef idx="0">
              <a:schemeClr val="accent1"/>
            </a:fillRef>
            <a:effectRef idx="0">
              <a:schemeClr val="accent1"/>
            </a:effectRef>
            <a:fontRef idx="minor">
              <a:schemeClr val="tx1"/>
            </a:fontRef>
          </p:style>
        </p:cxnSp>
        <p:cxnSp>
          <p:nvCxnSpPr>
            <p:cNvPr id="59" name="Connector 38">
              <a:extLst>
                <a:ext uri="{FF2B5EF4-FFF2-40B4-BE49-F238E27FC236}">
                  <a16:creationId xmlns:a16="http://schemas.microsoft.com/office/drawing/2014/main" id="{C5AADCA9-DF52-A406-D8A5-AF85C64D7424}"/>
                </a:ext>
              </a:extLst>
            </p:cNvPr>
            <p:cNvCxnSpPr/>
            <p:nvPr/>
          </p:nvCxnSpPr>
          <p:spPr>
            <a:xfrm>
              <a:off x="2313432" y="2793491"/>
              <a:ext cx="0" cy="1197865"/>
            </a:xfrm>
            <a:prstGeom prst="line">
              <a:avLst/>
            </a:prstGeom>
            <a:ln w="4826">
              <a:solidFill>
                <a:srgbClr val="C1CBD6"/>
              </a:solidFill>
            </a:ln>
            <a:effectLst/>
          </p:spPr>
          <p:style>
            <a:lnRef idx="2">
              <a:schemeClr val="accent1"/>
            </a:lnRef>
            <a:fillRef idx="0">
              <a:schemeClr val="accent1"/>
            </a:fillRef>
            <a:effectRef idx="0">
              <a:schemeClr val="accent1"/>
            </a:effectRef>
            <a:fontRef idx="minor">
              <a:schemeClr val="tx1"/>
            </a:fontRef>
          </p:style>
        </p:cxnSp>
        <p:cxnSp>
          <p:nvCxnSpPr>
            <p:cNvPr id="60" name="Connector 39">
              <a:extLst>
                <a:ext uri="{FF2B5EF4-FFF2-40B4-BE49-F238E27FC236}">
                  <a16:creationId xmlns:a16="http://schemas.microsoft.com/office/drawing/2014/main" id="{037A62A9-9B87-A30C-61E0-046FFC125CDC}"/>
                </a:ext>
              </a:extLst>
            </p:cNvPr>
            <p:cNvCxnSpPr/>
            <p:nvPr/>
          </p:nvCxnSpPr>
          <p:spPr>
            <a:xfrm>
              <a:off x="2615184" y="2834640"/>
              <a:ext cx="0" cy="1197864"/>
            </a:xfrm>
            <a:prstGeom prst="line">
              <a:avLst/>
            </a:prstGeom>
            <a:ln w="4826">
              <a:solidFill>
                <a:srgbClr val="C1CBD6"/>
              </a:solidFill>
            </a:ln>
            <a:effectLst/>
          </p:spPr>
          <p:style>
            <a:lnRef idx="2">
              <a:schemeClr val="accent1"/>
            </a:lnRef>
            <a:fillRef idx="0">
              <a:schemeClr val="accent1"/>
            </a:fillRef>
            <a:effectRef idx="0">
              <a:schemeClr val="accent1"/>
            </a:effectRef>
            <a:fontRef idx="minor">
              <a:schemeClr val="tx1"/>
            </a:fontRef>
          </p:style>
        </p:cxnSp>
        <p:cxnSp>
          <p:nvCxnSpPr>
            <p:cNvPr id="61" name="Connector 40">
              <a:extLst>
                <a:ext uri="{FF2B5EF4-FFF2-40B4-BE49-F238E27FC236}">
                  <a16:creationId xmlns:a16="http://schemas.microsoft.com/office/drawing/2014/main" id="{224632A1-D6F9-71AE-A779-A206FB32B772}"/>
                </a:ext>
              </a:extLst>
            </p:cNvPr>
            <p:cNvCxnSpPr/>
            <p:nvPr/>
          </p:nvCxnSpPr>
          <p:spPr>
            <a:xfrm>
              <a:off x="2916936" y="2875788"/>
              <a:ext cx="0" cy="1197864"/>
            </a:xfrm>
            <a:prstGeom prst="line">
              <a:avLst/>
            </a:prstGeom>
            <a:ln w="4826">
              <a:solidFill>
                <a:srgbClr val="C1CBD6"/>
              </a:solidFill>
            </a:ln>
            <a:effectLst/>
          </p:spPr>
          <p:style>
            <a:lnRef idx="2">
              <a:schemeClr val="accent1"/>
            </a:lnRef>
            <a:fillRef idx="0">
              <a:schemeClr val="accent1"/>
            </a:fillRef>
            <a:effectRef idx="0">
              <a:schemeClr val="accent1"/>
            </a:effectRef>
            <a:fontRef idx="minor">
              <a:schemeClr val="tx1"/>
            </a:fontRef>
          </p:style>
        </p:cxnSp>
        <p:cxnSp>
          <p:nvCxnSpPr>
            <p:cNvPr id="62" name="Connector 41">
              <a:extLst>
                <a:ext uri="{FF2B5EF4-FFF2-40B4-BE49-F238E27FC236}">
                  <a16:creationId xmlns:a16="http://schemas.microsoft.com/office/drawing/2014/main" id="{4D18AE05-3403-D4C9-3790-A3771990D44C}"/>
                </a:ext>
              </a:extLst>
            </p:cNvPr>
            <p:cNvCxnSpPr/>
            <p:nvPr/>
          </p:nvCxnSpPr>
          <p:spPr>
            <a:xfrm>
              <a:off x="1408176" y="2969514"/>
              <a:ext cx="1810512" cy="246888"/>
            </a:xfrm>
            <a:prstGeom prst="line">
              <a:avLst/>
            </a:prstGeom>
            <a:ln w="4826">
              <a:solidFill>
                <a:srgbClr val="C1CBD6"/>
              </a:solidFill>
            </a:ln>
            <a:effectLst/>
          </p:spPr>
          <p:style>
            <a:lnRef idx="2">
              <a:schemeClr val="accent1"/>
            </a:lnRef>
            <a:fillRef idx="0">
              <a:schemeClr val="accent1"/>
            </a:fillRef>
            <a:effectRef idx="0">
              <a:schemeClr val="accent1"/>
            </a:effectRef>
            <a:fontRef idx="minor">
              <a:schemeClr val="tx1"/>
            </a:fontRef>
          </p:style>
        </p:cxnSp>
        <p:cxnSp>
          <p:nvCxnSpPr>
            <p:cNvPr id="63" name="Connector 42">
              <a:extLst>
                <a:ext uri="{FF2B5EF4-FFF2-40B4-BE49-F238E27FC236}">
                  <a16:creationId xmlns:a16="http://schemas.microsoft.com/office/drawing/2014/main" id="{66E7215A-8A63-7AA5-0571-281321467760}"/>
                </a:ext>
              </a:extLst>
            </p:cNvPr>
            <p:cNvCxnSpPr/>
            <p:nvPr/>
          </p:nvCxnSpPr>
          <p:spPr>
            <a:xfrm>
              <a:off x="1408176" y="3268980"/>
              <a:ext cx="1810512" cy="246888"/>
            </a:xfrm>
            <a:prstGeom prst="line">
              <a:avLst/>
            </a:prstGeom>
            <a:ln w="4826">
              <a:solidFill>
                <a:srgbClr val="C1CBD6"/>
              </a:solidFill>
            </a:ln>
            <a:effectLst/>
          </p:spPr>
          <p:style>
            <a:lnRef idx="2">
              <a:schemeClr val="accent1"/>
            </a:lnRef>
            <a:fillRef idx="0">
              <a:schemeClr val="accent1"/>
            </a:fillRef>
            <a:effectRef idx="0">
              <a:schemeClr val="accent1"/>
            </a:effectRef>
            <a:fontRef idx="minor">
              <a:schemeClr val="tx1"/>
            </a:fontRef>
          </p:style>
        </p:cxnSp>
        <p:cxnSp>
          <p:nvCxnSpPr>
            <p:cNvPr id="64" name="Connector 43">
              <a:extLst>
                <a:ext uri="{FF2B5EF4-FFF2-40B4-BE49-F238E27FC236}">
                  <a16:creationId xmlns:a16="http://schemas.microsoft.com/office/drawing/2014/main" id="{61C61E9C-8D79-35A2-D3D3-1A01CEC84B1D}"/>
                </a:ext>
              </a:extLst>
            </p:cNvPr>
            <p:cNvCxnSpPr/>
            <p:nvPr/>
          </p:nvCxnSpPr>
          <p:spPr>
            <a:xfrm>
              <a:off x="1408176" y="3568446"/>
              <a:ext cx="1810512" cy="246888"/>
            </a:xfrm>
            <a:prstGeom prst="line">
              <a:avLst/>
            </a:prstGeom>
            <a:ln w="4826">
              <a:solidFill>
                <a:srgbClr val="C1CBD6"/>
              </a:solidFill>
            </a:ln>
            <a:effectLst/>
          </p:spPr>
          <p:style>
            <a:lnRef idx="2">
              <a:schemeClr val="accent1"/>
            </a:lnRef>
            <a:fillRef idx="0">
              <a:schemeClr val="accent1"/>
            </a:fillRef>
            <a:effectRef idx="0">
              <a:schemeClr val="accent1"/>
            </a:effectRef>
            <a:fontRef idx="minor">
              <a:schemeClr val="tx1"/>
            </a:fontRef>
          </p:style>
        </p:cxnSp>
        <p:cxnSp>
          <p:nvCxnSpPr>
            <p:cNvPr id="65" name="Connector 44">
              <a:extLst>
                <a:ext uri="{FF2B5EF4-FFF2-40B4-BE49-F238E27FC236}">
                  <a16:creationId xmlns:a16="http://schemas.microsoft.com/office/drawing/2014/main" id="{816A3693-7557-BAC1-AB57-5A0EFC0266F0}"/>
                </a:ext>
              </a:extLst>
            </p:cNvPr>
            <p:cNvCxnSpPr/>
            <p:nvPr/>
          </p:nvCxnSpPr>
          <p:spPr>
            <a:xfrm>
              <a:off x="1408176" y="2670048"/>
              <a:ext cx="1810512" cy="246888"/>
            </a:xfrm>
            <a:prstGeom prst="line">
              <a:avLst/>
            </a:prstGeom>
            <a:ln w="11430">
              <a:solidFill>
                <a:srgbClr val="3E5D80"/>
              </a:solidFill>
            </a:ln>
            <a:effectLst/>
          </p:spPr>
          <p:style>
            <a:lnRef idx="2">
              <a:schemeClr val="accent1"/>
            </a:lnRef>
            <a:fillRef idx="0">
              <a:schemeClr val="accent1"/>
            </a:fillRef>
            <a:effectRef idx="0">
              <a:schemeClr val="accent1"/>
            </a:effectRef>
            <a:fontRef idx="minor">
              <a:schemeClr val="tx1"/>
            </a:fontRef>
          </p:style>
        </p:cxnSp>
        <p:cxnSp>
          <p:nvCxnSpPr>
            <p:cNvPr id="66" name="Connector 45">
              <a:extLst>
                <a:ext uri="{FF2B5EF4-FFF2-40B4-BE49-F238E27FC236}">
                  <a16:creationId xmlns:a16="http://schemas.microsoft.com/office/drawing/2014/main" id="{11ACD362-885F-186B-B9A3-8A1816505B47}"/>
                </a:ext>
              </a:extLst>
            </p:cNvPr>
            <p:cNvCxnSpPr/>
            <p:nvPr/>
          </p:nvCxnSpPr>
          <p:spPr>
            <a:xfrm>
              <a:off x="3218688" y="2916936"/>
              <a:ext cx="0" cy="1197864"/>
            </a:xfrm>
            <a:prstGeom prst="line">
              <a:avLst/>
            </a:prstGeom>
            <a:ln w="11430">
              <a:solidFill>
                <a:srgbClr val="3E5D80"/>
              </a:solidFill>
            </a:ln>
            <a:effectLst/>
          </p:spPr>
          <p:style>
            <a:lnRef idx="2">
              <a:schemeClr val="accent1"/>
            </a:lnRef>
            <a:fillRef idx="0">
              <a:schemeClr val="accent1"/>
            </a:fillRef>
            <a:effectRef idx="0">
              <a:schemeClr val="accent1"/>
            </a:effectRef>
            <a:fontRef idx="minor">
              <a:schemeClr val="tx1"/>
            </a:fontRef>
          </p:style>
        </p:cxnSp>
        <p:cxnSp>
          <p:nvCxnSpPr>
            <p:cNvPr id="67" name="Connector 46">
              <a:extLst>
                <a:ext uri="{FF2B5EF4-FFF2-40B4-BE49-F238E27FC236}">
                  <a16:creationId xmlns:a16="http://schemas.microsoft.com/office/drawing/2014/main" id="{3AF2730F-5BC9-0582-00F6-60D333704917}"/>
                </a:ext>
              </a:extLst>
            </p:cNvPr>
            <p:cNvCxnSpPr/>
            <p:nvPr/>
          </p:nvCxnSpPr>
          <p:spPr>
            <a:xfrm flipH="1" flipV="1">
              <a:off x="1408176" y="3867912"/>
              <a:ext cx="1810512" cy="246888"/>
            </a:xfrm>
            <a:prstGeom prst="line">
              <a:avLst/>
            </a:prstGeom>
            <a:ln w="11430">
              <a:solidFill>
                <a:srgbClr val="3E5D80"/>
              </a:solidFill>
            </a:ln>
            <a:effectLst/>
          </p:spPr>
          <p:style>
            <a:lnRef idx="2">
              <a:schemeClr val="accent1"/>
            </a:lnRef>
            <a:fillRef idx="0">
              <a:schemeClr val="accent1"/>
            </a:fillRef>
            <a:effectRef idx="0">
              <a:schemeClr val="accent1"/>
            </a:effectRef>
            <a:fontRef idx="minor">
              <a:schemeClr val="tx1"/>
            </a:fontRef>
          </p:style>
        </p:cxnSp>
        <p:cxnSp>
          <p:nvCxnSpPr>
            <p:cNvPr id="68" name="Connector 47">
              <a:extLst>
                <a:ext uri="{FF2B5EF4-FFF2-40B4-BE49-F238E27FC236}">
                  <a16:creationId xmlns:a16="http://schemas.microsoft.com/office/drawing/2014/main" id="{9CB1C1E4-5320-463B-D304-F6D1787156FD}"/>
                </a:ext>
              </a:extLst>
            </p:cNvPr>
            <p:cNvCxnSpPr/>
            <p:nvPr/>
          </p:nvCxnSpPr>
          <p:spPr>
            <a:xfrm flipV="1">
              <a:off x="1408176" y="2670048"/>
              <a:ext cx="0" cy="1197864"/>
            </a:xfrm>
            <a:prstGeom prst="line">
              <a:avLst/>
            </a:prstGeom>
            <a:ln w="11430">
              <a:solidFill>
                <a:srgbClr val="3E5D80"/>
              </a:solidFill>
            </a:ln>
            <a:effectLst/>
          </p:spPr>
          <p:style>
            <a:lnRef idx="2">
              <a:schemeClr val="accent1"/>
            </a:lnRef>
            <a:fillRef idx="0">
              <a:schemeClr val="accent1"/>
            </a:fillRef>
            <a:effectRef idx="0">
              <a:schemeClr val="accent1"/>
            </a:effectRef>
            <a:fontRef idx="minor">
              <a:schemeClr val="tx1"/>
            </a:fontRef>
          </p:style>
        </p:cxnSp>
        <p:sp>
          <p:nvSpPr>
            <p:cNvPr id="69" name="卷积输入：展开一张 RGB 图 / G / top">
              <a:extLst>
                <a:ext uri="{FF2B5EF4-FFF2-40B4-BE49-F238E27FC236}">
                  <a16:creationId xmlns:a16="http://schemas.microsoft.com/office/drawing/2014/main" id="{120B3CC1-DD14-6045-F6FF-E02C3F2CE8E6}"/>
                </a:ext>
              </a:extLst>
            </p:cNvPr>
            <p:cNvSpPr/>
            <p:nvPr/>
          </p:nvSpPr>
          <p:spPr>
            <a:xfrm>
              <a:off x="1161288" y="2811780"/>
              <a:ext cx="1865376" cy="288036"/>
            </a:xfrm>
            <a:custGeom>
              <a:avLst/>
              <a:gdLst/>
              <a:ahLst/>
              <a:cxnLst/>
              <a:rect l="l" t="t" r="r" b="b"/>
              <a:pathLst>
                <a:path w="1865376" h="288036">
                  <a:moveTo>
                    <a:pt x="54864" y="0"/>
                  </a:moveTo>
                  <a:lnTo>
                    <a:pt x="1865376" y="246888"/>
                  </a:lnTo>
                  <a:lnTo>
                    <a:pt x="1810512" y="288036"/>
                  </a:lnTo>
                  <a:lnTo>
                    <a:pt x="0" y="41148"/>
                  </a:lnTo>
                  <a:close/>
                </a:path>
              </a:pathLst>
            </a:custGeom>
            <a:solidFill>
              <a:srgbClr val="D0DACE"/>
            </a:solidFill>
            <a:ln w="8255">
              <a:solidFill>
                <a:srgbClr val="456440"/>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0" name="卷积输入：展开一张 RGB 图 / G / side">
              <a:extLst>
                <a:ext uri="{FF2B5EF4-FFF2-40B4-BE49-F238E27FC236}">
                  <a16:creationId xmlns:a16="http://schemas.microsoft.com/office/drawing/2014/main" id="{06DA4AE7-D9D4-6314-74F8-7345AC0E0932}"/>
                </a:ext>
              </a:extLst>
            </p:cNvPr>
            <p:cNvSpPr/>
            <p:nvPr/>
          </p:nvSpPr>
          <p:spPr>
            <a:xfrm>
              <a:off x="2971800" y="3058668"/>
              <a:ext cx="54864" cy="1239012"/>
            </a:xfrm>
            <a:custGeom>
              <a:avLst/>
              <a:gdLst/>
              <a:ahLst/>
              <a:cxnLst/>
              <a:rect l="l" t="t" r="r" b="b"/>
              <a:pathLst>
                <a:path w="54864" h="1239012">
                  <a:moveTo>
                    <a:pt x="0" y="41148"/>
                  </a:moveTo>
                  <a:lnTo>
                    <a:pt x="54864" y="0"/>
                  </a:lnTo>
                  <a:lnTo>
                    <a:pt x="54864" y="1197864"/>
                  </a:lnTo>
                  <a:lnTo>
                    <a:pt x="0" y="1239012"/>
                  </a:lnTo>
                  <a:close/>
                </a:path>
              </a:pathLst>
            </a:custGeom>
            <a:solidFill>
              <a:srgbClr val="ADBFAB"/>
            </a:solidFill>
            <a:ln w="8255">
              <a:solidFill>
                <a:srgbClr val="456440"/>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1" name="卷积输入：展开一张 RGB 图 / G / face">
              <a:extLst>
                <a:ext uri="{FF2B5EF4-FFF2-40B4-BE49-F238E27FC236}">
                  <a16:creationId xmlns:a16="http://schemas.microsoft.com/office/drawing/2014/main" id="{802BA62E-7B32-B4B6-0DEB-550B3C13F654}"/>
                </a:ext>
              </a:extLst>
            </p:cNvPr>
            <p:cNvSpPr/>
            <p:nvPr/>
          </p:nvSpPr>
          <p:spPr>
            <a:xfrm>
              <a:off x="1161288" y="2852928"/>
              <a:ext cx="1810512" cy="1444752"/>
            </a:xfrm>
            <a:custGeom>
              <a:avLst/>
              <a:gdLst/>
              <a:ahLst/>
              <a:cxnLst/>
              <a:rect l="l" t="t" r="r" b="b"/>
              <a:pathLst>
                <a:path w="1810512" h="1444752">
                  <a:moveTo>
                    <a:pt x="0" y="0"/>
                  </a:moveTo>
                  <a:lnTo>
                    <a:pt x="1810512" y="246888"/>
                  </a:lnTo>
                  <a:lnTo>
                    <a:pt x="1810512" y="1444752"/>
                  </a:lnTo>
                  <a:lnTo>
                    <a:pt x="0" y="1197864"/>
                  </a:lnTo>
                  <a:close/>
                </a:path>
              </a:pathLst>
            </a:custGeom>
            <a:solidFill>
              <a:srgbClr val="DBE2DA"/>
            </a:solidFill>
            <a:ln w="10160">
              <a:solidFill>
                <a:srgbClr val="456440"/>
              </a:solidFill>
            </a:ln>
            <a:effectLst>
              <a:outerShdw blurRad="35000" dist="18000" dir="2700000" algn="ctr" rotWithShape="0">
                <a:srgbClr val="000000">
                  <a:alpha val="12000"/>
                </a:srgbClr>
              </a:outerShdw>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2" name="卷积输入：展开一张 RGB 图 / G / row 1 col 1">
              <a:extLst>
                <a:ext uri="{FF2B5EF4-FFF2-40B4-BE49-F238E27FC236}">
                  <a16:creationId xmlns:a16="http://schemas.microsoft.com/office/drawing/2014/main" id="{0A7C0449-F03C-D567-1CCD-A0483A85216B}"/>
                </a:ext>
              </a:extLst>
            </p:cNvPr>
            <p:cNvSpPr/>
            <p:nvPr/>
          </p:nvSpPr>
          <p:spPr>
            <a:xfrm>
              <a:off x="1161288" y="2852928"/>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93AA9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3" name="卷积输入：展开一张 RGB 图 / G / row 1 col 2">
              <a:extLst>
                <a:ext uri="{FF2B5EF4-FFF2-40B4-BE49-F238E27FC236}">
                  <a16:creationId xmlns:a16="http://schemas.microsoft.com/office/drawing/2014/main" id="{4DFC2EA7-CE08-5061-474F-C106B5F877B9}"/>
                </a:ext>
              </a:extLst>
            </p:cNvPr>
            <p:cNvSpPr/>
            <p:nvPr/>
          </p:nvSpPr>
          <p:spPr>
            <a:xfrm>
              <a:off x="1463040" y="2894076"/>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93AA9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4" name="卷积输入：展开一张 RGB 图 / G / row 1 col 3">
              <a:extLst>
                <a:ext uri="{FF2B5EF4-FFF2-40B4-BE49-F238E27FC236}">
                  <a16:creationId xmlns:a16="http://schemas.microsoft.com/office/drawing/2014/main" id="{117DF58C-8330-D8EA-1FB7-F3BB2C98860C}"/>
                </a:ext>
              </a:extLst>
            </p:cNvPr>
            <p:cNvSpPr/>
            <p:nvPr/>
          </p:nvSpPr>
          <p:spPr>
            <a:xfrm>
              <a:off x="1764792" y="2935224"/>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C7D3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5" name="卷积输入：展开一张 RGB 图 / G / row 1 col 4">
              <a:extLst>
                <a:ext uri="{FF2B5EF4-FFF2-40B4-BE49-F238E27FC236}">
                  <a16:creationId xmlns:a16="http://schemas.microsoft.com/office/drawing/2014/main" id="{A0DF332C-DE48-8FFF-A878-E8CE60D69506}"/>
                </a:ext>
              </a:extLst>
            </p:cNvPr>
            <p:cNvSpPr/>
            <p:nvPr/>
          </p:nvSpPr>
          <p:spPr>
            <a:xfrm>
              <a:off x="2066544" y="2976372"/>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C7D3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6" name="卷积输入：展开一张 RGB 图 / G / row 1 col 5">
              <a:extLst>
                <a:ext uri="{FF2B5EF4-FFF2-40B4-BE49-F238E27FC236}">
                  <a16:creationId xmlns:a16="http://schemas.microsoft.com/office/drawing/2014/main" id="{1E6A0716-9F07-5153-F39D-51E666113579}"/>
                </a:ext>
              </a:extLst>
            </p:cNvPr>
            <p:cNvSpPr/>
            <p:nvPr/>
          </p:nvSpPr>
          <p:spPr>
            <a:xfrm>
              <a:off x="2368296" y="3017520"/>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93AA9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7" name="卷积输入：展开一张 RGB 图 / G / row 1 col 6">
              <a:extLst>
                <a:ext uri="{FF2B5EF4-FFF2-40B4-BE49-F238E27FC236}">
                  <a16:creationId xmlns:a16="http://schemas.microsoft.com/office/drawing/2014/main" id="{C9B4F066-A0B7-0A4A-EB46-49DEE6CFFF24}"/>
                </a:ext>
              </a:extLst>
            </p:cNvPr>
            <p:cNvSpPr/>
            <p:nvPr/>
          </p:nvSpPr>
          <p:spPr>
            <a:xfrm>
              <a:off x="2670048" y="3058668"/>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93AA9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8" name="卷积输入：展开一张 RGB 图 / G / row 2 col 1">
              <a:extLst>
                <a:ext uri="{FF2B5EF4-FFF2-40B4-BE49-F238E27FC236}">
                  <a16:creationId xmlns:a16="http://schemas.microsoft.com/office/drawing/2014/main" id="{3F077375-DEA1-997B-F974-F8F42C0D30D7}"/>
                </a:ext>
              </a:extLst>
            </p:cNvPr>
            <p:cNvSpPr/>
            <p:nvPr/>
          </p:nvSpPr>
          <p:spPr>
            <a:xfrm>
              <a:off x="1161288" y="3152394"/>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93AA9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9" name="卷积输入：展开一张 RGB 图 / G / row 2 col 2">
              <a:extLst>
                <a:ext uri="{FF2B5EF4-FFF2-40B4-BE49-F238E27FC236}">
                  <a16:creationId xmlns:a16="http://schemas.microsoft.com/office/drawing/2014/main" id="{DF1D9152-AA10-0252-B040-E74650B178A9}"/>
                </a:ext>
              </a:extLst>
            </p:cNvPr>
            <p:cNvSpPr/>
            <p:nvPr/>
          </p:nvSpPr>
          <p:spPr>
            <a:xfrm>
              <a:off x="1463040" y="3193542"/>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C7D3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80" name="卷积输入：展开一张 RGB 图 / G / row 2 col 3">
              <a:extLst>
                <a:ext uri="{FF2B5EF4-FFF2-40B4-BE49-F238E27FC236}">
                  <a16:creationId xmlns:a16="http://schemas.microsoft.com/office/drawing/2014/main" id="{926D51CB-D6A0-C323-235E-8933FF6C627D}"/>
                </a:ext>
              </a:extLst>
            </p:cNvPr>
            <p:cNvSpPr/>
            <p:nvPr/>
          </p:nvSpPr>
          <p:spPr>
            <a:xfrm>
              <a:off x="1764792" y="3234690"/>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C7D3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81" name="卷积输入：展开一张 RGB 图 / G / row 2 col 4">
              <a:extLst>
                <a:ext uri="{FF2B5EF4-FFF2-40B4-BE49-F238E27FC236}">
                  <a16:creationId xmlns:a16="http://schemas.microsoft.com/office/drawing/2014/main" id="{5ECA8B42-6802-951E-02D8-A59014E97562}"/>
                </a:ext>
              </a:extLst>
            </p:cNvPr>
            <p:cNvSpPr/>
            <p:nvPr/>
          </p:nvSpPr>
          <p:spPr>
            <a:xfrm>
              <a:off x="2066544" y="3275838"/>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C7D3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82" name="卷积输入：展开一张 RGB 图 / G / row 2 col 5">
              <a:extLst>
                <a:ext uri="{FF2B5EF4-FFF2-40B4-BE49-F238E27FC236}">
                  <a16:creationId xmlns:a16="http://schemas.microsoft.com/office/drawing/2014/main" id="{060F7545-605D-8CCE-3EE1-77FAEA5A131A}"/>
                </a:ext>
              </a:extLst>
            </p:cNvPr>
            <p:cNvSpPr/>
            <p:nvPr/>
          </p:nvSpPr>
          <p:spPr>
            <a:xfrm>
              <a:off x="2368296" y="3316986"/>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C7D3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83" name="卷积输入：展开一张 RGB 图 / G / row 2 col 6">
              <a:extLst>
                <a:ext uri="{FF2B5EF4-FFF2-40B4-BE49-F238E27FC236}">
                  <a16:creationId xmlns:a16="http://schemas.microsoft.com/office/drawing/2014/main" id="{D50B46A0-10AB-3AC4-5223-F5D378D65CF5}"/>
                </a:ext>
              </a:extLst>
            </p:cNvPr>
            <p:cNvSpPr/>
            <p:nvPr/>
          </p:nvSpPr>
          <p:spPr>
            <a:xfrm>
              <a:off x="2670048" y="3358134"/>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93AA9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84" name="卷积输入：展开一张 RGB 图 / G / row 3 col 1">
              <a:extLst>
                <a:ext uri="{FF2B5EF4-FFF2-40B4-BE49-F238E27FC236}">
                  <a16:creationId xmlns:a16="http://schemas.microsoft.com/office/drawing/2014/main" id="{E136B8ED-9FA3-77F6-7A03-408196E049E0}"/>
                </a:ext>
              </a:extLst>
            </p:cNvPr>
            <p:cNvSpPr/>
            <p:nvPr/>
          </p:nvSpPr>
          <p:spPr>
            <a:xfrm>
              <a:off x="1161288" y="3451860"/>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A8BBA6"/>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85" name="卷积输入：展开一张 RGB 图 / G / row 3 col 2">
              <a:extLst>
                <a:ext uri="{FF2B5EF4-FFF2-40B4-BE49-F238E27FC236}">
                  <a16:creationId xmlns:a16="http://schemas.microsoft.com/office/drawing/2014/main" id="{5002389E-C107-B943-877F-1D04C30398CA}"/>
                </a:ext>
              </a:extLst>
            </p:cNvPr>
            <p:cNvSpPr/>
            <p:nvPr/>
          </p:nvSpPr>
          <p:spPr>
            <a:xfrm>
              <a:off x="1463040" y="3493008"/>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8DA68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86" name="卷积输入：展开一张 RGB 图 / G / row 3 col 3">
              <a:extLst>
                <a:ext uri="{FF2B5EF4-FFF2-40B4-BE49-F238E27FC236}">
                  <a16:creationId xmlns:a16="http://schemas.microsoft.com/office/drawing/2014/main" id="{0C36C3AD-AE7D-474E-C68B-BB14A2FE6B03}"/>
                </a:ext>
              </a:extLst>
            </p:cNvPr>
            <p:cNvSpPr/>
            <p:nvPr/>
          </p:nvSpPr>
          <p:spPr>
            <a:xfrm>
              <a:off x="1764792" y="3534156"/>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8DA68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87" name="卷积输入：展开一张 RGB 图 / G / row 3 col 4">
              <a:extLst>
                <a:ext uri="{FF2B5EF4-FFF2-40B4-BE49-F238E27FC236}">
                  <a16:creationId xmlns:a16="http://schemas.microsoft.com/office/drawing/2014/main" id="{D2873F08-9976-A6F9-F597-DAC00A2F19E5}"/>
                </a:ext>
              </a:extLst>
            </p:cNvPr>
            <p:cNvSpPr/>
            <p:nvPr/>
          </p:nvSpPr>
          <p:spPr>
            <a:xfrm>
              <a:off x="2066544" y="3575304"/>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C7D3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88" name="卷积输入：展开一张 RGB 图 / G / row 3 col 5">
              <a:extLst>
                <a:ext uri="{FF2B5EF4-FFF2-40B4-BE49-F238E27FC236}">
                  <a16:creationId xmlns:a16="http://schemas.microsoft.com/office/drawing/2014/main" id="{FC10C9E2-1437-49D3-8721-A11ECE307A43}"/>
                </a:ext>
              </a:extLst>
            </p:cNvPr>
            <p:cNvSpPr/>
            <p:nvPr/>
          </p:nvSpPr>
          <p:spPr>
            <a:xfrm>
              <a:off x="2368296" y="3616452"/>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8DA68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89" name="卷积输入：展开一张 RGB 图 / G / row 3 col 6">
              <a:extLst>
                <a:ext uri="{FF2B5EF4-FFF2-40B4-BE49-F238E27FC236}">
                  <a16:creationId xmlns:a16="http://schemas.microsoft.com/office/drawing/2014/main" id="{9503A7F4-8AB8-CC43-6E95-7971D42A7B56}"/>
                </a:ext>
              </a:extLst>
            </p:cNvPr>
            <p:cNvSpPr/>
            <p:nvPr/>
          </p:nvSpPr>
          <p:spPr>
            <a:xfrm>
              <a:off x="2670048" y="3657600"/>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A8BBA6"/>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90" name="卷积输入：展开一张 RGB 图 / G / row 4 col 1">
              <a:extLst>
                <a:ext uri="{FF2B5EF4-FFF2-40B4-BE49-F238E27FC236}">
                  <a16:creationId xmlns:a16="http://schemas.microsoft.com/office/drawing/2014/main" id="{AEEEE17C-D15F-C4E2-5C72-6C7D9BB26050}"/>
                </a:ext>
              </a:extLst>
            </p:cNvPr>
            <p:cNvSpPr/>
            <p:nvPr/>
          </p:nvSpPr>
          <p:spPr>
            <a:xfrm>
              <a:off x="1161288" y="3751326"/>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A8BBA6"/>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91" name="卷积输入：展开一张 RGB 图 / G / row 4 col 2">
              <a:extLst>
                <a:ext uri="{FF2B5EF4-FFF2-40B4-BE49-F238E27FC236}">
                  <a16:creationId xmlns:a16="http://schemas.microsoft.com/office/drawing/2014/main" id="{30ACB768-2EB3-EEF7-8818-4668501E7F82}"/>
                </a:ext>
              </a:extLst>
            </p:cNvPr>
            <p:cNvSpPr/>
            <p:nvPr/>
          </p:nvSpPr>
          <p:spPr>
            <a:xfrm>
              <a:off x="1463040" y="3792474"/>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8DA68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92" name="卷积输入：展开一张 RGB 图 / G / row 4 col 3">
              <a:extLst>
                <a:ext uri="{FF2B5EF4-FFF2-40B4-BE49-F238E27FC236}">
                  <a16:creationId xmlns:a16="http://schemas.microsoft.com/office/drawing/2014/main" id="{BA1B24C2-4AC6-1452-EE00-29171221E282}"/>
                </a:ext>
              </a:extLst>
            </p:cNvPr>
            <p:cNvSpPr/>
            <p:nvPr/>
          </p:nvSpPr>
          <p:spPr>
            <a:xfrm>
              <a:off x="1764792" y="3833622"/>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8DA68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93" name="卷积输入：展开一张 RGB 图 / G / row 4 col 4">
              <a:extLst>
                <a:ext uri="{FF2B5EF4-FFF2-40B4-BE49-F238E27FC236}">
                  <a16:creationId xmlns:a16="http://schemas.microsoft.com/office/drawing/2014/main" id="{CF42E7EE-1867-CD11-11E4-F0E17277A541}"/>
                </a:ext>
              </a:extLst>
            </p:cNvPr>
            <p:cNvSpPr/>
            <p:nvPr/>
          </p:nvSpPr>
          <p:spPr>
            <a:xfrm>
              <a:off x="2066544" y="3874770"/>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C7D3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94" name="卷积输入：展开一张 RGB 图 / G / row 4 col 5">
              <a:extLst>
                <a:ext uri="{FF2B5EF4-FFF2-40B4-BE49-F238E27FC236}">
                  <a16:creationId xmlns:a16="http://schemas.microsoft.com/office/drawing/2014/main" id="{7A71748A-1C73-B558-FB8D-A35ABCFD5364}"/>
                </a:ext>
              </a:extLst>
            </p:cNvPr>
            <p:cNvSpPr/>
            <p:nvPr/>
          </p:nvSpPr>
          <p:spPr>
            <a:xfrm>
              <a:off x="2368296" y="3915918"/>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8DA68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95" name="卷积输入：展开一张 RGB 图 / G / row 4 col 6">
              <a:extLst>
                <a:ext uri="{FF2B5EF4-FFF2-40B4-BE49-F238E27FC236}">
                  <a16:creationId xmlns:a16="http://schemas.microsoft.com/office/drawing/2014/main" id="{490E8FC4-E39C-960C-389E-01ED810C337B}"/>
                </a:ext>
              </a:extLst>
            </p:cNvPr>
            <p:cNvSpPr/>
            <p:nvPr/>
          </p:nvSpPr>
          <p:spPr>
            <a:xfrm>
              <a:off x="2670048" y="3957066"/>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A8BBA6"/>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96" name="Connector 75">
              <a:extLst>
                <a:ext uri="{FF2B5EF4-FFF2-40B4-BE49-F238E27FC236}">
                  <a16:creationId xmlns:a16="http://schemas.microsoft.com/office/drawing/2014/main" id="{6D5D31A6-E569-C4F6-9F14-D0824DE57923}"/>
                </a:ext>
              </a:extLst>
            </p:cNvPr>
            <p:cNvCxnSpPr/>
            <p:nvPr/>
          </p:nvCxnSpPr>
          <p:spPr>
            <a:xfrm>
              <a:off x="1463040" y="2894075"/>
              <a:ext cx="0" cy="1197864"/>
            </a:xfrm>
            <a:prstGeom prst="line">
              <a:avLst/>
            </a:prstGeom>
            <a:ln w="4826">
              <a:solidFill>
                <a:srgbClr val="C3CDC2"/>
              </a:solidFill>
            </a:ln>
            <a:effectLst/>
          </p:spPr>
          <p:style>
            <a:lnRef idx="2">
              <a:schemeClr val="accent1"/>
            </a:lnRef>
            <a:fillRef idx="0">
              <a:schemeClr val="accent1"/>
            </a:fillRef>
            <a:effectRef idx="0">
              <a:schemeClr val="accent1"/>
            </a:effectRef>
            <a:fontRef idx="minor">
              <a:schemeClr val="tx1"/>
            </a:fontRef>
          </p:style>
        </p:cxnSp>
        <p:cxnSp>
          <p:nvCxnSpPr>
            <p:cNvPr id="97" name="Connector 76">
              <a:extLst>
                <a:ext uri="{FF2B5EF4-FFF2-40B4-BE49-F238E27FC236}">
                  <a16:creationId xmlns:a16="http://schemas.microsoft.com/office/drawing/2014/main" id="{C0C2C5B1-4151-A407-9E05-91D0A92E8C34}"/>
                </a:ext>
              </a:extLst>
            </p:cNvPr>
            <p:cNvCxnSpPr/>
            <p:nvPr/>
          </p:nvCxnSpPr>
          <p:spPr>
            <a:xfrm>
              <a:off x="1764792" y="2935223"/>
              <a:ext cx="0" cy="1197864"/>
            </a:xfrm>
            <a:prstGeom prst="line">
              <a:avLst/>
            </a:prstGeom>
            <a:ln w="4826">
              <a:solidFill>
                <a:srgbClr val="C3CDC2"/>
              </a:solidFill>
            </a:ln>
            <a:effectLst/>
          </p:spPr>
          <p:style>
            <a:lnRef idx="2">
              <a:schemeClr val="accent1"/>
            </a:lnRef>
            <a:fillRef idx="0">
              <a:schemeClr val="accent1"/>
            </a:fillRef>
            <a:effectRef idx="0">
              <a:schemeClr val="accent1"/>
            </a:effectRef>
            <a:fontRef idx="minor">
              <a:schemeClr val="tx1"/>
            </a:fontRef>
          </p:style>
        </p:cxnSp>
        <p:cxnSp>
          <p:nvCxnSpPr>
            <p:cNvPr id="98" name="Connector 77">
              <a:extLst>
                <a:ext uri="{FF2B5EF4-FFF2-40B4-BE49-F238E27FC236}">
                  <a16:creationId xmlns:a16="http://schemas.microsoft.com/office/drawing/2014/main" id="{FA74B920-0B42-2F3F-CD41-D328DBFF9827}"/>
                </a:ext>
              </a:extLst>
            </p:cNvPr>
            <p:cNvCxnSpPr/>
            <p:nvPr/>
          </p:nvCxnSpPr>
          <p:spPr>
            <a:xfrm>
              <a:off x="2066543" y="2976372"/>
              <a:ext cx="0" cy="1197863"/>
            </a:xfrm>
            <a:prstGeom prst="line">
              <a:avLst/>
            </a:prstGeom>
            <a:ln w="4826">
              <a:solidFill>
                <a:srgbClr val="C3CDC2"/>
              </a:solidFill>
            </a:ln>
            <a:effectLst/>
          </p:spPr>
          <p:style>
            <a:lnRef idx="2">
              <a:schemeClr val="accent1"/>
            </a:lnRef>
            <a:fillRef idx="0">
              <a:schemeClr val="accent1"/>
            </a:fillRef>
            <a:effectRef idx="0">
              <a:schemeClr val="accent1"/>
            </a:effectRef>
            <a:fontRef idx="minor">
              <a:schemeClr val="tx1"/>
            </a:fontRef>
          </p:style>
        </p:cxnSp>
        <p:cxnSp>
          <p:nvCxnSpPr>
            <p:cNvPr id="99" name="Connector 78">
              <a:extLst>
                <a:ext uri="{FF2B5EF4-FFF2-40B4-BE49-F238E27FC236}">
                  <a16:creationId xmlns:a16="http://schemas.microsoft.com/office/drawing/2014/main" id="{EE2FEB51-13EB-F5BD-904A-537CCF494D8F}"/>
                </a:ext>
              </a:extLst>
            </p:cNvPr>
            <p:cNvCxnSpPr/>
            <p:nvPr/>
          </p:nvCxnSpPr>
          <p:spPr>
            <a:xfrm>
              <a:off x="2368296" y="3017520"/>
              <a:ext cx="0" cy="1197863"/>
            </a:xfrm>
            <a:prstGeom prst="line">
              <a:avLst/>
            </a:prstGeom>
            <a:ln w="4826">
              <a:solidFill>
                <a:srgbClr val="C3CDC2"/>
              </a:solidFill>
            </a:ln>
            <a:effectLst/>
          </p:spPr>
          <p:style>
            <a:lnRef idx="2">
              <a:schemeClr val="accent1"/>
            </a:lnRef>
            <a:fillRef idx="0">
              <a:schemeClr val="accent1"/>
            </a:fillRef>
            <a:effectRef idx="0">
              <a:schemeClr val="accent1"/>
            </a:effectRef>
            <a:fontRef idx="minor">
              <a:schemeClr val="tx1"/>
            </a:fontRef>
          </p:style>
        </p:cxnSp>
        <p:cxnSp>
          <p:nvCxnSpPr>
            <p:cNvPr id="100" name="Connector 79">
              <a:extLst>
                <a:ext uri="{FF2B5EF4-FFF2-40B4-BE49-F238E27FC236}">
                  <a16:creationId xmlns:a16="http://schemas.microsoft.com/office/drawing/2014/main" id="{CE68A809-11A8-602B-848E-D8EE637BCAD9}"/>
                </a:ext>
              </a:extLst>
            </p:cNvPr>
            <p:cNvCxnSpPr/>
            <p:nvPr/>
          </p:nvCxnSpPr>
          <p:spPr>
            <a:xfrm>
              <a:off x="2670048" y="3058668"/>
              <a:ext cx="0" cy="1197863"/>
            </a:xfrm>
            <a:prstGeom prst="line">
              <a:avLst/>
            </a:prstGeom>
            <a:ln w="4826">
              <a:solidFill>
                <a:srgbClr val="C3CDC2"/>
              </a:solidFill>
            </a:ln>
            <a:effectLst/>
          </p:spPr>
          <p:style>
            <a:lnRef idx="2">
              <a:schemeClr val="accent1"/>
            </a:lnRef>
            <a:fillRef idx="0">
              <a:schemeClr val="accent1"/>
            </a:fillRef>
            <a:effectRef idx="0">
              <a:schemeClr val="accent1"/>
            </a:effectRef>
            <a:fontRef idx="minor">
              <a:schemeClr val="tx1"/>
            </a:fontRef>
          </p:style>
        </p:cxnSp>
        <p:cxnSp>
          <p:nvCxnSpPr>
            <p:cNvPr id="101" name="Connector 80">
              <a:extLst>
                <a:ext uri="{FF2B5EF4-FFF2-40B4-BE49-F238E27FC236}">
                  <a16:creationId xmlns:a16="http://schemas.microsoft.com/office/drawing/2014/main" id="{61051C23-A9B6-4912-2C48-45ACD547F007}"/>
                </a:ext>
              </a:extLst>
            </p:cNvPr>
            <p:cNvCxnSpPr/>
            <p:nvPr/>
          </p:nvCxnSpPr>
          <p:spPr>
            <a:xfrm>
              <a:off x="1161288" y="3152394"/>
              <a:ext cx="1810512" cy="246888"/>
            </a:xfrm>
            <a:prstGeom prst="line">
              <a:avLst/>
            </a:prstGeom>
            <a:ln w="4826">
              <a:solidFill>
                <a:srgbClr val="C3CDC2"/>
              </a:solidFill>
            </a:ln>
            <a:effectLst/>
          </p:spPr>
          <p:style>
            <a:lnRef idx="2">
              <a:schemeClr val="accent1"/>
            </a:lnRef>
            <a:fillRef idx="0">
              <a:schemeClr val="accent1"/>
            </a:fillRef>
            <a:effectRef idx="0">
              <a:schemeClr val="accent1"/>
            </a:effectRef>
            <a:fontRef idx="minor">
              <a:schemeClr val="tx1"/>
            </a:fontRef>
          </p:style>
        </p:cxnSp>
        <p:cxnSp>
          <p:nvCxnSpPr>
            <p:cNvPr id="102" name="Connector 81">
              <a:extLst>
                <a:ext uri="{FF2B5EF4-FFF2-40B4-BE49-F238E27FC236}">
                  <a16:creationId xmlns:a16="http://schemas.microsoft.com/office/drawing/2014/main" id="{FF6183B4-ED86-3E71-9F17-506E0E11C2BA}"/>
                </a:ext>
              </a:extLst>
            </p:cNvPr>
            <p:cNvCxnSpPr/>
            <p:nvPr/>
          </p:nvCxnSpPr>
          <p:spPr>
            <a:xfrm>
              <a:off x="1161288" y="3451859"/>
              <a:ext cx="1810512" cy="246889"/>
            </a:xfrm>
            <a:prstGeom prst="line">
              <a:avLst/>
            </a:prstGeom>
            <a:ln w="4826">
              <a:solidFill>
                <a:srgbClr val="C3CDC2"/>
              </a:solidFill>
            </a:ln>
            <a:effectLst/>
          </p:spPr>
          <p:style>
            <a:lnRef idx="2">
              <a:schemeClr val="accent1"/>
            </a:lnRef>
            <a:fillRef idx="0">
              <a:schemeClr val="accent1"/>
            </a:fillRef>
            <a:effectRef idx="0">
              <a:schemeClr val="accent1"/>
            </a:effectRef>
            <a:fontRef idx="minor">
              <a:schemeClr val="tx1"/>
            </a:fontRef>
          </p:style>
        </p:cxnSp>
        <p:cxnSp>
          <p:nvCxnSpPr>
            <p:cNvPr id="103" name="Connector 82">
              <a:extLst>
                <a:ext uri="{FF2B5EF4-FFF2-40B4-BE49-F238E27FC236}">
                  <a16:creationId xmlns:a16="http://schemas.microsoft.com/office/drawing/2014/main" id="{958D778B-C0C5-9387-B22F-1DCF6D532F85}"/>
                </a:ext>
              </a:extLst>
            </p:cNvPr>
            <p:cNvCxnSpPr/>
            <p:nvPr/>
          </p:nvCxnSpPr>
          <p:spPr>
            <a:xfrm>
              <a:off x="1161288" y="3751326"/>
              <a:ext cx="1810512" cy="246887"/>
            </a:xfrm>
            <a:prstGeom prst="line">
              <a:avLst/>
            </a:prstGeom>
            <a:ln w="4826">
              <a:solidFill>
                <a:srgbClr val="C3CDC2"/>
              </a:solidFill>
            </a:ln>
            <a:effectLst/>
          </p:spPr>
          <p:style>
            <a:lnRef idx="2">
              <a:schemeClr val="accent1"/>
            </a:lnRef>
            <a:fillRef idx="0">
              <a:schemeClr val="accent1"/>
            </a:fillRef>
            <a:effectRef idx="0">
              <a:schemeClr val="accent1"/>
            </a:effectRef>
            <a:fontRef idx="minor">
              <a:schemeClr val="tx1"/>
            </a:fontRef>
          </p:style>
        </p:cxnSp>
        <p:cxnSp>
          <p:nvCxnSpPr>
            <p:cNvPr id="104" name="Connector 83">
              <a:extLst>
                <a:ext uri="{FF2B5EF4-FFF2-40B4-BE49-F238E27FC236}">
                  <a16:creationId xmlns:a16="http://schemas.microsoft.com/office/drawing/2014/main" id="{D538FB46-7F9E-FF46-D55B-21E2E8AD2A72}"/>
                </a:ext>
              </a:extLst>
            </p:cNvPr>
            <p:cNvCxnSpPr/>
            <p:nvPr/>
          </p:nvCxnSpPr>
          <p:spPr>
            <a:xfrm>
              <a:off x="1161288" y="2852927"/>
              <a:ext cx="1810512" cy="246888"/>
            </a:xfrm>
            <a:prstGeom prst="line">
              <a:avLst/>
            </a:prstGeom>
            <a:ln w="11430">
              <a:solidFill>
                <a:srgbClr val="456440"/>
              </a:solidFill>
            </a:ln>
            <a:effectLst/>
          </p:spPr>
          <p:style>
            <a:lnRef idx="2">
              <a:schemeClr val="accent1"/>
            </a:lnRef>
            <a:fillRef idx="0">
              <a:schemeClr val="accent1"/>
            </a:fillRef>
            <a:effectRef idx="0">
              <a:schemeClr val="accent1"/>
            </a:effectRef>
            <a:fontRef idx="minor">
              <a:schemeClr val="tx1"/>
            </a:fontRef>
          </p:style>
        </p:cxnSp>
        <p:cxnSp>
          <p:nvCxnSpPr>
            <p:cNvPr id="105" name="Connector 84">
              <a:extLst>
                <a:ext uri="{FF2B5EF4-FFF2-40B4-BE49-F238E27FC236}">
                  <a16:creationId xmlns:a16="http://schemas.microsoft.com/office/drawing/2014/main" id="{E4248B47-E3AF-3A8C-AA3D-7C71C5ADAD72}"/>
                </a:ext>
              </a:extLst>
            </p:cNvPr>
            <p:cNvCxnSpPr/>
            <p:nvPr/>
          </p:nvCxnSpPr>
          <p:spPr>
            <a:xfrm>
              <a:off x="2971800" y="3099815"/>
              <a:ext cx="0" cy="1197864"/>
            </a:xfrm>
            <a:prstGeom prst="line">
              <a:avLst/>
            </a:prstGeom>
            <a:ln w="11430">
              <a:solidFill>
                <a:srgbClr val="456440"/>
              </a:solidFill>
            </a:ln>
            <a:effectLst/>
          </p:spPr>
          <p:style>
            <a:lnRef idx="2">
              <a:schemeClr val="accent1"/>
            </a:lnRef>
            <a:fillRef idx="0">
              <a:schemeClr val="accent1"/>
            </a:fillRef>
            <a:effectRef idx="0">
              <a:schemeClr val="accent1"/>
            </a:effectRef>
            <a:fontRef idx="minor">
              <a:schemeClr val="tx1"/>
            </a:fontRef>
          </p:style>
        </p:cxnSp>
        <p:cxnSp>
          <p:nvCxnSpPr>
            <p:cNvPr id="106" name="Connector 85">
              <a:extLst>
                <a:ext uri="{FF2B5EF4-FFF2-40B4-BE49-F238E27FC236}">
                  <a16:creationId xmlns:a16="http://schemas.microsoft.com/office/drawing/2014/main" id="{43F52609-E248-DCDE-16BB-330AECCCBCB1}"/>
                </a:ext>
              </a:extLst>
            </p:cNvPr>
            <p:cNvCxnSpPr/>
            <p:nvPr/>
          </p:nvCxnSpPr>
          <p:spPr>
            <a:xfrm flipH="1" flipV="1">
              <a:off x="1161288" y="4050791"/>
              <a:ext cx="1810512" cy="246888"/>
            </a:xfrm>
            <a:prstGeom prst="line">
              <a:avLst/>
            </a:prstGeom>
            <a:ln w="11430">
              <a:solidFill>
                <a:srgbClr val="456440"/>
              </a:solidFill>
            </a:ln>
            <a:effectLst/>
          </p:spPr>
          <p:style>
            <a:lnRef idx="2">
              <a:schemeClr val="accent1"/>
            </a:lnRef>
            <a:fillRef idx="0">
              <a:schemeClr val="accent1"/>
            </a:fillRef>
            <a:effectRef idx="0">
              <a:schemeClr val="accent1"/>
            </a:effectRef>
            <a:fontRef idx="minor">
              <a:schemeClr val="tx1"/>
            </a:fontRef>
          </p:style>
        </p:cxnSp>
        <p:cxnSp>
          <p:nvCxnSpPr>
            <p:cNvPr id="107" name="Connector 86">
              <a:extLst>
                <a:ext uri="{FF2B5EF4-FFF2-40B4-BE49-F238E27FC236}">
                  <a16:creationId xmlns:a16="http://schemas.microsoft.com/office/drawing/2014/main" id="{76CDB38E-75BF-C8F2-E01B-92D9BBF1A13C}"/>
                </a:ext>
              </a:extLst>
            </p:cNvPr>
            <p:cNvCxnSpPr/>
            <p:nvPr/>
          </p:nvCxnSpPr>
          <p:spPr>
            <a:xfrm flipV="1">
              <a:off x="1161288" y="2852927"/>
              <a:ext cx="0" cy="1197864"/>
            </a:xfrm>
            <a:prstGeom prst="line">
              <a:avLst/>
            </a:prstGeom>
            <a:ln w="11430">
              <a:solidFill>
                <a:srgbClr val="456440"/>
              </a:solidFill>
            </a:ln>
            <a:effectLst/>
          </p:spPr>
          <p:style>
            <a:lnRef idx="2">
              <a:schemeClr val="accent1"/>
            </a:lnRef>
            <a:fillRef idx="0">
              <a:schemeClr val="accent1"/>
            </a:fillRef>
            <a:effectRef idx="0">
              <a:schemeClr val="accent1"/>
            </a:effectRef>
            <a:fontRef idx="minor">
              <a:schemeClr val="tx1"/>
            </a:fontRef>
          </p:style>
        </p:cxnSp>
        <p:sp>
          <p:nvSpPr>
            <p:cNvPr id="108" name="卷积输入：展开一张 RGB 图 / R / top">
              <a:extLst>
                <a:ext uri="{FF2B5EF4-FFF2-40B4-BE49-F238E27FC236}">
                  <a16:creationId xmlns:a16="http://schemas.microsoft.com/office/drawing/2014/main" id="{B55F4A9C-B581-576E-F97C-98EADE684FEC}"/>
                </a:ext>
              </a:extLst>
            </p:cNvPr>
            <p:cNvSpPr/>
            <p:nvPr/>
          </p:nvSpPr>
          <p:spPr>
            <a:xfrm>
              <a:off x="914400" y="2994660"/>
              <a:ext cx="1865376" cy="288036"/>
            </a:xfrm>
            <a:custGeom>
              <a:avLst/>
              <a:gdLst/>
              <a:ahLst/>
              <a:cxnLst/>
              <a:rect l="l" t="t" r="r" b="b"/>
              <a:pathLst>
                <a:path w="1865376" h="288036">
                  <a:moveTo>
                    <a:pt x="54864" y="0"/>
                  </a:moveTo>
                  <a:lnTo>
                    <a:pt x="1865376" y="246888"/>
                  </a:lnTo>
                  <a:lnTo>
                    <a:pt x="1810512" y="288036"/>
                  </a:lnTo>
                  <a:lnTo>
                    <a:pt x="0" y="41148"/>
                  </a:lnTo>
                  <a:close/>
                </a:path>
              </a:pathLst>
            </a:custGeom>
            <a:solidFill>
              <a:srgbClr val="EACAC8"/>
            </a:solidFill>
            <a:ln w="8255">
              <a:solidFill>
                <a:srgbClr val="873B37"/>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09" name="卷积输入：展开一张 RGB 图 / R / side">
              <a:extLst>
                <a:ext uri="{FF2B5EF4-FFF2-40B4-BE49-F238E27FC236}">
                  <a16:creationId xmlns:a16="http://schemas.microsoft.com/office/drawing/2014/main" id="{297ADCDE-FCE2-3CA6-5940-C3397A197353}"/>
                </a:ext>
              </a:extLst>
            </p:cNvPr>
            <p:cNvSpPr/>
            <p:nvPr/>
          </p:nvSpPr>
          <p:spPr>
            <a:xfrm>
              <a:off x="2724912" y="3241548"/>
              <a:ext cx="54864" cy="1239012"/>
            </a:xfrm>
            <a:custGeom>
              <a:avLst/>
              <a:gdLst/>
              <a:ahLst/>
              <a:cxnLst/>
              <a:rect l="l" t="t" r="r" b="b"/>
              <a:pathLst>
                <a:path w="54864" h="1239012">
                  <a:moveTo>
                    <a:pt x="0" y="41148"/>
                  </a:moveTo>
                  <a:lnTo>
                    <a:pt x="54864" y="0"/>
                  </a:lnTo>
                  <a:lnTo>
                    <a:pt x="54864" y="1197864"/>
                  </a:lnTo>
                  <a:lnTo>
                    <a:pt x="0" y="1239012"/>
                  </a:lnTo>
                  <a:close/>
                </a:path>
              </a:pathLst>
            </a:custGeom>
            <a:solidFill>
              <a:srgbClr val="DBA39F"/>
            </a:solidFill>
            <a:ln w="8255">
              <a:solidFill>
                <a:srgbClr val="873B37"/>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10" name="卷积输入：展开一张 RGB 图 / R / face">
              <a:extLst>
                <a:ext uri="{FF2B5EF4-FFF2-40B4-BE49-F238E27FC236}">
                  <a16:creationId xmlns:a16="http://schemas.microsoft.com/office/drawing/2014/main" id="{C99A60FE-B40E-6262-EA7A-63C840BDE835}"/>
                </a:ext>
              </a:extLst>
            </p:cNvPr>
            <p:cNvSpPr/>
            <p:nvPr/>
          </p:nvSpPr>
          <p:spPr>
            <a:xfrm>
              <a:off x="914400" y="3035808"/>
              <a:ext cx="1810512" cy="1444752"/>
            </a:xfrm>
            <a:custGeom>
              <a:avLst/>
              <a:gdLst/>
              <a:ahLst/>
              <a:cxnLst/>
              <a:rect l="l" t="t" r="r" b="b"/>
              <a:pathLst>
                <a:path w="1810512" h="1444752">
                  <a:moveTo>
                    <a:pt x="0" y="0"/>
                  </a:moveTo>
                  <a:lnTo>
                    <a:pt x="1810512" y="246888"/>
                  </a:lnTo>
                  <a:lnTo>
                    <a:pt x="1810512" y="1444752"/>
                  </a:lnTo>
                  <a:lnTo>
                    <a:pt x="0" y="1197864"/>
                  </a:lnTo>
                  <a:close/>
                </a:path>
              </a:pathLst>
            </a:custGeom>
            <a:solidFill>
              <a:srgbClr val="EFD6D5"/>
            </a:solidFill>
            <a:ln w="10160">
              <a:solidFill>
                <a:srgbClr val="873B37"/>
              </a:solidFill>
            </a:ln>
            <a:effectLst>
              <a:outerShdw blurRad="35000" dist="18000" dir="2700000" algn="ctr" rotWithShape="0">
                <a:srgbClr val="000000">
                  <a:alpha val="12000"/>
                </a:srgbClr>
              </a:outerShdw>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11" name="卷积输入：展开一张 RGB 图 / R / row 1 col 1">
              <a:extLst>
                <a:ext uri="{FF2B5EF4-FFF2-40B4-BE49-F238E27FC236}">
                  <a16:creationId xmlns:a16="http://schemas.microsoft.com/office/drawing/2014/main" id="{A1CB413C-2571-06D8-FD0B-859F0C5EB389}"/>
                </a:ext>
              </a:extLst>
            </p:cNvPr>
            <p:cNvSpPr/>
            <p:nvPr/>
          </p:nvSpPr>
          <p:spPr>
            <a:xfrm>
              <a:off x="914400" y="3035808"/>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D89A96"/>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12" name="卷积输入：展开一张 RGB 图 / R / row 1 col 2">
              <a:extLst>
                <a:ext uri="{FF2B5EF4-FFF2-40B4-BE49-F238E27FC236}">
                  <a16:creationId xmlns:a16="http://schemas.microsoft.com/office/drawing/2014/main" id="{61DBBF13-4A36-0D47-4DE3-B4E4E45F8566}"/>
                </a:ext>
              </a:extLst>
            </p:cNvPr>
            <p:cNvSpPr/>
            <p:nvPr/>
          </p:nvSpPr>
          <p:spPr>
            <a:xfrm>
              <a:off x="1216152" y="3076956"/>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D89A96"/>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13" name="卷积输入：展开一张 RGB 图 / R / row 1 col 3">
              <a:extLst>
                <a:ext uri="{FF2B5EF4-FFF2-40B4-BE49-F238E27FC236}">
                  <a16:creationId xmlns:a16="http://schemas.microsoft.com/office/drawing/2014/main" id="{778D11F1-8CAC-BE24-4C41-CB21773FD5D0}"/>
                </a:ext>
              </a:extLst>
            </p:cNvPr>
            <p:cNvSpPr/>
            <p:nvPr/>
          </p:nvSpPr>
          <p:spPr>
            <a:xfrm>
              <a:off x="1517904" y="3118104"/>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CD7E7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14" name="卷积输入：展开一张 RGB 图 / R / row 1 col 4">
              <a:extLst>
                <a:ext uri="{FF2B5EF4-FFF2-40B4-BE49-F238E27FC236}">
                  <a16:creationId xmlns:a16="http://schemas.microsoft.com/office/drawing/2014/main" id="{6AA9B2F9-C483-F8B4-323C-F606DC4F12BD}"/>
                </a:ext>
              </a:extLst>
            </p:cNvPr>
            <p:cNvSpPr/>
            <p:nvPr/>
          </p:nvSpPr>
          <p:spPr>
            <a:xfrm>
              <a:off x="1819656" y="3159252"/>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CD7E7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15" name="卷积输入：展开一张 RGB 图 / R / row 1 col 5">
              <a:extLst>
                <a:ext uri="{FF2B5EF4-FFF2-40B4-BE49-F238E27FC236}">
                  <a16:creationId xmlns:a16="http://schemas.microsoft.com/office/drawing/2014/main" id="{71817085-F595-5885-90D9-226A7B35B776}"/>
                </a:ext>
              </a:extLst>
            </p:cNvPr>
            <p:cNvSpPr/>
            <p:nvPr/>
          </p:nvSpPr>
          <p:spPr>
            <a:xfrm>
              <a:off x="2121408" y="3200400"/>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D89A96"/>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16" name="卷积输入：展开一张 RGB 图 / R / row 1 col 6">
              <a:extLst>
                <a:ext uri="{FF2B5EF4-FFF2-40B4-BE49-F238E27FC236}">
                  <a16:creationId xmlns:a16="http://schemas.microsoft.com/office/drawing/2014/main" id="{9B60BF64-7229-8B42-7BFF-9EB8B60338E4}"/>
                </a:ext>
              </a:extLst>
            </p:cNvPr>
            <p:cNvSpPr/>
            <p:nvPr/>
          </p:nvSpPr>
          <p:spPr>
            <a:xfrm>
              <a:off x="2423160" y="3241548"/>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D89A96"/>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17" name="卷积输入：展开一张 RGB 图 / R / row 2 col 1">
              <a:extLst>
                <a:ext uri="{FF2B5EF4-FFF2-40B4-BE49-F238E27FC236}">
                  <a16:creationId xmlns:a16="http://schemas.microsoft.com/office/drawing/2014/main" id="{FB786645-2291-437A-7C1E-BDD2338911C5}"/>
                </a:ext>
              </a:extLst>
            </p:cNvPr>
            <p:cNvSpPr/>
            <p:nvPr/>
          </p:nvSpPr>
          <p:spPr>
            <a:xfrm>
              <a:off x="914400" y="3335274"/>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D89A96"/>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18" name="卷积输入：展开一张 RGB 图 / R / row 2 col 2">
              <a:extLst>
                <a:ext uri="{FF2B5EF4-FFF2-40B4-BE49-F238E27FC236}">
                  <a16:creationId xmlns:a16="http://schemas.microsoft.com/office/drawing/2014/main" id="{355684A6-7ED9-91B2-F52B-BAE41F57E3FE}"/>
                </a:ext>
              </a:extLst>
            </p:cNvPr>
            <p:cNvSpPr/>
            <p:nvPr/>
          </p:nvSpPr>
          <p:spPr>
            <a:xfrm>
              <a:off x="1216152" y="3376422"/>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CD7E7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19" name="卷积输入：展开一张 RGB 图 / R / row 2 col 3">
              <a:extLst>
                <a:ext uri="{FF2B5EF4-FFF2-40B4-BE49-F238E27FC236}">
                  <a16:creationId xmlns:a16="http://schemas.microsoft.com/office/drawing/2014/main" id="{BEEC5DB4-FA25-C42C-2254-F1EE322D7609}"/>
                </a:ext>
              </a:extLst>
            </p:cNvPr>
            <p:cNvSpPr/>
            <p:nvPr/>
          </p:nvSpPr>
          <p:spPr>
            <a:xfrm>
              <a:off x="1517904" y="3417570"/>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CD7E7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20" name="卷积输入：展开一张 RGB 图 / R / row 2 col 4">
              <a:extLst>
                <a:ext uri="{FF2B5EF4-FFF2-40B4-BE49-F238E27FC236}">
                  <a16:creationId xmlns:a16="http://schemas.microsoft.com/office/drawing/2014/main" id="{D89B1418-E81C-EE58-8B08-CC1686151DAB}"/>
                </a:ext>
              </a:extLst>
            </p:cNvPr>
            <p:cNvSpPr/>
            <p:nvPr/>
          </p:nvSpPr>
          <p:spPr>
            <a:xfrm>
              <a:off x="1819656" y="3458718"/>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CD7E7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21" name="卷积输入：展开一张 RGB 图 / R / row 2 col 5">
              <a:extLst>
                <a:ext uri="{FF2B5EF4-FFF2-40B4-BE49-F238E27FC236}">
                  <a16:creationId xmlns:a16="http://schemas.microsoft.com/office/drawing/2014/main" id="{C33B15C8-1681-36D6-48F8-C62A76D0C187}"/>
                </a:ext>
              </a:extLst>
            </p:cNvPr>
            <p:cNvSpPr/>
            <p:nvPr/>
          </p:nvSpPr>
          <p:spPr>
            <a:xfrm>
              <a:off x="2121408" y="3499866"/>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CD7E7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22" name="卷积输入：展开一张 RGB 图 / R / row 2 col 6">
              <a:extLst>
                <a:ext uri="{FF2B5EF4-FFF2-40B4-BE49-F238E27FC236}">
                  <a16:creationId xmlns:a16="http://schemas.microsoft.com/office/drawing/2014/main" id="{24B78C8F-D314-F2EA-8C5A-6647A3AD8F0D}"/>
                </a:ext>
              </a:extLst>
            </p:cNvPr>
            <p:cNvSpPr/>
            <p:nvPr/>
          </p:nvSpPr>
          <p:spPr>
            <a:xfrm>
              <a:off x="2423160" y="3541014"/>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D89A96"/>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23" name="卷积输入：展开一张 RGB 图 / R / row 3 col 1">
              <a:extLst>
                <a:ext uri="{FF2B5EF4-FFF2-40B4-BE49-F238E27FC236}">
                  <a16:creationId xmlns:a16="http://schemas.microsoft.com/office/drawing/2014/main" id="{DF4AC42B-AA64-9C2F-26D5-9E8CC0B79373}"/>
                </a:ext>
              </a:extLst>
            </p:cNvPr>
            <p:cNvSpPr/>
            <p:nvPr/>
          </p:nvSpPr>
          <p:spPr>
            <a:xfrm>
              <a:off x="914400" y="3634740"/>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E3B6B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24" name="卷积输入：展开一张 RGB 图 / R / row 3 col 2">
              <a:extLst>
                <a:ext uri="{FF2B5EF4-FFF2-40B4-BE49-F238E27FC236}">
                  <a16:creationId xmlns:a16="http://schemas.microsoft.com/office/drawing/2014/main" id="{57B9F2A4-3F87-AA9D-9521-C5998336C2CA}"/>
                </a:ext>
              </a:extLst>
            </p:cNvPr>
            <p:cNvSpPr/>
            <p:nvPr/>
          </p:nvSpPr>
          <p:spPr>
            <a:xfrm>
              <a:off x="1216152" y="3675888"/>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C9746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25" name="卷积输入：展开一张 RGB 图 / R / row 3 col 3">
              <a:extLst>
                <a:ext uri="{FF2B5EF4-FFF2-40B4-BE49-F238E27FC236}">
                  <a16:creationId xmlns:a16="http://schemas.microsoft.com/office/drawing/2014/main" id="{19594909-D2C3-14FA-1B20-3D19C1AE9F0A}"/>
                </a:ext>
              </a:extLst>
            </p:cNvPr>
            <p:cNvSpPr/>
            <p:nvPr/>
          </p:nvSpPr>
          <p:spPr>
            <a:xfrm>
              <a:off x="1517904" y="3717036"/>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C9746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26" name="卷积输入：展开一张 RGB 图 / R / row 3 col 4">
              <a:extLst>
                <a:ext uri="{FF2B5EF4-FFF2-40B4-BE49-F238E27FC236}">
                  <a16:creationId xmlns:a16="http://schemas.microsoft.com/office/drawing/2014/main" id="{47D06BC3-C2D7-A9E6-2F8E-797262606436}"/>
                </a:ext>
              </a:extLst>
            </p:cNvPr>
            <p:cNvSpPr/>
            <p:nvPr/>
          </p:nvSpPr>
          <p:spPr>
            <a:xfrm>
              <a:off x="1819656" y="3758184"/>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E9C6C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27" name="卷积输入：展开一张 RGB 图 / R / row 3 col 5">
              <a:extLst>
                <a:ext uri="{FF2B5EF4-FFF2-40B4-BE49-F238E27FC236}">
                  <a16:creationId xmlns:a16="http://schemas.microsoft.com/office/drawing/2014/main" id="{B95F1FCF-B0DB-607C-21AD-A579AEEFA10F}"/>
                </a:ext>
              </a:extLst>
            </p:cNvPr>
            <p:cNvSpPr/>
            <p:nvPr/>
          </p:nvSpPr>
          <p:spPr>
            <a:xfrm>
              <a:off x="2121408" y="3799332"/>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C9746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28" name="卷积输入：展开一张 RGB 图 / R / row 3 col 6">
              <a:extLst>
                <a:ext uri="{FF2B5EF4-FFF2-40B4-BE49-F238E27FC236}">
                  <a16:creationId xmlns:a16="http://schemas.microsoft.com/office/drawing/2014/main" id="{578F8CFC-E903-85C5-FB18-AB86026E1F1C}"/>
                </a:ext>
              </a:extLst>
            </p:cNvPr>
            <p:cNvSpPr/>
            <p:nvPr/>
          </p:nvSpPr>
          <p:spPr>
            <a:xfrm>
              <a:off x="2423160" y="3840480"/>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E3B6B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29" name="卷积输入：展开一张 RGB 图 / R / row 4 col 1">
              <a:extLst>
                <a:ext uri="{FF2B5EF4-FFF2-40B4-BE49-F238E27FC236}">
                  <a16:creationId xmlns:a16="http://schemas.microsoft.com/office/drawing/2014/main" id="{16B56B96-98CE-9B24-6E7A-E624F282D595}"/>
                </a:ext>
              </a:extLst>
            </p:cNvPr>
            <p:cNvSpPr/>
            <p:nvPr/>
          </p:nvSpPr>
          <p:spPr>
            <a:xfrm>
              <a:off x="914400" y="3934206"/>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E3B6B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30" name="卷积输入：展开一张 RGB 图 / R / row 4 col 2">
              <a:extLst>
                <a:ext uri="{FF2B5EF4-FFF2-40B4-BE49-F238E27FC236}">
                  <a16:creationId xmlns:a16="http://schemas.microsoft.com/office/drawing/2014/main" id="{78C1CBE3-FBC4-6BD6-D6C9-CC9845A2A17A}"/>
                </a:ext>
              </a:extLst>
            </p:cNvPr>
            <p:cNvSpPr/>
            <p:nvPr/>
          </p:nvSpPr>
          <p:spPr>
            <a:xfrm>
              <a:off x="1216152" y="3975354"/>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C9746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31" name="卷积输入：展开一张 RGB 图 / R / row 4 col 3">
              <a:extLst>
                <a:ext uri="{FF2B5EF4-FFF2-40B4-BE49-F238E27FC236}">
                  <a16:creationId xmlns:a16="http://schemas.microsoft.com/office/drawing/2014/main" id="{511B435A-CC69-0AEB-D2A1-2DADA1F6DEEA}"/>
                </a:ext>
              </a:extLst>
            </p:cNvPr>
            <p:cNvSpPr/>
            <p:nvPr/>
          </p:nvSpPr>
          <p:spPr>
            <a:xfrm>
              <a:off x="1517904" y="4016502"/>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C9746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32" name="卷积输入：展开一张 RGB 图 / R / row 4 col 4">
              <a:extLst>
                <a:ext uri="{FF2B5EF4-FFF2-40B4-BE49-F238E27FC236}">
                  <a16:creationId xmlns:a16="http://schemas.microsoft.com/office/drawing/2014/main" id="{457BC9FA-E805-FC2C-D5C9-72A77ACF8BD6}"/>
                </a:ext>
              </a:extLst>
            </p:cNvPr>
            <p:cNvSpPr/>
            <p:nvPr/>
          </p:nvSpPr>
          <p:spPr>
            <a:xfrm>
              <a:off x="1819656" y="4057650"/>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E9C6C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33" name="卷积输入：展开一张 RGB 图 / R / row 4 col 5">
              <a:extLst>
                <a:ext uri="{FF2B5EF4-FFF2-40B4-BE49-F238E27FC236}">
                  <a16:creationId xmlns:a16="http://schemas.microsoft.com/office/drawing/2014/main" id="{306DD7B5-F526-DEC8-D66E-4B3CD708E25B}"/>
                </a:ext>
              </a:extLst>
            </p:cNvPr>
            <p:cNvSpPr/>
            <p:nvPr/>
          </p:nvSpPr>
          <p:spPr>
            <a:xfrm>
              <a:off x="2121408" y="4098798"/>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C9746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34" name="卷积输入：展开一张 RGB 图 / R / row 4 col 6">
              <a:extLst>
                <a:ext uri="{FF2B5EF4-FFF2-40B4-BE49-F238E27FC236}">
                  <a16:creationId xmlns:a16="http://schemas.microsoft.com/office/drawing/2014/main" id="{6F19FB7B-2068-8825-742A-678A7446FB39}"/>
                </a:ext>
              </a:extLst>
            </p:cNvPr>
            <p:cNvSpPr/>
            <p:nvPr/>
          </p:nvSpPr>
          <p:spPr>
            <a:xfrm>
              <a:off x="2423160" y="4139946"/>
              <a:ext cx="301752" cy="340614"/>
            </a:xfrm>
            <a:custGeom>
              <a:avLst/>
              <a:gdLst/>
              <a:ahLst/>
              <a:cxnLst/>
              <a:rect l="l" t="t" r="r" b="b"/>
              <a:pathLst>
                <a:path w="301752" h="340614">
                  <a:moveTo>
                    <a:pt x="0" y="0"/>
                  </a:moveTo>
                  <a:lnTo>
                    <a:pt x="301752" y="41148"/>
                  </a:lnTo>
                  <a:lnTo>
                    <a:pt x="301752" y="340614"/>
                  </a:lnTo>
                  <a:lnTo>
                    <a:pt x="0" y="299466"/>
                  </a:lnTo>
                  <a:close/>
                </a:path>
              </a:pathLst>
            </a:custGeom>
            <a:solidFill>
              <a:srgbClr val="E3B6B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135" name="Connector 114">
              <a:extLst>
                <a:ext uri="{FF2B5EF4-FFF2-40B4-BE49-F238E27FC236}">
                  <a16:creationId xmlns:a16="http://schemas.microsoft.com/office/drawing/2014/main" id="{3AB421A5-5646-FEA3-81B1-9A5CD7B06582}"/>
                </a:ext>
              </a:extLst>
            </p:cNvPr>
            <p:cNvCxnSpPr/>
            <p:nvPr/>
          </p:nvCxnSpPr>
          <p:spPr>
            <a:xfrm>
              <a:off x="1216152" y="3076956"/>
              <a:ext cx="0" cy="1197864"/>
            </a:xfrm>
            <a:prstGeom prst="line">
              <a:avLst/>
            </a:prstGeom>
            <a:ln w="4826">
              <a:solidFill>
                <a:srgbClr val="D9C0BF"/>
              </a:solidFill>
            </a:ln>
            <a:effectLst/>
          </p:spPr>
          <p:style>
            <a:lnRef idx="2">
              <a:schemeClr val="accent1"/>
            </a:lnRef>
            <a:fillRef idx="0">
              <a:schemeClr val="accent1"/>
            </a:fillRef>
            <a:effectRef idx="0">
              <a:schemeClr val="accent1"/>
            </a:effectRef>
            <a:fontRef idx="minor">
              <a:schemeClr val="tx1"/>
            </a:fontRef>
          </p:style>
        </p:cxnSp>
        <p:cxnSp>
          <p:nvCxnSpPr>
            <p:cNvPr id="136" name="Connector 115">
              <a:extLst>
                <a:ext uri="{FF2B5EF4-FFF2-40B4-BE49-F238E27FC236}">
                  <a16:creationId xmlns:a16="http://schemas.microsoft.com/office/drawing/2014/main" id="{D3EA4022-6D2E-667B-4B49-3C28952EA381}"/>
                </a:ext>
              </a:extLst>
            </p:cNvPr>
            <p:cNvCxnSpPr/>
            <p:nvPr/>
          </p:nvCxnSpPr>
          <p:spPr>
            <a:xfrm>
              <a:off x="1517904" y="3118103"/>
              <a:ext cx="0" cy="1197865"/>
            </a:xfrm>
            <a:prstGeom prst="line">
              <a:avLst/>
            </a:prstGeom>
            <a:ln w="4826">
              <a:solidFill>
                <a:srgbClr val="D9C0BF"/>
              </a:solidFill>
            </a:ln>
            <a:effectLst/>
          </p:spPr>
          <p:style>
            <a:lnRef idx="2">
              <a:schemeClr val="accent1"/>
            </a:lnRef>
            <a:fillRef idx="0">
              <a:schemeClr val="accent1"/>
            </a:fillRef>
            <a:effectRef idx="0">
              <a:schemeClr val="accent1"/>
            </a:effectRef>
            <a:fontRef idx="minor">
              <a:schemeClr val="tx1"/>
            </a:fontRef>
          </p:style>
        </p:cxnSp>
        <p:cxnSp>
          <p:nvCxnSpPr>
            <p:cNvPr id="137" name="Connector 116">
              <a:extLst>
                <a:ext uri="{FF2B5EF4-FFF2-40B4-BE49-F238E27FC236}">
                  <a16:creationId xmlns:a16="http://schemas.microsoft.com/office/drawing/2014/main" id="{CF24DC92-8D36-F543-D339-3B3DEFE05F0F}"/>
                </a:ext>
              </a:extLst>
            </p:cNvPr>
            <p:cNvCxnSpPr/>
            <p:nvPr/>
          </p:nvCxnSpPr>
          <p:spPr>
            <a:xfrm>
              <a:off x="1819656" y="3159252"/>
              <a:ext cx="0" cy="1197864"/>
            </a:xfrm>
            <a:prstGeom prst="line">
              <a:avLst/>
            </a:prstGeom>
            <a:ln w="4826">
              <a:solidFill>
                <a:srgbClr val="D9C0BF"/>
              </a:solidFill>
            </a:ln>
            <a:effectLst/>
          </p:spPr>
          <p:style>
            <a:lnRef idx="2">
              <a:schemeClr val="accent1"/>
            </a:lnRef>
            <a:fillRef idx="0">
              <a:schemeClr val="accent1"/>
            </a:fillRef>
            <a:effectRef idx="0">
              <a:schemeClr val="accent1"/>
            </a:effectRef>
            <a:fontRef idx="minor">
              <a:schemeClr val="tx1"/>
            </a:fontRef>
          </p:style>
        </p:cxnSp>
        <p:cxnSp>
          <p:nvCxnSpPr>
            <p:cNvPr id="138" name="Connector 117">
              <a:extLst>
                <a:ext uri="{FF2B5EF4-FFF2-40B4-BE49-F238E27FC236}">
                  <a16:creationId xmlns:a16="http://schemas.microsoft.com/office/drawing/2014/main" id="{8026B7D2-FD47-5436-922D-3E74952FFD7E}"/>
                </a:ext>
              </a:extLst>
            </p:cNvPr>
            <p:cNvCxnSpPr/>
            <p:nvPr/>
          </p:nvCxnSpPr>
          <p:spPr>
            <a:xfrm>
              <a:off x="2121408" y="3200400"/>
              <a:ext cx="0" cy="1197864"/>
            </a:xfrm>
            <a:prstGeom prst="line">
              <a:avLst/>
            </a:prstGeom>
            <a:ln w="4826">
              <a:solidFill>
                <a:srgbClr val="D9C0BF"/>
              </a:solidFill>
            </a:ln>
            <a:effectLst/>
          </p:spPr>
          <p:style>
            <a:lnRef idx="2">
              <a:schemeClr val="accent1"/>
            </a:lnRef>
            <a:fillRef idx="0">
              <a:schemeClr val="accent1"/>
            </a:fillRef>
            <a:effectRef idx="0">
              <a:schemeClr val="accent1"/>
            </a:effectRef>
            <a:fontRef idx="minor">
              <a:schemeClr val="tx1"/>
            </a:fontRef>
          </p:style>
        </p:cxnSp>
        <p:cxnSp>
          <p:nvCxnSpPr>
            <p:cNvPr id="139" name="Connector 118">
              <a:extLst>
                <a:ext uri="{FF2B5EF4-FFF2-40B4-BE49-F238E27FC236}">
                  <a16:creationId xmlns:a16="http://schemas.microsoft.com/office/drawing/2014/main" id="{5235DC77-5061-5C4F-560D-558812056475}"/>
                </a:ext>
              </a:extLst>
            </p:cNvPr>
            <p:cNvCxnSpPr/>
            <p:nvPr/>
          </p:nvCxnSpPr>
          <p:spPr>
            <a:xfrm>
              <a:off x="2423160" y="3241548"/>
              <a:ext cx="0" cy="1197864"/>
            </a:xfrm>
            <a:prstGeom prst="line">
              <a:avLst/>
            </a:prstGeom>
            <a:ln w="4826">
              <a:solidFill>
                <a:srgbClr val="D9C0BF"/>
              </a:solidFill>
            </a:ln>
            <a:effectLst/>
          </p:spPr>
          <p:style>
            <a:lnRef idx="2">
              <a:schemeClr val="accent1"/>
            </a:lnRef>
            <a:fillRef idx="0">
              <a:schemeClr val="accent1"/>
            </a:fillRef>
            <a:effectRef idx="0">
              <a:schemeClr val="accent1"/>
            </a:effectRef>
            <a:fontRef idx="minor">
              <a:schemeClr val="tx1"/>
            </a:fontRef>
          </p:style>
        </p:cxnSp>
        <p:cxnSp>
          <p:nvCxnSpPr>
            <p:cNvPr id="140" name="Connector 119">
              <a:extLst>
                <a:ext uri="{FF2B5EF4-FFF2-40B4-BE49-F238E27FC236}">
                  <a16:creationId xmlns:a16="http://schemas.microsoft.com/office/drawing/2014/main" id="{24A2C00B-AAEE-1EAA-0B60-7FF175C2A6C0}"/>
                </a:ext>
              </a:extLst>
            </p:cNvPr>
            <p:cNvCxnSpPr/>
            <p:nvPr/>
          </p:nvCxnSpPr>
          <p:spPr>
            <a:xfrm>
              <a:off x="914400" y="3335274"/>
              <a:ext cx="1810512" cy="246888"/>
            </a:xfrm>
            <a:prstGeom prst="line">
              <a:avLst/>
            </a:prstGeom>
            <a:ln w="4826">
              <a:solidFill>
                <a:srgbClr val="D9C0BF"/>
              </a:solidFill>
            </a:ln>
            <a:effectLst/>
          </p:spPr>
          <p:style>
            <a:lnRef idx="2">
              <a:schemeClr val="accent1"/>
            </a:lnRef>
            <a:fillRef idx="0">
              <a:schemeClr val="accent1"/>
            </a:fillRef>
            <a:effectRef idx="0">
              <a:schemeClr val="accent1"/>
            </a:effectRef>
            <a:fontRef idx="minor">
              <a:schemeClr val="tx1"/>
            </a:fontRef>
          </p:style>
        </p:cxnSp>
        <p:cxnSp>
          <p:nvCxnSpPr>
            <p:cNvPr id="141" name="Connector 120">
              <a:extLst>
                <a:ext uri="{FF2B5EF4-FFF2-40B4-BE49-F238E27FC236}">
                  <a16:creationId xmlns:a16="http://schemas.microsoft.com/office/drawing/2014/main" id="{3A3E385B-9E4F-5C27-E87F-0AB54B1A8404}"/>
                </a:ext>
              </a:extLst>
            </p:cNvPr>
            <p:cNvCxnSpPr/>
            <p:nvPr/>
          </p:nvCxnSpPr>
          <p:spPr>
            <a:xfrm>
              <a:off x="914400" y="3634739"/>
              <a:ext cx="1810512" cy="246889"/>
            </a:xfrm>
            <a:prstGeom prst="line">
              <a:avLst/>
            </a:prstGeom>
            <a:ln w="4826">
              <a:solidFill>
                <a:srgbClr val="D9C0BF"/>
              </a:solidFill>
            </a:ln>
            <a:effectLst/>
          </p:spPr>
          <p:style>
            <a:lnRef idx="2">
              <a:schemeClr val="accent1"/>
            </a:lnRef>
            <a:fillRef idx="0">
              <a:schemeClr val="accent1"/>
            </a:fillRef>
            <a:effectRef idx="0">
              <a:schemeClr val="accent1"/>
            </a:effectRef>
            <a:fontRef idx="minor">
              <a:schemeClr val="tx1"/>
            </a:fontRef>
          </p:style>
        </p:cxnSp>
        <p:cxnSp>
          <p:nvCxnSpPr>
            <p:cNvPr id="142" name="Connector 121">
              <a:extLst>
                <a:ext uri="{FF2B5EF4-FFF2-40B4-BE49-F238E27FC236}">
                  <a16:creationId xmlns:a16="http://schemas.microsoft.com/office/drawing/2014/main" id="{57F8D9E0-5242-DB9B-5AEE-623A9F0C66BD}"/>
                </a:ext>
              </a:extLst>
            </p:cNvPr>
            <p:cNvCxnSpPr/>
            <p:nvPr/>
          </p:nvCxnSpPr>
          <p:spPr>
            <a:xfrm>
              <a:off x="914400" y="3934206"/>
              <a:ext cx="1810512" cy="246888"/>
            </a:xfrm>
            <a:prstGeom prst="line">
              <a:avLst/>
            </a:prstGeom>
            <a:ln w="4826">
              <a:solidFill>
                <a:srgbClr val="D9C0BF"/>
              </a:solidFill>
            </a:ln>
            <a:effectLst/>
          </p:spPr>
          <p:style>
            <a:lnRef idx="2">
              <a:schemeClr val="accent1"/>
            </a:lnRef>
            <a:fillRef idx="0">
              <a:schemeClr val="accent1"/>
            </a:fillRef>
            <a:effectRef idx="0">
              <a:schemeClr val="accent1"/>
            </a:effectRef>
            <a:fontRef idx="minor">
              <a:schemeClr val="tx1"/>
            </a:fontRef>
          </p:style>
        </p:cxnSp>
        <p:cxnSp>
          <p:nvCxnSpPr>
            <p:cNvPr id="143" name="Connector 122">
              <a:extLst>
                <a:ext uri="{FF2B5EF4-FFF2-40B4-BE49-F238E27FC236}">
                  <a16:creationId xmlns:a16="http://schemas.microsoft.com/office/drawing/2014/main" id="{B51641DE-A788-5CD8-1080-E82B45B8EDB1}"/>
                </a:ext>
              </a:extLst>
            </p:cNvPr>
            <p:cNvCxnSpPr/>
            <p:nvPr/>
          </p:nvCxnSpPr>
          <p:spPr>
            <a:xfrm>
              <a:off x="914400" y="3035808"/>
              <a:ext cx="1810512" cy="246888"/>
            </a:xfrm>
            <a:prstGeom prst="line">
              <a:avLst/>
            </a:prstGeom>
            <a:ln w="11430">
              <a:solidFill>
                <a:srgbClr val="873B37"/>
              </a:solidFill>
            </a:ln>
            <a:effectLst/>
          </p:spPr>
          <p:style>
            <a:lnRef idx="2">
              <a:schemeClr val="accent1"/>
            </a:lnRef>
            <a:fillRef idx="0">
              <a:schemeClr val="accent1"/>
            </a:fillRef>
            <a:effectRef idx="0">
              <a:schemeClr val="accent1"/>
            </a:effectRef>
            <a:fontRef idx="minor">
              <a:schemeClr val="tx1"/>
            </a:fontRef>
          </p:style>
        </p:cxnSp>
        <p:cxnSp>
          <p:nvCxnSpPr>
            <p:cNvPr id="144" name="Connector 123">
              <a:extLst>
                <a:ext uri="{FF2B5EF4-FFF2-40B4-BE49-F238E27FC236}">
                  <a16:creationId xmlns:a16="http://schemas.microsoft.com/office/drawing/2014/main" id="{B67924F7-B5BF-6369-54A3-7D02C3393FF3}"/>
                </a:ext>
              </a:extLst>
            </p:cNvPr>
            <p:cNvCxnSpPr/>
            <p:nvPr/>
          </p:nvCxnSpPr>
          <p:spPr>
            <a:xfrm>
              <a:off x="2724912" y="3282696"/>
              <a:ext cx="0" cy="1197864"/>
            </a:xfrm>
            <a:prstGeom prst="line">
              <a:avLst/>
            </a:prstGeom>
            <a:ln w="11430">
              <a:solidFill>
                <a:srgbClr val="873B37"/>
              </a:solidFill>
            </a:ln>
            <a:effectLst/>
          </p:spPr>
          <p:style>
            <a:lnRef idx="2">
              <a:schemeClr val="accent1"/>
            </a:lnRef>
            <a:fillRef idx="0">
              <a:schemeClr val="accent1"/>
            </a:fillRef>
            <a:effectRef idx="0">
              <a:schemeClr val="accent1"/>
            </a:effectRef>
            <a:fontRef idx="minor">
              <a:schemeClr val="tx1"/>
            </a:fontRef>
          </p:style>
        </p:cxnSp>
        <p:cxnSp>
          <p:nvCxnSpPr>
            <p:cNvPr id="145" name="Connector 124">
              <a:extLst>
                <a:ext uri="{FF2B5EF4-FFF2-40B4-BE49-F238E27FC236}">
                  <a16:creationId xmlns:a16="http://schemas.microsoft.com/office/drawing/2014/main" id="{32A50818-7640-49E2-556D-64CC7688DE23}"/>
                </a:ext>
              </a:extLst>
            </p:cNvPr>
            <p:cNvCxnSpPr/>
            <p:nvPr/>
          </p:nvCxnSpPr>
          <p:spPr>
            <a:xfrm flipH="1" flipV="1">
              <a:off x="914400" y="4233672"/>
              <a:ext cx="1810512" cy="246888"/>
            </a:xfrm>
            <a:prstGeom prst="line">
              <a:avLst/>
            </a:prstGeom>
            <a:ln w="11430">
              <a:solidFill>
                <a:srgbClr val="873B37"/>
              </a:solidFill>
            </a:ln>
            <a:effectLst/>
          </p:spPr>
          <p:style>
            <a:lnRef idx="2">
              <a:schemeClr val="accent1"/>
            </a:lnRef>
            <a:fillRef idx="0">
              <a:schemeClr val="accent1"/>
            </a:fillRef>
            <a:effectRef idx="0">
              <a:schemeClr val="accent1"/>
            </a:effectRef>
            <a:fontRef idx="minor">
              <a:schemeClr val="tx1"/>
            </a:fontRef>
          </p:style>
        </p:cxnSp>
        <p:cxnSp>
          <p:nvCxnSpPr>
            <p:cNvPr id="146" name="Connector 125">
              <a:extLst>
                <a:ext uri="{FF2B5EF4-FFF2-40B4-BE49-F238E27FC236}">
                  <a16:creationId xmlns:a16="http://schemas.microsoft.com/office/drawing/2014/main" id="{C296A3AF-A908-98D5-0B4F-28B1B5237EF7}"/>
                </a:ext>
              </a:extLst>
            </p:cNvPr>
            <p:cNvCxnSpPr/>
            <p:nvPr/>
          </p:nvCxnSpPr>
          <p:spPr>
            <a:xfrm flipV="1">
              <a:off x="914400" y="3035808"/>
              <a:ext cx="0" cy="1197864"/>
            </a:xfrm>
            <a:prstGeom prst="line">
              <a:avLst/>
            </a:prstGeom>
            <a:ln w="11430">
              <a:solidFill>
                <a:srgbClr val="873B37"/>
              </a:solidFill>
            </a:ln>
            <a:effectLst/>
          </p:spPr>
          <p:style>
            <a:lnRef idx="2">
              <a:schemeClr val="accent1"/>
            </a:lnRef>
            <a:fillRef idx="0">
              <a:schemeClr val="accent1"/>
            </a:fillRef>
            <a:effectRef idx="0">
              <a:schemeClr val="accent1"/>
            </a:effectRef>
            <a:fontRef idx="minor">
              <a:schemeClr val="tx1"/>
            </a:fontRef>
          </p:style>
        </p:cxnSp>
      </p:grpSp>
      <p:cxnSp>
        <p:nvCxnSpPr>
          <p:cNvPr id="147" name="Connector 126">
            <a:extLst>
              <a:ext uri="{FF2B5EF4-FFF2-40B4-BE49-F238E27FC236}">
                <a16:creationId xmlns:a16="http://schemas.microsoft.com/office/drawing/2014/main" id="{A795B87C-1450-6FF8-E88A-20E46A2467EA}"/>
              </a:ext>
            </a:extLst>
          </p:cNvPr>
          <p:cNvCxnSpPr/>
          <p:nvPr/>
        </p:nvCxnSpPr>
        <p:spPr>
          <a:xfrm>
            <a:off x="3502152" y="3493008"/>
            <a:ext cx="557784" cy="0"/>
          </a:xfrm>
          <a:prstGeom prst="line">
            <a:avLst/>
          </a:prstGeom>
          <a:ln w="22225">
            <a:solidFill>
              <a:srgbClr val="706D68"/>
            </a:solidFill>
          </a:ln>
          <a:effectLst/>
        </p:spPr>
        <p:style>
          <a:lnRef idx="2">
            <a:schemeClr val="accent1"/>
          </a:lnRef>
          <a:fillRef idx="0">
            <a:schemeClr val="accent1"/>
          </a:fillRef>
          <a:effectRef idx="0">
            <a:schemeClr val="accent1"/>
          </a:effectRef>
          <a:fontRef idx="minor">
            <a:schemeClr val="tx1"/>
          </a:fontRef>
        </p:style>
      </p:cxnSp>
      <p:sp>
        <p:nvSpPr>
          <p:cNvPr id="148" name="Freeform 147">
            <a:extLst>
              <a:ext uri="{FF2B5EF4-FFF2-40B4-BE49-F238E27FC236}">
                <a16:creationId xmlns:a16="http://schemas.microsoft.com/office/drawing/2014/main" id="{1E3B03E5-1F0C-F5E5-1FBE-CEC1A21215C0}"/>
              </a:ext>
            </a:extLst>
          </p:cNvPr>
          <p:cNvSpPr/>
          <p:nvPr/>
        </p:nvSpPr>
        <p:spPr>
          <a:xfrm>
            <a:off x="3950208" y="3444728"/>
            <a:ext cx="109728" cy="96560"/>
          </a:xfrm>
          <a:custGeom>
            <a:avLst/>
            <a:gdLst/>
            <a:ahLst/>
            <a:cxnLst/>
            <a:rect l="l" t="t" r="r" b="b"/>
            <a:pathLst>
              <a:path w="109728" h="96560">
                <a:moveTo>
                  <a:pt x="109728" y="48280"/>
                </a:moveTo>
                <a:lnTo>
                  <a:pt x="0" y="96560"/>
                </a:lnTo>
                <a:lnTo>
                  <a:pt x="0" y="0"/>
                </a:lnTo>
                <a:close/>
              </a:path>
            </a:pathLst>
          </a:custGeom>
          <a:solidFill>
            <a:srgbClr val="706D68"/>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149" name="Connector 128">
            <a:extLst>
              <a:ext uri="{FF2B5EF4-FFF2-40B4-BE49-F238E27FC236}">
                <a16:creationId xmlns:a16="http://schemas.microsoft.com/office/drawing/2014/main" id="{B1629005-8DBA-F476-6268-EC06093E42AC}"/>
              </a:ext>
            </a:extLst>
          </p:cNvPr>
          <p:cNvCxnSpPr/>
          <p:nvPr/>
        </p:nvCxnSpPr>
        <p:spPr>
          <a:xfrm>
            <a:off x="6931152" y="3493008"/>
            <a:ext cx="548640" cy="0"/>
          </a:xfrm>
          <a:prstGeom prst="line">
            <a:avLst/>
          </a:prstGeom>
          <a:ln w="22225">
            <a:solidFill>
              <a:srgbClr val="706D68"/>
            </a:solidFill>
          </a:ln>
          <a:effectLst/>
        </p:spPr>
        <p:style>
          <a:lnRef idx="2">
            <a:schemeClr val="accent1"/>
          </a:lnRef>
          <a:fillRef idx="0">
            <a:schemeClr val="accent1"/>
          </a:fillRef>
          <a:effectRef idx="0">
            <a:schemeClr val="accent1"/>
          </a:effectRef>
          <a:fontRef idx="minor">
            <a:schemeClr val="tx1"/>
          </a:fontRef>
        </p:style>
      </p:cxnSp>
      <p:sp>
        <p:nvSpPr>
          <p:cNvPr id="150" name="Freeform 149">
            <a:extLst>
              <a:ext uri="{FF2B5EF4-FFF2-40B4-BE49-F238E27FC236}">
                <a16:creationId xmlns:a16="http://schemas.microsoft.com/office/drawing/2014/main" id="{5693E5EE-0ED0-9BC6-DD2C-F35753215787}"/>
              </a:ext>
            </a:extLst>
          </p:cNvPr>
          <p:cNvSpPr/>
          <p:nvPr/>
        </p:nvSpPr>
        <p:spPr>
          <a:xfrm>
            <a:off x="7370064" y="3444728"/>
            <a:ext cx="109728" cy="96560"/>
          </a:xfrm>
          <a:custGeom>
            <a:avLst/>
            <a:gdLst/>
            <a:ahLst/>
            <a:cxnLst/>
            <a:rect l="l" t="t" r="r" b="b"/>
            <a:pathLst>
              <a:path w="109728" h="96560">
                <a:moveTo>
                  <a:pt x="109728" y="48280"/>
                </a:moveTo>
                <a:lnTo>
                  <a:pt x="0" y="96560"/>
                </a:lnTo>
                <a:lnTo>
                  <a:pt x="0" y="0"/>
                </a:lnTo>
                <a:close/>
              </a:path>
            </a:pathLst>
          </a:custGeom>
          <a:solidFill>
            <a:srgbClr val="706D68"/>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51" name="TextBox 150">
            <a:extLst>
              <a:ext uri="{FF2B5EF4-FFF2-40B4-BE49-F238E27FC236}">
                <a16:creationId xmlns:a16="http://schemas.microsoft.com/office/drawing/2014/main" id="{834A7D8F-0E71-A9C0-8AB0-281C46A46CC9}"/>
              </a:ext>
            </a:extLst>
          </p:cNvPr>
          <p:cNvSpPr txBox="1"/>
          <p:nvPr/>
        </p:nvSpPr>
        <p:spPr>
          <a:xfrm>
            <a:off x="4050791" y="2203704"/>
            <a:ext cx="2944368" cy="347472"/>
          </a:xfrm>
          <a:prstGeom prst="rect">
            <a:avLst/>
          </a:prstGeom>
          <a:noFill/>
          <a:effectLst/>
        </p:spPr>
        <p:txBody>
          <a:bodyPr wrap="none" lIns="0" tIns="0" rIns="0" bIns="0" anchor="ctr">
            <a:spAutoFit/>
          </a:bodyPr>
          <a:lstStyle/>
          <a:p>
            <a:pPr algn="ctr">
              <a:spcBef>
                <a:spcPts val="0"/>
              </a:spcBef>
              <a:spcAft>
                <a:spcPts val="0"/>
              </a:spcAft>
            </a:pPr>
            <a:r>
              <a:rPr sz="2100" b="1">
                <a:solidFill>
                  <a:srgbClr val="73516F"/>
                </a:solidFill>
                <a:latin typeface="Arial"/>
                <a:ea typeface="Microsoft YaHei"/>
              </a:rPr>
              <a:t>6 个卷积核</a:t>
            </a:r>
          </a:p>
        </p:txBody>
      </p:sp>
      <p:grpSp>
        <p:nvGrpSpPr>
          <p:cNvPr id="152" name="卷积核 1（跨 3 个输入通道）">
            <a:extLst>
              <a:ext uri="{FF2B5EF4-FFF2-40B4-BE49-F238E27FC236}">
                <a16:creationId xmlns:a16="http://schemas.microsoft.com/office/drawing/2014/main" id="{B4DA4B6F-493B-8289-0BCF-F678C2638D47}"/>
              </a:ext>
            </a:extLst>
          </p:cNvPr>
          <p:cNvGrpSpPr/>
          <p:nvPr/>
        </p:nvGrpSpPr>
        <p:grpSpPr>
          <a:xfrm>
            <a:off x="4370832" y="2871216"/>
            <a:ext cx="534010" cy="498348"/>
            <a:chOff x="4370832" y="2871216"/>
            <a:chExt cx="534010" cy="498348"/>
          </a:xfrm>
          <a:effectLst/>
        </p:grpSpPr>
        <p:sp>
          <p:nvSpPr>
            <p:cNvPr id="153" name="filter 1 slice 3 / top">
              <a:extLst>
                <a:ext uri="{FF2B5EF4-FFF2-40B4-BE49-F238E27FC236}">
                  <a16:creationId xmlns:a16="http://schemas.microsoft.com/office/drawing/2014/main" id="{12DB2241-27E9-450F-6C5D-DA0110CF73DC}"/>
                </a:ext>
              </a:extLst>
            </p:cNvPr>
            <p:cNvSpPr/>
            <p:nvPr/>
          </p:nvSpPr>
          <p:spPr>
            <a:xfrm>
              <a:off x="4498848" y="2871216"/>
              <a:ext cx="405994" cy="92354"/>
            </a:xfrm>
            <a:custGeom>
              <a:avLst/>
              <a:gdLst/>
              <a:ahLst/>
              <a:cxnLst/>
              <a:rect l="l" t="t" r="r" b="b"/>
              <a:pathLst>
                <a:path w="405994" h="92354">
                  <a:moveTo>
                    <a:pt x="21946" y="0"/>
                  </a:moveTo>
                  <a:lnTo>
                    <a:pt x="405994" y="77724"/>
                  </a:lnTo>
                  <a:lnTo>
                    <a:pt x="384048" y="92354"/>
                  </a:lnTo>
                  <a:lnTo>
                    <a:pt x="0" y="14630"/>
                  </a:lnTo>
                  <a:close/>
                </a:path>
              </a:pathLst>
            </a:custGeom>
            <a:solidFill>
              <a:srgbClr val="DCCFDB"/>
            </a:solidFill>
            <a:ln w="8255">
              <a:solidFill>
                <a:srgbClr val="72506E"/>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54" name="filter 1 slice 3 / side">
              <a:extLst>
                <a:ext uri="{FF2B5EF4-FFF2-40B4-BE49-F238E27FC236}">
                  <a16:creationId xmlns:a16="http://schemas.microsoft.com/office/drawing/2014/main" id="{718C67D1-09C9-2B5B-C589-03BA0BE07776}"/>
                </a:ext>
              </a:extLst>
            </p:cNvPr>
            <p:cNvSpPr/>
            <p:nvPr/>
          </p:nvSpPr>
          <p:spPr>
            <a:xfrm>
              <a:off x="4882896" y="2948940"/>
              <a:ext cx="21946" cy="334670"/>
            </a:xfrm>
            <a:custGeom>
              <a:avLst/>
              <a:gdLst/>
              <a:ahLst/>
              <a:cxnLst/>
              <a:rect l="l" t="t" r="r" b="b"/>
              <a:pathLst>
                <a:path w="21946" h="334670">
                  <a:moveTo>
                    <a:pt x="0" y="14630"/>
                  </a:moveTo>
                  <a:lnTo>
                    <a:pt x="21946" y="0"/>
                  </a:lnTo>
                  <a:lnTo>
                    <a:pt x="21946" y="320040"/>
                  </a:lnTo>
                  <a:lnTo>
                    <a:pt x="0" y="334670"/>
                  </a:lnTo>
                  <a:close/>
                </a:path>
              </a:pathLst>
            </a:custGeom>
            <a:solidFill>
              <a:srgbClr val="C3ABC0"/>
            </a:solidFill>
            <a:ln w="8255">
              <a:solidFill>
                <a:srgbClr val="72506E"/>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55" name="filter 1 slice 3 / face">
              <a:extLst>
                <a:ext uri="{FF2B5EF4-FFF2-40B4-BE49-F238E27FC236}">
                  <a16:creationId xmlns:a16="http://schemas.microsoft.com/office/drawing/2014/main" id="{CA86A0F4-195F-3086-8F5D-6B62BBDACC3B}"/>
                </a:ext>
              </a:extLst>
            </p:cNvPr>
            <p:cNvSpPr/>
            <p:nvPr/>
          </p:nvSpPr>
          <p:spPr>
            <a:xfrm>
              <a:off x="4498848" y="2885846"/>
              <a:ext cx="384048" cy="397764"/>
            </a:xfrm>
            <a:custGeom>
              <a:avLst/>
              <a:gdLst/>
              <a:ahLst/>
              <a:cxnLst/>
              <a:rect l="l" t="t" r="r" b="b"/>
              <a:pathLst>
                <a:path w="384048" h="397764">
                  <a:moveTo>
                    <a:pt x="0" y="0"/>
                  </a:moveTo>
                  <a:lnTo>
                    <a:pt x="384048" y="77724"/>
                  </a:lnTo>
                  <a:lnTo>
                    <a:pt x="384048" y="397764"/>
                  </a:lnTo>
                  <a:lnTo>
                    <a:pt x="0" y="320040"/>
                  </a:lnTo>
                  <a:close/>
                </a:path>
              </a:pathLst>
            </a:custGeom>
            <a:solidFill>
              <a:srgbClr val="E5DAE3"/>
            </a:solidFill>
            <a:ln w="10160">
              <a:solidFill>
                <a:srgbClr val="72506E"/>
              </a:solidFill>
            </a:ln>
            <a:effectLst>
              <a:outerShdw blurRad="35000" dist="18000" dir="2700000" algn="ctr" rotWithShape="0">
                <a:srgbClr val="000000">
                  <a:alpha val="12000"/>
                </a:srgbClr>
              </a:outerShdw>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56" name="filter 1 slice 3 / row 1 col 1">
              <a:extLst>
                <a:ext uri="{FF2B5EF4-FFF2-40B4-BE49-F238E27FC236}">
                  <a16:creationId xmlns:a16="http://schemas.microsoft.com/office/drawing/2014/main" id="{9BC7BAF9-CEE0-AE68-5D73-70920A9C37E2}"/>
                </a:ext>
              </a:extLst>
            </p:cNvPr>
            <p:cNvSpPr/>
            <p:nvPr/>
          </p:nvSpPr>
          <p:spPr>
            <a:xfrm>
              <a:off x="4498848" y="2885846"/>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DBCCD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57" name="filter 1 slice 3 / row 1 col 2">
              <a:extLst>
                <a:ext uri="{FF2B5EF4-FFF2-40B4-BE49-F238E27FC236}">
                  <a16:creationId xmlns:a16="http://schemas.microsoft.com/office/drawing/2014/main" id="{FF7BAD00-BE99-3B12-5C3D-14B490048E53}"/>
                </a:ext>
              </a:extLst>
            </p:cNvPr>
            <p:cNvSpPr/>
            <p:nvPr/>
          </p:nvSpPr>
          <p:spPr>
            <a:xfrm>
              <a:off x="4626864" y="2911754"/>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C3ABC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58" name="filter 1 slice 3 / row 1 col 3">
              <a:extLst>
                <a:ext uri="{FF2B5EF4-FFF2-40B4-BE49-F238E27FC236}">
                  <a16:creationId xmlns:a16="http://schemas.microsoft.com/office/drawing/2014/main" id="{726DB342-5207-5EB6-492A-FA57351DB3BA}"/>
                </a:ext>
              </a:extLst>
            </p:cNvPr>
            <p:cNvSpPr/>
            <p:nvPr/>
          </p:nvSpPr>
          <p:spPr>
            <a:xfrm>
              <a:off x="4754880" y="2937662"/>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DBCCD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59" name="filter 1 slice 3 / row 2 col 1">
              <a:extLst>
                <a:ext uri="{FF2B5EF4-FFF2-40B4-BE49-F238E27FC236}">
                  <a16:creationId xmlns:a16="http://schemas.microsoft.com/office/drawing/2014/main" id="{B4890C09-8B59-7508-360B-329039DE3A3C}"/>
                </a:ext>
              </a:extLst>
            </p:cNvPr>
            <p:cNvSpPr/>
            <p:nvPr/>
          </p:nvSpPr>
          <p:spPr>
            <a:xfrm>
              <a:off x="4498848" y="2992526"/>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C3ABC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60" name="filter 1 slice 3 / row 2 col 2">
              <a:extLst>
                <a:ext uri="{FF2B5EF4-FFF2-40B4-BE49-F238E27FC236}">
                  <a16:creationId xmlns:a16="http://schemas.microsoft.com/office/drawing/2014/main" id="{DBAED44F-4414-912D-F5BF-CA6E3FF8B20B}"/>
                </a:ext>
              </a:extLst>
            </p:cNvPr>
            <p:cNvSpPr/>
            <p:nvPr/>
          </p:nvSpPr>
          <p:spPr>
            <a:xfrm>
              <a:off x="4626864" y="3018434"/>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A885A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61" name="filter 1 slice 3 / row 2 col 3">
              <a:extLst>
                <a:ext uri="{FF2B5EF4-FFF2-40B4-BE49-F238E27FC236}">
                  <a16:creationId xmlns:a16="http://schemas.microsoft.com/office/drawing/2014/main" id="{E7774BB6-D7FE-4AD2-09C5-981FADF2EFB9}"/>
                </a:ext>
              </a:extLst>
            </p:cNvPr>
            <p:cNvSpPr/>
            <p:nvPr/>
          </p:nvSpPr>
          <p:spPr>
            <a:xfrm>
              <a:off x="4754880" y="3044342"/>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C3ABC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62" name="filter 1 slice 3 / row 3 col 1">
              <a:extLst>
                <a:ext uri="{FF2B5EF4-FFF2-40B4-BE49-F238E27FC236}">
                  <a16:creationId xmlns:a16="http://schemas.microsoft.com/office/drawing/2014/main" id="{40560767-86DB-E686-9A4A-C493E97C1068}"/>
                </a:ext>
              </a:extLst>
            </p:cNvPr>
            <p:cNvSpPr/>
            <p:nvPr/>
          </p:nvSpPr>
          <p:spPr>
            <a:xfrm>
              <a:off x="4498848" y="3099206"/>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DBCCD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63" name="filter 1 slice 3 / row 3 col 2">
              <a:extLst>
                <a:ext uri="{FF2B5EF4-FFF2-40B4-BE49-F238E27FC236}">
                  <a16:creationId xmlns:a16="http://schemas.microsoft.com/office/drawing/2014/main" id="{F37EF9B2-B19E-3A38-1F98-A4A9E250A6EF}"/>
                </a:ext>
              </a:extLst>
            </p:cNvPr>
            <p:cNvSpPr/>
            <p:nvPr/>
          </p:nvSpPr>
          <p:spPr>
            <a:xfrm>
              <a:off x="4626864" y="3125114"/>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C3ABC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64" name="filter 1 slice 3 / row 3 col 3">
              <a:extLst>
                <a:ext uri="{FF2B5EF4-FFF2-40B4-BE49-F238E27FC236}">
                  <a16:creationId xmlns:a16="http://schemas.microsoft.com/office/drawing/2014/main" id="{BC317CEB-81A9-9DE6-C84D-25BFF6BD7E1E}"/>
                </a:ext>
              </a:extLst>
            </p:cNvPr>
            <p:cNvSpPr/>
            <p:nvPr/>
          </p:nvSpPr>
          <p:spPr>
            <a:xfrm>
              <a:off x="4754880" y="3151022"/>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DBCCD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165" name="Connector 144">
              <a:extLst>
                <a:ext uri="{FF2B5EF4-FFF2-40B4-BE49-F238E27FC236}">
                  <a16:creationId xmlns:a16="http://schemas.microsoft.com/office/drawing/2014/main" id="{9944DD0C-DF44-F36D-2726-4204A6513A52}"/>
                </a:ext>
              </a:extLst>
            </p:cNvPr>
            <p:cNvCxnSpPr/>
            <p:nvPr/>
          </p:nvCxnSpPr>
          <p:spPr>
            <a:xfrm>
              <a:off x="4626864" y="2911754"/>
              <a:ext cx="0" cy="320040"/>
            </a:xfrm>
            <a:prstGeom prst="line">
              <a:avLst/>
            </a:prstGeom>
            <a:ln w="4826">
              <a:solidFill>
                <a:srgbClr val="D2C7D1"/>
              </a:solidFill>
            </a:ln>
            <a:effectLst/>
          </p:spPr>
          <p:style>
            <a:lnRef idx="2">
              <a:schemeClr val="accent1"/>
            </a:lnRef>
            <a:fillRef idx="0">
              <a:schemeClr val="accent1"/>
            </a:fillRef>
            <a:effectRef idx="0">
              <a:schemeClr val="accent1"/>
            </a:effectRef>
            <a:fontRef idx="minor">
              <a:schemeClr val="tx1"/>
            </a:fontRef>
          </p:style>
        </p:cxnSp>
        <p:cxnSp>
          <p:nvCxnSpPr>
            <p:cNvPr id="166" name="Connector 145">
              <a:extLst>
                <a:ext uri="{FF2B5EF4-FFF2-40B4-BE49-F238E27FC236}">
                  <a16:creationId xmlns:a16="http://schemas.microsoft.com/office/drawing/2014/main" id="{D7A8D471-7007-E1E2-4B38-AC272C669542}"/>
                </a:ext>
              </a:extLst>
            </p:cNvPr>
            <p:cNvCxnSpPr/>
            <p:nvPr/>
          </p:nvCxnSpPr>
          <p:spPr>
            <a:xfrm>
              <a:off x="4754880" y="2937662"/>
              <a:ext cx="0" cy="320040"/>
            </a:xfrm>
            <a:prstGeom prst="line">
              <a:avLst/>
            </a:prstGeom>
            <a:ln w="4826">
              <a:solidFill>
                <a:srgbClr val="D2C7D1"/>
              </a:solidFill>
            </a:ln>
            <a:effectLst/>
          </p:spPr>
          <p:style>
            <a:lnRef idx="2">
              <a:schemeClr val="accent1"/>
            </a:lnRef>
            <a:fillRef idx="0">
              <a:schemeClr val="accent1"/>
            </a:fillRef>
            <a:effectRef idx="0">
              <a:schemeClr val="accent1"/>
            </a:effectRef>
            <a:fontRef idx="minor">
              <a:schemeClr val="tx1"/>
            </a:fontRef>
          </p:style>
        </p:cxnSp>
        <p:cxnSp>
          <p:nvCxnSpPr>
            <p:cNvPr id="167" name="Connector 146">
              <a:extLst>
                <a:ext uri="{FF2B5EF4-FFF2-40B4-BE49-F238E27FC236}">
                  <a16:creationId xmlns:a16="http://schemas.microsoft.com/office/drawing/2014/main" id="{05A1AD6B-1FE6-643E-FF2D-636A3F878F15}"/>
                </a:ext>
              </a:extLst>
            </p:cNvPr>
            <p:cNvCxnSpPr/>
            <p:nvPr/>
          </p:nvCxnSpPr>
          <p:spPr>
            <a:xfrm>
              <a:off x="4498848" y="2992526"/>
              <a:ext cx="384048" cy="77724"/>
            </a:xfrm>
            <a:prstGeom prst="line">
              <a:avLst/>
            </a:prstGeom>
            <a:ln w="4826">
              <a:solidFill>
                <a:srgbClr val="D2C7D1"/>
              </a:solidFill>
            </a:ln>
            <a:effectLst/>
          </p:spPr>
          <p:style>
            <a:lnRef idx="2">
              <a:schemeClr val="accent1"/>
            </a:lnRef>
            <a:fillRef idx="0">
              <a:schemeClr val="accent1"/>
            </a:fillRef>
            <a:effectRef idx="0">
              <a:schemeClr val="accent1"/>
            </a:effectRef>
            <a:fontRef idx="minor">
              <a:schemeClr val="tx1"/>
            </a:fontRef>
          </p:style>
        </p:cxnSp>
        <p:cxnSp>
          <p:nvCxnSpPr>
            <p:cNvPr id="168" name="Connector 147">
              <a:extLst>
                <a:ext uri="{FF2B5EF4-FFF2-40B4-BE49-F238E27FC236}">
                  <a16:creationId xmlns:a16="http://schemas.microsoft.com/office/drawing/2014/main" id="{50F30814-AFA0-3A34-637F-7A9CC8A12141}"/>
                </a:ext>
              </a:extLst>
            </p:cNvPr>
            <p:cNvCxnSpPr/>
            <p:nvPr/>
          </p:nvCxnSpPr>
          <p:spPr>
            <a:xfrm>
              <a:off x="4498848" y="3099206"/>
              <a:ext cx="384048" cy="77724"/>
            </a:xfrm>
            <a:prstGeom prst="line">
              <a:avLst/>
            </a:prstGeom>
            <a:ln w="4826">
              <a:solidFill>
                <a:srgbClr val="D2C7D1"/>
              </a:solidFill>
            </a:ln>
            <a:effectLst/>
          </p:spPr>
          <p:style>
            <a:lnRef idx="2">
              <a:schemeClr val="accent1"/>
            </a:lnRef>
            <a:fillRef idx="0">
              <a:schemeClr val="accent1"/>
            </a:fillRef>
            <a:effectRef idx="0">
              <a:schemeClr val="accent1"/>
            </a:effectRef>
            <a:fontRef idx="minor">
              <a:schemeClr val="tx1"/>
            </a:fontRef>
          </p:style>
        </p:cxnSp>
        <p:cxnSp>
          <p:nvCxnSpPr>
            <p:cNvPr id="169" name="Connector 148">
              <a:extLst>
                <a:ext uri="{FF2B5EF4-FFF2-40B4-BE49-F238E27FC236}">
                  <a16:creationId xmlns:a16="http://schemas.microsoft.com/office/drawing/2014/main" id="{4A907824-24ED-A738-219C-2C96AEF9D0F4}"/>
                </a:ext>
              </a:extLst>
            </p:cNvPr>
            <p:cNvCxnSpPr/>
            <p:nvPr/>
          </p:nvCxnSpPr>
          <p:spPr>
            <a:xfrm>
              <a:off x="4498848" y="2885846"/>
              <a:ext cx="384048" cy="77724"/>
            </a:xfrm>
            <a:prstGeom prst="line">
              <a:avLst/>
            </a:prstGeom>
            <a:ln w="11430">
              <a:solidFill>
                <a:srgbClr val="72506E"/>
              </a:solidFill>
            </a:ln>
            <a:effectLst/>
          </p:spPr>
          <p:style>
            <a:lnRef idx="2">
              <a:schemeClr val="accent1"/>
            </a:lnRef>
            <a:fillRef idx="0">
              <a:schemeClr val="accent1"/>
            </a:fillRef>
            <a:effectRef idx="0">
              <a:schemeClr val="accent1"/>
            </a:effectRef>
            <a:fontRef idx="minor">
              <a:schemeClr val="tx1"/>
            </a:fontRef>
          </p:style>
        </p:cxnSp>
        <p:cxnSp>
          <p:nvCxnSpPr>
            <p:cNvPr id="170" name="Connector 149">
              <a:extLst>
                <a:ext uri="{FF2B5EF4-FFF2-40B4-BE49-F238E27FC236}">
                  <a16:creationId xmlns:a16="http://schemas.microsoft.com/office/drawing/2014/main" id="{3794B438-8EE1-27DE-DDF1-665E8409399B}"/>
                </a:ext>
              </a:extLst>
            </p:cNvPr>
            <p:cNvCxnSpPr/>
            <p:nvPr/>
          </p:nvCxnSpPr>
          <p:spPr>
            <a:xfrm>
              <a:off x="4882896" y="2963570"/>
              <a:ext cx="0" cy="320040"/>
            </a:xfrm>
            <a:prstGeom prst="line">
              <a:avLst/>
            </a:prstGeom>
            <a:ln w="11430">
              <a:solidFill>
                <a:srgbClr val="72506E"/>
              </a:solidFill>
            </a:ln>
            <a:effectLst/>
          </p:spPr>
          <p:style>
            <a:lnRef idx="2">
              <a:schemeClr val="accent1"/>
            </a:lnRef>
            <a:fillRef idx="0">
              <a:schemeClr val="accent1"/>
            </a:fillRef>
            <a:effectRef idx="0">
              <a:schemeClr val="accent1"/>
            </a:effectRef>
            <a:fontRef idx="minor">
              <a:schemeClr val="tx1"/>
            </a:fontRef>
          </p:style>
        </p:cxnSp>
        <p:cxnSp>
          <p:nvCxnSpPr>
            <p:cNvPr id="171" name="Connector 150">
              <a:extLst>
                <a:ext uri="{FF2B5EF4-FFF2-40B4-BE49-F238E27FC236}">
                  <a16:creationId xmlns:a16="http://schemas.microsoft.com/office/drawing/2014/main" id="{B89A6A82-57D0-62EA-9EA1-8F88662286B0}"/>
                </a:ext>
              </a:extLst>
            </p:cNvPr>
            <p:cNvCxnSpPr/>
            <p:nvPr/>
          </p:nvCxnSpPr>
          <p:spPr>
            <a:xfrm flipH="1" flipV="1">
              <a:off x="4498848" y="3205886"/>
              <a:ext cx="384048" cy="77724"/>
            </a:xfrm>
            <a:prstGeom prst="line">
              <a:avLst/>
            </a:prstGeom>
            <a:ln w="11430">
              <a:solidFill>
                <a:srgbClr val="72506E"/>
              </a:solidFill>
            </a:ln>
            <a:effectLst/>
          </p:spPr>
          <p:style>
            <a:lnRef idx="2">
              <a:schemeClr val="accent1"/>
            </a:lnRef>
            <a:fillRef idx="0">
              <a:schemeClr val="accent1"/>
            </a:fillRef>
            <a:effectRef idx="0">
              <a:schemeClr val="accent1"/>
            </a:effectRef>
            <a:fontRef idx="minor">
              <a:schemeClr val="tx1"/>
            </a:fontRef>
          </p:style>
        </p:cxnSp>
        <p:cxnSp>
          <p:nvCxnSpPr>
            <p:cNvPr id="172" name="Connector 151">
              <a:extLst>
                <a:ext uri="{FF2B5EF4-FFF2-40B4-BE49-F238E27FC236}">
                  <a16:creationId xmlns:a16="http://schemas.microsoft.com/office/drawing/2014/main" id="{05E8F2F4-7FE6-428E-C437-2B42ED9AD4FF}"/>
                </a:ext>
              </a:extLst>
            </p:cNvPr>
            <p:cNvCxnSpPr/>
            <p:nvPr/>
          </p:nvCxnSpPr>
          <p:spPr>
            <a:xfrm flipV="1">
              <a:off x="4498848" y="2885846"/>
              <a:ext cx="0" cy="320040"/>
            </a:xfrm>
            <a:prstGeom prst="line">
              <a:avLst/>
            </a:prstGeom>
            <a:ln w="11430">
              <a:solidFill>
                <a:srgbClr val="72506E"/>
              </a:solidFill>
            </a:ln>
            <a:effectLst/>
          </p:spPr>
          <p:style>
            <a:lnRef idx="2">
              <a:schemeClr val="accent1"/>
            </a:lnRef>
            <a:fillRef idx="0">
              <a:schemeClr val="accent1"/>
            </a:fillRef>
            <a:effectRef idx="0">
              <a:schemeClr val="accent1"/>
            </a:effectRef>
            <a:fontRef idx="minor">
              <a:schemeClr val="tx1"/>
            </a:fontRef>
          </p:style>
        </p:cxnSp>
        <p:sp>
          <p:nvSpPr>
            <p:cNvPr id="173" name="filter 1 slice 2 / top">
              <a:extLst>
                <a:ext uri="{FF2B5EF4-FFF2-40B4-BE49-F238E27FC236}">
                  <a16:creationId xmlns:a16="http://schemas.microsoft.com/office/drawing/2014/main" id="{3418E58B-D358-E56E-280A-EFB0C22E2F48}"/>
                </a:ext>
              </a:extLst>
            </p:cNvPr>
            <p:cNvSpPr/>
            <p:nvPr/>
          </p:nvSpPr>
          <p:spPr>
            <a:xfrm>
              <a:off x="4434840" y="2914193"/>
              <a:ext cx="405994" cy="92354"/>
            </a:xfrm>
            <a:custGeom>
              <a:avLst/>
              <a:gdLst/>
              <a:ahLst/>
              <a:cxnLst/>
              <a:rect l="l" t="t" r="r" b="b"/>
              <a:pathLst>
                <a:path w="405994" h="92354">
                  <a:moveTo>
                    <a:pt x="21946" y="0"/>
                  </a:moveTo>
                  <a:lnTo>
                    <a:pt x="405994" y="77724"/>
                  </a:lnTo>
                  <a:lnTo>
                    <a:pt x="384048" y="92354"/>
                  </a:lnTo>
                  <a:lnTo>
                    <a:pt x="0" y="14630"/>
                  </a:lnTo>
                  <a:close/>
                </a:path>
              </a:pathLst>
            </a:custGeom>
            <a:solidFill>
              <a:srgbClr val="DCCFDB"/>
            </a:solidFill>
            <a:ln w="8255">
              <a:solidFill>
                <a:srgbClr val="72506E"/>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74" name="filter 1 slice 2 / side">
              <a:extLst>
                <a:ext uri="{FF2B5EF4-FFF2-40B4-BE49-F238E27FC236}">
                  <a16:creationId xmlns:a16="http://schemas.microsoft.com/office/drawing/2014/main" id="{20DCCEA4-B5BE-B67B-178F-E9724EC899A7}"/>
                </a:ext>
              </a:extLst>
            </p:cNvPr>
            <p:cNvSpPr/>
            <p:nvPr/>
          </p:nvSpPr>
          <p:spPr>
            <a:xfrm>
              <a:off x="4818888" y="2991917"/>
              <a:ext cx="21946" cy="334670"/>
            </a:xfrm>
            <a:custGeom>
              <a:avLst/>
              <a:gdLst/>
              <a:ahLst/>
              <a:cxnLst/>
              <a:rect l="l" t="t" r="r" b="b"/>
              <a:pathLst>
                <a:path w="21946" h="334670">
                  <a:moveTo>
                    <a:pt x="0" y="14630"/>
                  </a:moveTo>
                  <a:lnTo>
                    <a:pt x="21946" y="0"/>
                  </a:lnTo>
                  <a:lnTo>
                    <a:pt x="21946" y="320040"/>
                  </a:lnTo>
                  <a:lnTo>
                    <a:pt x="0" y="334670"/>
                  </a:lnTo>
                  <a:close/>
                </a:path>
              </a:pathLst>
            </a:custGeom>
            <a:solidFill>
              <a:srgbClr val="C3ABC0"/>
            </a:solidFill>
            <a:ln w="8255">
              <a:solidFill>
                <a:srgbClr val="72506E"/>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75" name="filter 1 slice 2 / face">
              <a:extLst>
                <a:ext uri="{FF2B5EF4-FFF2-40B4-BE49-F238E27FC236}">
                  <a16:creationId xmlns:a16="http://schemas.microsoft.com/office/drawing/2014/main" id="{5D535B10-AE2A-AFAD-90A2-ECC09777B785}"/>
                </a:ext>
              </a:extLst>
            </p:cNvPr>
            <p:cNvSpPr/>
            <p:nvPr/>
          </p:nvSpPr>
          <p:spPr>
            <a:xfrm>
              <a:off x="4434840" y="2928823"/>
              <a:ext cx="384048" cy="397764"/>
            </a:xfrm>
            <a:custGeom>
              <a:avLst/>
              <a:gdLst/>
              <a:ahLst/>
              <a:cxnLst/>
              <a:rect l="l" t="t" r="r" b="b"/>
              <a:pathLst>
                <a:path w="384048" h="397764">
                  <a:moveTo>
                    <a:pt x="0" y="0"/>
                  </a:moveTo>
                  <a:lnTo>
                    <a:pt x="384048" y="77724"/>
                  </a:lnTo>
                  <a:lnTo>
                    <a:pt x="384048" y="397764"/>
                  </a:lnTo>
                  <a:lnTo>
                    <a:pt x="0" y="320040"/>
                  </a:lnTo>
                  <a:close/>
                </a:path>
              </a:pathLst>
            </a:custGeom>
            <a:solidFill>
              <a:srgbClr val="E5DAE3"/>
            </a:solidFill>
            <a:ln w="10160">
              <a:solidFill>
                <a:srgbClr val="72506E"/>
              </a:solidFill>
            </a:ln>
            <a:effectLst>
              <a:outerShdw blurRad="35000" dist="18000" dir="2700000" algn="ctr" rotWithShape="0">
                <a:srgbClr val="000000">
                  <a:alpha val="12000"/>
                </a:srgbClr>
              </a:outerShdw>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76" name="filter 1 slice 2 / row 1 col 1">
              <a:extLst>
                <a:ext uri="{FF2B5EF4-FFF2-40B4-BE49-F238E27FC236}">
                  <a16:creationId xmlns:a16="http://schemas.microsoft.com/office/drawing/2014/main" id="{4DE5EA12-7ABB-6217-B92A-94AB6AE89120}"/>
                </a:ext>
              </a:extLst>
            </p:cNvPr>
            <p:cNvSpPr/>
            <p:nvPr/>
          </p:nvSpPr>
          <p:spPr>
            <a:xfrm>
              <a:off x="4434840" y="2928823"/>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DBCCD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77" name="filter 1 slice 2 / row 1 col 2">
              <a:extLst>
                <a:ext uri="{FF2B5EF4-FFF2-40B4-BE49-F238E27FC236}">
                  <a16:creationId xmlns:a16="http://schemas.microsoft.com/office/drawing/2014/main" id="{BB18A6D9-5F46-AB82-814D-2F8FB13F1D13}"/>
                </a:ext>
              </a:extLst>
            </p:cNvPr>
            <p:cNvSpPr/>
            <p:nvPr/>
          </p:nvSpPr>
          <p:spPr>
            <a:xfrm>
              <a:off x="4562856" y="2954731"/>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C3ABC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78" name="filter 1 slice 2 / row 1 col 3">
              <a:extLst>
                <a:ext uri="{FF2B5EF4-FFF2-40B4-BE49-F238E27FC236}">
                  <a16:creationId xmlns:a16="http://schemas.microsoft.com/office/drawing/2014/main" id="{2290554E-4369-CC58-0580-483578DB1549}"/>
                </a:ext>
              </a:extLst>
            </p:cNvPr>
            <p:cNvSpPr/>
            <p:nvPr/>
          </p:nvSpPr>
          <p:spPr>
            <a:xfrm>
              <a:off x="4690872" y="2980639"/>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DBCCD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79" name="filter 1 slice 2 / row 2 col 1">
              <a:extLst>
                <a:ext uri="{FF2B5EF4-FFF2-40B4-BE49-F238E27FC236}">
                  <a16:creationId xmlns:a16="http://schemas.microsoft.com/office/drawing/2014/main" id="{AE7C8FFB-E523-007C-DC4F-9224F20038D5}"/>
                </a:ext>
              </a:extLst>
            </p:cNvPr>
            <p:cNvSpPr/>
            <p:nvPr/>
          </p:nvSpPr>
          <p:spPr>
            <a:xfrm>
              <a:off x="4434840" y="3035503"/>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C3ABC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80" name="filter 1 slice 2 / row 2 col 2">
              <a:extLst>
                <a:ext uri="{FF2B5EF4-FFF2-40B4-BE49-F238E27FC236}">
                  <a16:creationId xmlns:a16="http://schemas.microsoft.com/office/drawing/2014/main" id="{14FD1CFF-AEFE-8590-6858-A7A3357802BE}"/>
                </a:ext>
              </a:extLst>
            </p:cNvPr>
            <p:cNvSpPr/>
            <p:nvPr/>
          </p:nvSpPr>
          <p:spPr>
            <a:xfrm>
              <a:off x="4562856" y="3061411"/>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A885A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81" name="filter 1 slice 2 / row 2 col 3">
              <a:extLst>
                <a:ext uri="{FF2B5EF4-FFF2-40B4-BE49-F238E27FC236}">
                  <a16:creationId xmlns:a16="http://schemas.microsoft.com/office/drawing/2014/main" id="{A5D60507-F0F7-0F52-262C-1E119F50B3D3}"/>
                </a:ext>
              </a:extLst>
            </p:cNvPr>
            <p:cNvSpPr/>
            <p:nvPr/>
          </p:nvSpPr>
          <p:spPr>
            <a:xfrm>
              <a:off x="4690872" y="3087319"/>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C3ABC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82" name="filter 1 slice 2 / row 3 col 1">
              <a:extLst>
                <a:ext uri="{FF2B5EF4-FFF2-40B4-BE49-F238E27FC236}">
                  <a16:creationId xmlns:a16="http://schemas.microsoft.com/office/drawing/2014/main" id="{D3565B82-948D-1FF4-06FE-93BFA2653CD3}"/>
                </a:ext>
              </a:extLst>
            </p:cNvPr>
            <p:cNvSpPr/>
            <p:nvPr/>
          </p:nvSpPr>
          <p:spPr>
            <a:xfrm>
              <a:off x="4434840" y="3142183"/>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DBCCD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83" name="filter 1 slice 2 / row 3 col 2">
              <a:extLst>
                <a:ext uri="{FF2B5EF4-FFF2-40B4-BE49-F238E27FC236}">
                  <a16:creationId xmlns:a16="http://schemas.microsoft.com/office/drawing/2014/main" id="{508D6344-51FC-1B31-929D-95E8AEDCB912}"/>
                </a:ext>
              </a:extLst>
            </p:cNvPr>
            <p:cNvSpPr/>
            <p:nvPr/>
          </p:nvSpPr>
          <p:spPr>
            <a:xfrm>
              <a:off x="4562856" y="3168091"/>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C3ABC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84" name="filter 1 slice 2 / row 3 col 3">
              <a:extLst>
                <a:ext uri="{FF2B5EF4-FFF2-40B4-BE49-F238E27FC236}">
                  <a16:creationId xmlns:a16="http://schemas.microsoft.com/office/drawing/2014/main" id="{2665FE58-7BF6-87D6-74E4-8F193D63A812}"/>
                </a:ext>
              </a:extLst>
            </p:cNvPr>
            <p:cNvSpPr/>
            <p:nvPr/>
          </p:nvSpPr>
          <p:spPr>
            <a:xfrm>
              <a:off x="4690872" y="3193999"/>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DBCCD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185" name="Connector 164">
              <a:extLst>
                <a:ext uri="{FF2B5EF4-FFF2-40B4-BE49-F238E27FC236}">
                  <a16:creationId xmlns:a16="http://schemas.microsoft.com/office/drawing/2014/main" id="{3CA82B79-98AC-118C-20E8-72BA80B03872}"/>
                </a:ext>
              </a:extLst>
            </p:cNvPr>
            <p:cNvCxnSpPr/>
            <p:nvPr/>
          </p:nvCxnSpPr>
          <p:spPr>
            <a:xfrm>
              <a:off x="4562856" y="2954731"/>
              <a:ext cx="0" cy="320040"/>
            </a:xfrm>
            <a:prstGeom prst="line">
              <a:avLst/>
            </a:prstGeom>
            <a:ln w="4826">
              <a:solidFill>
                <a:srgbClr val="D2C7D1"/>
              </a:solidFill>
            </a:ln>
            <a:effectLst/>
          </p:spPr>
          <p:style>
            <a:lnRef idx="2">
              <a:schemeClr val="accent1"/>
            </a:lnRef>
            <a:fillRef idx="0">
              <a:schemeClr val="accent1"/>
            </a:fillRef>
            <a:effectRef idx="0">
              <a:schemeClr val="accent1"/>
            </a:effectRef>
            <a:fontRef idx="minor">
              <a:schemeClr val="tx1"/>
            </a:fontRef>
          </p:style>
        </p:cxnSp>
        <p:cxnSp>
          <p:nvCxnSpPr>
            <p:cNvPr id="186" name="Connector 165">
              <a:extLst>
                <a:ext uri="{FF2B5EF4-FFF2-40B4-BE49-F238E27FC236}">
                  <a16:creationId xmlns:a16="http://schemas.microsoft.com/office/drawing/2014/main" id="{3D355348-5EE2-C8A5-BDE5-96B8FF712F65}"/>
                </a:ext>
              </a:extLst>
            </p:cNvPr>
            <p:cNvCxnSpPr/>
            <p:nvPr/>
          </p:nvCxnSpPr>
          <p:spPr>
            <a:xfrm>
              <a:off x="4690872" y="2980639"/>
              <a:ext cx="0" cy="320040"/>
            </a:xfrm>
            <a:prstGeom prst="line">
              <a:avLst/>
            </a:prstGeom>
            <a:ln w="4826">
              <a:solidFill>
                <a:srgbClr val="D2C7D1"/>
              </a:solidFill>
            </a:ln>
            <a:effectLst/>
          </p:spPr>
          <p:style>
            <a:lnRef idx="2">
              <a:schemeClr val="accent1"/>
            </a:lnRef>
            <a:fillRef idx="0">
              <a:schemeClr val="accent1"/>
            </a:fillRef>
            <a:effectRef idx="0">
              <a:schemeClr val="accent1"/>
            </a:effectRef>
            <a:fontRef idx="minor">
              <a:schemeClr val="tx1"/>
            </a:fontRef>
          </p:style>
        </p:cxnSp>
        <p:cxnSp>
          <p:nvCxnSpPr>
            <p:cNvPr id="187" name="Connector 166">
              <a:extLst>
                <a:ext uri="{FF2B5EF4-FFF2-40B4-BE49-F238E27FC236}">
                  <a16:creationId xmlns:a16="http://schemas.microsoft.com/office/drawing/2014/main" id="{62172676-A650-C86A-916D-2B5E73405A71}"/>
                </a:ext>
              </a:extLst>
            </p:cNvPr>
            <p:cNvCxnSpPr/>
            <p:nvPr/>
          </p:nvCxnSpPr>
          <p:spPr>
            <a:xfrm>
              <a:off x="4434840" y="3035503"/>
              <a:ext cx="384048" cy="77724"/>
            </a:xfrm>
            <a:prstGeom prst="line">
              <a:avLst/>
            </a:prstGeom>
            <a:ln w="4826">
              <a:solidFill>
                <a:srgbClr val="D2C7D1"/>
              </a:solidFill>
            </a:ln>
            <a:effectLst/>
          </p:spPr>
          <p:style>
            <a:lnRef idx="2">
              <a:schemeClr val="accent1"/>
            </a:lnRef>
            <a:fillRef idx="0">
              <a:schemeClr val="accent1"/>
            </a:fillRef>
            <a:effectRef idx="0">
              <a:schemeClr val="accent1"/>
            </a:effectRef>
            <a:fontRef idx="minor">
              <a:schemeClr val="tx1"/>
            </a:fontRef>
          </p:style>
        </p:cxnSp>
        <p:cxnSp>
          <p:nvCxnSpPr>
            <p:cNvPr id="188" name="Connector 167">
              <a:extLst>
                <a:ext uri="{FF2B5EF4-FFF2-40B4-BE49-F238E27FC236}">
                  <a16:creationId xmlns:a16="http://schemas.microsoft.com/office/drawing/2014/main" id="{FAD8362D-4157-F07B-1E5B-398F8189558F}"/>
                </a:ext>
              </a:extLst>
            </p:cNvPr>
            <p:cNvCxnSpPr/>
            <p:nvPr/>
          </p:nvCxnSpPr>
          <p:spPr>
            <a:xfrm>
              <a:off x="4434840" y="3142183"/>
              <a:ext cx="384048" cy="77724"/>
            </a:xfrm>
            <a:prstGeom prst="line">
              <a:avLst/>
            </a:prstGeom>
            <a:ln w="4826">
              <a:solidFill>
                <a:srgbClr val="D2C7D1"/>
              </a:solidFill>
            </a:ln>
            <a:effectLst/>
          </p:spPr>
          <p:style>
            <a:lnRef idx="2">
              <a:schemeClr val="accent1"/>
            </a:lnRef>
            <a:fillRef idx="0">
              <a:schemeClr val="accent1"/>
            </a:fillRef>
            <a:effectRef idx="0">
              <a:schemeClr val="accent1"/>
            </a:effectRef>
            <a:fontRef idx="minor">
              <a:schemeClr val="tx1"/>
            </a:fontRef>
          </p:style>
        </p:cxnSp>
        <p:cxnSp>
          <p:nvCxnSpPr>
            <p:cNvPr id="189" name="Connector 168">
              <a:extLst>
                <a:ext uri="{FF2B5EF4-FFF2-40B4-BE49-F238E27FC236}">
                  <a16:creationId xmlns:a16="http://schemas.microsoft.com/office/drawing/2014/main" id="{D8B2C2EE-FF18-8A2B-F527-1CFDA1855C4E}"/>
                </a:ext>
              </a:extLst>
            </p:cNvPr>
            <p:cNvCxnSpPr/>
            <p:nvPr/>
          </p:nvCxnSpPr>
          <p:spPr>
            <a:xfrm>
              <a:off x="4434840" y="2928823"/>
              <a:ext cx="384048" cy="77724"/>
            </a:xfrm>
            <a:prstGeom prst="line">
              <a:avLst/>
            </a:prstGeom>
            <a:ln w="11430">
              <a:solidFill>
                <a:srgbClr val="72506E"/>
              </a:solidFill>
            </a:ln>
            <a:effectLst/>
          </p:spPr>
          <p:style>
            <a:lnRef idx="2">
              <a:schemeClr val="accent1"/>
            </a:lnRef>
            <a:fillRef idx="0">
              <a:schemeClr val="accent1"/>
            </a:fillRef>
            <a:effectRef idx="0">
              <a:schemeClr val="accent1"/>
            </a:effectRef>
            <a:fontRef idx="minor">
              <a:schemeClr val="tx1"/>
            </a:fontRef>
          </p:style>
        </p:cxnSp>
        <p:cxnSp>
          <p:nvCxnSpPr>
            <p:cNvPr id="190" name="Connector 169">
              <a:extLst>
                <a:ext uri="{FF2B5EF4-FFF2-40B4-BE49-F238E27FC236}">
                  <a16:creationId xmlns:a16="http://schemas.microsoft.com/office/drawing/2014/main" id="{65BF5B4B-7717-9AFD-78BF-7705C1E5AF47}"/>
                </a:ext>
              </a:extLst>
            </p:cNvPr>
            <p:cNvCxnSpPr/>
            <p:nvPr/>
          </p:nvCxnSpPr>
          <p:spPr>
            <a:xfrm>
              <a:off x="4818888" y="3006547"/>
              <a:ext cx="0" cy="320040"/>
            </a:xfrm>
            <a:prstGeom prst="line">
              <a:avLst/>
            </a:prstGeom>
            <a:ln w="11430">
              <a:solidFill>
                <a:srgbClr val="72506E"/>
              </a:solidFill>
            </a:ln>
            <a:effectLst/>
          </p:spPr>
          <p:style>
            <a:lnRef idx="2">
              <a:schemeClr val="accent1"/>
            </a:lnRef>
            <a:fillRef idx="0">
              <a:schemeClr val="accent1"/>
            </a:fillRef>
            <a:effectRef idx="0">
              <a:schemeClr val="accent1"/>
            </a:effectRef>
            <a:fontRef idx="minor">
              <a:schemeClr val="tx1"/>
            </a:fontRef>
          </p:style>
        </p:cxnSp>
        <p:cxnSp>
          <p:nvCxnSpPr>
            <p:cNvPr id="191" name="Connector 170">
              <a:extLst>
                <a:ext uri="{FF2B5EF4-FFF2-40B4-BE49-F238E27FC236}">
                  <a16:creationId xmlns:a16="http://schemas.microsoft.com/office/drawing/2014/main" id="{6A2CDA7B-1E14-417C-C8E7-30A9A7041C05}"/>
                </a:ext>
              </a:extLst>
            </p:cNvPr>
            <p:cNvCxnSpPr/>
            <p:nvPr/>
          </p:nvCxnSpPr>
          <p:spPr>
            <a:xfrm flipH="1" flipV="1">
              <a:off x="4434840" y="3248863"/>
              <a:ext cx="384048" cy="77724"/>
            </a:xfrm>
            <a:prstGeom prst="line">
              <a:avLst/>
            </a:prstGeom>
            <a:ln w="11430">
              <a:solidFill>
                <a:srgbClr val="72506E"/>
              </a:solidFill>
            </a:ln>
            <a:effectLst/>
          </p:spPr>
          <p:style>
            <a:lnRef idx="2">
              <a:schemeClr val="accent1"/>
            </a:lnRef>
            <a:fillRef idx="0">
              <a:schemeClr val="accent1"/>
            </a:fillRef>
            <a:effectRef idx="0">
              <a:schemeClr val="accent1"/>
            </a:effectRef>
            <a:fontRef idx="minor">
              <a:schemeClr val="tx1"/>
            </a:fontRef>
          </p:style>
        </p:cxnSp>
        <p:cxnSp>
          <p:nvCxnSpPr>
            <p:cNvPr id="192" name="Connector 171">
              <a:extLst>
                <a:ext uri="{FF2B5EF4-FFF2-40B4-BE49-F238E27FC236}">
                  <a16:creationId xmlns:a16="http://schemas.microsoft.com/office/drawing/2014/main" id="{8BAB1C8E-0089-D470-6F79-3E1316C3248D}"/>
                </a:ext>
              </a:extLst>
            </p:cNvPr>
            <p:cNvCxnSpPr/>
            <p:nvPr/>
          </p:nvCxnSpPr>
          <p:spPr>
            <a:xfrm flipV="1">
              <a:off x="4434840" y="2928823"/>
              <a:ext cx="0" cy="320040"/>
            </a:xfrm>
            <a:prstGeom prst="line">
              <a:avLst/>
            </a:prstGeom>
            <a:ln w="11430">
              <a:solidFill>
                <a:srgbClr val="72506E"/>
              </a:solidFill>
            </a:ln>
            <a:effectLst/>
          </p:spPr>
          <p:style>
            <a:lnRef idx="2">
              <a:schemeClr val="accent1"/>
            </a:lnRef>
            <a:fillRef idx="0">
              <a:schemeClr val="accent1"/>
            </a:fillRef>
            <a:effectRef idx="0">
              <a:schemeClr val="accent1"/>
            </a:effectRef>
            <a:fontRef idx="minor">
              <a:schemeClr val="tx1"/>
            </a:fontRef>
          </p:style>
        </p:cxnSp>
        <p:sp>
          <p:nvSpPr>
            <p:cNvPr id="193" name="filter 1 slice 1 / top">
              <a:extLst>
                <a:ext uri="{FF2B5EF4-FFF2-40B4-BE49-F238E27FC236}">
                  <a16:creationId xmlns:a16="http://schemas.microsoft.com/office/drawing/2014/main" id="{64B56057-1C19-E583-08D1-E2A6EB48B823}"/>
                </a:ext>
              </a:extLst>
            </p:cNvPr>
            <p:cNvSpPr/>
            <p:nvPr/>
          </p:nvSpPr>
          <p:spPr>
            <a:xfrm>
              <a:off x="4370832" y="2957170"/>
              <a:ext cx="405994" cy="92354"/>
            </a:xfrm>
            <a:custGeom>
              <a:avLst/>
              <a:gdLst/>
              <a:ahLst/>
              <a:cxnLst/>
              <a:rect l="l" t="t" r="r" b="b"/>
              <a:pathLst>
                <a:path w="405994" h="92354">
                  <a:moveTo>
                    <a:pt x="21946" y="0"/>
                  </a:moveTo>
                  <a:lnTo>
                    <a:pt x="405994" y="77724"/>
                  </a:lnTo>
                  <a:lnTo>
                    <a:pt x="384048" y="92354"/>
                  </a:lnTo>
                  <a:lnTo>
                    <a:pt x="0" y="14630"/>
                  </a:lnTo>
                  <a:close/>
                </a:path>
              </a:pathLst>
            </a:custGeom>
            <a:solidFill>
              <a:srgbClr val="DCCFDB"/>
            </a:solidFill>
            <a:ln w="8255">
              <a:solidFill>
                <a:srgbClr val="72506E"/>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94" name="filter 1 slice 1 / side">
              <a:extLst>
                <a:ext uri="{FF2B5EF4-FFF2-40B4-BE49-F238E27FC236}">
                  <a16:creationId xmlns:a16="http://schemas.microsoft.com/office/drawing/2014/main" id="{44B361C0-E117-497B-4D3C-EB5880BD93F4}"/>
                </a:ext>
              </a:extLst>
            </p:cNvPr>
            <p:cNvSpPr/>
            <p:nvPr/>
          </p:nvSpPr>
          <p:spPr>
            <a:xfrm>
              <a:off x="4754880" y="3034894"/>
              <a:ext cx="21946" cy="334670"/>
            </a:xfrm>
            <a:custGeom>
              <a:avLst/>
              <a:gdLst/>
              <a:ahLst/>
              <a:cxnLst/>
              <a:rect l="l" t="t" r="r" b="b"/>
              <a:pathLst>
                <a:path w="21946" h="334670">
                  <a:moveTo>
                    <a:pt x="0" y="14630"/>
                  </a:moveTo>
                  <a:lnTo>
                    <a:pt x="21946" y="0"/>
                  </a:lnTo>
                  <a:lnTo>
                    <a:pt x="21946" y="320040"/>
                  </a:lnTo>
                  <a:lnTo>
                    <a:pt x="0" y="334670"/>
                  </a:lnTo>
                  <a:close/>
                </a:path>
              </a:pathLst>
            </a:custGeom>
            <a:solidFill>
              <a:srgbClr val="C3ABC0"/>
            </a:solidFill>
            <a:ln w="8255">
              <a:solidFill>
                <a:srgbClr val="72506E"/>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95" name="filter 1 slice 1 / face">
              <a:extLst>
                <a:ext uri="{FF2B5EF4-FFF2-40B4-BE49-F238E27FC236}">
                  <a16:creationId xmlns:a16="http://schemas.microsoft.com/office/drawing/2014/main" id="{5618DD10-345A-5A8F-0A73-4533601EA74F}"/>
                </a:ext>
              </a:extLst>
            </p:cNvPr>
            <p:cNvSpPr/>
            <p:nvPr/>
          </p:nvSpPr>
          <p:spPr>
            <a:xfrm>
              <a:off x="4370832" y="2971800"/>
              <a:ext cx="384048" cy="397764"/>
            </a:xfrm>
            <a:custGeom>
              <a:avLst/>
              <a:gdLst/>
              <a:ahLst/>
              <a:cxnLst/>
              <a:rect l="l" t="t" r="r" b="b"/>
              <a:pathLst>
                <a:path w="384048" h="397764">
                  <a:moveTo>
                    <a:pt x="0" y="0"/>
                  </a:moveTo>
                  <a:lnTo>
                    <a:pt x="384048" y="77724"/>
                  </a:lnTo>
                  <a:lnTo>
                    <a:pt x="384048" y="397764"/>
                  </a:lnTo>
                  <a:lnTo>
                    <a:pt x="0" y="320040"/>
                  </a:lnTo>
                  <a:close/>
                </a:path>
              </a:pathLst>
            </a:custGeom>
            <a:solidFill>
              <a:srgbClr val="E5DAE3"/>
            </a:solidFill>
            <a:ln w="10160">
              <a:solidFill>
                <a:srgbClr val="72506E"/>
              </a:solidFill>
            </a:ln>
            <a:effectLst>
              <a:outerShdw blurRad="35000" dist="18000" dir="2700000" algn="ctr" rotWithShape="0">
                <a:srgbClr val="000000">
                  <a:alpha val="12000"/>
                </a:srgbClr>
              </a:outerShdw>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96" name="filter 1 slice 1 / row 1 col 1">
              <a:extLst>
                <a:ext uri="{FF2B5EF4-FFF2-40B4-BE49-F238E27FC236}">
                  <a16:creationId xmlns:a16="http://schemas.microsoft.com/office/drawing/2014/main" id="{18B3561A-1DCE-28E8-3711-538EDA38D25F}"/>
                </a:ext>
              </a:extLst>
            </p:cNvPr>
            <p:cNvSpPr/>
            <p:nvPr/>
          </p:nvSpPr>
          <p:spPr>
            <a:xfrm>
              <a:off x="4370832" y="2971800"/>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DBCCD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97" name="filter 1 slice 1 / row 1 col 2">
              <a:extLst>
                <a:ext uri="{FF2B5EF4-FFF2-40B4-BE49-F238E27FC236}">
                  <a16:creationId xmlns:a16="http://schemas.microsoft.com/office/drawing/2014/main" id="{12ED0BFE-77BD-E5F6-72D5-9F4AED5F420B}"/>
                </a:ext>
              </a:extLst>
            </p:cNvPr>
            <p:cNvSpPr/>
            <p:nvPr/>
          </p:nvSpPr>
          <p:spPr>
            <a:xfrm>
              <a:off x="4498848" y="2997708"/>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C3ABC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98" name="filter 1 slice 1 / row 1 col 3">
              <a:extLst>
                <a:ext uri="{FF2B5EF4-FFF2-40B4-BE49-F238E27FC236}">
                  <a16:creationId xmlns:a16="http://schemas.microsoft.com/office/drawing/2014/main" id="{A90D2AF1-D68E-0EC6-A472-DDB676AFA431}"/>
                </a:ext>
              </a:extLst>
            </p:cNvPr>
            <p:cNvSpPr/>
            <p:nvPr/>
          </p:nvSpPr>
          <p:spPr>
            <a:xfrm>
              <a:off x="4626864" y="3023616"/>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DBCCD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99" name="filter 1 slice 1 / row 2 col 1">
              <a:extLst>
                <a:ext uri="{FF2B5EF4-FFF2-40B4-BE49-F238E27FC236}">
                  <a16:creationId xmlns:a16="http://schemas.microsoft.com/office/drawing/2014/main" id="{DF48A1B1-EB35-948D-2B9B-00F2DCC01168}"/>
                </a:ext>
              </a:extLst>
            </p:cNvPr>
            <p:cNvSpPr/>
            <p:nvPr/>
          </p:nvSpPr>
          <p:spPr>
            <a:xfrm>
              <a:off x="4370832" y="3078480"/>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C3ABC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00" name="filter 1 slice 1 / row 2 col 2">
              <a:extLst>
                <a:ext uri="{FF2B5EF4-FFF2-40B4-BE49-F238E27FC236}">
                  <a16:creationId xmlns:a16="http://schemas.microsoft.com/office/drawing/2014/main" id="{11A74C96-1767-9B63-EDEC-6947D085F9CE}"/>
                </a:ext>
              </a:extLst>
            </p:cNvPr>
            <p:cNvSpPr/>
            <p:nvPr/>
          </p:nvSpPr>
          <p:spPr>
            <a:xfrm>
              <a:off x="4498848" y="3104388"/>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A885A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01" name="filter 1 slice 1 / row 2 col 3">
              <a:extLst>
                <a:ext uri="{FF2B5EF4-FFF2-40B4-BE49-F238E27FC236}">
                  <a16:creationId xmlns:a16="http://schemas.microsoft.com/office/drawing/2014/main" id="{978EDABA-2B1F-8513-41CE-6DDDCF719DE0}"/>
                </a:ext>
              </a:extLst>
            </p:cNvPr>
            <p:cNvSpPr/>
            <p:nvPr/>
          </p:nvSpPr>
          <p:spPr>
            <a:xfrm>
              <a:off x="4626864" y="3130296"/>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C3ABC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02" name="filter 1 slice 1 / row 3 col 1">
              <a:extLst>
                <a:ext uri="{FF2B5EF4-FFF2-40B4-BE49-F238E27FC236}">
                  <a16:creationId xmlns:a16="http://schemas.microsoft.com/office/drawing/2014/main" id="{4014E5FF-83A6-B3EB-0D2D-685695C2AC08}"/>
                </a:ext>
              </a:extLst>
            </p:cNvPr>
            <p:cNvSpPr/>
            <p:nvPr/>
          </p:nvSpPr>
          <p:spPr>
            <a:xfrm>
              <a:off x="4370832" y="3185160"/>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DBCCD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03" name="filter 1 slice 1 / row 3 col 2">
              <a:extLst>
                <a:ext uri="{FF2B5EF4-FFF2-40B4-BE49-F238E27FC236}">
                  <a16:creationId xmlns:a16="http://schemas.microsoft.com/office/drawing/2014/main" id="{8811A563-8143-ED61-2B06-A7B1AD731AD1}"/>
                </a:ext>
              </a:extLst>
            </p:cNvPr>
            <p:cNvSpPr/>
            <p:nvPr/>
          </p:nvSpPr>
          <p:spPr>
            <a:xfrm>
              <a:off x="4498848" y="3211068"/>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C3ABC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04" name="filter 1 slice 1 / row 3 col 3">
              <a:extLst>
                <a:ext uri="{FF2B5EF4-FFF2-40B4-BE49-F238E27FC236}">
                  <a16:creationId xmlns:a16="http://schemas.microsoft.com/office/drawing/2014/main" id="{C68D8444-04B8-D6B8-5E30-7D9703207E83}"/>
                </a:ext>
              </a:extLst>
            </p:cNvPr>
            <p:cNvSpPr/>
            <p:nvPr/>
          </p:nvSpPr>
          <p:spPr>
            <a:xfrm>
              <a:off x="4626864" y="3236976"/>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DBCCD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205" name="Connector 184">
              <a:extLst>
                <a:ext uri="{FF2B5EF4-FFF2-40B4-BE49-F238E27FC236}">
                  <a16:creationId xmlns:a16="http://schemas.microsoft.com/office/drawing/2014/main" id="{9B7EBE21-970F-3F3C-62C5-7EBBA7C48E09}"/>
                </a:ext>
              </a:extLst>
            </p:cNvPr>
            <p:cNvCxnSpPr/>
            <p:nvPr/>
          </p:nvCxnSpPr>
          <p:spPr>
            <a:xfrm>
              <a:off x="4498848" y="2997708"/>
              <a:ext cx="0" cy="320040"/>
            </a:xfrm>
            <a:prstGeom prst="line">
              <a:avLst/>
            </a:prstGeom>
            <a:ln w="4826">
              <a:solidFill>
                <a:srgbClr val="D2C7D1"/>
              </a:solidFill>
            </a:ln>
            <a:effectLst/>
          </p:spPr>
          <p:style>
            <a:lnRef idx="2">
              <a:schemeClr val="accent1"/>
            </a:lnRef>
            <a:fillRef idx="0">
              <a:schemeClr val="accent1"/>
            </a:fillRef>
            <a:effectRef idx="0">
              <a:schemeClr val="accent1"/>
            </a:effectRef>
            <a:fontRef idx="minor">
              <a:schemeClr val="tx1"/>
            </a:fontRef>
          </p:style>
        </p:cxnSp>
        <p:cxnSp>
          <p:nvCxnSpPr>
            <p:cNvPr id="206" name="Connector 185">
              <a:extLst>
                <a:ext uri="{FF2B5EF4-FFF2-40B4-BE49-F238E27FC236}">
                  <a16:creationId xmlns:a16="http://schemas.microsoft.com/office/drawing/2014/main" id="{408D7DC1-E406-5B60-378F-4017684F403C}"/>
                </a:ext>
              </a:extLst>
            </p:cNvPr>
            <p:cNvCxnSpPr/>
            <p:nvPr/>
          </p:nvCxnSpPr>
          <p:spPr>
            <a:xfrm>
              <a:off x="4626864" y="3023616"/>
              <a:ext cx="0" cy="320040"/>
            </a:xfrm>
            <a:prstGeom prst="line">
              <a:avLst/>
            </a:prstGeom>
            <a:ln w="4826">
              <a:solidFill>
                <a:srgbClr val="D2C7D1"/>
              </a:solidFill>
            </a:ln>
            <a:effectLst/>
          </p:spPr>
          <p:style>
            <a:lnRef idx="2">
              <a:schemeClr val="accent1"/>
            </a:lnRef>
            <a:fillRef idx="0">
              <a:schemeClr val="accent1"/>
            </a:fillRef>
            <a:effectRef idx="0">
              <a:schemeClr val="accent1"/>
            </a:effectRef>
            <a:fontRef idx="minor">
              <a:schemeClr val="tx1"/>
            </a:fontRef>
          </p:style>
        </p:cxnSp>
        <p:cxnSp>
          <p:nvCxnSpPr>
            <p:cNvPr id="207" name="Connector 186">
              <a:extLst>
                <a:ext uri="{FF2B5EF4-FFF2-40B4-BE49-F238E27FC236}">
                  <a16:creationId xmlns:a16="http://schemas.microsoft.com/office/drawing/2014/main" id="{68EF173E-0EFF-2E62-409A-175233764821}"/>
                </a:ext>
              </a:extLst>
            </p:cNvPr>
            <p:cNvCxnSpPr/>
            <p:nvPr/>
          </p:nvCxnSpPr>
          <p:spPr>
            <a:xfrm>
              <a:off x="4370832" y="3078480"/>
              <a:ext cx="384048" cy="77724"/>
            </a:xfrm>
            <a:prstGeom prst="line">
              <a:avLst/>
            </a:prstGeom>
            <a:ln w="4826">
              <a:solidFill>
                <a:srgbClr val="D2C7D1"/>
              </a:solidFill>
            </a:ln>
            <a:effectLst/>
          </p:spPr>
          <p:style>
            <a:lnRef idx="2">
              <a:schemeClr val="accent1"/>
            </a:lnRef>
            <a:fillRef idx="0">
              <a:schemeClr val="accent1"/>
            </a:fillRef>
            <a:effectRef idx="0">
              <a:schemeClr val="accent1"/>
            </a:effectRef>
            <a:fontRef idx="minor">
              <a:schemeClr val="tx1"/>
            </a:fontRef>
          </p:style>
        </p:cxnSp>
        <p:cxnSp>
          <p:nvCxnSpPr>
            <p:cNvPr id="208" name="Connector 187">
              <a:extLst>
                <a:ext uri="{FF2B5EF4-FFF2-40B4-BE49-F238E27FC236}">
                  <a16:creationId xmlns:a16="http://schemas.microsoft.com/office/drawing/2014/main" id="{4CDF55F3-D8FE-F5EE-260B-3E972244FDA1}"/>
                </a:ext>
              </a:extLst>
            </p:cNvPr>
            <p:cNvCxnSpPr/>
            <p:nvPr/>
          </p:nvCxnSpPr>
          <p:spPr>
            <a:xfrm>
              <a:off x="4370832" y="3185160"/>
              <a:ext cx="384048" cy="77724"/>
            </a:xfrm>
            <a:prstGeom prst="line">
              <a:avLst/>
            </a:prstGeom>
            <a:ln w="4826">
              <a:solidFill>
                <a:srgbClr val="D2C7D1"/>
              </a:solidFill>
            </a:ln>
            <a:effectLst/>
          </p:spPr>
          <p:style>
            <a:lnRef idx="2">
              <a:schemeClr val="accent1"/>
            </a:lnRef>
            <a:fillRef idx="0">
              <a:schemeClr val="accent1"/>
            </a:fillRef>
            <a:effectRef idx="0">
              <a:schemeClr val="accent1"/>
            </a:effectRef>
            <a:fontRef idx="minor">
              <a:schemeClr val="tx1"/>
            </a:fontRef>
          </p:style>
        </p:cxnSp>
        <p:cxnSp>
          <p:nvCxnSpPr>
            <p:cNvPr id="209" name="Connector 188">
              <a:extLst>
                <a:ext uri="{FF2B5EF4-FFF2-40B4-BE49-F238E27FC236}">
                  <a16:creationId xmlns:a16="http://schemas.microsoft.com/office/drawing/2014/main" id="{231C95F7-4D51-D2E5-611D-6376EAD4FDCA}"/>
                </a:ext>
              </a:extLst>
            </p:cNvPr>
            <p:cNvCxnSpPr/>
            <p:nvPr/>
          </p:nvCxnSpPr>
          <p:spPr>
            <a:xfrm>
              <a:off x="4370832" y="2971800"/>
              <a:ext cx="384048" cy="77724"/>
            </a:xfrm>
            <a:prstGeom prst="line">
              <a:avLst/>
            </a:prstGeom>
            <a:ln w="11430">
              <a:solidFill>
                <a:srgbClr val="72506E"/>
              </a:solidFill>
            </a:ln>
            <a:effectLst/>
          </p:spPr>
          <p:style>
            <a:lnRef idx="2">
              <a:schemeClr val="accent1"/>
            </a:lnRef>
            <a:fillRef idx="0">
              <a:schemeClr val="accent1"/>
            </a:fillRef>
            <a:effectRef idx="0">
              <a:schemeClr val="accent1"/>
            </a:effectRef>
            <a:fontRef idx="minor">
              <a:schemeClr val="tx1"/>
            </a:fontRef>
          </p:style>
        </p:cxnSp>
        <p:cxnSp>
          <p:nvCxnSpPr>
            <p:cNvPr id="210" name="Connector 189">
              <a:extLst>
                <a:ext uri="{FF2B5EF4-FFF2-40B4-BE49-F238E27FC236}">
                  <a16:creationId xmlns:a16="http://schemas.microsoft.com/office/drawing/2014/main" id="{557F6E4A-A60B-4B66-BE0A-8C49B0DDCDEC}"/>
                </a:ext>
              </a:extLst>
            </p:cNvPr>
            <p:cNvCxnSpPr/>
            <p:nvPr/>
          </p:nvCxnSpPr>
          <p:spPr>
            <a:xfrm>
              <a:off x="4754880" y="3049524"/>
              <a:ext cx="0" cy="320040"/>
            </a:xfrm>
            <a:prstGeom prst="line">
              <a:avLst/>
            </a:prstGeom>
            <a:ln w="11430">
              <a:solidFill>
                <a:srgbClr val="72506E"/>
              </a:solidFill>
            </a:ln>
            <a:effectLst/>
          </p:spPr>
          <p:style>
            <a:lnRef idx="2">
              <a:schemeClr val="accent1"/>
            </a:lnRef>
            <a:fillRef idx="0">
              <a:schemeClr val="accent1"/>
            </a:fillRef>
            <a:effectRef idx="0">
              <a:schemeClr val="accent1"/>
            </a:effectRef>
            <a:fontRef idx="minor">
              <a:schemeClr val="tx1"/>
            </a:fontRef>
          </p:style>
        </p:cxnSp>
        <p:cxnSp>
          <p:nvCxnSpPr>
            <p:cNvPr id="211" name="Connector 190">
              <a:extLst>
                <a:ext uri="{FF2B5EF4-FFF2-40B4-BE49-F238E27FC236}">
                  <a16:creationId xmlns:a16="http://schemas.microsoft.com/office/drawing/2014/main" id="{25371B17-68B4-3E11-1C7B-1F35771225AD}"/>
                </a:ext>
              </a:extLst>
            </p:cNvPr>
            <p:cNvCxnSpPr/>
            <p:nvPr/>
          </p:nvCxnSpPr>
          <p:spPr>
            <a:xfrm flipH="1" flipV="1">
              <a:off x="4370832" y="3291840"/>
              <a:ext cx="384048" cy="77724"/>
            </a:xfrm>
            <a:prstGeom prst="line">
              <a:avLst/>
            </a:prstGeom>
            <a:ln w="11430">
              <a:solidFill>
                <a:srgbClr val="72506E"/>
              </a:solidFill>
            </a:ln>
            <a:effectLst/>
          </p:spPr>
          <p:style>
            <a:lnRef idx="2">
              <a:schemeClr val="accent1"/>
            </a:lnRef>
            <a:fillRef idx="0">
              <a:schemeClr val="accent1"/>
            </a:fillRef>
            <a:effectRef idx="0">
              <a:schemeClr val="accent1"/>
            </a:effectRef>
            <a:fontRef idx="minor">
              <a:schemeClr val="tx1"/>
            </a:fontRef>
          </p:style>
        </p:cxnSp>
        <p:cxnSp>
          <p:nvCxnSpPr>
            <p:cNvPr id="212" name="Connector 191">
              <a:extLst>
                <a:ext uri="{FF2B5EF4-FFF2-40B4-BE49-F238E27FC236}">
                  <a16:creationId xmlns:a16="http://schemas.microsoft.com/office/drawing/2014/main" id="{546FFF37-731F-2390-7B04-9E1E932145AA}"/>
                </a:ext>
              </a:extLst>
            </p:cNvPr>
            <p:cNvCxnSpPr/>
            <p:nvPr/>
          </p:nvCxnSpPr>
          <p:spPr>
            <a:xfrm flipV="1">
              <a:off x="4370832" y="2971800"/>
              <a:ext cx="0" cy="320040"/>
            </a:xfrm>
            <a:prstGeom prst="line">
              <a:avLst/>
            </a:prstGeom>
            <a:ln w="11430">
              <a:solidFill>
                <a:srgbClr val="72506E"/>
              </a:solidFill>
            </a:ln>
            <a:effectLst/>
          </p:spPr>
          <p:style>
            <a:lnRef idx="2">
              <a:schemeClr val="accent1"/>
            </a:lnRef>
            <a:fillRef idx="0">
              <a:schemeClr val="accent1"/>
            </a:fillRef>
            <a:effectRef idx="0">
              <a:schemeClr val="accent1"/>
            </a:effectRef>
            <a:fontRef idx="minor">
              <a:schemeClr val="tx1"/>
            </a:fontRef>
          </p:style>
        </p:cxnSp>
      </p:grpSp>
      <p:grpSp>
        <p:nvGrpSpPr>
          <p:cNvPr id="213" name="卷积核 2（跨 3 个输入通道）">
            <a:extLst>
              <a:ext uri="{FF2B5EF4-FFF2-40B4-BE49-F238E27FC236}">
                <a16:creationId xmlns:a16="http://schemas.microsoft.com/office/drawing/2014/main" id="{6E5403FD-5755-FE7B-09D9-B8F543198046}"/>
              </a:ext>
            </a:extLst>
          </p:cNvPr>
          <p:cNvGrpSpPr/>
          <p:nvPr/>
        </p:nvGrpSpPr>
        <p:grpSpPr>
          <a:xfrm>
            <a:off x="5175504" y="2871216"/>
            <a:ext cx="534010" cy="498348"/>
            <a:chOff x="5175504" y="2871216"/>
            <a:chExt cx="534010" cy="498348"/>
          </a:xfrm>
          <a:effectLst/>
        </p:grpSpPr>
        <p:sp>
          <p:nvSpPr>
            <p:cNvPr id="214" name="filter 2 slice 3 / top">
              <a:extLst>
                <a:ext uri="{FF2B5EF4-FFF2-40B4-BE49-F238E27FC236}">
                  <a16:creationId xmlns:a16="http://schemas.microsoft.com/office/drawing/2014/main" id="{64A21D06-548D-B55C-7387-67CF47007374}"/>
                </a:ext>
              </a:extLst>
            </p:cNvPr>
            <p:cNvSpPr/>
            <p:nvPr/>
          </p:nvSpPr>
          <p:spPr>
            <a:xfrm>
              <a:off x="5303520" y="2871216"/>
              <a:ext cx="405994" cy="92354"/>
            </a:xfrm>
            <a:custGeom>
              <a:avLst/>
              <a:gdLst/>
              <a:ahLst/>
              <a:cxnLst/>
              <a:rect l="l" t="t" r="r" b="b"/>
              <a:pathLst>
                <a:path w="405994" h="92354">
                  <a:moveTo>
                    <a:pt x="21946" y="0"/>
                  </a:moveTo>
                  <a:lnTo>
                    <a:pt x="405994" y="77724"/>
                  </a:lnTo>
                  <a:lnTo>
                    <a:pt x="384048" y="92354"/>
                  </a:lnTo>
                  <a:lnTo>
                    <a:pt x="0" y="14630"/>
                  </a:lnTo>
                  <a:close/>
                </a:path>
              </a:pathLst>
            </a:custGeom>
            <a:solidFill>
              <a:srgbClr val="E1D4C9"/>
            </a:solidFill>
            <a:ln w="8255">
              <a:solidFill>
                <a:srgbClr val="7E5E4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15" name="filter 2 slice 3 / side">
              <a:extLst>
                <a:ext uri="{FF2B5EF4-FFF2-40B4-BE49-F238E27FC236}">
                  <a16:creationId xmlns:a16="http://schemas.microsoft.com/office/drawing/2014/main" id="{3D633C1C-7514-4D68-23F4-59744E025BE6}"/>
                </a:ext>
              </a:extLst>
            </p:cNvPr>
            <p:cNvSpPr/>
            <p:nvPr/>
          </p:nvSpPr>
          <p:spPr>
            <a:xfrm>
              <a:off x="5687568" y="2948940"/>
              <a:ext cx="21946" cy="334670"/>
            </a:xfrm>
            <a:custGeom>
              <a:avLst/>
              <a:gdLst/>
              <a:ahLst/>
              <a:cxnLst/>
              <a:rect l="l" t="t" r="r" b="b"/>
              <a:pathLst>
                <a:path w="21946" h="334670">
                  <a:moveTo>
                    <a:pt x="0" y="14630"/>
                  </a:moveTo>
                  <a:lnTo>
                    <a:pt x="21946" y="0"/>
                  </a:lnTo>
                  <a:lnTo>
                    <a:pt x="21946" y="320040"/>
                  </a:lnTo>
                  <a:lnTo>
                    <a:pt x="0" y="334670"/>
                  </a:lnTo>
                  <a:close/>
                </a:path>
              </a:pathLst>
            </a:custGeom>
            <a:solidFill>
              <a:srgbClr val="CBB5A2"/>
            </a:solidFill>
            <a:ln w="8255">
              <a:solidFill>
                <a:srgbClr val="7E5E4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16" name="filter 2 slice 3 / face">
              <a:extLst>
                <a:ext uri="{FF2B5EF4-FFF2-40B4-BE49-F238E27FC236}">
                  <a16:creationId xmlns:a16="http://schemas.microsoft.com/office/drawing/2014/main" id="{7DCA8D80-C29A-2B48-56D3-A4E393382FAD}"/>
                </a:ext>
              </a:extLst>
            </p:cNvPr>
            <p:cNvSpPr/>
            <p:nvPr/>
          </p:nvSpPr>
          <p:spPr>
            <a:xfrm>
              <a:off x="5303520" y="2885846"/>
              <a:ext cx="384048" cy="397764"/>
            </a:xfrm>
            <a:custGeom>
              <a:avLst/>
              <a:gdLst/>
              <a:ahLst/>
              <a:cxnLst/>
              <a:rect l="l" t="t" r="r" b="b"/>
              <a:pathLst>
                <a:path w="384048" h="397764">
                  <a:moveTo>
                    <a:pt x="0" y="0"/>
                  </a:moveTo>
                  <a:lnTo>
                    <a:pt x="384048" y="77724"/>
                  </a:lnTo>
                  <a:lnTo>
                    <a:pt x="384048" y="397764"/>
                  </a:lnTo>
                  <a:lnTo>
                    <a:pt x="0" y="320040"/>
                  </a:lnTo>
                  <a:close/>
                </a:path>
              </a:pathLst>
            </a:custGeom>
            <a:solidFill>
              <a:srgbClr val="E8DED6"/>
            </a:solidFill>
            <a:ln w="10160">
              <a:solidFill>
                <a:srgbClr val="7E5E42"/>
              </a:solidFill>
            </a:ln>
            <a:effectLst>
              <a:outerShdw blurRad="35000" dist="18000" dir="2700000" algn="ctr" rotWithShape="0">
                <a:srgbClr val="000000">
                  <a:alpha val="12000"/>
                </a:srgbClr>
              </a:outerShdw>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17" name="filter 2 slice 3 / row 1 col 1">
              <a:extLst>
                <a:ext uri="{FF2B5EF4-FFF2-40B4-BE49-F238E27FC236}">
                  <a16:creationId xmlns:a16="http://schemas.microsoft.com/office/drawing/2014/main" id="{84AA0521-3F47-A52F-1469-C4BC73E0BAD5}"/>
                </a:ext>
              </a:extLst>
            </p:cNvPr>
            <p:cNvSpPr/>
            <p:nvPr/>
          </p:nvSpPr>
          <p:spPr>
            <a:xfrm>
              <a:off x="5303520" y="2885846"/>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DFD2C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18" name="filter 2 slice 3 / row 1 col 2">
              <a:extLst>
                <a:ext uri="{FF2B5EF4-FFF2-40B4-BE49-F238E27FC236}">
                  <a16:creationId xmlns:a16="http://schemas.microsoft.com/office/drawing/2014/main" id="{D8266726-A1FC-1E72-D7FF-23E49E94B7EE}"/>
                </a:ext>
              </a:extLst>
            </p:cNvPr>
            <p:cNvSpPr/>
            <p:nvPr/>
          </p:nvSpPr>
          <p:spPr>
            <a:xfrm>
              <a:off x="5431536" y="2911754"/>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CBB5A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19" name="filter 2 slice 3 / row 1 col 3">
              <a:extLst>
                <a:ext uri="{FF2B5EF4-FFF2-40B4-BE49-F238E27FC236}">
                  <a16:creationId xmlns:a16="http://schemas.microsoft.com/office/drawing/2014/main" id="{7393B327-AB52-D360-52E1-5F130F1B5463}"/>
                </a:ext>
              </a:extLst>
            </p:cNvPr>
            <p:cNvSpPr/>
            <p:nvPr/>
          </p:nvSpPr>
          <p:spPr>
            <a:xfrm>
              <a:off x="5559552" y="2937662"/>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DFD2C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20" name="filter 2 slice 3 / row 2 col 1">
              <a:extLst>
                <a:ext uri="{FF2B5EF4-FFF2-40B4-BE49-F238E27FC236}">
                  <a16:creationId xmlns:a16="http://schemas.microsoft.com/office/drawing/2014/main" id="{868DCE84-7C6A-C7BE-9CCA-74E6F871FF4E}"/>
                </a:ext>
              </a:extLst>
            </p:cNvPr>
            <p:cNvSpPr/>
            <p:nvPr/>
          </p:nvSpPr>
          <p:spPr>
            <a:xfrm>
              <a:off x="5303520" y="2992526"/>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CBB5A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21" name="filter 2 slice 3 / row 2 col 2">
              <a:extLst>
                <a:ext uri="{FF2B5EF4-FFF2-40B4-BE49-F238E27FC236}">
                  <a16:creationId xmlns:a16="http://schemas.microsoft.com/office/drawing/2014/main" id="{483331C0-8B7E-3347-8A57-72DF67C630DA}"/>
                </a:ext>
              </a:extLst>
            </p:cNvPr>
            <p:cNvSpPr/>
            <p:nvPr/>
          </p:nvSpPr>
          <p:spPr>
            <a:xfrm>
              <a:off x="5431536" y="3018434"/>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B3927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22" name="filter 2 slice 3 / row 2 col 3">
              <a:extLst>
                <a:ext uri="{FF2B5EF4-FFF2-40B4-BE49-F238E27FC236}">
                  <a16:creationId xmlns:a16="http://schemas.microsoft.com/office/drawing/2014/main" id="{5D6C40D8-799F-BC2E-0224-8ACD481BB62A}"/>
                </a:ext>
              </a:extLst>
            </p:cNvPr>
            <p:cNvSpPr/>
            <p:nvPr/>
          </p:nvSpPr>
          <p:spPr>
            <a:xfrm>
              <a:off x="5559552" y="3044342"/>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CBB5A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23" name="filter 2 slice 3 / row 3 col 1">
              <a:extLst>
                <a:ext uri="{FF2B5EF4-FFF2-40B4-BE49-F238E27FC236}">
                  <a16:creationId xmlns:a16="http://schemas.microsoft.com/office/drawing/2014/main" id="{A3CE73E9-44A6-5B89-EF54-B40AD5D810D3}"/>
                </a:ext>
              </a:extLst>
            </p:cNvPr>
            <p:cNvSpPr/>
            <p:nvPr/>
          </p:nvSpPr>
          <p:spPr>
            <a:xfrm>
              <a:off x="5303520" y="3099206"/>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DFD2C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24" name="filter 2 slice 3 / row 3 col 2">
              <a:extLst>
                <a:ext uri="{FF2B5EF4-FFF2-40B4-BE49-F238E27FC236}">
                  <a16:creationId xmlns:a16="http://schemas.microsoft.com/office/drawing/2014/main" id="{31181D37-57AC-6987-A69C-46A8635CBA5F}"/>
                </a:ext>
              </a:extLst>
            </p:cNvPr>
            <p:cNvSpPr/>
            <p:nvPr/>
          </p:nvSpPr>
          <p:spPr>
            <a:xfrm>
              <a:off x="5431536" y="3125114"/>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CBB5A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25" name="filter 2 slice 3 / row 3 col 3">
              <a:extLst>
                <a:ext uri="{FF2B5EF4-FFF2-40B4-BE49-F238E27FC236}">
                  <a16:creationId xmlns:a16="http://schemas.microsoft.com/office/drawing/2014/main" id="{844212C4-42DE-AFE0-DBFA-D226DE04B221}"/>
                </a:ext>
              </a:extLst>
            </p:cNvPr>
            <p:cNvSpPr/>
            <p:nvPr/>
          </p:nvSpPr>
          <p:spPr>
            <a:xfrm>
              <a:off x="5559552" y="3151022"/>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DFD2C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226" name="Connector 205">
              <a:extLst>
                <a:ext uri="{FF2B5EF4-FFF2-40B4-BE49-F238E27FC236}">
                  <a16:creationId xmlns:a16="http://schemas.microsoft.com/office/drawing/2014/main" id="{9D40DEB5-F778-2E62-E71C-D0396626DC8B}"/>
                </a:ext>
              </a:extLst>
            </p:cNvPr>
            <p:cNvCxnSpPr/>
            <p:nvPr/>
          </p:nvCxnSpPr>
          <p:spPr>
            <a:xfrm>
              <a:off x="5431536" y="2911754"/>
              <a:ext cx="0" cy="320040"/>
            </a:xfrm>
            <a:prstGeom prst="line">
              <a:avLst/>
            </a:prstGeom>
            <a:ln w="4826">
              <a:solidFill>
                <a:srgbClr val="D6CBC3"/>
              </a:solidFill>
            </a:ln>
            <a:effectLst/>
          </p:spPr>
          <p:style>
            <a:lnRef idx="2">
              <a:schemeClr val="accent1"/>
            </a:lnRef>
            <a:fillRef idx="0">
              <a:schemeClr val="accent1"/>
            </a:fillRef>
            <a:effectRef idx="0">
              <a:schemeClr val="accent1"/>
            </a:effectRef>
            <a:fontRef idx="minor">
              <a:schemeClr val="tx1"/>
            </a:fontRef>
          </p:style>
        </p:cxnSp>
        <p:cxnSp>
          <p:nvCxnSpPr>
            <p:cNvPr id="227" name="Connector 206">
              <a:extLst>
                <a:ext uri="{FF2B5EF4-FFF2-40B4-BE49-F238E27FC236}">
                  <a16:creationId xmlns:a16="http://schemas.microsoft.com/office/drawing/2014/main" id="{BF96ACF0-AEDE-18E6-A8A5-26ED1580B488}"/>
                </a:ext>
              </a:extLst>
            </p:cNvPr>
            <p:cNvCxnSpPr/>
            <p:nvPr/>
          </p:nvCxnSpPr>
          <p:spPr>
            <a:xfrm>
              <a:off x="5559552" y="2937662"/>
              <a:ext cx="0" cy="320040"/>
            </a:xfrm>
            <a:prstGeom prst="line">
              <a:avLst/>
            </a:prstGeom>
            <a:ln w="4826">
              <a:solidFill>
                <a:srgbClr val="D6CBC3"/>
              </a:solidFill>
            </a:ln>
            <a:effectLst/>
          </p:spPr>
          <p:style>
            <a:lnRef idx="2">
              <a:schemeClr val="accent1"/>
            </a:lnRef>
            <a:fillRef idx="0">
              <a:schemeClr val="accent1"/>
            </a:fillRef>
            <a:effectRef idx="0">
              <a:schemeClr val="accent1"/>
            </a:effectRef>
            <a:fontRef idx="minor">
              <a:schemeClr val="tx1"/>
            </a:fontRef>
          </p:style>
        </p:cxnSp>
        <p:cxnSp>
          <p:nvCxnSpPr>
            <p:cNvPr id="228" name="Connector 207">
              <a:extLst>
                <a:ext uri="{FF2B5EF4-FFF2-40B4-BE49-F238E27FC236}">
                  <a16:creationId xmlns:a16="http://schemas.microsoft.com/office/drawing/2014/main" id="{932B1CDD-28F2-5A70-4C6F-A0E7B4D2A36C}"/>
                </a:ext>
              </a:extLst>
            </p:cNvPr>
            <p:cNvCxnSpPr/>
            <p:nvPr/>
          </p:nvCxnSpPr>
          <p:spPr>
            <a:xfrm>
              <a:off x="5303520" y="2992526"/>
              <a:ext cx="384048" cy="77724"/>
            </a:xfrm>
            <a:prstGeom prst="line">
              <a:avLst/>
            </a:prstGeom>
            <a:ln w="4826">
              <a:solidFill>
                <a:srgbClr val="D6CBC3"/>
              </a:solidFill>
            </a:ln>
            <a:effectLst/>
          </p:spPr>
          <p:style>
            <a:lnRef idx="2">
              <a:schemeClr val="accent1"/>
            </a:lnRef>
            <a:fillRef idx="0">
              <a:schemeClr val="accent1"/>
            </a:fillRef>
            <a:effectRef idx="0">
              <a:schemeClr val="accent1"/>
            </a:effectRef>
            <a:fontRef idx="minor">
              <a:schemeClr val="tx1"/>
            </a:fontRef>
          </p:style>
        </p:cxnSp>
        <p:cxnSp>
          <p:nvCxnSpPr>
            <p:cNvPr id="229" name="Connector 208">
              <a:extLst>
                <a:ext uri="{FF2B5EF4-FFF2-40B4-BE49-F238E27FC236}">
                  <a16:creationId xmlns:a16="http://schemas.microsoft.com/office/drawing/2014/main" id="{1706F20D-E9DA-2850-69CB-1D4732940B1F}"/>
                </a:ext>
              </a:extLst>
            </p:cNvPr>
            <p:cNvCxnSpPr/>
            <p:nvPr/>
          </p:nvCxnSpPr>
          <p:spPr>
            <a:xfrm>
              <a:off x="5303520" y="3099206"/>
              <a:ext cx="384048" cy="77724"/>
            </a:xfrm>
            <a:prstGeom prst="line">
              <a:avLst/>
            </a:prstGeom>
            <a:ln w="4826">
              <a:solidFill>
                <a:srgbClr val="D6CBC3"/>
              </a:solidFill>
            </a:ln>
            <a:effectLst/>
          </p:spPr>
          <p:style>
            <a:lnRef idx="2">
              <a:schemeClr val="accent1"/>
            </a:lnRef>
            <a:fillRef idx="0">
              <a:schemeClr val="accent1"/>
            </a:fillRef>
            <a:effectRef idx="0">
              <a:schemeClr val="accent1"/>
            </a:effectRef>
            <a:fontRef idx="minor">
              <a:schemeClr val="tx1"/>
            </a:fontRef>
          </p:style>
        </p:cxnSp>
        <p:cxnSp>
          <p:nvCxnSpPr>
            <p:cNvPr id="230" name="Connector 209">
              <a:extLst>
                <a:ext uri="{FF2B5EF4-FFF2-40B4-BE49-F238E27FC236}">
                  <a16:creationId xmlns:a16="http://schemas.microsoft.com/office/drawing/2014/main" id="{3CC415C0-A583-9FBF-7DA6-7A5DF3393D6A}"/>
                </a:ext>
              </a:extLst>
            </p:cNvPr>
            <p:cNvCxnSpPr/>
            <p:nvPr/>
          </p:nvCxnSpPr>
          <p:spPr>
            <a:xfrm>
              <a:off x="5303520" y="2885846"/>
              <a:ext cx="384048" cy="77724"/>
            </a:xfrm>
            <a:prstGeom prst="line">
              <a:avLst/>
            </a:prstGeom>
            <a:ln w="11430">
              <a:solidFill>
                <a:srgbClr val="7E5E42"/>
              </a:solidFill>
            </a:ln>
            <a:effectLst/>
          </p:spPr>
          <p:style>
            <a:lnRef idx="2">
              <a:schemeClr val="accent1"/>
            </a:lnRef>
            <a:fillRef idx="0">
              <a:schemeClr val="accent1"/>
            </a:fillRef>
            <a:effectRef idx="0">
              <a:schemeClr val="accent1"/>
            </a:effectRef>
            <a:fontRef idx="minor">
              <a:schemeClr val="tx1"/>
            </a:fontRef>
          </p:style>
        </p:cxnSp>
        <p:cxnSp>
          <p:nvCxnSpPr>
            <p:cNvPr id="231" name="Connector 210">
              <a:extLst>
                <a:ext uri="{FF2B5EF4-FFF2-40B4-BE49-F238E27FC236}">
                  <a16:creationId xmlns:a16="http://schemas.microsoft.com/office/drawing/2014/main" id="{3687D2F0-1A02-2B8E-2D20-9B6FB3B3CFCB}"/>
                </a:ext>
              </a:extLst>
            </p:cNvPr>
            <p:cNvCxnSpPr/>
            <p:nvPr/>
          </p:nvCxnSpPr>
          <p:spPr>
            <a:xfrm>
              <a:off x="5687568" y="2963570"/>
              <a:ext cx="0" cy="320040"/>
            </a:xfrm>
            <a:prstGeom prst="line">
              <a:avLst/>
            </a:prstGeom>
            <a:ln w="11430">
              <a:solidFill>
                <a:srgbClr val="7E5E42"/>
              </a:solidFill>
            </a:ln>
            <a:effectLst/>
          </p:spPr>
          <p:style>
            <a:lnRef idx="2">
              <a:schemeClr val="accent1"/>
            </a:lnRef>
            <a:fillRef idx="0">
              <a:schemeClr val="accent1"/>
            </a:fillRef>
            <a:effectRef idx="0">
              <a:schemeClr val="accent1"/>
            </a:effectRef>
            <a:fontRef idx="minor">
              <a:schemeClr val="tx1"/>
            </a:fontRef>
          </p:style>
        </p:cxnSp>
        <p:cxnSp>
          <p:nvCxnSpPr>
            <p:cNvPr id="232" name="Connector 211">
              <a:extLst>
                <a:ext uri="{FF2B5EF4-FFF2-40B4-BE49-F238E27FC236}">
                  <a16:creationId xmlns:a16="http://schemas.microsoft.com/office/drawing/2014/main" id="{261B60A8-E1B8-ECC2-AE30-00FB70C6BA7A}"/>
                </a:ext>
              </a:extLst>
            </p:cNvPr>
            <p:cNvCxnSpPr/>
            <p:nvPr/>
          </p:nvCxnSpPr>
          <p:spPr>
            <a:xfrm flipH="1" flipV="1">
              <a:off x="5303520" y="3205886"/>
              <a:ext cx="384048" cy="77724"/>
            </a:xfrm>
            <a:prstGeom prst="line">
              <a:avLst/>
            </a:prstGeom>
            <a:ln w="11430">
              <a:solidFill>
                <a:srgbClr val="7E5E42"/>
              </a:solidFill>
            </a:ln>
            <a:effectLst/>
          </p:spPr>
          <p:style>
            <a:lnRef idx="2">
              <a:schemeClr val="accent1"/>
            </a:lnRef>
            <a:fillRef idx="0">
              <a:schemeClr val="accent1"/>
            </a:fillRef>
            <a:effectRef idx="0">
              <a:schemeClr val="accent1"/>
            </a:effectRef>
            <a:fontRef idx="minor">
              <a:schemeClr val="tx1"/>
            </a:fontRef>
          </p:style>
        </p:cxnSp>
        <p:cxnSp>
          <p:nvCxnSpPr>
            <p:cNvPr id="233" name="Connector 212">
              <a:extLst>
                <a:ext uri="{FF2B5EF4-FFF2-40B4-BE49-F238E27FC236}">
                  <a16:creationId xmlns:a16="http://schemas.microsoft.com/office/drawing/2014/main" id="{033BEB23-8B75-79BF-55EE-DC0E571638D4}"/>
                </a:ext>
              </a:extLst>
            </p:cNvPr>
            <p:cNvCxnSpPr/>
            <p:nvPr/>
          </p:nvCxnSpPr>
          <p:spPr>
            <a:xfrm flipV="1">
              <a:off x="5303520" y="2885846"/>
              <a:ext cx="0" cy="320040"/>
            </a:xfrm>
            <a:prstGeom prst="line">
              <a:avLst/>
            </a:prstGeom>
            <a:ln w="11430">
              <a:solidFill>
                <a:srgbClr val="7E5E42"/>
              </a:solidFill>
            </a:ln>
            <a:effectLst/>
          </p:spPr>
          <p:style>
            <a:lnRef idx="2">
              <a:schemeClr val="accent1"/>
            </a:lnRef>
            <a:fillRef idx="0">
              <a:schemeClr val="accent1"/>
            </a:fillRef>
            <a:effectRef idx="0">
              <a:schemeClr val="accent1"/>
            </a:effectRef>
            <a:fontRef idx="minor">
              <a:schemeClr val="tx1"/>
            </a:fontRef>
          </p:style>
        </p:cxnSp>
        <p:sp>
          <p:nvSpPr>
            <p:cNvPr id="234" name="filter 2 slice 2 / top">
              <a:extLst>
                <a:ext uri="{FF2B5EF4-FFF2-40B4-BE49-F238E27FC236}">
                  <a16:creationId xmlns:a16="http://schemas.microsoft.com/office/drawing/2014/main" id="{6AD117FF-3680-70FD-AC85-0BF300206E6F}"/>
                </a:ext>
              </a:extLst>
            </p:cNvPr>
            <p:cNvSpPr/>
            <p:nvPr/>
          </p:nvSpPr>
          <p:spPr>
            <a:xfrm>
              <a:off x="5239512" y="2914193"/>
              <a:ext cx="405994" cy="92354"/>
            </a:xfrm>
            <a:custGeom>
              <a:avLst/>
              <a:gdLst/>
              <a:ahLst/>
              <a:cxnLst/>
              <a:rect l="l" t="t" r="r" b="b"/>
              <a:pathLst>
                <a:path w="405994" h="92354">
                  <a:moveTo>
                    <a:pt x="21946" y="0"/>
                  </a:moveTo>
                  <a:lnTo>
                    <a:pt x="405994" y="77724"/>
                  </a:lnTo>
                  <a:lnTo>
                    <a:pt x="384048" y="92354"/>
                  </a:lnTo>
                  <a:lnTo>
                    <a:pt x="0" y="14630"/>
                  </a:lnTo>
                  <a:close/>
                </a:path>
              </a:pathLst>
            </a:custGeom>
            <a:solidFill>
              <a:srgbClr val="E1D4C9"/>
            </a:solidFill>
            <a:ln w="8255">
              <a:solidFill>
                <a:srgbClr val="7E5E4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35" name="filter 2 slice 2 / side">
              <a:extLst>
                <a:ext uri="{FF2B5EF4-FFF2-40B4-BE49-F238E27FC236}">
                  <a16:creationId xmlns:a16="http://schemas.microsoft.com/office/drawing/2014/main" id="{622F8619-6B86-96E7-2044-969697135EB3}"/>
                </a:ext>
              </a:extLst>
            </p:cNvPr>
            <p:cNvSpPr/>
            <p:nvPr/>
          </p:nvSpPr>
          <p:spPr>
            <a:xfrm>
              <a:off x="5623560" y="2991917"/>
              <a:ext cx="21946" cy="334670"/>
            </a:xfrm>
            <a:custGeom>
              <a:avLst/>
              <a:gdLst/>
              <a:ahLst/>
              <a:cxnLst/>
              <a:rect l="l" t="t" r="r" b="b"/>
              <a:pathLst>
                <a:path w="21946" h="334670">
                  <a:moveTo>
                    <a:pt x="0" y="14630"/>
                  </a:moveTo>
                  <a:lnTo>
                    <a:pt x="21946" y="0"/>
                  </a:lnTo>
                  <a:lnTo>
                    <a:pt x="21946" y="320040"/>
                  </a:lnTo>
                  <a:lnTo>
                    <a:pt x="0" y="334670"/>
                  </a:lnTo>
                  <a:close/>
                </a:path>
              </a:pathLst>
            </a:custGeom>
            <a:solidFill>
              <a:srgbClr val="CBB5A2"/>
            </a:solidFill>
            <a:ln w="8255">
              <a:solidFill>
                <a:srgbClr val="7E5E4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36" name="filter 2 slice 2 / face">
              <a:extLst>
                <a:ext uri="{FF2B5EF4-FFF2-40B4-BE49-F238E27FC236}">
                  <a16:creationId xmlns:a16="http://schemas.microsoft.com/office/drawing/2014/main" id="{CE1FDE7C-4018-EDAB-83CC-53D50AA85E4D}"/>
                </a:ext>
              </a:extLst>
            </p:cNvPr>
            <p:cNvSpPr/>
            <p:nvPr/>
          </p:nvSpPr>
          <p:spPr>
            <a:xfrm>
              <a:off x="5239512" y="2928823"/>
              <a:ext cx="384048" cy="397764"/>
            </a:xfrm>
            <a:custGeom>
              <a:avLst/>
              <a:gdLst/>
              <a:ahLst/>
              <a:cxnLst/>
              <a:rect l="l" t="t" r="r" b="b"/>
              <a:pathLst>
                <a:path w="384048" h="397764">
                  <a:moveTo>
                    <a:pt x="0" y="0"/>
                  </a:moveTo>
                  <a:lnTo>
                    <a:pt x="384048" y="77724"/>
                  </a:lnTo>
                  <a:lnTo>
                    <a:pt x="384048" y="397764"/>
                  </a:lnTo>
                  <a:lnTo>
                    <a:pt x="0" y="320040"/>
                  </a:lnTo>
                  <a:close/>
                </a:path>
              </a:pathLst>
            </a:custGeom>
            <a:solidFill>
              <a:srgbClr val="E8DED6"/>
            </a:solidFill>
            <a:ln w="10160">
              <a:solidFill>
                <a:srgbClr val="7E5E42"/>
              </a:solidFill>
            </a:ln>
            <a:effectLst>
              <a:outerShdw blurRad="35000" dist="18000" dir="2700000" algn="ctr" rotWithShape="0">
                <a:srgbClr val="000000">
                  <a:alpha val="12000"/>
                </a:srgbClr>
              </a:outerShdw>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37" name="filter 2 slice 2 / row 1 col 1">
              <a:extLst>
                <a:ext uri="{FF2B5EF4-FFF2-40B4-BE49-F238E27FC236}">
                  <a16:creationId xmlns:a16="http://schemas.microsoft.com/office/drawing/2014/main" id="{D8BCA209-ED3E-A756-5CB6-04CB3C24C11B}"/>
                </a:ext>
              </a:extLst>
            </p:cNvPr>
            <p:cNvSpPr/>
            <p:nvPr/>
          </p:nvSpPr>
          <p:spPr>
            <a:xfrm>
              <a:off x="5239512" y="2928823"/>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DFD2C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38" name="filter 2 slice 2 / row 1 col 2">
              <a:extLst>
                <a:ext uri="{FF2B5EF4-FFF2-40B4-BE49-F238E27FC236}">
                  <a16:creationId xmlns:a16="http://schemas.microsoft.com/office/drawing/2014/main" id="{FBD50895-5612-E332-11C4-21F3E972EB94}"/>
                </a:ext>
              </a:extLst>
            </p:cNvPr>
            <p:cNvSpPr/>
            <p:nvPr/>
          </p:nvSpPr>
          <p:spPr>
            <a:xfrm>
              <a:off x="5367528" y="2954731"/>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CBB5A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39" name="filter 2 slice 2 / row 1 col 3">
              <a:extLst>
                <a:ext uri="{FF2B5EF4-FFF2-40B4-BE49-F238E27FC236}">
                  <a16:creationId xmlns:a16="http://schemas.microsoft.com/office/drawing/2014/main" id="{367F37D9-83D4-CB34-4730-0AD4BFA21DB9}"/>
                </a:ext>
              </a:extLst>
            </p:cNvPr>
            <p:cNvSpPr/>
            <p:nvPr/>
          </p:nvSpPr>
          <p:spPr>
            <a:xfrm>
              <a:off x="5495544" y="2980639"/>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DFD2C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40" name="filter 2 slice 2 / row 2 col 1">
              <a:extLst>
                <a:ext uri="{FF2B5EF4-FFF2-40B4-BE49-F238E27FC236}">
                  <a16:creationId xmlns:a16="http://schemas.microsoft.com/office/drawing/2014/main" id="{36C2505D-45DC-8D6C-C4F9-D74D1085F2E7}"/>
                </a:ext>
              </a:extLst>
            </p:cNvPr>
            <p:cNvSpPr/>
            <p:nvPr/>
          </p:nvSpPr>
          <p:spPr>
            <a:xfrm>
              <a:off x="5239512" y="3035503"/>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CBB5A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41" name="filter 2 slice 2 / row 2 col 2">
              <a:extLst>
                <a:ext uri="{FF2B5EF4-FFF2-40B4-BE49-F238E27FC236}">
                  <a16:creationId xmlns:a16="http://schemas.microsoft.com/office/drawing/2014/main" id="{72D9B75C-F972-8C18-F6DF-2556E610CEEF}"/>
                </a:ext>
              </a:extLst>
            </p:cNvPr>
            <p:cNvSpPr/>
            <p:nvPr/>
          </p:nvSpPr>
          <p:spPr>
            <a:xfrm>
              <a:off x="5367528" y="3061411"/>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B3927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42" name="filter 2 slice 2 / row 2 col 3">
              <a:extLst>
                <a:ext uri="{FF2B5EF4-FFF2-40B4-BE49-F238E27FC236}">
                  <a16:creationId xmlns:a16="http://schemas.microsoft.com/office/drawing/2014/main" id="{78654AAD-C018-85C4-2069-E53F2F7E552B}"/>
                </a:ext>
              </a:extLst>
            </p:cNvPr>
            <p:cNvSpPr/>
            <p:nvPr/>
          </p:nvSpPr>
          <p:spPr>
            <a:xfrm>
              <a:off x="5495544" y="3087319"/>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CBB5A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43" name="filter 2 slice 2 / row 3 col 1">
              <a:extLst>
                <a:ext uri="{FF2B5EF4-FFF2-40B4-BE49-F238E27FC236}">
                  <a16:creationId xmlns:a16="http://schemas.microsoft.com/office/drawing/2014/main" id="{0D8670A9-437C-D575-AB21-B6826A2C96B3}"/>
                </a:ext>
              </a:extLst>
            </p:cNvPr>
            <p:cNvSpPr/>
            <p:nvPr/>
          </p:nvSpPr>
          <p:spPr>
            <a:xfrm>
              <a:off x="5239512" y="3142183"/>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DFD2C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44" name="filter 2 slice 2 / row 3 col 2">
              <a:extLst>
                <a:ext uri="{FF2B5EF4-FFF2-40B4-BE49-F238E27FC236}">
                  <a16:creationId xmlns:a16="http://schemas.microsoft.com/office/drawing/2014/main" id="{E9BA6D4C-FE79-9ACC-A677-5B084889EB56}"/>
                </a:ext>
              </a:extLst>
            </p:cNvPr>
            <p:cNvSpPr/>
            <p:nvPr/>
          </p:nvSpPr>
          <p:spPr>
            <a:xfrm>
              <a:off x="5367528" y="3168091"/>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CBB5A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45" name="filter 2 slice 2 / row 3 col 3">
              <a:extLst>
                <a:ext uri="{FF2B5EF4-FFF2-40B4-BE49-F238E27FC236}">
                  <a16:creationId xmlns:a16="http://schemas.microsoft.com/office/drawing/2014/main" id="{3085CCE8-8E0D-6567-06E8-D9C94A844E17}"/>
                </a:ext>
              </a:extLst>
            </p:cNvPr>
            <p:cNvSpPr/>
            <p:nvPr/>
          </p:nvSpPr>
          <p:spPr>
            <a:xfrm>
              <a:off x="5495544" y="3193999"/>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DFD2C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246" name="Connector 225">
              <a:extLst>
                <a:ext uri="{FF2B5EF4-FFF2-40B4-BE49-F238E27FC236}">
                  <a16:creationId xmlns:a16="http://schemas.microsoft.com/office/drawing/2014/main" id="{100A8D51-334F-2EC0-3E6A-44349E2A82D5}"/>
                </a:ext>
              </a:extLst>
            </p:cNvPr>
            <p:cNvCxnSpPr/>
            <p:nvPr/>
          </p:nvCxnSpPr>
          <p:spPr>
            <a:xfrm>
              <a:off x="5367528" y="2954731"/>
              <a:ext cx="0" cy="320040"/>
            </a:xfrm>
            <a:prstGeom prst="line">
              <a:avLst/>
            </a:prstGeom>
            <a:ln w="4826">
              <a:solidFill>
                <a:srgbClr val="D6CBC3"/>
              </a:solidFill>
            </a:ln>
            <a:effectLst/>
          </p:spPr>
          <p:style>
            <a:lnRef idx="2">
              <a:schemeClr val="accent1"/>
            </a:lnRef>
            <a:fillRef idx="0">
              <a:schemeClr val="accent1"/>
            </a:fillRef>
            <a:effectRef idx="0">
              <a:schemeClr val="accent1"/>
            </a:effectRef>
            <a:fontRef idx="minor">
              <a:schemeClr val="tx1"/>
            </a:fontRef>
          </p:style>
        </p:cxnSp>
        <p:cxnSp>
          <p:nvCxnSpPr>
            <p:cNvPr id="247" name="Connector 226">
              <a:extLst>
                <a:ext uri="{FF2B5EF4-FFF2-40B4-BE49-F238E27FC236}">
                  <a16:creationId xmlns:a16="http://schemas.microsoft.com/office/drawing/2014/main" id="{8FA3396B-0CCE-EA27-089A-48A9E7054467}"/>
                </a:ext>
              </a:extLst>
            </p:cNvPr>
            <p:cNvCxnSpPr/>
            <p:nvPr/>
          </p:nvCxnSpPr>
          <p:spPr>
            <a:xfrm>
              <a:off x="5495544" y="2980639"/>
              <a:ext cx="0" cy="320040"/>
            </a:xfrm>
            <a:prstGeom prst="line">
              <a:avLst/>
            </a:prstGeom>
            <a:ln w="4826">
              <a:solidFill>
                <a:srgbClr val="D6CBC3"/>
              </a:solidFill>
            </a:ln>
            <a:effectLst/>
          </p:spPr>
          <p:style>
            <a:lnRef idx="2">
              <a:schemeClr val="accent1"/>
            </a:lnRef>
            <a:fillRef idx="0">
              <a:schemeClr val="accent1"/>
            </a:fillRef>
            <a:effectRef idx="0">
              <a:schemeClr val="accent1"/>
            </a:effectRef>
            <a:fontRef idx="minor">
              <a:schemeClr val="tx1"/>
            </a:fontRef>
          </p:style>
        </p:cxnSp>
        <p:cxnSp>
          <p:nvCxnSpPr>
            <p:cNvPr id="248" name="Connector 227">
              <a:extLst>
                <a:ext uri="{FF2B5EF4-FFF2-40B4-BE49-F238E27FC236}">
                  <a16:creationId xmlns:a16="http://schemas.microsoft.com/office/drawing/2014/main" id="{D1933FEC-D898-4267-20DB-C4BE1D206BD4}"/>
                </a:ext>
              </a:extLst>
            </p:cNvPr>
            <p:cNvCxnSpPr/>
            <p:nvPr/>
          </p:nvCxnSpPr>
          <p:spPr>
            <a:xfrm>
              <a:off x="5239512" y="3035503"/>
              <a:ext cx="384048" cy="77724"/>
            </a:xfrm>
            <a:prstGeom prst="line">
              <a:avLst/>
            </a:prstGeom>
            <a:ln w="4826">
              <a:solidFill>
                <a:srgbClr val="D6CBC3"/>
              </a:solidFill>
            </a:ln>
            <a:effectLst/>
          </p:spPr>
          <p:style>
            <a:lnRef idx="2">
              <a:schemeClr val="accent1"/>
            </a:lnRef>
            <a:fillRef idx="0">
              <a:schemeClr val="accent1"/>
            </a:fillRef>
            <a:effectRef idx="0">
              <a:schemeClr val="accent1"/>
            </a:effectRef>
            <a:fontRef idx="minor">
              <a:schemeClr val="tx1"/>
            </a:fontRef>
          </p:style>
        </p:cxnSp>
        <p:cxnSp>
          <p:nvCxnSpPr>
            <p:cNvPr id="249" name="Connector 228">
              <a:extLst>
                <a:ext uri="{FF2B5EF4-FFF2-40B4-BE49-F238E27FC236}">
                  <a16:creationId xmlns:a16="http://schemas.microsoft.com/office/drawing/2014/main" id="{EB9A2EDC-66B8-2A5D-6D20-3ECC6BD794B1}"/>
                </a:ext>
              </a:extLst>
            </p:cNvPr>
            <p:cNvCxnSpPr/>
            <p:nvPr/>
          </p:nvCxnSpPr>
          <p:spPr>
            <a:xfrm>
              <a:off x="5239512" y="3142183"/>
              <a:ext cx="384048" cy="77724"/>
            </a:xfrm>
            <a:prstGeom prst="line">
              <a:avLst/>
            </a:prstGeom>
            <a:ln w="4826">
              <a:solidFill>
                <a:srgbClr val="D6CBC3"/>
              </a:solidFill>
            </a:ln>
            <a:effectLst/>
          </p:spPr>
          <p:style>
            <a:lnRef idx="2">
              <a:schemeClr val="accent1"/>
            </a:lnRef>
            <a:fillRef idx="0">
              <a:schemeClr val="accent1"/>
            </a:fillRef>
            <a:effectRef idx="0">
              <a:schemeClr val="accent1"/>
            </a:effectRef>
            <a:fontRef idx="minor">
              <a:schemeClr val="tx1"/>
            </a:fontRef>
          </p:style>
        </p:cxnSp>
        <p:cxnSp>
          <p:nvCxnSpPr>
            <p:cNvPr id="250" name="Connector 229">
              <a:extLst>
                <a:ext uri="{FF2B5EF4-FFF2-40B4-BE49-F238E27FC236}">
                  <a16:creationId xmlns:a16="http://schemas.microsoft.com/office/drawing/2014/main" id="{BE4E657F-DA1E-7D65-D85F-9BE8EAB69635}"/>
                </a:ext>
              </a:extLst>
            </p:cNvPr>
            <p:cNvCxnSpPr/>
            <p:nvPr/>
          </p:nvCxnSpPr>
          <p:spPr>
            <a:xfrm>
              <a:off x="5239512" y="2928823"/>
              <a:ext cx="384048" cy="77724"/>
            </a:xfrm>
            <a:prstGeom prst="line">
              <a:avLst/>
            </a:prstGeom>
            <a:ln w="11430">
              <a:solidFill>
                <a:srgbClr val="7E5E42"/>
              </a:solidFill>
            </a:ln>
            <a:effectLst/>
          </p:spPr>
          <p:style>
            <a:lnRef idx="2">
              <a:schemeClr val="accent1"/>
            </a:lnRef>
            <a:fillRef idx="0">
              <a:schemeClr val="accent1"/>
            </a:fillRef>
            <a:effectRef idx="0">
              <a:schemeClr val="accent1"/>
            </a:effectRef>
            <a:fontRef idx="minor">
              <a:schemeClr val="tx1"/>
            </a:fontRef>
          </p:style>
        </p:cxnSp>
        <p:cxnSp>
          <p:nvCxnSpPr>
            <p:cNvPr id="251" name="Connector 230">
              <a:extLst>
                <a:ext uri="{FF2B5EF4-FFF2-40B4-BE49-F238E27FC236}">
                  <a16:creationId xmlns:a16="http://schemas.microsoft.com/office/drawing/2014/main" id="{68900C1A-0D15-4368-1728-2C8DC02EA905}"/>
                </a:ext>
              </a:extLst>
            </p:cNvPr>
            <p:cNvCxnSpPr/>
            <p:nvPr/>
          </p:nvCxnSpPr>
          <p:spPr>
            <a:xfrm>
              <a:off x="5623560" y="3006547"/>
              <a:ext cx="0" cy="320040"/>
            </a:xfrm>
            <a:prstGeom prst="line">
              <a:avLst/>
            </a:prstGeom>
            <a:ln w="11430">
              <a:solidFill>
                <a:srgbClr val="7E5E42"/>
              </a:solidFill>
            </a:ln>
            <a:effectLst/>
          </p:spPr>
          <p:style>
            <a:lnRef idx="2">
              <a:schemeClr val="accent1"/>
            </a:lnRef>
            <a:fillRef idx="0">
              <a:schemeClr val="accent1"/>
            </a:fillRef>
            <a:effectRef idx="0">
              <a:schemeClr val="accent1"/>
            </a:effectRef>
            <a:fontRef idx="minor">
              <a:schemeClr val="tx1"/>
            </a:fontRef>
          </p:style>
        </p:cxnSp>
        <p:cxnSp>
          <p:nvCxnSpPr>
            <p:cNvPr id="252" name="Connector 231">
              <a:extLst>
                <a:ext uri="{FF2B5EF4-FFF2-40B4-BE49-F238E27FC236}">
                  <a16:creationId xmlns:a16="http://schemas.microsoft.com/office/drawing/2014/main" id="{5B826CC9-0491-CE2D-8071-593506F9D14D}"/>
                </a:ext>
              </a:extLst>
            </p:cNvPr>
            <p:cNvCxnSpPr/>
            <p:nvPr/>
          </p:nvCxnSpPr>
          <p:spPr>
            <a:xfrm flipH="1" flipV="1">
              <a:off x="5239512" y="3248863"/>
              <a:ext cx="384048" cy="77724"/>
            </a:xfrm>
            <a:prstGeom prst="line">
              <a:avLst/>
            </a:prstGeom>
            <a:ln w="11430">
              <a:solidFill>
                <a:srgbClr val="7E5E42"/>
              </a:solidFill>
            </a:ln>
            <a:effectLst/>
          </p:spPr>
          <p:style>
            <a:lnRef idx="2">
              <a:schemeClr val="accent1"/>
            </a:lnRef>
            <a:fillRef idx="0">
              <a:schemeClr val="accent1"/>
            </a:fillRef>
            <a:effectRef idx="0">
              <a:schemeClr val="accent1"/>
            </a:effectRef>
            <a:fontRef idx="minor">
              <a:schemeClr val="tx1"/>
            </a:fontRef>
          </p:style>
        </p:cxnSp>
        <p:cxnSp>
          <p:nvCxnSpPr>
            <p:cNvPr id="253" name="Connector 232">
              <a:extLst>
                <a:ext uri="{FF2B5EF4-FFF2-40B4-BE49-F238E27FC236}">
                  <a16:creationId xmlns:a16="http://schemas.microsoft.com/office/drawing/2014/main" id="{ACAFB48A-DFAE-2217-1192-22DB14543A88}"/>
                </a:ext>
              </a:extLst>
            </p:cNvPr>
            <p:cNvCxnSpPr/>
            <p:nvPr/>
          </p:nvCxnSpPr>
          <p:spPr>
            <a:xfrm flipV="1">
              <a:off x="5239512" y="2928823"/>
              <a:ext cx="0" cy="320040"/>
            </a:xfrm>
            <a:prstGeom prst="line">
              <a:avLst/>
            </a:prstGeom>
            <a:ln w="11430">
              <a:solidFill>
                <a:srgbClr val="7E5E42"/>
              </a:solidFill>
            </a:ln>
            <a:effectLst/>
          </p:spPr>
          <p:style>
            <a:lnRef idx="2">
              <a:schemeClr val="accent1"/>
            </a:lnRef>
            <a:fillRef idx="0">
              <a:schemeClr val="accent1"/>
            </a:fillRef>
            <a:effectRef idx="0">
              <a:schemeClr val="accent1"/>
            </a:effectRef>
            <a:fontRef idx="minor">
              <a:schemeClr val="tx1"/>
            </a:fontRef>
          </p:style>
        </p:cxnSp>
        <p:sp>
          <p:nvSpPr>
            <p:cNvPr id="254" name="filter 2 slice 1 / top">
              <a:extLst>
                <a:ext uri="{FF2B5EF4-FFF2-40B4-BE49-F238E27FC236}">
                  <a16:creationId xmlns:a16="http://schemas.microsoft.com/office/drawing/2014/main" id="{706E3D00-0470-575B-79A6-ACC4041A4D72}"/>
                </a:ext>
              </a:extLst>
            </p:cNvPr>
            <p:cNvSpPr/>
            <p:nvPr/>
          </p:nvSpPr>
          <p:spPr>
            <a:xfrm>
              <a:off x="5175504" y="2957170"/>
              <a:ext cx="405994" cy="92354"/>
            </a:xfrm>
            <a:custGeom>
              <a:avLst/>
              <a:gdLst/>
              <a:ahLst/>
              <a:cxnLst/>
              <a:rect l="l" t="t" r="r" b="b"/>
              <a:pathLst>
                <a:path w="405994" h="92354">
                  <a:moveTo>
                    <a:pt x="21946" y="0"/>
                  </a:moveTo>
                  <a:lnTo>
                    <a:pt x="405994" y="77724"/>
                  </a:lnTo>
                  <a:lnTo>
                    <a:pt x="384048" y="92354"/>
                  </a:lnTo>
                  <a:lnTo>
                    <a:pt x="0" y="14630"/>
                  </a:lnTo>
                  <a:close/>
                </a:path>
              </a:pathLst>
            </a:custGeom>
            <a:solidFill>
              <a:srgbClr val="E1D4C9"/>
            </a:solidFill>
            <a:ln w="8255">
              <a:solidFill>
                <a:srgbClr val="7E5E4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55" name="filter 2 slice 1 / side">
              <a:extLst>
                <a:ext uri="{FF2B5EF4-FFF2-40B4-BE49-F238E27FC236}">
                  <a16:creationId xmlns:a16="http://schemas.microsoft.com/office/drawing/2014/main" id="{5F9C691B-C51E-0F02-2DA1-F1CF908E7AE0}"/>
                </a:ext>
              </a:extLst>
            </p:cNvPr>
            <p:cNvSpPr/>
            <p:nvPr/>
          </p:nvSpPr>
          <p:spPr>
            <a:xfrm>
              <a:off x="5559552" y="3034894"/>
              <a:ext cx="21946" cy="334670"/>
            </a:xfrm>
            <a:custGeom>
              <a:avLst/>
              <a:gdLst/>
              <a:ahLst/>
              <a:cxnLst/>
              <a:rect l="l" t="t" r="r" b="b"/>
              <a:pathLst>
                <a:path w="21946" h="334670">
                  <a:moveTo>
                    <a:pt x="0" y="14630"/>
                  </a:moveTo>
                  <a:lnTo>
                    <a:pt x="21946" y="0"/>
                  </a:lnTo>
                  <a:lnTo>
                    <a:pt x="21946" y="320040"/>
                  </a:lnTo>
                  <a:lnTo>
                    <a:pt x="0" y="334670"/>
                  </a:lnTo>
                  <a:close/>
                </a:path>
              </a:pathLst>
            </a:custGeom>
            <a:solidFill>
              <a:srgbClr val="CBB5A2"/>
            </a:solidFill>
            <a:ln w="8255">
              <a:solidFill>
                <a:srgbClr val="7E5E4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56" name="filter 2 slice 1 / face">
              <a:extLst>
                <a:ext uri="{FF2B5EF4-FFF2-40B4-BE49-F238E27FC236}">
                  <a16:creationId xmlns:a16="http://schemas.microsoft.com/office/drawing/2014/main" id="{6B6D3305-008C-B67B-7F56-EFA5C36F2EB2}"/>
                </a:ext>
              </a:extLst>
            </p:cNvPr>
            <p:cNvSpPr/>
            <p:nvPr/>
          </p:nvSpPr>
          <p:spPr>
            <a:xfrm>
              <a:off x="5175504" y="2971800"/>
              <a:ext cx="384048" cy="397764"/>
            </a:xfrm>
            <a:custGeom>
              <a:avLst/>
              <a:gdLst/>
              <a:ahLst/>
              <a:cxnLst/>
              <a:rect l="l" t="t" r="r" b="b"/>
              <a:pathLst>
                <a:path w="384048" h="397764">
                  <a:moveTo>
                    <a:pt x="0" y="0"/>
                  </a:moveTo>
                  <a:lnTo>
                    <a:pt x="384048" y="77724"/>
                  </a:lnTo>
                  <a:lnTo>
                    <a:pt x="384048" y="397764"/>
                  </a:lnTo>
                  <a:lnTo>
                    <a:pt x="0" y="320040"/>
                  </a:lnTo>
                  <a:close/>
                </a:path>
              </a:pathLst>
            </a:custGeom>
            <a:solidFill>
              <a:srgbClr val="E8DED6"/>
            </a:solidFill>
            <a:ln w="10160">
              <a:solidFill>
                <a:srgbClr val="7E5E42"/>
              </a:solidFill>
            </a:ln>
            <a:effectLst>
              <a:outerShdw blurRad="35000" dist="18000" dir="2700000" algn="ctr" rotWithShape="0">
                <a:srgbClr val="000000">
                  <a:alpha val="12000"/>
                </a:srgbClr>
              </a:outerShdw>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57" name="filter 2 slice 1 / row 1 col 1">
              <a:extLst>
                <a:ext uri="{FF2B5EF4-FFF2-40B4-BE49-F238E27FC236}">
                  <a16:creationId xmlns:a16="http://schemas.microsoft.com/office/drawing/2014/main" id="{7807C6D6-82AB-CA80-83D2-2D36F45C4C86}"/>
                </a:ext>
              </a:extLst>
            </p:cNvPr>
            <p:cNvSpPr/>
            <p:nvPr/>
          </p:nvSpPr>
          <p:spPr>
            <a:xfrm>
              <a:off x="5175504" y="2971800"/>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DFD2C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58" name="filter 2 slice 1 / row 1 col 2">
              <a:extLst>
                <a:ext uri="{FF2B5EF4-FFF2-40B4-BE49-F238E27FC236}">
                  <a16:creationId xmlns:a16="http://schemas.microsoft.com/office/drawing/2014/main" id="{599A7800-3BB5-8354-8467-C1B79CA31B85}"/>
                </a:ext>
              </a:extLst>
            </p:cNvPr>
            <p:cNvSpPr/>
            <p:nvPr/>
          </p:nvSpPr>
          <p:spPr>
            <a:xfrm>
              <a:off x="5303520" y="2997708"/>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CBB5A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59" name="filter 2 slice 1 / row 1 col 3">
              <a:extLst>
                <a:ext uri="{FF2B5EF4-FFF2-40B4-BE49-F238E27FC236}">
                  <a16:creationId xmlns:a16="http://schemas.microsoft.com/office/drawing/2014/main" id="{DBA64020-42C0-0DD6-98CC-6220AA1DA577}"/>
                </a:ext>
              </a:extLst>
            </p:cNvPr>
            <p:cNvSpPr/>
            <p:nvPr/>
          </p:nvSpPr>
          <p:spPr>
            <a:xfrm>
              <a:off x="5431536" y="3023616"/>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DFD2C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60" name="filter 2 slice 1 / row 2 col 1">
              <a:extLst>
                <a:ext uri="{FF2B5EF4-FFF2-40B4-BE49-F238E27FC236}">
                  <a16:creationId xmlns:a16="http://schemas.microsoft.com/office/drawing/2014/main" id="{4699F883-E9D9-E305-6DC6-24383CB8762D}"/>
                </a:ext>
              </a:extLst>
            </p:cNvPr>
            <p:cNvSpPr/>
            <p:nvPr/>
          </p:nvSpPr>
          <p:spPr>
            <a:xfrm>
              <a:off x="5175504" y="3078480"/>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CBB5A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61" name="filter 2 slice 1 / row 2 col 2">
              <a:extLst>
                <a:ext uri="{FF2B5EF4-FFF2-40B4-BE49-F238E27FC236}">
                  <a16:creationId xmlns:a16="http://schemas.microsoft.com/office/drawing/2014/main" id="{2F3A3F32-0D2E-0DD8-981E-1D72960BF47C}"/>
                </a:ext>
              </a:extLst>
            </p:cNvPr>
            <p:cNvSpPr/>
            <p:nvPr/>
          </p:nvSpPr>
          <p:spPr>
            <a:xfrm>
              <a:off x="5303520" y="3104388"/>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B3927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62" name="filter 2 slice 1 / row 2 col 3">
              <a:extLst>
                <a:ext uri="{FF2B5EF4-FFF2-40B4-BE49-F238E27FC236}">
                  <a16:creationId xmlns:a16="http://schemas.microsoft.com/office/drawing/2014/main" id="{64FCA385-1667-64C5-81D2-A62E31EDBDE1}"/>
                </a:ext>
              </a:extLst>
            </p:cNvPr>
            <p:cNvSpPr/>
            <p:nvPr/>
          </p:nvSpPr>
          <p:spPr>
            <a:xfrm>
              <a:off x="5431536" y="3130296"/>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CBB5A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63" name="filter 2 slice 1 / row 3 col 1">
              <a:extLst>
                <a:ext uri="{FF2B5EF4-FFF2-40B4-BE49-F238E27FC236}">
                  <a16:creationId xmlns:a16="http://schemas.microsoft.com/office/drawing/2014/main" id="{36D5C130-293D-4CCA-3280-685399103CA2}"/>
                </a:ext>
              </a:extLst>
            </p:cNvPr>
            <p:cNvSpPr/>
            <p:nvPr/>
          </p:nvSpPr>
          <p:spPr>
            <a:xfrm>
              <a:off x="5175504" y="3185160"/>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DFD2C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64" name="filter 2 slice 1 / row 3 col 2">
              <a:extLst>
                <a:ext uri="{FF2B5EF4-FFF2-40B4-BE49-F238E27FC236}">
                  <a16:creationId xmlns:a16="http://schemas.microsoft.com/office/drawing/2014/main" id="{7D947E82-7BF7-499E-B504-0869680D839E}"/>
                </a:ext>
              </a:extLst>
            </p:cNvPr>
            <p:cNvSpPr/>
            <p:nvPr/>
          </p:nvSpPr>
          <p:spPr>
            <a:xfrm>
              <a:off x="5303520" y="3211068"/>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CBB5A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65" name="filter 2 slice 1 / row 3 col 3">
              <a:extLst>
                <a:ext uri="{FF2B5EF4-FFF2-40B4-BE49-F238E27FC236}">
                  <a16:creationId xmlns:a16="http://schemas.microsoft.com/office/drawing/2014/main" id="{909E58E1-09AE-92BE-FCF7-DDC23C8C6CD9}"/>
                </a:ext>
              </a:extLst>
            </p:cNvPr>
            <p:cNvSpPr/>
            <p:nvPr/>
          </p:nvSpPr>
          <p:spPr>
            <a:xfrm>
              <a:off x="5431536" y="3236976"/>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DFD2C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266" name="Connector 245">
              <a:extLst>
                <a:ext uri="{FF2B5EF4-FFF2-40B4-BE49-F238E27FC236}">
                  <a16:creationId xmlns:a16="http://schemas.microsoft.com/office/drawing/2014/main" id="{C5A51C10-913B-A658-164C-98A14053B168}"/>
                </a:ext>
              </a:extLst>
            </p:cNvPr>
            <p:cNvCxnSpPr/>
            <p:nvPr/>
          </p:nvCxnSpPr>
          <p:spPr>
            <a:xfrm>
              <a:off x="5303520" y="2997708"/>
              <a:ext cx="0" cy="320040"/>
            </a:xfrm>
            <a:prstGeom prst="line">
              <a:avLst/>
            </a:prstGeom>
            <a:ln w="4826">
              <a:solidFill>
                <a:srgbClr val="D6CBC3"/>
              </a:solidFill>
            </a:ln>
            <a:effectLst/>
          </p:spPr>
          <p:style>
            <a:lnRef idx="2">
              <a:schemeClr val="accent1"/>
            </a:lnRef>
            <a:fillRef idx="0">
              <a:schemeClr val="accent1"/>
            </a:fillRef>
            <a:effectRef idx="0">
              <a:schemeClr val="accent1"/>
            </a:effectRef>
            <a:fontRef idx="minor">
              <a:schemeClr val="tx1"/>
            </a:fontRef>
          </p:style>
        </p:cxnSp>
        <p:cxnSp>
          <p:nvCxnSpPr>
            <p:cNvPr id="267" name="Connector 246">
              <a:extLst>
                <a:ext uri="{FF2B5EF4-FFF2-40B4-BE49-F238E27FC236}">
                  <a16:creationId xmlns:a16="http://schemas.microsoft.com/office/drawing/2014/main" id="{DB7AE728-51C6-FE00-209D-9618592E2BA4}"/>
                </a:ext>
              </a:extLst>
            </p:cNvPr>
            <p:cNvCxnSpPr/>
            <p:nvPr/>
          </p:nvCxnSpPr>
          <p:spPr>
            <a:xfrm>
              <a:off x="5431536" y="3023616"/>
              <a:ext cx="0" cy="320040"/>
            </a:xfrm>
            <a:prstGeom prst="line">
              <a:avLst/>
            </a:prstGeom>
            <a:ln w="4826">
              <a:solidFill>
                <a:srgbClr val="D6CBC3"/>
              </a:solidFill>
            </a:ln>
            <a:effectLst/>
          </p:spPr>
          <p:style>
            <a:lnRef idx="2">
              <a:schemeClr val="accent1"/>
            </a:lnRef>
            <a:fillRef idx="0">
              <a:schemeClr val="accent1"/>
            </a:fillRef>
            <a:effectRef idx="0">
              <a:schemeClr val="accent1"/>
            </a:effectRef>
            <a:fontRef idx="minor">
              <a:schemeClr val="tx1"/>
            </a:fontRef>
          </p:style>
        </p:cxnSp>
        <p:cxnSp>
          <p:nvCxnSpPr>
            <p:cNvPr id="268" name="Connector 247">
              <a:extLst>
                <a:ext uri="{FF2B5EF4-FFF2-40B4-BE49-F238E27FC236}">
                  <a16:creationId xmlns:a16="http://schemas.microsoft.com/office/drawing/2014/main" id="{49BDEDF4-C9E7-9DDB-2EDA-F07A6604EEF0}"/>
                </a:ext>
              </a:extLst>
            </p:cNvPr>
            <p:cNvCxnSpPr/>
            <p:nvPr/>
          </p:nvCxnSpPr>
          <p:spPr>
            <a:xfrm>
              <a:off x="5175504" y="3078480"/>
              <a:ext cx="384048" cy="77724"/>
            </a:xfrm>
            <a:prstGeom prst="line">
              <a:avLst/>
            </a:prstGeom>
            <a:ln w="4826">
              <a:solidFill>
                <a:srgbClr val="D6CBC3"/>
              </a:solidFill>
            </a:ln>
            <a:effectLst/>
          </p:spPr>
          <p:style>
            <a:lnRef idx="2">
              <a:schemeClr val="accent1"/>
            </a:lnRef>
            <a:fillRef idx="0">
              <a:schemeClr val="accent1"/>
            </a:fillRef>
            <a:effectRef idx="0">
              <a:schemeClr val="accent1"/>
            </a:effectRef>
            <a:fontRef idx="minor">
              <a:schemeClr val="tx1"/>
            </a:fontRef>
          </p:style>
        </p:cxnSp>
        <p:cxnSp>
          <p:nvCxnSpPr>
            <p:cNvPr id="269" name="Connector 248">
              <a:extLst>
                <a:ext uri="{FF2B5EF4-FFF2-40B4-BE49-F238E27FC236}">
                  <a16:creationId xmlns:a16="http://schemas.microsoft.com/office/drawing/2014/main" id="{1A2B0759-CFD5-48EF-138C-42973C22DFE9}"/>
                </a:ext>
              </a:extLst>
            </p:cNvPr>
            <p:cNvCxnSpPr/>
            <p:nvPr/>
          </p:nvCxnSpPr>
          <p:spPr>
            <a:xfrm>
              <a:off x="5175504" y="3185160"/>
              <a:ext cx="384048" cy="77724"/>
            </a:xfrm>
            <a:prstGeom prst="line">
              <a:avLst/>
            </a:prstGeom>
            <a:ln w="4826">
              <a:solidFill>
                <a:srgbClr val="D6CBC3"/>
              </a:solidFill>
            </a:ln>
            <a:effectLst/>
          </p:spPr>
          <p:style>
            <a:lnRef idx="2">
              <a:schemeClr val="accent1"/>
            </a:lnRef>
            <a:fillRef idx="0">
              <a:schemeClr val="accent1"/>
            </a:fillRef>
            <a:effectRef idx="0">
              <a:schemeClr val="accent1"/>
            </a:effectRef>
            <a:fontRef idx="minor">
              <a:schemeClr val="tx1"/>
            </a:fontRef>
          </p:style>
        </p:cxnSp>
        <p:cxnSp>
          <p:nvCxnSpPr>
            <p:cNvPr id="270" name="Connector 249">
              <a:extLst>
                <a:ext uri="{FF2B5EF4-FFF2-40B4-BE49-F238E27FC236}">
                  <a16:creationId xmlns:a16="http://schemas.microsoft.com/office/drawing/2014/main" id="{03E6425D-CB23-0A8F-5921-B0E849736734}"/>
                </a:ext>
              </a:extLst>
            </p:cNvPr>
            <p:cNvCxnSpPr/>
            <p:nvPr/>
          </p:nvCxnSpPr>
          <p:spPr>
            <a:xfrm>
              <a:off x="5175504" y="2971800"/>
              <a:ext cx="384048" cy="77724"/>
            </a:xfrm>
            <a:prstGeom prst="line">
              <a:avLst/>
            </a:prstGeom>
            <a:ln w="11430">
              <a:solidFill>
                <a:srgbClr val="7E5E42"/>
              </a:solidFill>
            </a:ln>
            <a:effectLst/>
          </p:spPr>
          <p:style>
            <a:lnRef idx="2">
              <a:schemeClr val="accent1"/>
            </a:lnRef>
            <a:fillRef idx="0">
              <a:schemeClr val="accent1"/>
            </a:fillRef>
            <a:effectRef idx="0">
              <a:schemeClr val="accent1"/>
            </a:effectRef>
            <a:fontRef idx="minor">
              <a:schemeClr val="tx1"/>
            </a:fontRef>
          </p:style>
        </p:cxnSp>
        <p:cxnSp>
          <p:nvCxnSpPr>
            <p:cNvPr id="271" name="Connector 250">
              <a:extLst>
                <a:ext uri="{FF2B5EF4-FFF2-40B4-BE49-F238E27FC236}">
                  <a16:creationId xmlns:a16="http://schemas.microsoft.com/office/drawing/2014/main" id="{B892A253-14B3-16C9-04B0-2C210711703B}"/>
                </a:ext>
              </a:extLst>
            </p:cNvPr>
            <p:cNvCxnSpPr/>
            <p:nvPr/>
          </p:nvCxnSpPr>
          <p:spPr>
            <a:xfrm>
              <a:off x="5559552" y="3049524"/>
              <a:ext cx="0" cy="320040"/>
            </a:xfrm>
            <a:prstGeom prst="line">
              <a:avLst/>
            </a:prstGeom>
            <a:ln w="11430">
              <a:solidFill>
                <a:srgbClr val="7E5E42"/>
              </a:solidFill>
            </a:ln>
            <a:effectLst/>
          </p:spPr>
          <p:style>
            <a:lnRef idx="2">
              <a:schemeClr val="accent1"/>
            </a:lnRef>
            <a:fillRef idx="0">
              <a:schemeClr val="accent1"/>
            </a:fillRef>
            <a:effectRef idx="0">
              <a:schemeClr val="accent1"/>
            </a:effectRef>
            <a:fontRef idx="minor">
              <a:schemeClr val="tx1"/>
            </a:fontRef>
          </p:style>
        </p:cxnSp>
        <p:cxnSp>
          <p:nvCxnSpPr>
            <p:cNvPr id="272" name="Connector 251">
              <a:extLst>
                <a:ext uri="{FF2B5EF4-FFF2-40B4-BE49-F238E27FC236}">
                  <a16:creationId xmlns:a16="http://schemas.microsoft.com/office/drawing/2014/main" id="{98096235-2584-AF9B-0787-5001D68F9F2E}"/>
                </a:ext>
              </a:extLst>
            </p:cNvPr>
            <p:cNvCxnSpPr/>
            <p:nvPr/>
          </p:nvCxnSpPr>
          <p:spPr>
            <a:xfrm flipH="1" flipV="1">
              <a:off x="5175504" y="3291840"/>
              <a:ext cx="384048" cy="77724"/>
            </a:xfrm>
            <a:prstGeom prst="line">
              <a:avLst/>
            </a:prstGeom>
            <a:ln w="11430">
              <a:solidFill>
                <a:srgbClr val="7E5E42"/>
              </a:solidFill>
            </a:ln>
            <a:effectLst/>
          </p:spPr>
          <p:style>
            <a:lnRef idx="2">
              <a:schemeClr val="accent1"/>
            </a:lnRef>
            <a:fillRef idx="0">
              <a:schemeClr val="accent1"/>
            </a:fillRef>
            <a:effectRef idx="0">
              <a:schemeClr val="accent1"/>
            </a:effectRef>
            <a:fontRef idx="minor">
              <a:schemeClr val="tx1"/>
            </a:fontRef>
          </p:style>
        </p:cxnSp>
        <p:cxnSp>
          <p:nvCxnSpPr>
            <p:cNvPr id="273" name="Connector 252">
              <a:extLst>
                <a:ext uri="{FF2B5EF4-FFF2-40B4-BE49-F238E27FC236}">
                  <a16:creationId xmlns:a16="http://schemas.microsoft.com/office/drawing/2014/main" id="{BFF1BB38-2C9D-599C-62B1-AD386B954DD3}"/>
                </a:ext>
              </a:extLst>
            </p:cNvPr>
            <p:cNvCxnSpPr/>
            <p:nvPr/>
          </p:nvCxnSpPr>
          <p:spPr>
            <a:xfrm flipV="1">
              <a:off x="5175504" y="2971800"/>
              <a:ext cx="0" cy="320040"/>
            </a:xfrm>
            <a:prstGeom prst="line">
              <a:avLst/>
            </a:prstGeom>
            <a:ln w="11430">
              <a:solidFill>
                <a:srgbClr val="7E5E42"/>
              </a:solidFill>
            </a:ln>
            <a:effectLst/>
          </p:spPr>
          <p:style>
            <a:lnRef idx="2">
              <a:schemeClr val="accent1"/>
            </a:lnRef>
            <a:fillRef idx="0">
              <a:schemeClr val="accent1"/>
            </a:fillRef>
            <a:effectRef idx="0">
              <a:schemeClr val="accent1"/>
            </a:effectRef>
            <a:fontRef idx="minor">
              <a:schemeClr val="tx1"/>
            </a:fontRef>
          </p:style>
        </p:cxnSp>
      </p:grpSp>
      <p:grpSp>
        <p:nvGrpSpPr>
          <p:cNvPr id="274" name="卷积核 3（跨 3 个输入通道）">
            <a:extLst>
              <a:ext uri="{FF2B5EF4-FFF2-40B4-BE49-F238E27FC236}">
                <a16:creationId xmlns:a16="http://schemas.microsoft.com/office/drawing/2014/main" id="{B1A1CC33-7C50-6FF0-F4CB-B26E848CE926}"/>
              </a:ext>
            </a:extLst>
          </p:cNvPr>
          <p:cNvGrpSpPr/>
          <p:nvPr/>
        </p:nvGrpSpPr>
        <p:grpSpPr>
          <a:xfrm>
            <a:off x="5980176" y="2871216"/>
            <a:ext cx="534010" cy="498348"/>
            <a:chOff x="5980176" y="2871216"/>
            <a:chExt cx="534010" cy="498348"/>
          </a:xfrm>
          <a:effectLst/>
        </p:grpSpPr>
        <p:sp>
          <p:nvSpPr>
            <p:cNvPr id="275" name="filter 3 slice 3 / top">
              <a:extLst>
                <a:ext uri="{FF2B5EF4-FFF2-40B4-BE49-F238E27FC236}">
                  <a16:creationId xmlns:a16="http://schemas.microsoft.com/office/drawing/2014/main" id="{65FDEFED-BDAF-BC1A-9416-6CE2C3CAA2A3}"/>
                </a:ext>
              </a:extLst>
            </p:cNvPr>
            <p:cNvSpPr/>
            <p:nvPr/>
          </p:nvSpPr>
          <p:spPr>
            <a:xfrm>
              <a:off x="6108192" y="2871216"/>
              <a:ext cx="405994" cy="92354"/>
            </a:xfrm>
            <a:custGeom>
              <a:avLst/>
              <a:gdLst/>
              <a:ahLst/>
              <a:cxnLst/>
              <a:rect l="l" t="t" r="r" b="b"/>
              <a:pathLst>
                <a:path w="405994" h="92354">
                  <a:moveTo>
                    <a:pt x="21946" y="0"/>
                  </a:moveTo>
                  <a:lnTo>
                    <a:pt x="405994" y="77724"/>
                  </a:lnTo>
                  <a:lnTo>
                    <a:pt x="384048" y="92354"/>
                  </a:lnTo>
                  <a:lnTo>
                    <a:pt x="0" y="14630"/>
                  </a:lnTo>
                  <a:close/>
                </a:path>
              </a:pathLst>
            </a:custGeom>
            <a:solidFill>
              <a:srgbClr val="D4DACE"/>
            </a:solidFill>
            <a:ln w="8255">
              <a:solidFill>
                <a:srgbClr val="5E6D4E"/>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76" name="filter 3 slice 3 / side">
              <a:extLst>
                <a:ext uri="{FF2B5EF4-FFF2-40B4-BE49-F238E27FC236}">
                  <a16:creationId xmlns:a16="http://schemas.microsoft.com/office/drawing/2014/main" id="{D1C7363D-2EF7-4611-E46F-EE6AF068EBF5}"/>
                </a:ext>
              </a:extLst>
            </p:cNvPr>
            <p:cNvSpPr/>
            <p:nvPr/>
          </p:nvSpPr>
          <p:spPr>
            <a:xfrm>
              <a:off x="6492240" y="2948940"/>
              <a:ext cx="21946" cy="334670"/>
            </a:xfrm>
            <a:custGeom>
              <a:avLst/>
              <a:gdLst/>
              <a:ahLst/>
              <a:cxnLst/>
              <a:rect l="l" t="t" r="r" b="b"/>
              <a:pathLst>
                <a:path w="21946" h="334670">
                  <a:moveTo>
                    <a:pt x="0" y="14630"/>
                  </a:moveTo>
                  <a:lnTo>
                    <a:pt x="21946" y="0"/>
                  </a:lnTo>
                  <a:lnTo>
                    <a:pt x="21946" y="320040"/>
                  </a:lnTo>
                  <a:lnTo>
                    <a:pt x="0" y="334670"/>
                  </a:lnTo>
                  <a:close/>
                </a:path>
              </a:pathLst>
            </a:custGeom>
            <a:solidFill>
              <a:srgbClr val="B5C0AA"/>
            </a:solidFill>
            <a:ln w="8255">
              <a:solidFill>
                <a:srgbClr val="5E6D4E"/>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77" name="filter 3 slice 3 / face">
              <a:extLst>
                <a:ext uri="{FF2B5EF4-FFF2-40B4-BE49-F238E27FC236}">
                  <a16:creationId xmlns:a16="http://schemas.microsoft.com/office/drawing/2014/main" id="{8911B4A6-C187-CF28-1A03-DF4FD45F9303}"/>
                </a:ext>
              </a:extLst>
            </p:cNvPr>
            <p:cNvSpPr/>
            <p:nvPr/>
          </p:nvSpPr>
          <p:spPr>
            <a:xfrm>
              <a:off x="6108192" y="2885846"/>
              <a:ext cx="384048" cy="397764"/>
            </a:xfrm>
            <a:custGeom>
              <a:avLst/>
              <a:gdLst/>
              <a:ahLst/>
              <a:cxnLst/>
              <a:rect l="l" t="t" r="r" b="b"/>
              <a:pathLst>
                <a:path w="384048" h="397764">
                  <a:moveTo>
                    <a:pt x="0" y="0"/>
                  </a:moveTo>
                  <a:lnTo>
                    <a:pt x="384048" y="77724"/>
                  </a:lnTo>
                  <a:lnTo>
                    <a:pt x="384048" y="397764"/>
                  </a:lnTo>
                  <a:lnTo>
                    <a:pt x="0" y="320040"/>
                  </a:lnTo>
                  <a:close/>
                </a:path>
              </a:pathLst>
            </a:custGeom>
            <a:solidFill>
              <a:srgbClr val="DEE3D9"/>
            </a:solidFill>
            <a:ln w="10160">
              <a:solidFill>
                <a:srgbClr val="5E6D4E"/>
              </a:solidFill>
            </a:ln>
            <a:effectLst>
              <a:outerShdw blurRad="35000" dist="18000" dir="2700000" algn="ctr" rotWithShape="0">
                <a:srgbClr val="000000">
                  <a:alpha val="12000"/>
                </a:srgbClr>
              </a:outerShdw>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78" name="filter 3 slice 3 / row 1 col 1">
              <a:extLst>
                <a:ext uri="{FF2B5EF4-FFF2-40B4-BE49-F238E27FC236}">
                  <a16:creationId xmlns:a16="http://schemas.microsoft.com/office/drawing/2014/main" id="{C5AC4DAD-6A40-745A-2288-30B4BAC49704}"/>
                </a:ext>
              </a:extLst>
            </p:cNvPr>
            <p:cNvSpPr/>
            <p:nvPr/>
          </p:nvSpPr>
          <p:spPr>
            <a:xfrm>
              <a:off x="6108192" y="2885846"/>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D2D9C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79" name="filter 3 slice 3 / row 1 col 2">
              <a:extLst>
                <a:ext uri="{FF2B5EF4-FFF2-40B4-BE49-F238E27FC236}">
                  <a16:creationId xmlns:a16="http://schemas.microsoft.com/office/drawing/2014/main" id="{F6B9E659-1D0C-6E18-2661-1F270A8BDECC}"/>
                </a:ext>
              </a:extLst>
            </p:cNvPr>
            <p:cNvSpPr/>
            <p:nvPr/>
          </p:nvSpPr>
          <p:spPr>
            <a:xfrm>
              <a:off x="6236208" y="2911754"/>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B5C0A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80" name="filter 3 slice 3 / row 1 col 3">
              <a:extLst>
                <a:ext uri="{FF2B5EF4-FFF2-40B4-BE49-F238E27FC236}">
                  <a16:creationId xmlns:a16="http://schemas.microsoft.com/office/drawing/2014/main" id="{9F680F18-A7CC-2B0C-754F-C110652A11B1}"/>
                </a:ext>
              </a:extLst>
            </p:cNvPr>
            <p:cNvSpPr/>
            <p:nvPr/>
          </p:nvSpPr>
          <p:spPr>
            <a:xfrm>
              <a:off x="6364224" y="2937662"/>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D2D9C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81" name="filter 3 slice 3 / row 2 col 1">
              <a:extLst>
                <a:ext uri="{FF2B5EF4-FFF2-40B4-BE49-F238E27FC236}">
                  <a16:creationId xmlns:a16="http://schemas.microsoft.com/office/drawing/2014/main" id="{D6ED92CC-973B-AEA0-F0A1-4840828544BE}"/>
                </a:ext>
              </a:extLst>
            </p:cNvPr>
            <p:cNvSpPr/>
            <p:nvPr/>
          </p:nvSpPr>
          <p:spPr>
            <a:xfrm>
              <a:off x="6108192" y="2992526"/>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B5C0A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82" name="filter 3 slice 3 / row 2 col 2">
              <a:extLst>
                <a:ext uri="{FF2B5EF4-FFF2-40B4-BE49-F238E27FC236}">
                  <a16:creationId xmlns:a16="http://schemas.microsoft.com/office/drawing/2014/main" id="{2C336D19-2BD1-E9AA-FDC0-D99824747786}"/>
                </a:ext>
              </a:extLst>
            </p:cNvPr>
            <p:cNvSpPr/>
            <p:nvPr/>
          </p:nvSpPr>
          <p:spPr>
            <a:xfrm>
              <a:off x="6236208" y="3018434"/>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92A28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83" name="filter 3 slice 3 / row 2 col 3">
              <a:extLst>
                <a:ext uri="{FF2B5EF4-FFF2-40B4-BE49-F238E27FC236}">
                  <a16:creationId xmlns:a16="http://schemas.microsoft.com/office/drawing/2014/main" id="{082AD64F-D195-D70A-17AF-FAC91EFDBE02}"/>
                </a:ext>
              </a:extLst>
            </p:cNvPr>
            <p:cNvSpPr/>
            <p:nvPr/>
          </p:nvSpPr>
          <p:spPr>
            <a:xfrm>
              <a:off x="6364224" y="3044342"/>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B5C0A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84" name="filter 3 slice 3 / row 3 col 1">
              <a:extLst>
                <a:ext uri="{FF2B5EF4-FFF2-40B4-BE49-F238E27FC236}">
                  <a16:creationId xmlns:a16="http://schemas.microsoft.com/office/drawing/2014/main" id="{AC58AAC7-3646-E5F6-AA1B-985BEAA67D19}"/>
                </a:ext>
              </a:extLst>
            </p:cNvPr>
            <p:cNvSpPr/>
            <p:nvPr/>
          </p:nvSpPr>
          <p:spPr>
            <a:xfrm>
              <a:off x="6108192" y="3099206"/>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D2D9C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85" name="filter 3 slice 3 / row 3 col 2">
              <a:extLst>
                <a:ext uri="{FF2B5EF4-FFF2-40B4-BE49-F238E27FC236}">
                  <a16:creationId xmlns:a16="http://schemas.microsoft.com/office/drawing/2014/main" id="{691B1AEE-F9D5-A915-32A7-F114092A4123}"/>
                </a:ext>
              </a:extLst>
            </p:cNvPr>
            <p:cNvSpPr/>
            <p:nvPr/>
          </p:nvSpPr>
          <p:spPr>
            <a:xfrm>
              <a:off x="6236208" y="3125114"/>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B5C0A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86" name="filter 3 slice 3 / row 3 col 3">
              <a:extLst>
                <a:ext uri="{FF2B5EF4-FFF2-40B4-BE49-F238E27FC236}">
                  <a16:creationId xmlns:a16="http://schemas.microsoft.com/office/drawing/2014/main" id="{9A004DCA-E067-04A9-226E-453291881654}"/>
                </a:ext>
              </a:extLst>
            </p:cNvPr>
            <p:cNvSpPr/>
            <p:nvPr/>
          </p:nvSpPr>
          <p:spPr>
            <a:xfrm>
              <a:off x="6364224" y="3151022"/>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D2D9C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287" name="Connector 266">
              <a:extLst>
                <a:ext uri="{FF2B5EF4-FFF2-40B4-BE49-F238E27FC236}">
                  <a16:creationId xmlns:a16="http://schemas.microsoft.com/office/drawing/2014/main" id="{5318CAF6-EA6D-8838-C76D-2598EE8C9BE3}"/>
                </a:ext>
              </a:extLst>
            </p:cNvPr>
            <p:cNvCxnSpPr/>
            <p:nvPr/>
          </p:nvCxnSpPr>
          <p:spPr>
            <a:xfrm>
              <a:off x="6236207" y="2911754"/>
              <a:ext cx="0" cy="320040"/>
            </a:xfrm>
            <a:prstGeom prst="line">
              <a:avLst/>
            </a:prstGeom>
            <a:ln w="4826">
              <a:solidFill>
                <a:srgbClr val="CBD0C6"/>
              </a:solidFill>
            </a:ln>
            <a:effectLst/>
          </p:spPr>
          <p:style>
            <a:lnRef idx="2">
              <a:schemeClr val="accent1"/>
            </a:lnRef>
            <a:fillRef idx="0">
              <a:schemeClr val="accent1"/>
            </a:fillRef>
            <a:effectRef idx="0">
              <a:schemeClr val="accent1"/>
            </a:effectRef>
            <a:fontRef idx="minor">
              <a:schemeClr val="tx1"/>
            </a:fontRef>
          </p:style>
        </p:cxnSp>
        <p:cxnSp>
          <p:nvCxnSpPr>
            <p:cNvPr id="288" name="Connector 267">
              <a:extLst>
                <a:ext uri="{FF2B5EF4-FFF2-40B4-BE49-F238E27FC236}">
                  <a16:creationId xmlns:a16="http://schemas.microsoft.com/office/drawing/2014/main" id="{CEC20191-C01F-9EA4-3758-804216A5089B}"/>
                </a:ext>
              </a:extLst>
            </p:cNvPr>
            <p:cNvCxnSpPr/>
            <p:nvPr/>
          </p:nvCxnSpPr>
          <p:spPr>
            <a:xfrm>
              <a:off x="6364224" y="2937662"/>
              <a:ext cx="0" cy="320040"/>
            </a:xfrm>
            <a:prstGeom prst="line">
              <a:avLst/>
            </a:prstGeom>
            <a:ln w="4826">
              <a:solidFill>
                <a:srgbClr val="CBD0C6"/>
              </a:solidFill>
            </a:ln>
            <a:effectLst/>
          </p:spPr>
          <p:style>
            <a:lnRef idx="2">
              <a:schemeClr val="accent1"/>
            </a:lnRef>
            <a:fillRef idx="0">
              <a:schemeClr val="accent1"/>
            </a:fillRef>
            <a:effectRef idx="0">
              <a:schemeClr val="accent1"/>
            </a:effectRef>
            <a:fontRef idx="minor">
              <a:schemeClr val="tx1"/>
            </a:fontRef>
          </p:style>
        </p:cxnSp>
        <p:cxnSp>
          <p:nvCxnSpPr>
            <p:cNvPr id="289" name="Connector 268">
              <a:extLst>
                <a:ext uri="{FF2B5EF4-FFF2-40B4-BE49-F238E27FC236}">
                  <a16:creationId xmlns:a16="http://schemas.microsoft.com/office/drawing/2014/main" id="{F3F5EE42-8FD3-ACEB-143A-3204D9BE0860}"/>
                </a:ext>
              </a:extLst>
            </p:cNvPr>
            <p:cNvCxnSpPr/>
            <p:nvPr/>
          </p:nvCxnSpPr>
          <p:spPr>
            <a:xfrm>
              <a:off x="6108192" y="2992526"/>
              <a:ext cx="384048" cy="77724"/>
            </a:xfrm>
            <a:prstGeom prst="line">
              <a:avLst/>
            </a:prstGeom>
            <a:ln w="4826">
              <a:solidFill>
                <a:srgbClr val="CBD0C6"/>
              </a:solidFill>
            </a:ln>
            <a:effectLst/>
          </p:spPr>
          <p:style>
            <a:lnRef idx="2">
              <a:schemeClr val="accent1"/>
            </a:lnRef>
            <a:fillRef idx="0">
              <a:schemeClr val="accent1"/>
            </a:fillRef>
            <a:effectRef idx="0">
              <a:schemeClr val="accent1"/>
            </a:effectRef>
            <a:fontRef idx="minor">
              <a:schemeClr val="tx1"/>
            </a:fontRef>
          </p:style>
        </p:cxnSp>
        <p:cxnSp>
          <p:nvCxnSpPr>
            <p:cNvPr id="290" name="Connector 269">
              <a:extLst>
                <a:ext uri="{FF2B5EF4-FFF2-40B4-BE49-F238E27FC236}">
                  <a16:creationId xmlns:a16="http://schemas.microsoft.com/office/drawing/2014/main" id="{A2F0BEC7-A216-B1DD-8B8E-93D689767F95}"/>
                </a:ext>
              </a:extLst>
            </p:cNvPr>
            <p:cNvCxnSpPr/>
            <p:nvPr/>
          </p:nvCxnSpPr>
          <p:spPr>
            <a:xfrm>
              <a:off x="6108192" y="3099206"/>
              <a:ext cx="384048" cy="77724"/>
            </a:xfrm>
            <a:prstGeom prst="line">
              <a:avLst/>
            </a:prstGeom>
            <a:ln w="4826">
              <a:solidFill>
                <a:srgbClr val="CBD0C6"/>
              </a:solidFill>
            </a:ln>
            <a:effectLst/>
          </p:spPr>
          <p:style>
            <a:lnRef idx="2">
              <a:schemeClr val="accent1"/>
            </a:lnRef>
            <a:fillRef idx="0">
              <a:schemeClr val="accent1"/>
            </a:fillRef>
            <a:effectRef idx="0">
              <a:schemeClr val="accent1"/>
            </a:effectRef>
            <a:fontRef idx="minor">
              <a:schemeClr val="tx1"/>
            </a:fontRef>
          </p:style>
        </p:cxnSp>
        <p:cxnSp>
          <p:nvCxnSpPr>
            <p:cNvPr id="291" name="Connector 270">
              <a:extLst>
                <a:ext uri="{FF2B5EF4-FFF2-40B4-BE49-F238E27FC236}">
                  <a16:creationId xmlns:a16="http://schemas.microsoft.com/office/drawing/2014/main" id="{8BD3E262-A5EB-3ADE-8990-EF86D19F00FF}"/>
                </a:ext>
              </a:extLst>
            </p:cNvPr>
            <p:cNvCxnSpPr/>
            <p:nvPr/>
          </p:nvCxnSpPr>
          <p:spPr>
            <a:xfrm>
              <a:off x="6108192" y="2885846"/>
              <a:ext cx="384048" cy="77724"/>
            </a:xfrm>
            <a:prstGeom prst="line">
              <a:avLst/>
            </a:prstGeom>
            <a:ln w="11430">
              <a:solidFill>
                <a:srgbClr val="5E6D4E"/>
              </a:solidFill>
            </a:ln>
            <a:effectLst/>
          </p:spPr>
          <p:style>
            <a:lnRef idx="2">
              <a:schemeClr val="accent1"/>
            </a:lnRef>
            <a:fillRef idx="0">
              <a:schemeClr val="accent1"/>
            </a:fillRef>
            <a:effectRef idx="0">
              <a:schemeClr val="accent1"/>
            </a:effectRef>
            <a:fontRef idx="minor">
              <a:schemeClr val="tx1"/>
            </a:fontRef>
          </p:style>
        </p:cxnSp>
        <p:cxnSp>
          <p:nvCxnSpPr>
            <p:cNvPr id="292" name="Connector 271">
              <a:extLst>
                <a:ext uri="{FF2B5EF4-FFF2-40B4-BE49-F238E27FC236}">
                  <a16:creationId xmlns:a16="http://schemas.microsoft.com/office/drawing/2014/main" id="{2ACB756F-3552-6A50-DEBD-C846B21074D2}"/>
                </a:ext>
              </a:extLst>
            </p:cNvPr>
            <p:cNvCxnSpPr/>
            <p:nvPr/>
          </p:nvCxnSpPr>
          <p:spPr>
            <a:xfrm>
              <a:off x="6492240" y="2963570"/>
              <a:ext cx="0" cy="320040"/>
            </a:xfrm>
            <a:prstGeom prst="line">
              <a:avLst/>
            </a:prstGeom>
            <a:ln w="11430">
              <a:solidFill>
                <a:srgbClr val="5E6D4E"/>
              </a:solidFill>
            </a:ln>
            <a:effectLst/>
          </p:spPr>
          <p:style>
            <a:lnRef idx="2">
              <a:schemeClr val="accent1"/>
            </a:lnRef>
            <a:fillRef idx="0">
              <a:schemeClr val="accent1"/>
            </a:fillRef>
            <a:effectRef idx="0">
              <a:schemeClr val="accent1"/>
            </a:effectRef>
            <a:fontRef idx="minor">
              <a:schemeClr val="tx1"/>
            </a:fontRef>
          </p:style>
        </p:cxnSp>
        <p:cxnSp>
          <p:nvCxnSpPr>
            <p:cNvPr id="293" name="Connector 272">
              <a:extLst>
                <a:ext uri="{FF2B5EF4-FFF2-40B4-BE49-F238E27FC236}">
                  <a16:creationId xmlns:a16="http://schemas.microsoft.com/office/drawing/2014/main" id="{443B8F9C-8C1F-D18A-DDFE-E5272D5A4F25}"/>
                </a:ext>
              </a:extLst>
            </p:cNvPr>
            <p:cNvCxnSpPr/>
            <p:nvPr/>
          </p:nvCxnSpPr>
          <p:spPr>
            <a:xfrm flipH="1" flipV="1">
              <a:off x="6108192" y="3205886"/>
              <a:ext cx="384048" cy="77724"/>
            </a:xfrm>
            <a:prstGeom prst="line">
              <a:avLst/>
            </a:prstGeom>
            <a:ln w="11430">
              <a:solidFill>
                <a:srgbClr val="5E6D4E"/>
              </a:solidFill>
            </a:ln>
            <a:effectLst/>
          </p:spPr>
          <p:style>
            <a:lnRef idx="2">
              <a:schemeClr val="accent1"/>
            </a:lnRef>
            <a:fillRef idx="0">
              <a:schemeClr val="accent1"/>
            </a:fillRef>
            <a:effectRef idx="0">
              <a:schemeClr val="accent1"/>
            </a:effectRef>
            <a:fontRef idx="minor">
              <a:schemeClr val="tx1"/>
            </a:fontRef>
          </p:style>
        </p:cxnSp>
        <p:cxnSp>
          <p:nvCxnSpPr>
            <p:cNvPr id="294" name="Connector 273">
              <a:extLst>
                <a:ext uri="{FF2B5EF4-FFF2-40B4-BE49-F238E27FC236}">
                  <a16:creationId xmlns:a16="http://schemas.microsoft.com/office/drawing/2014/main" id="{018F4C09-DB03-02BC-0F34-987406FCD07F}"/>
                </a:ext>
              </a:extLst>
            </p:cNvPr>
            <p:cNvCxnSpPr/>
            <p:nvPr/>
          </p:nvCxnSpPr>
          <p:spPr>
            <a:xfrm flipV="1">
              <a:off x="6108192" y="2885846"/>
              <a:ext cx="0" cy="320040"/>
            </a:xfrm>
            <a:prstGeom prst="line">
              <a:avLst/>
            </a:prstGeom>
            <a:ln w="11430">
              <a:solidFill>
                <a:srgbClr val="5E6D4E"/>
              </a:solidFill>
            </a:ln>
            <a:effectLst/>
          </p:spPr>
          <p:style>
            <a:lnRef idx="2">
              <a:schemeClr val="accent1"/>
            </a:lnRef>
            <a:fillRef idx="0">
              <a:schemeClr val="accent1"/>
            </a:fillRef>
            <a:effectRef idx="0">
              <a:schemeClr val="accent1"/>
            </a:effectRef>
            <a:fontRef idx="minor">
              <a:schemeClr val="tx1"/>
            </a:fontRef>
          </p:style>
        </p:cxnSp>
        <p:sp>
          <p:nvSpPr>
            <p:cNvPr id="295" name="filter 3 slice 2 / top">
              <a:extLst>
                <a:ext uri="{FF2B5EF4-FFF2-40B4-BE49-F238E27FC236}">
                  <a16:creationId xmlns:a16="http://schemas.microsoft.com/office/drawing/2014/main" id="{79529FCC-B00B-3D34-08C6-BDEC571939D3}"/>
                </a:ext>
              </a:extLst>
            </p:cNvPr>
            <p:cNvSpPr/>
            <p:nvPr/>
          </p:nvSpPr>
          <p:spPr>
            <a:xfrm>
              <a:off x="6044184" y="2914193"/>
              <a:ext cx="405994" cy="92354"/>
            </a:xfrm>
            <a:custGeom>
              <a:avLst/>
              <a:gdLst/>
              <a:ahLst/>
              <a:cxnLst/>
              <a:rect l="l" t="t" r="r" b="b"/>
              <a:pathLst>
                <a:path w="405994" h="92354">
                  <a:moveTo>
                    <a:pt x="21946" y="0"/>
                  </a:moveTo>
                  <a:lnTo>
                    <a:pt x="405994" y="77724"/>
                  </a:lnTo>
                  <a:lnTo>
                    <a:pt x="384048" y="92354"/>
                  </a:lnTo>
                  <a:lnTo>
                    <a:pt x="0" y="14630"/>
                  </a:lnTo>
                  <a:close/>
                </a:path>
              </a:pathLst>
            </a:custGeom>
            <a:solidFill>
              <a:srgbClr val="D4DACE"/>
            </a:solidFill>
            <a:ln w="8255">
              <a:solidFill>
                <a:srgbClr val="5E6D4E"/>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96" name="filter 3 slice 2 / side">
              <a:extLst>
                <a:ext uri="{FF2B5EF4-FFF2-40B4-BE49-F238E27FC236}">
                  <a16:creationId xmlns:a16="http://schemas.microsoft.com/office/drawing/2014/main" id="{370FA971-C695-C1F2-5B55-C94E9851C926}"/>
                </a:ext>
              </a:extLst>
            </p:cNvPr>
            <p:cNvSpPr/>
            <p:nvPr/>
          </p:nvSpPr>
          <p:spPr>
            <a:xfrm>
              <a:off x="6428232" y="2991917"/>
              <a:ext cx="21946" cy="334670"/>
            </a:xfrm>
            <a:custGeom>
              <a:avLst/>
              <a:gdLst/>
              <a:ahLst/>
              <a:cxnLst/>
              <a:rect l="l" t="t" r="r" b="b"/>
              <a:pathLst>
                <a:path w="21946" h="334670">
                  <a:moveTo>
                    <a:pt x="0" y="14630"/>
                  </a:moveTo>
                  <a:lnTo>
                    <a:pt x="21946" y="0"/>
                  </a:lnTo>
                  <a:lnTo>
                    <a:pt x="21946" y="320040"/>
                  </a:lnTo>
                  <a:lnTo>
                    <a:pt x="0" y="334670"/>
                  </a:lnTo>
                  <a:close/>
                </a:path>
              </a:pathLst>
            </a:custGeom>
            <a:solidFill>
              <a:srgbClr val="B5C0AA"/>
            </a:solidFill>
            <a:ln w="8255">
              <a:solidFill>
                <a:srgbClr val="5E6D4E"/>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97" name="filter 3 slice 2 / face">
              <a:extLst>
                <a:ext uri="{FF2B5EF4-FFF2-40B4-BE49-F238E27FC236}">
                  <a16:creationId xmlns:a16="http://schemas.microsoft.com/office/drawing/2014/main" id="{419E1578-6C2E-AE18-A4CB-F8F656D4135F}"/>
                </a:ext>
              </a:extLst>
            </p:cNvPr>
            <p:cNvSpPr/>
            <p:nvPr/>
          </p:nvSpPr>
          <p:spPr>
            <a:xfrm>
              <a:off x="6044184" y="2928823"/>
              <a:ext cx="384048" cy="397764"/>
            </a:xfrm>
            <a:custGeom>
              <a:avLst/>
              <a:gdLst/>
              <a:ahLst/>
              <a:cxnLst/>
              <a:rect l="l" t="t" r="r" b="b"/>
              <a:pathLst>
                <a:path w="384048" h="397764">
                  <a:moveTo>
                    <a:pt x="0" y="0"/>
                  </a:moveTo>
                  <a:lnTo>
                    <a:pt x="384048" y="77724"/>
                  </a:lnTo>
                  <a:lnTo>
                    <a:pt x="384048" y="397764"/>
                  </a:lnTo>
                  <a:lnTo>
                    <a:pt x="0" y="320040"/>
                  </a:lnTo>
                  <a:close/>
                </a:path>
              </a:pathLst>
            </a:custGeom>
            <a:solidFill>
              <a:srgbClr val="DEE3D9"/>
            </a:solidFill>
            <a:ln w="10160">
              <a:solidFill>
                <a:srgbClr val="5E6D4E"/>
              </a:solidFill>
            </a:ln>
            <a:effectLst>
              <a:outerShdw blurRad="35000" dist="18000" dir="2700000" algn="ctr" rotWithShape="0">
                <a:srgbClr val="000000">
                  <a:alpha val="12000"/>
                </a:srgbClr>
              </a:outerShdw>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98" name="filter 3 slice 2 / row 1 col 1">
              <a:extLst>
                <a:ext uri="{FF2B5EF4-FFF2-40B4-BE49-F238E27FC236}">
                  <a16:creationId xmlns:a16="http://schemas.microsoft.com/office/drawing/2014/main" id="{C93BA422-EBD0-B42E-BCAF-84E7B5983A45}"/>
                </a:ext>
              </a:extLst>
            </p:cNvPr>
            <p:cNvSpPr/>
            <p:nvPr/>
          </p:nvSpPr>
          <p:spPr>
            <a:xfrm>
              <a:off x="6044184" y="2928823"/>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D2D9C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99" name="filter 3 slice 2 / row 1 col 2">
              <a:extLst>
                <a:ext uri="{FF2B5EF4-FFF2-40B4-BE49-F238E27FC236}">
                  <a16:creationId xmlns:a16="http://schemas.microsoft.com/office/drawing/2014/main" id="{3607917F-6F1F-00EA-7260-9DD5E86B5D90}"/>
                </a:ext>
              </a:extLst>
            </p:cNvPr>
            <p:cNvSpPr/>
            <p:nvPr/>
          </p:nvSpPr>
          <p:spPr>
            <a:xfrm>
              <a:off x="6172200" y="2954731"/>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B5C0A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00" name="filter 3 slice 2 / row 1 col 3">
              <a:extLst>
                <a:ext uri="{FF2B5EF4-FFF2-40B4-BE49-F238E27FC236}">
                  <a16:creationId xmlns:a16="http://schemas.microsoft.com/office/drawing/2014/main" id="{2A550960-FFE9-7B6E-B450-3CD4956BE5A2}"/>
                </a:ext>
              </a:extLst>
            </p:cNvPr>
            <p:cNvSpPr/>
            <p:nvPr/>
          </p:nvSpPr>
          <p:spPr>
            <a:xfrm>
              <a:off x="6300216" y="2980639"/>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D2D9C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01" name="filter 3 slice 2 / row 2 col 1">
              <a:extLst>
                <a:ext uri="{FF2B5EF4-FFF2-40B4-BE49-F238E27FC236}">
                  <a16:creationId xmlns:a16="http://schemas.microsoft.com/office/drawing/2014/main" id="{BF0ED297-8E25-E039-A9EC-A890927D8ED8}"/>
                </a:ext>
              </a:extLst>
            </p:cNvPr>
            <p:cNvSpPr/>
            <p:nvPr/>
          </p:nvSpPr>
          <p:spPr>
            <a:xfrm>
              <a:off x="6044184" y="3035503"/>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B5C0A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02" name="filter 3 slice 2 / row 2 col 2">
              <a:extLst>
                <a:ext uri="{FF2B5EF4-FFF2-40B4-BE49-F238E27FC236}">
                  <a16:creationId xmlns:a16="http://schemas.microsoft.com/office/drawing/2014/main" id="{98097081-1A67-9655-D132-CABBB9C93868}"/>
                </a:ext>
              </a:extLst>
            </p:cNvPr>
            <p:cNvSpPr/>
            <p:nvPr/>
          </p:nvSpPr>
          <p:spPr>
            <a:xfrm>
              <a:off x="6172200" y="3061411"/>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92A28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03" name="filter 3 slice 2 / row 2 col 3">
              <a:extLst>
                <a:ext uri="{FF2B5EF4-FFF2-40B4-BE49-F238E27FC236}">
                  <a16:creationId xmlns:a16="http://schemas.microsoft.com/office/drawing/2014/main" id="{33826C46-9DEC-5FD4-8314-CC113E3348FE}"/>
                </a:ext>
              </a:extLst>
            </p:cNvPr>
            <p:cNvSpPr/>
            <p:nvPr/>
          </p:nvSpPr>
          <p:spPr>
            <a:xfrm>
              <a:off x="6300216" y="3087319"/>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B5C0A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04" name="filter 3 slice 2 / row 3 col 1">
              <a:extLst>
                <a:ext uri="{FF2B5EF4-FFF2-40B4-BE49-F238E27FC236}">
                  <a16:creationId xmlns:a16="http://schemas.microsoft.com/office/drawing/2014/main" id="{84F8484C-2545-B587-4AB8-7396C40FDC08}"/>
                </a:ext>
              </a:extLst>
            </p:cNvPr>
            <p:cNvSpPr/>
            <p:nvPr/>
          </p:nvSpPr>
          <p:spPr>
            <a:xfrm>
              <a:off x="6044184" y="3142183"/>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D2D9C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05" name="filter 3 slice 2 / row 3 col 2">
              <a:extLst>
                <a:ext uri="{FF2B5EF4-FFF2-40B4-BE49-F238E27FC236}">
                  <a16:creationId xmlns:a16="http://schemas.microsoft.com/office/drawing/2014/main" id="{0F6D7EFC-628D-9D39-9B1D-67BA1F5F9B10}"/>
                </a:ext>
              </a:extLst>
            </p:cNvPr>
            <p:cNvSpPr/>
            <p:nvPr/>
          </p:nvSpPr>
          <p:spPr>
            <a:xfrm>
              <a:off x="6172200" y="3168091"/>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B5C0A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06" name="filter 3 slice 2 / row 3 col 3">
              <a:extLst>
                <a:ext uri="{FF2B5EF4-FFF2-40B4-BE49-F238E27FC236}">
                  <a16:creationId xmlns:a16="http://schemas.microsoft.com/office/drawing/2014/main" id="{CC494CE7-570C-B17B-0432-02AA8BC84644}"/>
                </a:ext>
              </a:extLst>
            </p:cNvPr>
            <p:cNvSpPr/>
            <p:nvPr/>
          </p:nvSpPr>
          <p:spPr>
            <a:xfrm>
              <a:off x="6300216" y="3193999"/>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D2D9C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307" name="Connector 286">
              <a:extLst>
                <a:ext uri="{FF2B5EF4-FFF2-40B4-BE49-F238E27FC236}">
                  <a16:creationId xmlns:a16="http://schemas.microsoft.com/office/drawing/2014/main" id="{AA0962FF-E62A-7EB5-3C27-3226DCE87D01}"/>
                </a:ext>
              </a:extLst>
            </p:cNvPr>
            <p:cNvCxnSpPr/>
            <p:nvPr/>
          </p:nvCxnSpPr>
          <p:spPr>
            <a:xfrm>
              <a:off x="6172200" y="2954731"/>
              <a:ext cx="0" cy="320040"/>
            </a:xfrm>
            <a:prstGeom prst="line">
              <a:avLst/>
            </a:prstGeom>
            <a:ln w="4826">
              <a:solidFill>
                <a:srgbClr val="CBD0C6"/>
              </a:solidFill>
            </a:ln>
            <a:effectLst/>
          </p:spPr>
          <p:style>
            <a:lnRef idx="2">
              <a:schemeClr val="accent1"/>
            </a:lnRef>
            <a:fillRef idx="0">
              <a:schemeClr val="accent1"/>
            </a:fillRef>
            <a:effectRef idx="0">
              <a:schemeClr val="accent1"/>
            </a:effectRef>
            <a:fontRef idx="minor">
              <a:schemeClr val="tx1"/>
            </a:fontRef>
          </p:style>
        </p:cxnSp>
        <p:cxnSp>
          <p:nvCxnSpPr>
            <p:cNvPr id="308" name="Connector 287">
              <a:extLst>
                <a:ext uri="{FF2B5EF4-FFF2-40B4-BE49-F238E27FC236}">
                  <a16:creationId xmlns:a16="http://schemas.microsoft.com/office/drawing/2014/main" id="{1F21DD64-5231-1DA9-A1B6-9C739BAC7644}"/>
                </a:ext>
              </a:extLst>
            </p:cNvPr>
            <p:cNvCxnSpPr/>
            <p:nvPr/>
          </p:nvCxnSpPr>
          <p:spPr>
            <a:xfrm>
              <a:off x="6300216" y="2980639"/>
              <a:ext cx="0" cy="320040"/>
            </a:xfrm>
            <a:prstGeom prst="line">
              <a:avLst/>
            </a:prstGeom>
            <a:ln w="4826">
              <a:solidFill>
                <a:srgbClr val="CBD0C6"/>
              </a:solidFill>
            </a:ln>
            <a:effectLst/>
          </p:spPr>
          <p:style>
            <a:lnRef idx="2">
              <a:schemeClr val="accent1"/>
            </a:lnRef>
            <a:fillRef idx="0">
              <a:schemeClr val="accent1"/>
            </a:fillRef>
            <a:effectRef idx="0">
              <a:schemeClr val="accent1"/>
            </a:effectRef>
            <a:fontRef idx="minor">
              <a:schemeClr val="tx1"/>
            </a:fontRef>
          </p:style>
        </p:cxnSp>
        <p:cxnSp>
          <p:nvCxnSpPr>
            <p:cNvPr id="309" name="Connector 288">
              <a:extLst>
                <a:ext uri="{FF2B5EF4-FFF2-40B4-BE49-F238E27FC236}">
                  <a16:creationId xmlns:a16="http://schemas.microsoft.com/office/drawing/2014/main" id="{973214AB-D45B-B536-6D4E-C0D3B7040B7A}"/>
                </a:ext>
              </a:extLst>
            </p:cNvPr>
            <p:cNvCxnSpPr/>
            <p:nvPr/>
          </p:nvCxnSpPr>
          <p:spPr>
            <a:xfrm>
              <a:off x="6044184" y="3035503"/>
              <a:ext cx="384048" cy="77724"/>
            </a:xfrm>
            <a:prstGeom prst="line">
              <a:avLst/>
            </a:prstGeom>
            <a:ln w="4826">
              <a:solidFill>
                <a:srgbClr val="CBD0C6"/>
              </a:solidFill>
            </a:ln>
            <a:effectLst/>
          </p:spPr>
          <p:style>
            <a:lnRef idx="2">
              <a:schemeClr val="accent1"/>
            </a:lnRef>
            <a:fillRef idx="0">
              <a:schemeClr val="accent1"/>
            </a:fillRef>
            <a:effectRef idx="0">
              <a:schemeClr val="accent1"/>
            </a:effectRef>
            <a:fontRef idx="minor">
              <a:schemeClr val="tx1"/>
            </a:fontRef>
          </p:style>
        </p:cxnSp>
        <p:cxnSp>
          <p:nvCxnSpPr>
            <p:cNvPr id="310" name="Connector 289">
              <a:extLst>
                <a:ext uri="{FF2B5EF4-FFF2-40B4-BE49-F238E27FC236}">
                  <a16:creationId xmlns:a16="http://schemas.microsoft.com/office/drawing/2014/main" id="{3504420B-30B7-7342-0DD9-D4B92A5E8017}"/>
                </a:ext>
              </a:extLst>
            </p:cNvPr>
            <p:cNvCxnSpPr/>
            <p:nvPr/>
          </p:nvCxnSpPr>
          <p:spPr>
            <a:xfrm>
              <a:off x="6044184" y="3142183"/>
              <a:ext cx="384048" cy="77724"/>
            </a:xfrm>
            <a:prstGeom prst="line">
              <a:avLst/>
            </a:prstGeom>
            <a:ln w="4826">
              <a:solidFill>
                <a:srgbClr val="CBD0C6"/>
              </a:solidFill>
            </a:ln>
            <a:effectLst/>
          </p:spPr>
          <p:style>
            <a:lnRef idx="2">
              <a:schemeClr val="accent1"/>
            </a:lnRef>
            <a:fillRef idx="0">
              <a:schemeClr val="accent1"/>
            </a:fillRef>
            <a:effectRef idx="0">
              <a:schemeClr val="accent1"/>
            </a:effectRef>
            <a:fontRef idx="minor">
              <a:schemeClr val="tx1"/>
            </a:fontRef>
          </p:style>
        </p:cxnSp>
        <p:cxnSp>
          <p:nvCxnSpPr>
            <p:cNvPr id="311" name="Connector 290">
              <a:extLst>
                <a:ext uri="{FF2B5EF4-FFF2-40B4-BE49-F238E27FC236}">
                  <a16:creationId xmlns:a16="http://schemas.microsoft.com/office/drawing/2014/main" id="{A1BBAB61-D73E-5CB3-2DD5-5F8E61B185F0}"/>
                </a:ext>
              </a:extLst>
            </p:cNvPr>
            <p:cNvCxnSpPr/>
            <p:nvPr/>
          </p:nvCxnSpPr>
          <p:spPr>
            <a:xfrm>
              <a:off x="6044184" y="2928823"/>
              <a:ext cx="384048" cy="77724"/>
            </a:xfrm>
            <a:prstGeom prst="line">
              <a:avLst/>
            </a:prstGeom>
            <a:ln w="11430">
              <a:solidFill>
                <a:srgbClr val="5E6D4E"/>
              </a:solidFill>
            </a:ln>
            <a:effectLst/>
          </p:spPr>
          <p:style>
            <a:lnRef idx="2">
              <a:schemeClr val="accent1"/>
            </a:lnRef>
            <a:fillRef idx="0">
              <a:schemeClr val="accent1"/>
            </a:fillRef>
            <a:effectRef idx="0">
              <a:schemeClr val="accent1"/>
            </a:effectRef>
            <a:fontRef idx="minor">
              <a:schemeClr val="tx1"/>
            </a:fontRef>
          </p:style>
        </p:cxnSp>
        <p:cxnSp>
          <p:nvCxnSpPr>
            <p:cNvPr id="312" name="Connector 291">
              <a:extLst>
                <a:ext uri="{FF2B5EF4-FFF2-40B4-BE49-F238E27FC236}">
                  <a16:creationId xmlns:a16="http://schemas.microsoft.com/office/drawing/2014/main" id="{649195FE-F848-CC8F-20BB-8218B884EF95}"/>
                </a:ext>
              </a:extLst>
            </p:cNvPr>
            <p:cNvCxnSpPr/>
            <p:nvPr/>
          </p:nvCxnSpPr>
          <p:spPr>
            <a:xfrm>
              <a:off x="6428232" y="3006547"/>
              <a:ext cx="0" cy="320040"/>
            </a:xfrm>
            <a:prstGeom prst="line">
              <a:avLst/>
            </a:prstGeom>
            <a:ln w="11430">
              <a:solidFill>
                <a:srgbClr val="5E6D4E"/>
              </a:solidFill>
            </a:ln>
            <a:effectLst/>
          </p:spPr>
          <p:style>
            <a:lnRef idx="2">
              <a:schemeClr val="accent1"/>
            </a:lnRef>
            <a:fillRef idx="0">
              <a:schemeClr val="accent1"/>
            </a:fillRef>
            <a:effectRef idx="0">
              <a:schemeClr val="accent1"/>
            </a:effectRef>
            <a:fontRef idx="minor">
              <a:schemeClr val="tx1"/>
            </a:fontRef>
          </p:style>
        </p:cxnSp>
        <p:cxnSp>
          <p:nvCxnSpPr>
            <p:cNvPr id="313" name="Connector 292">
              <a:extLst>
                <a:ext uri="{FF2B5EF4-FFF2-40B4-BE49-F238E27FC236}">
                  <a16:creationId xmlns:a16="http://schemas.microsoft.com/office/drawing/2014/main" id="{0ED3AB51-8905-E9E7-1D3E-CB1037FA3759}"/>
                </a:ext>
              </a:extLst>
            </p:cNvPr>
            <p:cNvCxnSpPr/>
            <p:nvPr/>
          </p:nvCxnSpPr>
          <p:spPr>
            <a:xfrm flipH="1" flipV="1">
              <a:off x="6044184" y="3248863"/>
              <a:ext cx="384048" cy="77724"/>
            </a:xfrm>
            <a:prstGeom prst="line">
              <a:avLst/>
            </a:prstGeom>
            <a:ln w="11430">
              <a:solidFill>
                <a:srgbClr val="5E6D4E"/>
              </a:solidFill>
            </a:ln>
            <a:effectLst/>
          </p:spPr>
          <p:style>
            <a:lnRef idx="2">
              <a:schemeClr val="accent1"/>
            </a:lnRef>
            <a:fillRef idx="0">
              <a:schemeClr val="accent1"/>
            </a:fillRef>
            <a:effectRef idx="0">
              <a:schemeClr val="accent1"/>
            </a:effectRef>
            <a:fontRef idx="minor">
              <a:schemeClr val="tx1"/>
            </a:fontRef>
          </p:style>
        </p:cxnSp>
        <p:cxnSp>
          <p:nvCxnSpPr>
            <p:cNvPr id="314" name="Connector 293">
              <a:extLst>
                <a:ext uri="{FF2B5EF4-FFF2-40B4-BE49-F238E27FC236}">
                  <a16:creationId xmlns:a16="http://schemas.microsoft.com/office/drawing/2014/main" id="{3F0497FF-9A70-EE68-F567-22872DC33615}"/>
                </a:ext>
              </a:extLst>
            </p:cNvPr>
            <p:cNvCxnSpPr/>
            <p:nvPr/>
          </p:nvCxnSpPr>
          <p:spPr>
            <a:xfrm flipV="1">
              <a:off x="6044184" y="2928823"/>
              <a:ext cx="0" cy="320040"/>
            </a:xfrm>
            <a:prstGeom prst="line">
              <a:avLst/>
            </a:prstGeom>
            <a:ln w="11430">
              <a:solidFill>
                <a:srgbClr val="5E6D4E"/>
              </a:solidFill>
            </a:ln>
            <a:effectLst/>
          </p:spPr>
          <p:style>
            <a:lnRef idx="2">
              <a:schemeClr val="accent1"/>
            </a:lnRef>
            <a:fillRef idx="0">
              <a:schemeClr val="accent1"/>
            </a:fillRef>
            <a:effectRef idx="0">
              <a:schemeClr val="accent1"/>
            </a:effectRef>
            <a:fontRef idx="minor">
              <a:schemeClr val="tx1"/>
            </a:fontRef>
          </p:style>
        </p:cxnSp>
        <p:sp>
          <p:nvSpPr>
            <p:cNvPr id="315" name="filter 3 slice 1 / top">
              <a:extLst>
                <a:ext uri="{FF2B5EF4-FFF2-40B4-BE49-F238E27FC236}">
                  <a16:creationId xmlns:a16="http://schemas.microsoft.com/office/drawing/2014/main" id="{B675DE49-663C-A770-728E-03042CB0AF85}"/>
                </a:ext>
              </a:extLst>
            </p:cNvPr>
            <p:cNvSpPr/>
            <p:nvPr/>
          </p:nvSpPr>
          <p:spPr>
            <a:xfrm>
              <a:off x="5980176" y="2957170"/>
              <a:ext cx="405994" cy="92354"/>
            </a:xfrm>
            <a:custGeom>
              <a:avLst/>
              <a:gdLst/>
              <a:ahLst/>
              <a:cxnLst/>
              <a:rect l="l" t="t" r="r" b="b"/>
              <a:pathLst>
                <a:path w="405994" h="92354">
                  <a:moveTo>
                    <a:pt x="21946" y="0"/>
                  </a:moveTo>
                  <a:lnTo>
                    <a:pt x="405994" y="77724"/>
                  </a:lnTo>
                  <a:lnTo>
                    <a:pt x="384048" y="92354"/>
                  </a:lnTo>
                  <a:lnTo>
                    <a:pt x="0" y="14630"/>
                  </a:lnTo>
                  <a:close/>
                </a:path>
              </a:pathLst>
            </a:custGeom>
            <a:solidFill>
              <a:srgbClr val="D4DACE"/>
            </a:solidFill>
            <a:ln w="8255">
              <a:solidFill>
                <a:srgbClr val="5E6D4E"/>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16" name="filter 3 slice 1 / side">
              <a:extLst>
                <a:ext uri="{FF2B5EF4-FFF2-40B4-BE49-F238E27FC236}">
                  <a16:creationId xmlns:a16="http://schemas.microsoft.com/office/drawing/2014/main" id="{D584CC32-D19D-F97C-0FCA-8FD5584D1F2C}"/>
                </a:ext>
              </a:extLst>
            </p:cNvPr>
            <p:cNvSpPr/>
            <p:nvPr/>
          </p:nvSpPr>
          <p:spPr>
            <a:xfrm>
              <a:off x="6364224" y="3034894"/>
              <a:ext cx="21946" cy="334670"/>
            </a:xfrm>
            <a:custGeom>
              <a:avLst/>
              <a:gdLst/>
              <a:ahLst/>
              <a:cxnLst/>
              <a:rect l="l" t="t" r="r" b="b"/>
              <a:pathLst>
                <a:path w="21946" h="334670">
                  <a:moveTo>
                    <a:pt x="0" y="14630"/>
                  </a:moveTo>
                  <a:lnTo>
                    <a:pt x="21946" y="0"/>
                  </a:lnTo>
                  <a:lnTo>
                    <a:pt x="21946" y="320040"/>
                  </a:lnTo>
                  <a:lnTo>
                    <a:pt x="0" y="334670"/>
                  </a:lnTo>
                  <a:close/>
                </a:path>
              </a:pathLst>
            </a:custGeom>
            <a:solidFill>
              <a:srgbClr val="B5C0AA"/>
            </a:solidFill>
            <a:ln w="8255">
              <a:solidFill>
                <a:srgbClr val="5E6D4E"/>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17" name="filter 3 slice 1 / face">
              <a:extLst>
                <a:ext uri="{FF2B5EF4-FFF2-40B4-BE49-F238E27FC236}">
                  <a16:creationId xmlns:a16="http://schemas.microsoft.com/office/drawing/2014/main" id="{73711A95-DA74-DB03-268D-92713501AD4F}"/>
                </a:ext>
              </a:extLst>
            </p:cNvPr>
            <p:cNvSpPr/>
            <p:nvPr/>
          </p:nvSpPr>
          <p:spPr>
            <a:xfrm>
              <a:off x="5980176" y="2971800"/>
              <a:ext cx="384048" cy="397764"/>
            </a:xfrm>
            <a:custGeom>
              <a:avLst/>
              <a:gdLst/>
              <a:ahLst/>
              <a:cxnLst/>
              <a:rect l="l" t="t" r="r" b="b"/>
              <a:pathLst>
                <a:path w="384048" h="397764">
                  <a:moveTo>
                    <a:pt x="0" y="0"/>
                  </a:moveTo>
                  <a:lnTo>
                    <a:pt x="384048" y="77724"/>
                  </a:lnTo>
                  <a:lnTo>
                    <a:pt x="384048" y="397764"/>
                  </a:lnTo>
                  <a:lnTo>
                    <a:pt x="0" y="320040"/>
                  </a:lnTo>
                  <a:close/>
                </a:path>
              </a:pathLst>
            </a:custGeom>
            <a:solidFill>
              <a:srgbClr val="DEE3D9"/>
            </a:solidFill>
            <a:ln w="10160">
              <a:solidFill>
                <a:srgbClr val="5E6D4E"/>
              </a:solidFill>
            </a:ln>
            <a:effectLst>
              <a:outerShdw blurRad="35000" dist="18000" dir="2700000" algn="ctr" rotWithShape="0">
                <a:srgbClr val="000000">
                  <a:alpha val="12000"/>
                </a:srgbClr>
              </a:outerShdw>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18" name="filter 3 slice 1 / row 1 col 1">
              <a:extLst>
                <a:ext uri="{FF2B5EF4-FFF2-40B4-BE49-F238E27FC236}">
                  <a16:creationId xmlns:a16="http://schemas.microsoft.com/office/drawing/2014/main" id="{FE1DF13E-99A7-1DEE-DF5B-1C70100759A4}"/>
                </a:ext>
              </a:extLst>
            </p:cNvPr>
            <p:cNvSpPr/>
            <p:nvPr/>
          </p:nvSpPr>
          <p:spPr>
            <a:xfrm>
              <a:off x="5980176" y="2971800"/>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D2D9C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19" name="filter 3 slice 1 / row 1 col 2">
              <a:extLst>
                <a:ext uri="{FF2B5EF4-FFF2-40B4-BE49-F238E27FC236}">
                  <a16:creationId xmlns:a16="http://schemas.microsoft.com/office/drawing/2014/main" id="{B7DDB25D-F3F8-9E21-B3EF-DA0A83F51C0C}"/>
                </a:ext>
              </a:extLst>
            </p:cNvPr>
            <p:cNvSpPr/>
            <p:nvPr/>
          </p:nvSpPr>
          <p:spPr>
            <a:xfrm>
              <a:off x="6108192" y="2997708"/>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B5C0A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20" name="filter 3 slice 1 / row 1 col 3">
              <a:extLst>
                <a:ext uri="{FF2B5EF4-FFF2-40B4-BE49-F238E27FC236}">
                  <a16:creationId xmlns:a16="http://schemas.microsoft.com/office/drawing/2014/main" id="{E20D21D9-DAD3-D087-8E0F-C2A3E703C318}"/>
                </a:ext>
              </a:extLst>
            </p:cNvPr>
            <p:cNvSpPr/>
            <p:nvPr/>
          </p:nvSpPr>
          <p:spPr>
            <a:xfrm>
              <a:off x="6236208" y="3023616"/>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D2D9C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21" name="filter 3 slice 1 / row 2 col 1">
              <a:extLst>
                <a:ext uri="{FF2B5EF4-FFF2-40B4-BE49-F238E27FC236}">
                  <a16:creationId xmlns:a16="http://schemas.microsoft.com/office/drawing/2014/main" id="{EB93A7B1-DD3D-CE68-F300-FCA16805972A}"/>
                </a:ext>
              </a:extLst>
            </p:cNvPr>
            <p:cNvSpPr/>
            <p:nvPr/>
          </p:nvSpPr>
          <p:spPr>
            <a:xfrm>
              <a:off x="5980176" y="3078480"/>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B5C0A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22" name="filter 3 slice 1 / row 2 col 2">
              <a:extLst>
                <a:ext uri="{FF2B5EF4-FFF2-40B4-BE49-F238E27FC236}">
                  <a16:creationId xmlns:a16="http://schemas.microsoft.com/office/drawing/2014/main" id="{9AA902FC-F0ED-E4AB-6392-3FE20AD884A1}"/>
                </a:ext>
              </a:extLst>
            </p:cNvPr>
            <p:cNvSpPr/>
            <p:nvPr/>
          </p:nvSpPr>
          <p:spPr>
            <a:xfrm>
              <a:off x="6108192" y="3104388"/>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92A28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23" name="filter 3 slice 1 / row 2 col 3">
              <a:extLst>
                <a:ext uri="{FF2B5EF4-FFF2-40B4-BE49-F238E27FC236}">
                  <a16:creationId xmlns:a16="http://schemas.microsoft.com/office/drawing/2014/main" id="{2E3083A3-0747-5078-2992-C0BEF303B702}"/>
                </a:ext>
              </a:extLst>
            </p:cNvPr>
            <p:cNvSpPr/>
            <p:nvPr/>
          </p:nvSpPr>
          <p:spPr>
            <a:xfrm>
              <a:off x="6236208" y="3130296"/>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B5C0A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24" name="filter 3 slice 1 / row 3 col 1">
              <a:extLst>
                <a:ext uri="{FF2B5EF4-FFF2-40B4-BE49-F238E27FC236}">
                  <a16:creationId xmlns:a16="http://schemas.microsoft.com/office/drawing/2014/main" id="{10278EE2-3580-DF87-C458-1B895D3BEB29}"/>
                </a:ext>
              </a:extLst>
            </p:cNvPr>
            <p:cNvSpPr/>
            <p:nvPr/>
          </p:nvSpPr>
          <p:spPr>
            <a:xfrm>
              <a:off x="5980176" y="3185160"/>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D2D9C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25" name="filter 3 slice 1 / row 3 col 2">
              <a:extLst>
                <a:ext uri="{FF2B5EF4-FFF2-40B4-BE49-F238E27FC236}">
                  <a16:creationId xmlns:a16="http://schemas.microsoft.com/office/drawing/2014/main" id="{C22094AD-B105-C8EB-27E7-E7BD46DCE070}"/>
                </a:ext>
              </a:extLst>
            </p:cNvPr>
            <p:cNvSpPr/>
            <p:nvPr/>
          </p:nvSpPr>
          <p:spPr>
            <a:xfrm>
              <a:off x="6108192" y="3211068"/>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B5C0A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26" name="filter 3 slice 1 / row 3 col 3">
              <a:extLst>
                <a:ext uri="{FF2B5EF4-FFF2-40B4-BE49-F238E27FC236}">
                  <a16:creationId xmlns:a16="http://schemas.microsoft.com/office/drawing/2014/main" id="{FC80BF48-E77B-4261-EA13-728E742A3A13}"/>
                </a:ext>
              </a:extLst>
            </p:cNvPr>
            <p:cNvSpPr/>
            <p:nvPr/>
          </p:nvSpPr>
          <p:spPr>
            <a:xfrm>
              <a:off x="6236208" y="3236976"/>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D2D9C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327" name="Connector 306">
              <a:extLst>
                <a:ext uri="{FF2B5EF4-FFF2-40B4-BE49-F238E27FC236}">
                  <a16:creationId xmlns:a16="http://schemas.microsoft.com/office/drawing/2014/main" id="{C1361571-9074-1D25-6798-49F0DF2716D8}"/>
                </a:ext>
              </a:extLst>
            </p:cNvPr>
            <p:cNvCxnSpPr/>
            <p:nvPr/>
          </p:nvCxnSpPr>
          <p:spPr>
            <a:xfrm>
              <a:off x="6108192" y="2997708"/>
              <a:ext cx="0" cy="320040"/>
            </a:xfrm>
            <a:prstGeom prst="line">
              <a:avLst/>
            </a:prstGeom>
            <a:ln w="4826">
              <a:solidFill>
                <a:srgbClr val="CBD0C6"/>
              </a:solidFill>
            </a:ln>
            <a:effectLst/>
          </p:spPr>
          <p:style>
            <a:lnRef idx="2">
              <a:schemeClr val="accent1"/>
            </a:lnRef>
            <a:fillRef idx="0">
              <a:schemeClr val="accent1"/>
            </a:fillRef>
            <a:effectRef idx="0">
              <a:schemeClr val="accent1"/>
            </a:effectRef>
            <a:fontRef idx="minor">
              <a:schemeClr val="tx1"/>
            </a:fontRef>
          </p:style>
        </p:cxnSp>
        <p:cxnSp>
          <p:nvCxnSpPr>
            <p:cNvPr id="328" name="Connector 307">
              <a:extLst>
                <a:ext uri="{FF2B5EF4-FFF2-40B4-BE49-F238E27FC236}">
                  <a16:creationId xmlns:a16="http://schemas.microsoft.com/office/drawing/2014/main" id="{423D98CC-35DA-2833-A94B-C93C98F7C552}"/>
                </a:ext>
              </a:extLst>
            </p:cNvPr>
            <p:cNvCxnSpPr/>
            <p:nvPr/>
          </p:nvCxnSpPr>
          <p:spPr>
            <a:xfrm>
              <a:off x="6236208" y="3023616"/>
              <a:ext cx="0" cy="320040"/>
            </a:xfrm>
            <a:prstGeom prst="line">
              <a:avLst/>
            </a:prstGeom>
            <a:ln w="4826">
              <a:solidFill>
                <a:srgbClr val="CBD0C6"/>
              </a:solidFill>
            </a:ln>
            <a:effectLst/>
          </p:spPr>
          <p:style>
            <a:lnRef idx="2">
              <a:schemeClr val="accent1"/>
            </a:lnRef>
            <a:fillRef idx="0">
              <a:schemeClr val="accent1"/>
            </a:fillRef>
            <a:effectRef idx="0">
              <a:schemeClr val="accent1"/>
            </a:effectRef>
            <a:fontRef idx="minor">
              <a:schemeClr val="tx1"/>
            </a:fontRef>
          </p:style>
        </p:cxnSp>
        <p:cxnSp>
          <p:nvCxnSpPr>
            <p:cNvPr id="329" name="Connector 308">
              <a:extLst>
                <a:ext uri="{FF2B5EF4-FFF2-40B4-BE49-F238E27FC236}">
                  <a16:creationId xmlns:a16="http://schemas.microsoft.com/office/drawing/2014/main" id="{FF625E0A-8415-B6F3-3614-C0D3774EFC02}"/>
                </a:ext>
              </a:extLst>
            </p:cNvPr>
            <p:cNvCxnSpPr/>
            <p:nvPr/>
          </p:nvCxnSpPr>
          <p:spPr>
            <a:xfrm>
              <a:off x="5980176" y="3078480"/>
              <a:ext cx="384048" cy="77724"/>
            </a:xfrm>
            <a:prstGeom prst="line">
              <a:avLst/>
            </a:prstGeom>
            <a:ln w="4826">
              <a:solidFill>
                <a:srgbClr val="CBD0C6"/>
              </a:solidFill>
            </a:ln>
            <a:effectLst/>
          </p:spPr>
          <p:style>
            <a:lnRef idx="2">
              <a:schemeClr val="accent1"/>
            </a:lnRef>
            <a:fillRef idx="0">
              <a:schemeClr val="accent1"/>
            </a:fillRef>
            <a:effectRef idx="0">
              <a:schemeClr val="accent1"/>
            </a:effectRef>
            <a:fontRef idx="minor">
              <a:schemeClr val="tx1"/>
            </a:fontRef>
          </p:style>
        </p:cxnSp>
        <p:cxnSp>
          <p:nvCxnSpPr>
            <p:cNvPr id="330" name="Connector 309">
              <a:extLst>
                <a:ext uri="{FF2B5EF4-FFF2-40B4-BE49-F238E27FC236}">
                  <a16:creationId xmlns:a16="http://schemas.microsoft.com/office/drawing/2014/main" id="{808CDA7C-3590-DCC9-6A09-1C37180ED423}"/>
                </a:ext>
              </a:extLst>
            </p:cNvPr>
            <p:cNvCxnSpPr/>
            <p:nvPr/>
          </p:nvCxnSpPr>
          <p:spPr>
            <a:xfrm>
              <a:off x="5980176" y="3185160"/>
              <a:ext cx="384048" cy="77724"/>
            </a:xfrm>
            <a:prstGeom prst="line">
              <a:avLst/>
            </a:prstGeom>
            <a:ln w="4826">
              <a:solidFill>
                <a:srgbClr val="CBD0C6"/>
              </a:solidFill>
            </a:ln>
            <a:effectLst/>
          </p:spPr>
          <p:style>
            <a:lnRef idx="2">
              <a:schemeClr val="accent1"/>
            </a:lnRef>
            <a:fillRef idx="0">
              <a:schemeClr val="accent1"/>
            </a:fillRef>
            <a:effectRef idx="0">
              <a:schemeClr val="accent1"/>
            </a:effectRef>
            <a:fontRef idx="minor">
              <a:schemeClr val="tx1"/>
            </a:fontRef>
          </p:style>
        </p:cxnSp>
        <p:cxnSp>
          <p:nvCxnSpPr>
            <p:cNvPr id="331" name="Connector 310">
              <a:extLst>
                <a:ext uri="{FF2B5EF4-FFF2-40B4-BE49-F238E27FC236}">
                  <a16:creationId xmlns:a16="http://schemas.microsoft.com/office/drawing/2014/main" id="{F2434946-E6B0-0540-A232-B0F937266B35}"/>
                </a:ext>
              </a:extLst>
            </p:cNvPr>
            <p:cNvCxnSpPr/>
            <p:nvPr/>
          </p:nvCxnSpPr>
          <p:spPr>
            <a:xfrm>
              <a:off x="5980176" y="2971800"/>
              <a:ext cx="384048" cy="77724"/>
            </a:xfrm>
            <a:prstGeom prst="line">
              <a:avLst/>
            </a:prstGeom>
            <a:ln w="11430">
              <a:solidFill>
                <a:srgbClr val="5E6D4E"/>
              </a:solidFill>
            </a:ln>
            <a:effectLst/>
          </p:spPr>
          <p:style>
            <a:lnRef idx="2">
              <a:schemeClr val="accent1"/>
            </a:lnRef>
            <a:fillRef idx="0">
              <a:schemeClr val="accent1"/>
            </a:fillRef>
            <a:effectRef idx="0">
              <a:schemeClr val="accent1"/>
            </a:effectRef>
            <a:fontRef idx="minor">
              <a:schemeClr val="tx1"/>
            </a:fontRef>
          </p:style>
        </p:cxnSp>
        <p:cxnSp>
          <p:nvCxnSpPr>
            <p:cNvPr id="332" name="Connector 311">
              <a:extLst>
                <a:ext uri="{FF2B5EF4-FFF2-40B4-BE49-F238E27FC236}">
                  <a16:creationId xmlns:a16="http://schemas.microsoft.com/office/drawing/2014/main" id="{41E1190B-FDCE-72FD-27B9-FF8A164B884A}"/>
                </a:ext>
              </a:extLst>
            </p:cNvPr>
            <p:cNvCxnSpPr/>
            <p:nvPr/>
          </p:nvCxnSpPr>
          <p:spPr>
            <a:xfrm>
              <a:off x="6364224" y="3049524"/>
              <a:ext cx="0" cy="320040"/>
            </a:xfrm>
            <a:prstGeom prst="line">
              <a:avLst/>
            </a:prstGeom>
            <a:ln w="11430">
              <a:solidFill>
                <a:srgbClr val="5E6D4E"/>
              </a:solidFill>
            </a:ln>
            <a:effectLst/>
          </p:spPr>
          <p:style>
            <a:lnRef idx="2">
              <a:schemeClr val="accent1"/>
            </a:lnRef>
            <a:fillRef idx="0">
              <a:schemeClr val="accent1"/>
            </a:fillRef>
            <a:effectRef idx="0">
              <a:schemeClr val="accent1"/>
            </a:effectRef>
            <a:fontRef idx="minor">
              <a:schemeClr val="tx1"/>
            </a:fontRef>
          </p:style>
        </p:cxnSp>
        <p:cxnSp>
          <p:nvCxnSpPr>
            <p:cNvPr id="333" name="Connector 312">
              <a:extLst>
                <a:ext uri="{FF2B5EF4-FFF2-40B4-BE49-F238E27FC236}">
                  <a16:creationId xmlns:a16="http://schemas.microsoft.com/office/drawing/2014/main" id="{75637F94-1FA5-7871-4DD1-D1B9F1F9EC0A}"/>
                </a:ext>
              </a:extLst>
            </p:cNvPr>
            <p:cNvCxnSpPr/>
            <p:nvPr/>
          </p:nvCxnSpPr>
          <p:spPr>
            <a:xfrm flipH="1" flipV="1">
              <a:off x="5980176" y="3291840"/>
              <a:ext cx="384048" cy="77724"/>
            </a:xfrm>
            <a:prstGeom prst="line">
              <a:avLst/>
            </a:prstGeom>
            <a:ln w="11430">
              <a:solidFill>
                <a:srgbClr val="5E6D4E"/>
              </a:solidFill>
            </a:ln>
            <a:effectLst/>
          </p:spPr>
          <p:style>
            <a:lnRef idx="2">
              <a:schemeClr val="accent1"/>
            </a:lnRef>
            <a:fillRef idx="0">
              <a:schemeClr val="accent1"/>
            </a:fillRef>
            <a:effectRef idx="0">
              <a:schemeClr val="accent1"/>
            </a:effectRef>
            <a:fontRef idx="minor">
              <a:schemeClr val="tx1"/>
            </a:fontRef>
          </p:style>
        </p:cxnSp>
        <p:cxnSp>
          <p:nvCxnSpPr>
            <p:cNvPr id="334" name="Connector 313">
              <a:extLst>
                <a:ext uri="{FF2B5EF4-FFF2-40B4-BE49-F238E27FC236}">
                  <a16:creationId xmlns:a16="http://schemas.microsoft.com/office/drawing/2014/main" id="{F14E8DF7-4AF5-CF0F-36B1-DBB15B89341E}"/>
                </a:ext>
              </a:extLst>
            </p:cNvPr>
            <p:cNvCxnSpPr/>
            <p:nvPr/>
          </p:nvCxnSpPr>
          <p:spPr>
            <a:xfrm flipV="1">
              <a:off x="5980176" y="2971800"/>
              <a:ext cx="0" cy="320040"/>
            </a:xfrm>
            <a:prstGeom prst="line">
              <a:avLst/>
            </a:prstGeom>
            <a:ln w="11430">
              <a:solidFill>
                <a:srgbClr val="5E6D4E"/>
              </a:solidFill>
            </a:ln>
            <a:effectLst/>
          </p:spPr>
          <p:style>
            <a:lnRef idx="2">
              <a:schemeClr val="accent1"/>
            </a:lnRef>
            <a:fillRef idx="0">
              <a:schemeClr val="accent1"/>
            </a:fillRef>
            <a:effectRef idx="0">
              <a:schemeClr val="accent1"/>
            </a:effectRef>
            <a:fontRef idx="minor">
              <a:schemeClr val="tx1"/>
            </a:fontRef>
          </p:style>
        </p:cxnSp>
      </p:grpSp>
      <p:grpSp>
        <p:nvGrpSpPr>
          <p:cNvPr id="335" name="卷积核 4（跨 3 个输入通道）">
            <a:extLst>
              <a:ext uri="{FF2B5EF4-FFF2-40B4-BE49-F238E27FC236}">
                <a16:creationId xmlns:a16="http://schemas.microsoft.com/office/drawing/2014/main" id="{A3152263-A23B-1EF0-B680-3063966029D1}"/>
              </a:ext>
            </a:extLst>
          </p:cNvPr>
          <p:cNvGrpSpPr/>
          <p:nvPr/>
        </p:nvGrpSpPr>
        <p:grpSpPr>
          <a:xfrm>
            <a:off x="4370832" y="3575304"/>
            <a:ext cx="534010" cy="498348"/>
            <a:chOff x="4370832" y="3575304"/>
            <a:chExt cx="534010" cy="498348"/>
          </a:xfrm>
          <a:effectLst/>
        </p:grpSpPr>
        <p:sp>
          <p:nvSpPr>
            <p:cNvPr id="336" name="filter 4 slice 3 / top">
              <a:extLst>
                <a:ext uri="{FF2B5EF4-FFF2-40B4-BE49-F238E27FC236}">
                  <a16:creationId xmlns:a16="http://schemas.microsoft.com/office/drawing/2014/main" id="{2C0E7469-1F12-9251-6F61-C30A118A8DAF}"/>
                </a:ext>
              </a:extLst>
            </p:cNvPr>
            <p:cNvSpPr/>
            <p:nvPr/>
          </p:nvSpPr>
          <p:spPr>
            <a:xfrm>
              <a:off x="4498848" y="3575304"/>
              <a:ext cx="405994" cy="92354"/>
            </a:xfrm>
            <a:custGeom>
              <a:avLst/>
              <a:gdLst/>
              <a:ahLst/>
              <a:cxnLst/>
              <a:rect l="l" t="t" r="r" b="b"/>
              <a:pathLst>
                <a:path w="405994" h="92354">
                  <a:moveTo>
                    <a:pt x="21946" y="0"/>
                  </a:moveTo>
                  <a:lnTo>
                    <a:pt x="405994" y="77724"/>
                  </a:lnTo>
                  <a:lnTo>
                    <a:pt x="384048" y="92354"/>
                  </a:lnTo>
                  <a:lnTo>
                    <a:pt x="0" y="14630"/>
                  </a:lnTo>
                  <a:close/>
                </a:path>
              </a:pathLst>
            </a:custGeom>
            <a:solidFill>
              <a:srgbClr val="CDD6DC"/>
            </a:solidFill>
            <a:ln w="8255">
              <a:solidFill>
                <a:srgbClr val="4C6471"/>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37" name="filter 4 slice 3 / side">
              <a:extLst>
                <a:ext uri="{FF2B5EF4-FFF2-40B4-BE49-F238E27FC236}">
                  <a16:creationId xmlns:a16="http://schemas.microsoft.com/office/drawing/2014/main" id="{22EFB4E1-C3CF-52AA-9AF9-CC9F03812686}"/>
                </a:ext>
              </a:extLst>
            </p:cNvPr>
            <p:cNvSpPr/>
            <p:nvPr/>
          </p:nvSpPr>
          <p:spPr>
            <a:xfrm>
              <a:off x="4882896" y="3653028"/>
              <a:ext cx="21946" cy="334670"/>
            </a:xfrm>
            <a:custGeom>
              <a:avLst/>
              <a:gdLst/>
              <a:ahLst/>
              <a:cxnLst/>
              <a:rect l="l" t="t" r="r" b="b"/>
              <a:pathLst>
                <a:path w="21946" h="334670">
                  <a:moveTo>
                    <a:pt x="0" y="14630"/>
                  </a:moveTo>
                  <a:lnTo>
                    <a:pt x="21946" y="0"/>
                  </a:lnTo>
                  <a:lnTo>
                    <a:pt x="21946" y="320040"/>
                  </a:lnTo>
                  <a:lnTo>
                    <a:pt x="0" y="334670"/>
                  </a:lnTo>
                  <a:close/>
                </a:path>
              </a:pathLst>
            </a:custGeom>
            <a:solidFill>
              <a:srgbClr val="A8B9C2"/>
            </a:solidFill>
            <a:ln w="8255">
              <a:solidFill>
                <a:srgbClr val="4C6471"/>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38" name="filter 4 slice 3 / face">
              <a:extLst>
                <a:ext uri="{FF2B5EF4-FFF2-40B4-BE49-F238E27FC236}">
                  <a16:creationId xmlns:a16="http://schemas.microsoft.com/office/drawing/2014/main" id="{230A47E3-0A0E-810D-5AC4-29B4D472C50E}"/>
                </a:ext>
              </a:extLst>
            </p:cNvPr>
            <p:cNvSpPr/>
            <p:nvPr/>
          </p:nvSpPr>
          <p:spPr>
            <a:xfrm>
              <a:off x="4498848" y="3589934"/>
              <a:ext cx="384048" cy="397764"/>
            </a:xfrm>
            <a:custGeom>
              <a:avLst/>
              <a:gdLst/>
              <a:ahLst/>
              <a:cxnLst/>
              <a:rect l="l" t="t" r="r" b="b"/>
              <a:pathLst>
                <a:path w="384048" h="397764">
                  <a:moveTo>
                    <a:pt x="0" y="0"/>
                  </a:moveTo>
                  <a:lnTo>
                    <a:pt x="384048" y="77724"/>
                  </a:lnTo>
                  <a:lnTo>
                    <a:pt x="384048" y="397764"/>
                  </a:lnTo>
                  <a:lnTo>
                    <a:pt x="0" y="320040"/>
                  </a:lnTo>
                  <a:close/>
                </a:path>
              </a:pathLst>
            </a:custGeom>
            <a:solidFill>
              <a:srgbClr val="D9E0E4"/>
            </a:solidFill>
            <a:ln w="10160">
              <a:solidFill>
                <a:srgbClr val="4C6471"/>
              </a:solidFill>
            </a:ln>
            <a:effectLst>
              <a:outerShdw blurRad="35000" dist="18000" dir="2700000" algn="ctr" rotWithShape="0">
                <a:srgbClr val="000000">
                  <a:alpha val="12000"/>
                </a:srgbClr>
              </a:outerShdw>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39" name="filter 4 slice 3 / row 1 col 1">
              <a:extLst>
                <a:ext uri="{FF2B5EF4-FFF2-40B4-BE49-F238E27FC236}">
                  <a16:creationId xmlns:a16="http://schemas.microsoft.com/office/drawing/2014/main" id="{843DA08E-0502-51B3-413B-D1DEA841B89D}"/>
                </a:ext>
              </a:extLst>
            </p:cNvPr>
            <p:cNvSpPr/>
            <p:nvPr/>
          </p:nvSpPr>
          <p:spPr>
            <a:xfrm>
              <a:off x="4498848" y="3589934"/>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CAD4D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40" name="filter 4 slice 3 / row 1 col 2">
              <a:extLst>
                <a:ext uri="{FF2B5EF4-FFF2-40B4-BE49-F238E27FC236}">
                  <a16:creationId xmlns:a16="http://schemas.microsoft.com/office/drawing/2014/main" id="{DDFC2D4B-B867-29F1-5AB8-C2ED83DBF878}"/>
                </a:ext>
              </a:extLst>
            </p:cNvPr>
            <p:cNvSpPr/>
            <p:nvPr/>
          </p:nvSpPr>
          <p:spPr>
            <a:xfrm>
              <a:off x="4626864" y="3615842"/>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A8B9C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41" name="filter 4 slice 3 / row 1 col 3">
              <a:extLst>
                <a:ext uri="{FF2B5EF4-FFF2-40B4-BE49-F238E27FC236}">
                  <a16:creationId xmlns:a16="http://schemas.microsoft.com/office/drawing/2014/main" id="{F0058C40-F183-F52D-EA49-A125F5C51603}"/>
                </a:ext>
              </a:extLst>
            </p:cNvPr>
            <p:cNvSpPr/>
            <p:nvPr/>
          </p:nvSpPr>
          <p:spPr>
            <a:xfrm>
              <a:off x="4754880" y="3641750"/>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CAD4D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42" name="filter 4 slice 3 / row 2 col 1">
              <a:extLst>
                <a:ext uri="{FF2B5EF4-FFF2-40B4-BE49-F238E27FC236}">
                  <a16:creationId xmlns:a16="http://schemas.microsoft.com/office/drawing/2014/main" id="{317A32ED-6752-91A2-2A5B-2E2911657443}"/>
                </a:ext>
              </a:extLst>
            </p:cNvPr>
            <p:cNvSpPr/>
            <p:nvPr/>
          </p:nvSpPr>
          <p:spPr>
            <a:xfrm>
              <a:off x="4498848" y="3696614"/>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A8B9C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43" name="filter 4 slice 3 / row 2 col 2">
              <a:extLst>
                <a:ext uri="{FF2B5EF4-FFF2-40B4-BE49-F238E27FC236}">
                  <a16:creationId xmlns:a16="http://schemas.microsoft.com/office/drawing/2014/main" id="{92AFD023-7E74-1923-EF7C-B29525C1B723}"/>
                </a:ext>
              </a:extLst>
            </p:cNvPr>
            <p:cNvSpPr/>
            <p:nvPr/>
          </p:nvSpPr>
          <p:spPr>
            <a:xfrm>
              <a:off x="4626864" y="3722522"/>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8098A6"/>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44" name="filter 4 slice 3 / row 2 col 3">
              <a:extLst>
                <a:ext uri="{FF2B5EF4-FFF2-40B4-BE49-F238E27FC236}">
                  <a16:creationId xmlns:a16="http://schemas.microsoft.com/office/drawing/2014/main" id="{89B6522F-B0B9-E977-BF21-1C4C151237C3}"/>
                </a:ext>
              </a:extLst>
            </p:cNvPr>
            <p:cNvSpPr/>
            <p:nvPr/>
          </p:nvSpPr>
          <p:spPr>
            <a:xfrm>
              <a:off x="4754880" y="3748430"/>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A8B9C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45" name="filter 4 slice 3 / row 3 col 1">
              <a:extLst>
                <a:ext uri="{FF2B5EF4-FFF2-40B4-BE49-F238E27FC236}">
                  <a16:creationId xmlns:a16="http://schemas.microsoft.com/office/drawing/2014/main" id="{D2801989-F117-DE20-F956-9CE2756CEB6E}"/>
                </a:ext>
              </a:extLst>
            </p:cNvPr>
            <p:cNvSpPr/>
            <p:nvPr/>
          </p:nvSpPr>
          <p:spPr>
            <a:xfrm>
              <a:off x="4498848" y="3803294"/>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CAD4D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46" name="filter 4 slice 3 / row 3 col 2">
              <a:extLst>
                <a:ext uri="{FF2B5EF4-FFF2-40B4-BE49-F238E27FC236}">
                  <a16:creationId xmlns:a16="http://schemas.microsoft.com/office/drawing/2014/main" id="{D07C060C-2BDE-7D32-5CDF-3B5D26D2E5C2}"/>
                </a:ext>
              </a:extLst>
            </p:cNvPr>
            <p:cNvSpPr/>
            <p:nvPr/>
          </p:nvSpPr>
          <p:spPr>
            <a:xfrm>
              <a:off x="4626864" y="3829202"/>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A8B9C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47" name="filter 4 slice 3 / row 3 col 3">
              <a:extLst>
                <a:ext uri="{FF2B5EF4-FFF2-40B4-BE49-F238E27FC236}">
                  <a16:creationId xmlns:a16="http://schemas.microsoft.com/office/drawing/2014/main" id="{B91D6809-BBFF-B1E6-2FE0-2FFB888DAA32}"/>
                </a:ext>
              </a:extLst>
            </p:cNvPr>
            <p:cNvSpPr/>
            <p:nvPr/>
          </p:nvSpPr>
          <p:spPr>
            <a:xfrm>
              <a:off x="4754880" y="3855110"/>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CAD4D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348" name="Connector 327">
              <a:extLst>
                <a:ext uri="{FF2B5EF4-FFF2-40B4-BE49-F238E27FC236}">
                  <a16:creationId xmlns:a16="http://schemas.microsoft.com/office/drawing/2014/main" id="{527963AF-2898-3DDB-51A1-56BFF9C2BACC}"/>
                </a:ext>
              </a:extLst>
            </p:cNvPr>
            <p:cNvCxnSpPr/>
            <p:nvPr/>
          </p:nvCxnSpPr>
          <p:spPr>
            <a:xfrm>
              <a:off x="4626864" y="3615842"/>
              <a:ext cx="0" cy="320040"/>
            </a:xfrm>
            <a:prstGeom prst="line">
              <a:avLst/>
            </a:prstGeom>
            <a:ln w="4826">
              <a:solidFill>
                <a:srgbClr val="C6CDD2"/>
              </a:solidFill>
            </a:ln>
            <a:effectLst/>
          </p:spPr>
          <p:style>
            <a:lnRef idx="2">
              <a:schemeClr val="accent1"/>
            </a:lnRef>
            <a:fillRef idx="0">
              <a:schemeClr val="accent1"/>
            </a:fillRef>
            <a:effectRef idx="0">
              <a:schemeClr val="accent1"/>
            </a:effectRef>
            <a:fontRef idx="minor">
              <a:schemeClr val="tx1"/>
            </a:fontRef>
          </p:style>
        </p:cxnSp>
        <p:cxnSp>
          <p:nvCxnSpPr>
            <p:cNvPr id="349" name="Connector 328">
              <a:extLst>
                <a:ext uri="{FF2B5EF4-FFF2-40B4-BE49-F238E27FC236}">
                  <a16:creationId xmlns:a16="http://schemas.microsoft.com/office/drawing/2014/main" id="{C0818995-E890-0951-605F-E99FB98FECF1}"/>
                </a:ext>
              </a:extLst>
            </p:cNvPr>
            <p:cNvCxnSpPr/>
            <p:nvPr/>
          </p:nvCxnSpPr>
          <p:spPr>
            <a:xfrm>
              <a:off x="4754880" y="3641750"/>
              <a:ext cx="0" cy="320040"/>
            </a:xfrm>
            <a:prstGeom prst="line">
              <a:avLst/>
            </a:prstGeom>
            <a:ln w="4826">
              <a:solidFill>
                <a:srgbClr val="C6CDD2"/>
              </a:solidFill>
            </a:ln>
            <a:effectLst/>
          </p:spPr>
          <p:style>
            <a:lnRef idx="2">
              <a:schemeClr val="accent1"/>
            </a:lnRef>
            <a:fillRef idx="0">
              <a:schemeClr val="accent1"/>
            </a:fillRef>
            <a:effectRef idx="0">
              <a:schemeClr val="accent1"/>
            </a:effectRef>
            <a:fontRef idx="minor">
              <a:schemeClr val="tx1"/>
            </a:fontRef>
          </p:style>
        </p:cxnSp>
        <p:cxnSp>
          <p:nvCxnSpPr>
            <p:cNvPr id="350" name="Connector 329">
              <a:extLst>
                <a:ext uri="{FF2B5EF4-FFF2-40B4-BE49-F238E27FC236}">
                  <a16:creationId xmlns:a16="http://schemas.microsoft.com/office/drawing/2014/main" id="{505620C0-7AF8-34BE-C002-A19F98F3105D}"/>
                </a:ext>
              </a:extLst>
            </p:cNvPr>
            <p:cNvCxnSpPr/>
            <p:nvPr/>
          </p:nvCxnSpPr>
          <p:spPr>
            <a:xfrm>
              <a:off x="4498848" y="3696614"/>
              <a:ext cx="384048" cy="77724"/>
            </a:xfrm>
            <a:prstGeom prst="line">
              <a:avLst/>
            </a:prstGeom>
            <a:ln w="4826">
              <a:solidFill>
                <a:srgbClr val="C6CDD2"/>
              </a:solidFill>
            </a:ln>
            <a:effectLst/>
          </p:spPr>
          <p:style>
            <a:lnRef idx="2">
              <a:schemeClr val="accent1"/>
            </a:lnRef>
            <a:fillRef idx="0">
              <a:schemeClr val="accent1"/>
            </a:fillRef>
            <a:effectRef idx="0">
              <a:schemeClr val="accent1"/>
            </a:effectRef>
            <a:fontRef idx="minor">
              <a:schemeClr val="tx1"/>
            </a:fontRef>
          </p:style>
        </p:cxnSp>
        <p:cxnSp>
          <p:nvCxnSpPr>
            <p:cNvPr id="351" name="Connector 330">
              <a:extLst>
                <a:ext uri="{FF2B5EF4-FFF2-40B4-BE49-F238E27FC236}">
                  <a16:creationId xmlns:a16="http://schemas.microsoft.com/office/drawing/2014/main" id="{B948CF65-9756-C4BF-961A-EA559868D839}"/>
                </a:ext>
              </a:extLst>
            </p:cNvPr>
            <p:cNvCxnSpPr/>
            <p:nvPr/>
          </p:nvCxnSpPr>
          <p:spPr>
            <a:xfrm>
              <a:off x="4498848" y="3803294"/>
              <a:ext cx="384048" cy="77724"/>
            </a:xfrm>
            <a:prstGeom prst="line">
              <a:avLst/>
            </a:prstGeom>
            <a:ln w="4826">
              <a:solidFill>
                <a:srgbClr val="C6CDD2"/>
              </a:solidFill>
            </a:ln>
            <a:effectLst/>
          </p:spPr>
          <p:style>
            <a:lnRef idx="2">
              <a:schemeClr val="accent1"/>
            </a:lnRef>
            <a:fillRef idx="0">
              <a:schemeClr val="accent1"/>
            </a:fillRef>
            <a:effectRef idx="0">
              <a:schemeClr val="accent1"/>
            </a:effectRef>
            <a:fontRef idx="minor">
              <a:schemeClr val="tx1"/>
            </a:fontRef>
          </p:style>
        </p:cxnSp>
        <p:cxnSp>
          <p:nvCxnSpPr>
            <p:cNvPr id="352" name="Connector 331">
              <a:extLst>
                <a:ext uri="{FF2B5EF4-FFF2-40B4-BE49-F238E27FC236}">
                  <a16:creationId xmlns:a16="http://schemas.microsoft.com/office/drawing/2014/main" id="{24CD2C68-7E0D-510C-7372-BEC049926F9C}"/>
                </a:ext>
              </a:extLst>
            </p:cNvPr>
            <p:cNvCxnSpPr/>
            <p:nvPr/>
          </p:nvCxnSpPr>
          <p:spPr>
            <a:xfrm>
              <a:off x="4498848" y="3589934"/>
              <a:ext cx="384048" cy="77724"/>
            </a:xfrm>
            <a:prstGeom prst="line">
              <a:avLst/>
            </a:prstGeom>
            <a:ln w="11430">
              <a:solidFill>
                <a:srgbClr val="4C6471"/>
              </a:solidFill>
            </a:ln>
            <a:effectLst/>
          </p:spPr>
          <p:style>
            <a:lnRef idx="2">
              <a:schemeClr val="accent1"/>
            </a:lnRef>
            <a:fillRef idx="0">
              <a:schemeClr val="accent1"/>
            </a:fillRef>
            <a:effectRef idx="0">
              <a:schemeClr val="accent1"/>
            </a:effectRef>
            <a:fontRef idx="minor">
              <a:schemeClr val="tx1"/>
            </a:fontRef>
          </p:style>
        </p:cxnSp>
        <p:cxnSp>
          <p:nvCxnSpPr>
            <p:cNvPr id="353" name="Connector 332">
              <a:extLst>
                <a:ext uri="{FF2B5EF4-FFF2-40B4-BE49-F238E27FC236}">
                  <a16:creationId xmlns:a16="http://schemas.microsoft.com/office/drawing/2014/main" id="{0665D4DD-A742-E8B3-287F-CB6FC41B98A4}"/>
                </a:ext>
              </a:extLst>
            </p:cNvPr>
            <p:cNvCxnSpPr/>
            <p:nvPr/>
          </p:nvCxnSpPr>
          <p:spPr>
            <a:xfrm>
              <a:off x="4882896" y="3667658"/>
              <a:ext cx="0" cy="320040"/>
            </a:xfrm>
            <a:prstGeom prst="line">
              <a:avLst/>
            </a:prstGeom>
            <a:ln w="11430">
              <a:solidFill>
                <a:srgbClr val="4C6471"/>
              </a:solidFill>
            </a:ln>
            <a:effectLst/>
          </p:spPr>
          <p:style>
            <a:lnRef idx="2">
              <a:schemeClr val="accent1"/>
            </a:lnRef>
            <a:fillRef idx="0">
              <a:schemeClr val="accent1"/>
            </a:fillRef>
            <a:effectRef idx="0">
              <a:schemeClr val="accent1"/>
            </a:effectRef>
            <a:fontRef idx="minor">
              <a:schemeClr val="tx1"/>
            </a:fontRef>
          </p:style>
        </p:cxnSp>
        <p:cxnSp>
          <p:nvCxnSpPr>
            <p:cNvPr id="354" name="Connector 333">
              <a:extLst>
                <a:ext uri="{FF2B5EF4-FFF2-40B4-BE49-F238E27FC236}">
                  <a16:creationId xmlns:a16="http://schemas.microsoft.com/office/drawing/2014/main" id="{4705BD9A-E3ED-1547-6D09-FAD604A1F63C}"/>
                </a:ext>
              </a:extLst>
            </p:cNvPr>
            <p:cNvCxnSpPr/>
            <p:nvPr/>
          </p:nvCxnSpPr>
          <p:spPr>
            <a:xfrm flipH="1" flipV="1">
              <a:off x="4498848" y="3909974"/>
              <a:ext cx="384048" cy="77724"/>
            </a:xfrm>
            <a:prstGeom prst="line">
              <a:avLst/>
            </a:prstGeom>
            <a:ln w="11430">
              <a:solidFill>
                <a:srgbClr val="4C6471"/>
              </a:solidFill>
            </a:ln>
            <a:effectLst/>
          </p:spPr>
          <p:style>
            <a:lnRef idx="2">
              <a:schemeClr val="accent1"/>
            </a:lnRef>
            <a:fillRef idx="0">
              <a:schemeClr val="accent1"/>
            </a:fillRef>
            <a:effectRef idx="0">
              <a:schemeClr val="accent1"/>
            </a:effectRef>
            <a:fontRef idx="minor">
              <a:schemeClr val="tx1"/>
            </a:fontRef>
          </p:style>
        </p:cxnSp>
        <p:cxnSp>
          <p:nvCxnSpPr>
            <p:cNvPr id="355" name="Connector 334">
              <a:extLst>
                <a:ext uri="{FF2B5EF4-FFF2-40B4-BE49-F238E27FC236}">
                  <a16:creationId xmlns:a16="http://schemas.microsoft.com/office/drawing/2014/main" id="{B2EA06EA-351B-4CF5-59A2-74EB82C4F13F}"/>
                </a:ext>
              </a:extLst>
            </p:cNvPr>
            <p:cNvCxnSpPr/>
            <p:nvPr/>
          </p:nvCxnSpPr>
          <p:spPr>
            <a:xfrm flipV="1">
              <a:off x="4498848" y="3589934"/>
              <a:ext cx="0" cy="320040"/>
            </a:xfrm>
            <a:prstGeom prst="line">
              <a:avLst/>
            </a:prstGeom>
            <a:ln w="11430">
              <a:solidFill>
                <a:srgbClr val="4C6471"/>
              </a:solidFill>
            </a:ln>
            <a:effectLst/>
          </p:spPr>
          <p:style>
            <a:lnRef idx="2">
              <a:schemeClr val="accent1"/>
            </a:lnRef>
            <a:fillRef idx="0">
              <a:schemeClr val="accent1"/>
            </a:fillRef>
            <a:effectRef idx="0">
              <a:schemeClr val="accent1"/>
            </a:effectRef>
            <a:fontRef idx="minor">
              <a:schemeClr val="tx1"/>
            </a:fontRef>
          </p:style>
        </p:cxnSp>
        <p:sp>
          <p:nvSpPr>
            <p:cNvPr id="356" name="filter 4 slice 2 / top">
              <a:extLst>
                <a:ext uri="{FF2B5EF4-FFF2-40B4-BE49-F238E27FC236}">
                  <a16:creationId xmlns:a16="http://schemas.microsoft.com/office/drawing/2014/main" id="{22BA85A8-90ED-67A9-3969-835C0B1FE7B9}"/>
                </a:ext>
              </a:extLst>
            </p:cNvPr>
            <p:cNvSpPr/>
            <p:nvPr/>
          </p:nvSpPr>
          <p:spPr>
            <a:xfrm>
              <a:off x="4434840" y="3618281"/>
              <a:ext cx="405994" cy="92354"/>
            </a:xfrm>
            <a:custGeom>
              <a:avLst/>
              <a:gdLst/>
              <a:ahLst/>
              <a:cxnLst/>
              <a:rect l="l" t="t" r="r" b="b"/>
              <a:pathLst>
                <a:path w="405994" h="92354">
                  <a:moveTo>
                    <a:pt x="21946" y="0"/>
                  </a:moveTo>
                  <a:lnTo>
                    <a:pt x="405994" y="77724"/>
                  </a:lnTo>
                  <a:lnTo>
                    <a:pt x="384048" y="92354"/>
                  </a:lnTo>
                  <a:lnTo>
                    <a:pt x="0" y="14630"/>
                  </a:lnTo>
                  <a:close/>
                </a:path>
              </a:pathLst>
            </a:custGeom>
            <a:solidFill>
              <a:srgbClr val="CDD6DC"/>
            </a:solidFill>
            <a:ln w="8255">
              <a:solidFill>
                <a:srgbClr val="4C6471"/>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57" name="filter 4 slice 2 / side">
              <a:extLst>
                <a:ext uri="{FF2B5EF4-FFF2-40B4-BE49-F238E27FC236}">
                  <a16:creationId xmlns:a16="http://schemas.microsoft.com/office/drawing/2014/main" id="{AE3CB78D-A2DE-5E99-F7F2-CBC9F017AE20}"/>
                </a:ext>
              </a:extLst>
            </p:cNvPr>
            <p:cNvSpPr/>
            <p:nvPr/>
          </p:nvSpPr>
          <p:spPr>
            <a:xfrm>
              <a:off x="4818888" y="3696005"/>
              <a:ext cx="21946" cy="334670"/>
            </a:xfrm>
            <a:custGeom>
              <a:avLst/>
              <a:gdLst/>
              <a:ahLst/>
              <a:cxnLst/>
              <a:rect l="l" t="t" r="r" b="b"/>
              <a:pathLst>
                <a:path w="21946" h="334670">
                  <a:moveTo>
                    <a:pt x="0" y="14630"/>
                  </a:moveTo>
                  <a:lnTo>
                    <a:pt x="21946" y="0"/>
                  </a:lnTo>
                  <a:lnTo>
                    <a:pt x="21946" y="320040"/>
                  </a:lnTo>
                  <a:lnTo>
                    <a:pt x="0" y="334670"/>
                  </a:lnTo>
                  <a:close/>
                </a:path>
              </a:pathLst>
            </a:custGeom>
            <a:solidFill>
              <a:srgbClr val="A8B9C2"/>
            </a:solidFill>
            <a:ln w="8255">
              <a:solidFill>
                <a:srgbClr val="4C6471"/>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58" name="filter 4 slice 2 / face">
              <a:extLst>
                <a:ext uri="{FF2B5EF4-FFF2-40B4-BE49-F238E27FC236}">
                  <a16:creationId xmlns:a16="http://schemas.microsoft.com/office/drawing/2014/main" id="{10DAEC8C-0A82-6D02-ABB9-68EAF11DA847}"/>
                </a:ext>
              </a:extLst>
            </p:cNvPr>
            <p:cNvSpPr/>
            <p:nvPr/>
          </p:nvSpPr>
          <p:spPr>
            <a:xfrm>
              <a:off x="4434840" y="3632911"/>
              <a:ext cx="384048" cy="397764"/>
            </a:xfrm>
            <a:custGeom>
              <a:avLst/>
              <a:gdLst/>
              <a:ahLst/>
              <a:cxnLst/>
              <a:rect l="l" t="t" r="r" b="b"/>
              <a:pathLst>
                <a:path w="384048" h="397764">
                  <a:moveTo>
                    <a:pt x="0" y="0"/>
                  </a:moveTo>
                  <a:lnTo>
                    <a:pt x="384048" y="77724"/>
                  </a:lnTo>
                  <a:lnTo>
                    <a:pt x="384048" y="397764"/>
                  </a:lnTo>
                  <a:lnTo>
                    <a:pt x="0" y="320040"/>
                  </a:lnTo>
                  <a:close/>
                </a:path>
              </a:pathLst>
            </a:custGeom>
            <a:solidFill>
              <a:srgbClr val="D9E0E4"/>
            </a:solidFill>
            <a:ln w="10160">
              <a:solidFill>
                <a:srgbClr val="4C6471"/>
              </a:solidFill>
            </a:ln>
            <a:effectLst>
              <a:outerShdw blurRad="35000" dist="18000" dir="2700000" algn="ctr" rotWithShape="0">
                <a:srgbClr val="000000">
                  <a:alpha val="12000"/>
                </a:srgbClr>
              </a:outerShdw>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59" name="filter 4 slice 2 / row 1 col 1">
              <a:extLst>
                <a:ext uri="{FF2B5EF4-FFF2-40B4-BE49-F238E27FC236}">
                  <a16:creationId xmlns:a16="http://schemas.microsoft.com/office/drawing/2014/main" id="{548E9006-2E05-0522-9C92-6729D98CF250}"/>
                </a:ext>
              </a:extLst>
            </p:cNvPr>
            <p:cNvSpPr/>
            <p:nvPr/>
          </p:nvSpPr>
          <p:spPr>
            <a:xfrm>
              <a:off x="4434840" y="3632911"/>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CAD4D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60" name="filter 4 slice 2 / row 1 col 2">
              <a:extLst>
                <a:ext uri="{FF2B5EF4-FFF2-40B4-BE49-F238E27FC236}">
                  <a16:creationId xmlns:a16="http://schemas.microsoft.com/office/drawing/2014/main" id="{DD9FA9E1-02C7-D595-53EC-544CA4876272}"/>
                </a:ext>
              </a:extLst>
            </p:cNvPr>
            <p:cNvSpPr/>
            <p:nvPr/>
          </p:nvSpPr>
          <p:spPr>
            <a:xfrm>
              <a:off x="4562856" y="3658819"/>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A8B9C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61" name="filter 4 slice 2 / row 1 col 3">
              <a:extLst>
                <a:ext uri="{FF2B5EF4-FFF2-40B4-BE49-F238E27FC236}">
                  <a16:creationId xmlns:a16="http://schemas.microsoft.com/office/drawing/2014/main" id="{0E7E6746-3131-EC90-A1A8-65F606AD2E4A}"/>
                </a:ext>
              </a:extLst>
            </p:cNvPr>
            <p:cNvSpPr/>
            <p:nvPr/>
          </p:nvSpPr>
          <p:spPr>
            <a:xfrm>
              <a:off x="4690872" y="3684727"/>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CAD4D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62" name="filter 4 slice 2 / row 2 col 1">
              <a:extLst>
                <a:ext uri="{FF2B5EF4-FFF2-40B4-BE49-F238E27FC236}">
                  <a16:creationId xmlns:a16="http://schemas.microsoft.com/office/drawing/2014/main" id="{0F37C2CF-597A-EA5E-0B99-4236910E65B6}"/>
                </a:ext>
              </a:extLst>
            </p:cNvPr>
            <p:cNvSpPr/>
            <p:nvPr/>
          </p:nvSpPr>
          <p:spPr>
            <a:xfrm>
              <a:off x="4434840" y="3739591"/>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A8B9C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63" name="filter 4 slice 2 / row 2 col 2">
              <a:extLst>
                <a:ext uri="{FF2B5EF4-FFF2-40B4-BE49-F238E27FC236}">
                  <a16:creationId xmlns:a16="http://schemas.microsoft.com/office/drawing/2014/main" id="{BFF9A0F2-DD8B-8071-2358-042C9AFD4535}"/>
                </a:ext>
              </a:extLst>
            </p:cNvPr>
            <p:cNvSpPr/>
            <p:nvPr/>
          </p:nvSpPr>
          <p:spPr>
            <a:xfrm>
              <a:off x="4562856" y="3765499"/>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8098A6"/>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64" name="filter 4 slice 2 / row 2 col 3">
              <a:extLst>
                <a:ext uri="{FF2B5EF4-FFF2-40B4-BE49-F238E27FC236}">
                  <a16:creationId xmlns:a16="http://schemas.microsoft.com/office/drawing/2014/main" id="{A81DEB23-C48F-F743-3A0C-E5FE0043D874}"/>
                </a:ext>
              </a:extLst>
            </p:cNvPr>
            <p:cNvSpPr/>
            <p:nvPr/>
          </p:nvSpPr>
          <p:spPr>
            <a:xfrm>
              <a:off x="4690872" y="3791407"/>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A8B9C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65" name="filter 4 slice 2 / row 3 col 1">
              <a:extLst>
                <a:ext uri="{FF2B5EF4-FFF2-40B4-BE49-F238E27FC236}">
                  <a16:creationId xmlns:a16="http://schemas.microsoft.com/office/drawing/2014/main" id="{6C45340C-A064-B17C-610F-FC00B28459A3}"/>
                </a:ext>
              </a:extLst>
            </p:cNvPr>
            <p:cNvSpPr/>
            <p:nvPr/>
          </p:nvSpPr>
          <p:spPr>
            <a:xfrm>
              <a:off x="4434840" y="3846271"/>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CAD4D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66" name="filter 4 slice 2 / row 3 col 2">
              <a:extLst>
                <a:ext uri="{FF2B5EF4-FFF2-40B4-BE49-F238E27FC236}">
                  <a16:creationId xmlns:a16="http://schemas.microsoft.com/office/drawing/2014/main" id="{B2994197-9719-A008-588D-F7710F03A1B6}"/>
                </a:ext>
              </a:extLst>
            </p:cNvPr>
            <p:cNvSpPr/>
            <p:nvPr/>
          </p:nvSpPr>
          <p:spPr>
            <a:xfrm>
              <a:off x="4562856" y="3872179"/>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A8B9C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67" name="filter 4 slice 2 / row 3 col 3">
              <a:extLst>
                <a:ext uri="{FF2B5EF4-FFF2-40B4-BE49-F238E27FC236}">
                  <a16:creationId xmlns:a16="http://schemas.microsoft.com/office/drawing/2014/main" id="{14F2F8E2-0CD8-84B7-4998-14492AB19265}"/>
                </a:ext>
              </a:extLst>
            </p:cNvPr>
            <p:cNvSpPr/>
            <p:nvPr/>
          </p:nvSpPr>
          <p:spPr>
            <a:xfrm>
              <a:off x="4690872" y="3898087"/>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CAD4D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368" name="Connector 347">
              <a:extLst>
                <a:ext uri="{FF2B5EF4-FFF2-40B4-BE49-F238E27FC236}">
                  <a16:creationId xmlns:a16="http://schemas.microsoft.com/office/drawing/2014/main" id="{05B1006F-2235-3756-20FB-CB4D3625D244}"/>
                </a:ext>
              </a:extLst>
            </p:cNvPr>
            <p:cNvCxnSpPr/>
            <p:nvPr/>
          </p:nvCxnSpPr>
          <p:spPr>
            <a:xfrm>
              <a:off x="4562856" y="3658819"/>
              <a:ext cx="0" cy="320040"/>
            </a:xfrm>
            <a:prstGeom prst="line">
              <a:avLst/>
            </a:prstGeom>
            <a:ln w="4826">
              <a:solidFill>
                <a:srgbClr val="C6CDD2"/>
              </a:solidFill>
            </a:ln>
            <a:effectLst/>
          </p:spPr>
          <p:style>
            <a:lnRef idx="2">
              <a:schemeClr val="accent1"/>
            </a:lnRef>
            <a:fillRef idx="0">
              <a:schemeClr val="accent1"/>
            </a:fillRef>
            <a:effectRef idx="0">
              <a:schemeClr val="accent1"/>
            </a:effectRef>
            <a:fontRef idx="minor">
              <a:schemeClr val="tx1"/>
            </a:fontRef>
          </p:style>
        </p:cxnSp>
        <p:cxnSp>
          <p:nvCxnSpPr>
            <p:cNvPr id="369" name="Connector 348">
              <a:extLst>
                <a:ext uri="{FF2B5EF4-FFF2-40B4-BE49-F238E27FC236}">
                  <a16:creationId xmlns:a16="http://schemas.microsoft.com/office/drawing/2014/main" id="{5A1ED668-F5C6-D94D-18F7-1AA8E3B4BCAB}"/>
                </a:ext>
              </a:extLst>
            </p:cNvPr>
            <p:cNvCxnSpPr/>
            <p:nvPr/>
          </p:nvCxnSpPr>
          <p:spPr>
            <a:xfrm>
              <a:off x="4690872" y="3684727"/>
              <a:ext cx="0" cy="320040"/>
            </a:xfrm>
            <a:prstGeom prst="line">
              <a:avLst/>
            </a:prstGeom>
            <a:ln w="4826">
              <a:solidFill>
                <a:srgbClr val="C6CDD2"/>
              </a:solidFill>
            </a:ln>
            <a:effectLst/>
          </p:spPr>
          <p:style>
            <a:lnRef idx="2">
              <a:schemeClr val="accent1"/>
            </a:lnRef>
            <a:fillRef idx="0">
              <a:schemeClr val="accent1"/>
            </a:fillRef>
            <a:effectRef idx="0">
              <a:schemeClr val="accent1"/>
            </a:effectRef>
            <a:fontRef idx="minor">
              <a:schemeClr val="tx1"/>
            </a:fontRef>
          </p:style>
        </p:cxnSp>
        <p:cxnSp>
          <p:nvCxnSpPr>
            <p:cNvPr id="370" name="Connector 349">
              <a:extLst>
                <a:ext uri="{FF2B5EF4-FFF2-40B4-BE49-F238E27FC236}">
                  <a16:creationId xmlns:a16="http://schemas.microsoft.com/office/drawing/2014/main" id="{24E895CF-EAA5-0C02-7EF0-E3D2DC8D3F1C}"/>
                </a:ext>
              </a:extLst>
            </p:cNvPr>
            <p:cNvCxnSpPr/>
            <p:nvPr/>
          </p:nvCxnSpPr>
          <p:spPr>
            <a:xfrm>
              <a:off x="4434840" y="3739591"/>
              <a:ext cx="384048" cy="77724"/>
            </a:xfrm>
            <a:prstGeom prst="line">
              <a:avLst/>
            </a:prstGeom>
            <a:ln w="4826">
              <a:solidFill>
                <a:srgbClr val="C6CDD2"/>
              </a:solidFill>
            </a:ln>
            <a:effectLst/>
          </p:spPr>
          <p:style>
            <a:lnRef idx="2">
              <a:schemeClr val="accent1"/>
            </a:lnRef>
            <a:fillRef idx="0">
              <a:schemeClr val="accent1"/>
            </a:fillRef>
            <a:effectRef idx="0">
              <a:schemeClr val="accent1"/>
            </a:effectRef>
            <a:fontRef idx="minor">
              <a:schemeClr val="tx1"/>
            </a:fontRef>
          </p:style>
        </p:cxnSp>
        <p:cxnSp>
          <p:nvCxnSpPr>
            <p:cNvPr id="371" name="Connector 350">
              <a:extLst>
                <a:ext uri="{FF2B5EF4-FFF2-40B4-BE49-F238E27FC236}">
                  <a16:creationId xmlns:a16="http://schemas.microsoft.com/office/drawing/2014/main" id="{C7E99440-D363-0BC5-FA91-C0C7FF64E86B}"/>
                </a:ext>
              </a:extLst>
            </p:cNvPr>
            <p:cNvCxnSpPr/>
            <p:nvPr/>
          </p:nvCxnSpPr>
          <p:spPr>
            <a:xfrm>
              <a:off x="4434840" y="3846271"/>
              <a:ext cx="384048" cy="77724"/>
            </a:xfrm>
            <a:prstGeom prst="line">
              <a:avLst/>
            </a:prstGeom>
            <a:ln w="4826">
              <a:solidFill>
                <a:srgbClr val="C6CDD2"/>
              </a:solidFill>
            </a:ln>
            <a:effectLst/>
          </p:spPr>
          <p:style>
            <a:lnRef idx="2">
              <a:schemeClr val="accent1"/>
            </a:lnRef>
            <a:fillRef idx="0">
              <a:schemeClr val="accent1"/>
            </a:fillRef>
            <a:effectRef idx="0">
              <a:schemeClr val="accent1"/>
            </a:effectRef>
            <a:fontRef idx="minor">
              <a:schemeClr val="tx1"/>
            </a:fontRef>
          </p:style>
        </p:cxnSp>
        <p:cxnSp>
          <p:nvCxnSpPr>
            <p:cNvPr id="372" name="Connector 351">
              <a:extLst>
                <a:ext uri="{FF2B5EF4-FFF2-40B4-BE49-F238E27FC236}">
                  <a16:creationId xmlns:a16="http://schemas.microsoft.com/office/drawing/2014/main" id="{4546EFC2-CA31-CBFF-C028-AB1F6443303D}"/>
                </a:ext>
              </a:extLst>
            </p:cNvPr>
            <p:cNvCxnSpPr/>
            <p:nvPr/>
          </p:nvCxnSpPr>
          <p:spPr>
            <a:xfrm>
              <a:off x="4434840" y="3632911"/>
              <a:ext cx="384048" cy="77724"/>
            </a:xfrm>
            <a:prstGeom prst="line">
              <a:avLst/>
            </a:prstGeom>
            <a:ln w="11430">
              <a:solidFill>
                <a:srgbClr val="4C6471"/>
              </a:solidFill>
            </a:ln>
            <a:effectLst/>
          </p:spPr>
          <p:style>
            <a:lnRef idx="2">
              <a:schemeClr val="accent1"/>
            </a:lnRef>
            <a:fillRef idx="0">
              <a:schemeClr val="accent1"/>
            </a:fillRef>
            <a:effectRef idx="0">
              <a:schemeClr val="accent1"/>
            </a:effectRef>
            <a:fontRef idx="minor">
              <a:schemeClr val="tx1"/>
            </a:fontRef>
          </p:style>
        </p:cxnSp>
        <p:cxnSp>
          <p:nvCxnSpPr>
            <p:cNvPr id="373" name="Connector 352">
              <a:extLst>
                <a:ext uri="{FF2B5EF4-FFF2-40B4-BE49-F238E27FC236}">
                  <a16:creationId xmlns:a16="http://schemas.microsoft.com/office/drawing/2014/main" id="{F9DDD8EB-FB9E-1694-3137-252A1C01C3EF}"/>
                </a:ext>
              </a:extLst>
            </p:cNvPr>
            <p:cNvCxnSpPr/>
            <p:nvPr/>
          </p:nvCxnSpPr>
          <p:spPr>
            <a:xfrm>
              <a:off x="4818888" y="3710635"/>
              <a:ext cx="0" cy="320040"/>
            </a:xfrm>
            <a:prstGeom prst="line">
              <a:avLst/>
            </a:prstGeom>
            <a:ln w="11430">
              <a:solidFill>
                <a:srgbClr val="4C6471"/>
              </a:solidFill>
            </a:ln>
            <a:effectLst/>
          </p:spPr>
          <p:style>
            <a:lnRef idx="2">
              <a:schemeClr val="accent1"/>
            </a:lnRef>
            <a:fillRef idx="0">
              <a:schemeClr val="accent1"/>
            </a:fillRef>
            <a:effectRef idx="0">
              <a:schemeClr val="accent1"/>
            </a:effectRef>
            <a:fontRef idx="minor">
              <a:schemeClr val="tx1"/>
            </a:fontRef>
          </p:style>
        </p:cxnSp>
        <p:cxnSp>
          <p:nvCxnSpPr>
            <p:cNvPr id="374" name="Connector 353">
              <a:extLst>
                <a:ext uri="{FF2B5EF4-FFF2-40B4-BE49-F238E27FC236}">
                  <a16:creationId xmlns:a16="http://schemas.microsoft.com/office/drawing/2014/main" id="{44B1223A-F404-D934-CCE9-CBBF71D180ED}"/>
                </a:ext>
              </a:extLst>
            </p:cNvPr>
            <p:cNvCxnSpPr/>
            <p:nvPr/>
          </p:nvCxnSpPr>
          <p:spPr>
            <a:xfrm flipH="1" flipV="1">
              <a:off x="4434840" y="3952951"/>
              <a:ext cx="384048" cy="77724"/>
            </a:xfrm>
            <a:prstGeom prst="line">
              <a:avLst/>
            </a:prstGeom>
            <a:ln w="11430">
              <a:solidFill>
                <a:srgbClr val="4C6471"/>
              </a:solidFill>
            </a:ln>
            <a:effectLst/>
          </p:spPr>
          <p:style>
            <a:lnRef idx="2">
              <a:schemeClr val="accent1"/>
            </a:lnRef>
            <a:fillRef idx="0">
              <a:schemeClr val="accent1"/>
            </a:fillRef>
            <a:effectRef idx="0">
              <a:schemeClr val="accent1"/>
            </a:effectRef>
            <a:fontRef idx="minor">
              <a:schemeClr val="tx1"/>
            </a:fontRef>
          </p:style>
        </p:cxnSp>
        <p:cxnSp>
          <p:nvCxnSpPr>
            <p:cNvPr id="375" name="Connector 354">
              <a:extLst>
                <a:ext uri="{FF2B5EF4-FFF2-40B4-BE49-F238E27FC236}">
                  <a16:creationId xmlns:a16="http://schemas.microsoft.com/office/drawing/2014/main" id="{1226DB15-7AF7-9860-5355-A711DD708C31}"/>
                </a:ext>
              </a:extLst>
            </p:cNvPr>
            <p:cNvCxnSpPr/>
            <p:nvPr/>
          </p:nvCxnSpPr>
          <p:spPr>
            <a:xfrm flipV="1">
              <a:off x="4434840" y="3632911"/>
              <a:ext cx="0" cy="320040"/>
            </a:xfrm>
            <a:prstGeom prst="line">
              <a:avLst/>
            </a:prstGeom>
            <a:ln w="11430">
              <a:solidFill>
                <a:srgbClr val="4C6471"/>
              </a:solidFill>
            </a:ln>
            <a:effectLst/>
          </p:spPr>
          <p:style>
            <a:lnRef idx="2">
              <a:schemeClr val="accent1"/>
            </a:lnRef>
            <a:fillRef idx="0">
              <a:schemeClr val="accent1"/>
            </a:fillRef>
            <a:effectRef idx="0">
              <a:schemeClr val="accent1"/>
            </a:effectRef>
            <a:fontRef idx="minor">
              <a:schemeClr val="tx1"/>
            </a:fontRef>
          </p:style>
        </p:cxnSp>
        <p:sp>
          <p:nvSpPr>
            <p:cNvPr id="376" name="filter 4 slice 1 / top">
              <a:extLst>
                <a:ext uri="{FF2B5EF4-FFF2-40B4-BE49-F238E27FC236}">
                  <a16:creationId xmlns:a16="http://schemas.microsoft.com/office/drawing/2014/main" id="{E537485B-4CE2-D8E7-A5DC-E96E033DA84A}"/>
                </a:ext>
              </a:extLst>
            </p:cNvPr>
            <p:cNvSpPr/>
            <p:nvPr/>
          </p:nvSpPr>
          <p:spPr>
            <a:xfrm>
              <a:off x="4370832" y="3661258"/>
              <a:ext cx="405994" cy="92354"/>
            </a:xfrm>
            <a:custGeom>
              <a:avLst/>
              <a:gdLst/>
              <a:ahLst/>
              <a:cxnLst/>
              <a:rect l="l" t="t" r="r" b="b"/>
              <a:pathLst>
                <a:path w="405994" h="92354">
                  <a:moveTo>
                    <a:pt x="21946" y="0"/>
                  </a:moveTo>
                  <a:lnTo>
                    <a:pt x="405994" y="77724"/>
                  </a:lnTo>
                  <a:lnTo>
                    <a:pt x="384048" y="92354"/>
                  </a:lnTo>
                  <a:lnTo>
                    <a:pt x="0" y="14630"/>
                  </a:lnTo>
                  <a:close/>
                </a:path>
              </a:pathLst>
            </a:custGeom>
            <a:solidFill>
              <a:srgbClr val="CDD6DC"/>
            </a:solidFill>
            <a:ln w="8255">
              <a:solidFill>
                <a:srgbClr val="4C6471"/>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77" name="filter 4 slice 1 / side">
              <a:extLst>
                <a:ext uri="{FF2B5EF4-FFF2-40B4-BE49-F238E27FC236}">
                  <a16:creationId xmlns:a16="http://schemas.microsoft.com/office/drawing/2014/main" id="{7E52CF15-28E1-6BA5-F46B-998781E58E28}"/>
                </a:ext>
              </a:extLst>
            </p:cNvPr>
            <p:cNvSpPr/>
            <p:nvPr/>
          </p:nvSpPr>
          <p:spPr>
            <a:xfrm>
              <a:off x="4754880" y="3738982"/>
              <a:ext cx="21946" cy="334670"/>
            </a:xfrm>
            <a:custGeom>
              <a:avLst/>
              <a:gdLst/>
              <a:ahLst/>
              <a:cxnLst/>
              <a:rect l="l" t="t" r="r" b="b"/>
              <a:pathLst>
                <a:path w="21946" h="334670">
                  <a:moveTo>
                    <a:pt x="0" y="14630"/>
                  </a:moveTo>
                  <a:lnTo>
                    <a:pt x="21946" y="0"/>
                  </a:lnTo>
                  <a:lnTo>
                    <a:pt x="21946" y="320040"/>
                  </a:lnTo>
                  <a:lnTo>
                    <a:pt x="0" y="334670"/>
                  </a:lnTo>
                  <a:close/>
                </a:path>
              </a:pathLst>
            </a:custGeom>
            <a:solidFill>
              <a:srgbClr val="A8B9C2"/>
            </a:solidFill>
            <a:ln w="8255">
              <a:solidFill>
                <a:srgbClr val="4C6471"/>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78" name="filter 4 slice 1 / face">
              <a:extLst>
                <a:ext uri="{FF2B5EF4-FFF2-40B4-BE49-F238E27FC236}">
                  <a16:creationId xmlns:a16="http://schemas.microsoft.com/office/drawing/2014/main" id="{528024E4-7998-8D6E-68BE-4ABAF8D682FD}"/>
                </a:ext>
              </a:extLst>
            </p:cNvPr>
            <p:cNvSpPr/>
            <p:nvPr/>
          </p:nvSpPr>
          <p:spPr>
            <a:xfrm>
              <a:off x="4370832" y="3675888"/>
              <a:ext cx="384048" cy="397764"/>
            </a:xfrm>
            <a:custGeom>
              <a:avLst/>
              <a:gdLst/>
              <a:ahLst/>
              <a:cxnLst/>
              <a:rect l="l" t="t" r="r" b="b"/>
              <a:pathLst>
                <a:path w="384048" h="397764">
                  <a:moveTo>
                    <a:pt x="0" y="0"/>
                  </a:moveTo>
                  <a:lnTo>
                    <a:pt x="384048" y="77724"/>
                  </a:lnTo>
                  <a:lnTo>
                    <a:pt x="384048" y="397764"/>
                  </a:lnTo>
                  <a:lnTo>
                    <a:pt x="0" y="320040"/>
                  </a:lnTo>
                  <a:close/>
                </a:path>
              </a:pathLst>
            </a:custGeom>
            <a:solidFill>
              <a:srgbClr val="D9E0E4"/>
            </a:solidFill>
            <a:ln w="10160">
              <a:solidFill>
                <a:srgbClr val="4C6471"/>
              </a:solidFill>
            </a:ln>
            <a:effectLst>
              <a:outerShdw blurRad="35000" dist="18000" dir="2700000" algn="ctr" rotWithShape="0">
                <a:srgbClr val="000000">
                  <a:alpha val="12000"/>
                </a:srgbClr>
              </a:outerShdw>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79" name="filter 4 slice 1 / row 1 col 1">
              <a:extLst>
                <a:ext uri="{FF2B5EF4-FFF2-40B4-BE49-F238E27FC236}">
                  <a16:creationId xmlns:a16="http://schemas.microsoft.com/office/drawing/2014/main" id="{9C85B802-64D3-77A3-6E5F-329E5E603621}"/>
                </a:ext>
              </a:extLst>
            </p:cNvPr>
            <p:cNvSpPr/>
            <p:nvPr/>
          </p:nvSpPr>
          <p:spPr>
            <a:xfrm>
              <a:off x="4370832" y="3675888"/>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CAD4D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80" name="filter 4 slice 1 / row 1 col 2">
              <a:extLst>
                <a:ext uri="{FF2B5EF4-FFF2-40B4-BE49-F238E27FC236}">
                  <a16:creationId xmlns:a16="http://schemas.microsoft.com/office/drawing/2014/main" id="{7C3C0EEF-CD65-B075-49B7-4779A83482E1}"/>
                </a:ext>
              </a:extLst>
            </p:cNvPr>
            <p:cNvSpPr/>
            <p:nvPr/>
          </p:nvSpPr>
          <p:spPr>
            <a:xfrm>
              <a:off x="4498848" y="3701796"/>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A8B9C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81" name="filter 4 slice 1 / row 1 col 3">
              <a:extLst>
                <a:ext uri="{FF2B5EF4-FFF2-40B4-BE49-F238E27FC236}">
                  <a16:creationId xmlns:a16="http://schemas.microsoft.com/office/drawing/2014/main" id="{A7CEEEC2-D375-3A37-5AF4-594C5C5BB4D7}"/>
                </a:ext>
              </a:extLst>
            </p:cNvPr>
            <p:cNvSpPr/>
            <p:nvPr/>
          </p:nvSpPr>
          <p:spPr>
            <a:xfrm>
              <a:off x="4626864" y="3727704"/>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CAD4D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82" name="filter 4 slice 1 / row 2 col 1">
              <a:extLst>
                <a:ext uri="{FF2B5EF4-FFF2-40B4-BE49-F238E27FC236}">
                  <a16:creationId xmlns:a16="http://schemas.microsoft.com/office/drawing/2014/main" id="{D577B965-638D-C631-3532-FDB5F50E374C}"/>
                </a:ext>
              </a:extLst>
            </p:cNvPr>
            <p:cNvSpPr/>
            <p:nvPr/>
          </p:nvSpPr>
          <p:spPr>
            <a:xfrm>
              <a:off x="4370832" y="3782568"/>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A8B9C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83" name="filter 4 slice 1 / row 2 col 2">
              <a:extLst>
                <a:ext uri="{FF2B5EF4-FFF2-40B4-BE49-F238E27FC236}">
                  <a16:creationId xmlns:a16="http://schemas.microsoft.com/office/drawing/2014/main" id="{F2666B18-5CEE-DDB9-EB5E-0CBEFA03FA9D}"/>
                </a:ext>
              </a:extLst>
            </p:cNvPr>
            <p:cNvSpPr/>
            <p:nvPr/>
          </p:nvSpPr>
          <p:spPr>
            <a:xfrm>
              <a:off x="4498848" y="3808476"/>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8098A6"/>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84" name="filter 4 slice 1 / row 2 col 3">
              <a:extLst>
                <a:ext uri="{FF2B5EF4-FFF2-40B4-BE49-F238E27FC236}">
                  <a16:creationId xmlns:a16="http://schemas.microsoft.com/office/drawing/2014/main" id="{E8CE6FA5-B4F5-EF82-F355-4A227BE0F7C6}"/>
                </a:ext>
              </a:extLst>
            </p:cNvPr>
            <p:cNvSpPr/>
            <p:nvPr/>
          </p:nvSpPr>
          <p:spPr>
            <a:xfrm>
              <a:off x="4626864" y="3834384"/>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A8B9C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85" name="filter 4 slice 1 / row 3 col 1">
              <a:extLst>
                <a:ext uri="{FF2B5EF4-FFF2-40B4-BE49-F238E27FC236}">
                  <a16:creationId xmlns:a16="http://schemas.microsoft.com/office/drawing/2014/main" id="{F59BF6DB-6CB3-2427-C6D6-260F68C57D9B}"/>
                </a:ext>
              </a:extLst>
            </p:cNvPr>
            <p:cNvSpPr/>
            <p:nvPr/>
          </p:nvSpPr>
          <p:spPr>
            <a:xfrm>
              <a:off x="4370832" y="3889248"/>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CAD4D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86" name="filter 4 slice 1 / row 3 col 2">
              <a:extLst>
                <a:ext uri="{FF2B5EF4-FFF2-40B4-BE49-F238E27FC236}">
                  <a16:creationId xmlns:a16="http://schemas.microsoft.com/office/drawing/2014/main" id="{B3B3C269-C1F3-D5CD-4CA6-81108BA5B67A}"/>
                </a:ext>
              </a:extLst>
            </p:cNvPr>
            <p:cNvSpPr/>
            <p:nvPr/>
          </p:nvSpPr>
          <p:spPr>
            <a:xfrm>
              <a:off x="4498848" y="3915156"/>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A8B9C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87" name="filter 4 slice 1 / row 3 col 3">
              <a:extLst>
                <a:ext uri="{FF2B5EF4-FFF2-40B4-BE49-F238E27FC236}">
                  <a16:creationId xmlns:a16="http://schemas.microsoft.com/office/drawing/2014/main" id="{4287C713-375D-757D-3CF6-EE1F85633D28}"/>
                </a:ext>
              </a:extLst>
            </p:cNvPr>
            <p:cNvSpPr/>
            <p:nvPr/>
          </p:nvSpPr>
          <p:spPr>
            <a:xfrm>
              <a:off x="4626864" y="3941064"/>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CAD4D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388" name="Connector 367">
              <a:extLst>
                <a:ext uri="{FF2B5EF4-FFF2-40B4-BE49-F238E27FC236}">
                  <a16:creationId xmlns:a16="http://schemas.microsoft.com/office/drawing/2014/main" id="{F50A6211-20C3-2D09-DE7B-A6EF53D11B8B}"/>
                </a:ext>
              </a:extLst>
            </p:cNvPr>
            <p:cNvCxnSpPr/>
            <p:nvPr/>
          </p:nvCxnSpPr>
          <p:spPr>
            <a:xfrm>
              <a:off x="4498848" y="3701795"/>
              <a:ext cx="0" cy="320040"/>
            </a:xfrm>
            <a:prstGeom prst="line">
              <a:avLst/>
            </a:prstGeom>
            <a:ln w="4826">
              <a:solidFill>
                <a:srgbClr val="C6CDD2"/>
              </a:solidFill>
            </a:ln>
            <a:effectLst/>
          </p:spPr>
          <p:style>
            <a:lnRef idx="2">
              <a:schemeClr val="accent1"/>
            </a:lnRef>
            <a:fillRef idx="0">
              <a:schemeClr val="accent1"/>
            </a:fillRef>
            <a:effectRef idx="0">
              <a:schemeClr val="accent1"/>
            </a:effectRef>
            <a:fontRef idx="minor">
              <a:schemeClr val="tx1"/>
            </a:fontRef>
          </p:style>
        </p:cxnSp>
        <p:cxnSp>
          <p:nvCxnSpPr>
            <p:cNvPr id="389" name="Connector 368">
              <a:extLst>
                <a:ext uri="{FF2B5EF4-FFF2-40B4-BE49-F238E27FC236}">
                  <a16:creationId xmlns:a16="http://schemas.microsoft.com/office/drawing/2014/main" id="{8AC8BF5B-14A0-DE15-A3CE-4119B23C4B64}"/>
                </a:ext>
              </a:extLst>
            </p:cNvPr>
            <p:cNvCxnSpPr/>
            <p:nvPr/>
          </p:nvCxnSpPr>
          <p:spPr>
            <a:xfrm>
              <a:off x="4626864" y="3727703"/>
              <a:ext cx="0" cy="320040"/>
            </a:xfrm>
            <a:prstGeom prst="line">
              <a:avLst/>
            </a:prstGeom>
            <a:ln w="4826">
              <a:solidFill>
                <a:srgbClr val="C6CDD2"/>
              </a:solidFill>
            </a:ln>
            <a:effectLst/>
          </p:spPr>
          <p:style>
            <a:lnRef idx="2">
              <a:schemeClr val="accent1"/>
            </a:lnRef>
            <a:fillRef idx="0">
              <a:schemeClr val="accent1"/>
            </a:fillRef>
            <a:effectRef idx="0">
              <a:schemeClr val="accent1"/>
            </a:effectRef>
            <a:fontRef idx="minor">
              <a:schemeClr val="tx1"/>
            </a:fontRef>
          </p:style>
        </p:cxnSp>
        <p:cxnSp>
          <p:nvCxnSpPr>
            <p:cNvPr id="390" name="Connector 369">
              <a:extLst>
                <a:ext uri="{FF2B5EF4-FFF2-40B4-BE49-F238E27FC236}">
                  <a16:creationId xmlns:a16="http://schemas.microsoft.com/office/drawing/2014/main" id="{8E84F7D4-D239-21BA-3D38-135C2F891722}"/>
                </a:ext>
              </a:extLst>
            </p:cNvPr>
            <p:cNvCxnSpPr/>
            <p:nvPr/>
          </p:nvCxnSpPr>
          <p:spPr>
            <a:xfrm>
              <a:off x="4370832" y="3782567"/>
              <a:ext cx="384048" cy="77724"/>
            </a:xfrm>
            <a:prstGeom prst="line">
              <a:avLst/>
            </a:prstGeom>
            <a:ln w="4826">
              <a:solidFill>
                <a:srgbClr val="C6CDD2"/>
              </a:solidFill>
            </a:ln>
            <a:effectLst/>
          </p:spPr>
          <p:style>
            <a:lnRef idx="2">
              <a:schemeClr val="accent1"/>
            </a:lnRef>
            <a:fillRef idx="0">
              <a:schemeClr val="accent1"/>
            </a:fillRef>
            <a:effectRef idx="0">
              <a:schemeClr val="accent1"/>
            </a:effectRef>
            <a:fontRef idx="minor">
              <a:schemeClr val="tx1"/>
            </a:fontRef>
          </p:style>
        </p:cxnSp>
        <p:cxnSp>
          <p:nvCxnSpPr>
            <p:cNvPr id="391" name="Connector 370">
              <a:extLst>
                <a:ext uri="{FF2B5EF4-FFF2-40B4-BE49-F238E27FC236}">
                  <a16:creationId xmlns:a16="http://schemas.microsoft.com/office/drawing/2014/main" id="{681F9B9A-61E9-D6CA-5AC3-EEA4E1BF2C38}"/>
                </a:ext>
              </a:extLst>
            </p:cNvPr>
            <p:cNvCxnSpPr/>
            <p:nvPr/>
          </p:nvCxnSpPr>
          <p:spPr>
            <a:xfrm>
              <a:off x="4370832" y="3889247"/>
              <a:ext cx="384048" cy="77724"/>
            </a:xfrm>
            <a:prstGeom prst="line">
              <a:avLst/>
            </a:prstGeom>
            <a:ln w="4826">
              <a:solidFill>
                <a:srgbClr val="C6CDD2"/>
              </a:solidFill>
            </a:ln>
            <a:effectLst/>
          </p:spPr>
          <p:style>
            <a:lnRef idx="2">
              <a:schemeClr val="accent1"/>
            </a:lnRef>
            <a:fillRef idx="0">
              <a:schemeClr val="accent1"/>
            </a:fillRef>
            <a:effectRef idx="0">
              <a:schemeClr val="accent1"/>
            </a:effectRef>
            <a:fontRef idx="minor">
              <a:schemeClr val="tx1"/>
            </a:fontRef>
          </p:style>
        </p:cxnSp>
        <p:cxnSp>
          <p:nvCxnSpPr>
            <p:cNvPr id="392" name="Connector 371">
              <a:extLst>
                <a:ext uri="{FF2B5EF4-FFF2-40B4-BE49-F238E27FC236}">
                  <a16:creationId xmlns:a16="http://schemas.microsoft.com/office/drawing/2014/main" id="{6C4608E3-48BA-0004-A3AC-21F317C35DD6}"/>
                </a:ext>
              </a:extLst>
            </p:cNvPr>
            <p:cNvCxnSpPr/>
            <p:nvPr/>
          </p:nvCxnSpPr>
          <p:spPr>
            <a:xfrm>
              <a:off x="4370832" y="3675887"/>
              <a:ext cx="384048" cy="77724"/>
            </a:xfrm>
            <a:prstGeom prst="line">
              <a:avLst/>
            </a:prstGeom>
            <a:ln w="11430">
              <a:solidFill>
                <a:srgbClr val="4C6471"/>
              </a:solidFill>
            </a:ln>
            <a:effectLst/>
          </p:spPr>
          <p:style>
            <a:lnRef idx="2">
              <a:schemeClr val="accent1"/>
            </a:lnRef>
            <a:fillRef idx="0">
              <a:schemeClr val="accent1"/>
            </a:fillRef>
            <a:effectRef idx="0">
              <a:schemeClr val="accent1"/>
            </a:effectRef>
            <a:fontRef idx="minor">
              <a:schemeClr val="tx1"/>
            </a:fontRef>
          </p:style>
        </p:cxnSp>
        <p:cxnSp>
          <p:nvCxnSpPr>
            <p:cNvPr id="393" name="Connector 372">
              <a:extLst>
                <a:ext uri="{FF2B5EF4-FFF2-40B4-BE49-F238E27FC236}">
                  <a16:creationId xmlns:a16="http://schemas.microsoft.com/office/drawing/2014/main" id="{3B4C5DD3-2DD1-3DA6-DFF4-B096FEC57A17}"/>
                </a:ext>
              </a:extLst>
            </p:cNvPr>
            <p:cNvCxnSpPr/>
            <p:nvPr/>
          </p:nvCxnSpPr>
          <p:spPr>
            <a:xfrm>
              <a:off x="4754880" y="3753611"/>
              <a:ext cx="0" cy="320040"/>
            </a:xfrm>
            <a:prstGeom prst="line">
              <a:avLst/>
            </a:prstGeom>
            <a:ln w="11430">
              <a:solidFill>
                <a:srgbClr val="4C6471"/>
              </a:solidFill>
            </a:ln>
            <a:effectLst/>
          </p:spPr>
          <p:style>
            <a:lnRef idx="2">
              <a:schemeClr val="accent1"/>
            </a:lnRef>
            <a:fillRef idx="0">
              <a:schemeClr val="accent1"/>
            </a:fillRef>
            <a:effectRef idx="0">
              <a:schemeClr val="accent1"/>
            </a:effectRef>
            <a:fontRef idx="minor">
              <a:schemeClr val="tx1"/>
            </a:fontRef>
          </p:style>
        </p:cxnSp>
        <p:cxnSp>
          <p:nvCxnSpPr>
            <p:cNvPr id="394" name="Connector 373">
              <a:extLst>
                <a:ext uri="{FF2B5EF4-FFF2-40B4-BE49-F238E27FC236}">
                  <a16:creationId xmlns:a16="http://schemas.microsoft.com/office/drawing/2014/main" id="{68D7C95F-2736-A1C5-016E-1DFFFE2C5473}"/>
                </a:ext>
              </a:extLst>
            </p:cNvPr>
            <p:cNvCxnSpPr/>
            <p:nvPr/>
          </p:nvCxnSpPr>
          <p:spPr>
            <a:xfrm flipH="1" flipV="1">
              <a:off x="4370832" y="3995927"/>
              <a:ext cx="384048" cy="77724"/>
            </a:xfrm>
            <a:prstGeom prst="line">
              <a:avLst/>
            </a:prstGeom>
            <a:ln w="11430">
              <a:solidFill>
                <a:srgbClr val="4C6471"/>
              </a:solidFill>
            </a:ln>
            <a:effectLst/>
          </p:spPr>
          <p:style>
            <a:lnRef idx="2">
              <a:schemeClr val="accent1"/>
            </a:lnRef>
            <a:fillRef idx="0">
              <a:schemeClr val="accent1"/>
            </a:fillRef>
            <a:effectRef idx="0">
              <a:schemeClr val="accent1"/>
            </a:effectRef>
            <a:fontRef idx="minor">
              <a:schemeClr val="tx1"/>
            </a:fontRef>
          </p:style>
        </p:cxnSp>
        <p:cxnSp>
          <p:nvCxnSpPr>
            <p:cNvPr id="395" name="Connector 374">
              <a:extLst>
                <a:ext uri="{FF2B5EF4-FFF2-40B4-BE49-F238E27FC236}">
                  <a16:creationId xmlns:a16="http://schemas.microsoft.com/office/drawing/2014/main" id="{02A69F6A-0599-28B5-8C3E-4CCF256CC8DB}"/>
                </a:ext>
              </a:extLst>
            </p:cNvPr>
            <p:cNvCxnSpPr/>
            <p:nvPr/>
          </p:nvCxnSpPr>
          <p:spPr>
            <a:xfrm flipV="1">
              <a:off x="4370832" y="3675887"/>
              <a:ext cx="0" cy="320040"/>
            </a:xfrm>
            <a:prstGeom prst="line">
              <a:avLst/>
            </a:prstGeom>
            <a:ln w="11430">
              <a:solidFill>
                <a:srgbClr val="4C6471"/>
              </a:solidFill>
            </a:ln>
            <a:effectLst/>
          </p:spPr>
          <p:style>
            <a:lnRef idx="2">
              <a:schemeClr val="accent1"/>
            </a:lnRef>
            <a:fillRef idx="0">
              <a:schemeClr val="accent1"/>
            </a:fillRef>
            <a:effectRef idx="0">
              <a:schemeClr val="accent1"/>
            </a:effectRef>
            <a:fontRef idx="minor">
              <a:schemeClr val="tx1"/>
            </a:fontRef>
          </p:style>
        </p:cxnSp>
      </p:grpSp>
      <p:grpSp>
        <p:nvGrpSpPr>
          <p:cNvPr id="396" name="卷积核 5（跨 3 个输入通道）">
            <a:extLst>
              <a:ext uri="{FF2B5EF4-FFF2-40B4-BE49-F238E27FC236}">
                <a16:creationId xmlns:a16="http://schemas.microsoft.com/office/drawing/2014/main" id="{7F55841E-FD0A-D64A-1795-D74792566AB4}"/>
              </a:ext>
            </a:extLst>
          </p:cNvPr>
          <p:cNvGrpSpPr/>
          <p:nvPr/>
        </p:nvGrpSpPr>
        <p:grpSpPr>
          <a:xfrm>
            <a:off x="5175504" y="3575304"/>
            <a:ext cx="534010" cy="498348"/>
            <a:chOff x="5175504" y="3575304"/>
            <a:chExt cx="534010" cy="498348"/>
          </a:xfrm>
          <a:effectLst/>
        </p:grpSpPr>
        <p:sp>
          <p:nvSpPr>
            <p:cNvPr id="397" name="filter 5 slice 3 / top">
              <a:extLst>
                <a:ext uri="{FF2B5EF4-FFF2-40B4-BE49-F238E27FC236}">
                  <a16:creationId xmlns:a16="http://schemas.microsoft.com/office/drawing/2014/main" id="{FD8E5097-23E9-A290-D26C-187B9B5416E3}"/>
                </a:ext>
              </a:extLst>
            </p:cNvPr>
            <p:cNvSpPr/>
            <p:nvPr/>
          </p:nvSpPr>
          <p:spPr>
            <a:xfrm>
              <a:off x="5303520" y="3575304"/>
              <a:ext cx="405994" cy="92354"/>
            </a:xfrm>
            <a:custGeom>
              <a:avLst/>
              <a:gdLst/>
              <a:ahLst/>
              <a:cxnLst/>
              <a:rect l="l" t="t" r="r" b="b"/>
              <a:pathLst>
                <a:path w="405994" h="92354">
                  <a:moveTo>
                    <a:pt x="21946" y="0"/>
                  </a:moveTo>
                  <a:lnTo>
                    <a:pt x="405994" y="77724"/>
                  </a:lnTo>
                  <a:lnTo>
                    <a:pt x="384048" y="92354"/>
                  </a:lnTo>
                  <a:lnTo>
                    <a:pt x="0" y="14630"/>
                  </a:lnTo>
                  <a:close/>
                </a:path>
              </a:pathLst>
            </a:custGeom>
            <a:solidFill>
              <a:srgbClr val="DDD5D4"/>
            </a:solidFill>
            <a:ln w="8255">
              <a:solidFill>
                <a:srgbClr val="755F5E"/>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98" name="filter 5 slice 3 / side">
              <a:extLst>
                <a:ext uri="{FF2B5EF4-FFF2-40B4-BE49-F238E27FC236}">
                  <a16:creationId xmlns:a16="http://schemas.microsoft.com/office/drawing/2014/main" id="{B779FB37-3B83-9A61-2280-25BD00A3443D}"/>
                </a:ext>
              </a:extLst>
            </p:cNvPr>
            <p:cNvSpPr/>
            <p:nvPr/>
          </p:nvSpPr>
          <p:spPr>
            <a:xfrm>
              <a:off x="5687568" y="3653028"/>
              <a:ext cx="21946" cy="334670"/>
            </a:xfrm>
            <a:custGeom>
              <a:avLst/>
              <a:gdLst/>
              <a:ahLst/>
              <a:cxnLst/>
              <a:rect l="l" t="t" r="r" b="b"/>
              <a:pathLst>
                <a:path w="21946" h="334670">
                  <a:moveTo>
                    <a:pt x="0" y="14630"/>
                  </a:moveTo>
                  <a:lnTo>
                    <a:pt x="21946" y="0"/>
                  </a:lnTo>
                  <a:lnTo>
                    <a:pt x="21946" y="320040"/>
                  </a:lnTo>
                  <a:lnTo>
                    <a:pt x="0" y="334670"/>
                  </a:lnTo>
                  <a:close/>
                </a:path>
              </a:pathLst>
            </a:custGeom>
            <a:solidFill>
              <a:srgbClr val="C5B6B5"/>
            </a:solidFill>
            <a:ln w="8255">
              <a:solidFill>
                <a:srgbClr val="755F5E"/>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99" name="filter 5 slice 3 / face">
              <a:extLst>
                <a:ext uri="{FF2B5EF4-FFF2-40B4-BE49-F238E27FC236}">
                  <a16:creationId xmlns:a16="http://schemas.microsoft.com/office/drawing/2014/main" id="{30C92883-3E70-7952-4694-690298F07571}"/>
                </a:ext>
              </a:extLst>
            </p:cNvPr>
            <p:cNvSpPr/>
            <p:nvPr/>
          </p:nvSpPr>
          <p:spPr>
            <a:xfrm>
              <a:off x="5303520" y="3589934"/>
              <a:ext cx="384048" cy="397764"/>
            </a:xfrm>
            <a:custGeom>
              <a:avLst/>
              <a:gdLst/>
              <a:ahLst/>
              <a:cxnLst/>
              <a:rect l="l" t="t" r="r" b="b"/>
              <a:pathLst>
                <a:path w="384048" h="397764">
                  <a:moveTo>
                    <a:pt x="0" y="0"/>
                  </a:moveTo>
                  <a:lnTo>
                    <a:pt x="384048" y="77724"/>
                  </a:lnTo>
                  <a:lnTo>
                    <a:pt x="384048" y="397764"/>
                  </a:lnTo>
                  <a:lnTo>
                    <a:pt x="0" y="320040"/>
                  </a:lnTo>
                  <a:close/>
                </a:path>
              </a:pathLst>
            </a:custGeom>
            <a:solidFill>
              <a:srgbClr val="E5DFDE"/>
            </a:solidFill>
            <a:ln w="10160">
              <a:solidFill>
                <a:srgbClr val="755F5E"/>
              </a:solidFill>
            </a:ln>
            <a:effectLst>
              <a:outerShdw blurRad="35000" dist="18000" dir="2700000" algn="ctr" rotWithShape="0">
                <a:srgbClr val="000000">
                  <a:alpha val="12000"/>
                </a:srgbClr>
              </a:outerShdw>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00" name="filter 5 slice 3 / row 1 col 1">
              <a:extLst>
                <a:ext uri="{FF2B5EF4-FFF2-40B4-BE49-F238E27FC236}">
                  <a16:creationId xmlns:a16="http://schemas.microsoft.com/office/drawing/2014/main" id="{9821B3CD-27DC-489F-0406-5ED5EDAF3CF9}"/>
                </a:ext>
              </a:extLst>
            </p:cNvPr>
            <p:cNvSpPr/>
            <p:nvPr/>
          </p:nvSpPr>
          <p:spPr>
            <a:xfrm>
              <a:off x="5303520" y="3589934"/>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DCD3D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01" name="filter 5 slice 3 / row 1 col 2">
              <a:extLst>
                <a:ext uri="{FF2B5EF4-FFF2-40B4-BE49-F238E27FC236}">
                  <a16:creationId xmlns:a16="http://schemas.microsoft.com/office/drawing/2014/main" id="{58995689-CA48-9305-5878-D94000038462}"/>
                </a:ext>
              </a:extLst>
            </p:cNvPr>
            <p:cNvSpPr/>
            <p:nvPr/>
          </p:nvSpPr>
          <p:spPr>
            <a:xfrm>
              <a:off x="5431536" y="3615842"/>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C5B6B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02" name="filter 5 slice 3 / row 1 col 3">
              <a:extLst>
                <a:ext uri="{FF2B5EF4-FFF2-40B4-BE49-F238E27FC236}">
                  <a16:creationId xmlns:a16="http://schemas.microsoft.com/office/drawing/2014/main" id="{426A8F9C-AD84-7048-3711-20488D6510F8}"/>
                </a:ext>
              </a:extLst>
            </p:cNvPr>
            <p:cNvSpPr/>
            <p:nvPr/>
          </p:nvSpPr>
          <p:spPr>
            <a:xfrm>
              <a:off x="5559552" y="3641750"/>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DCD3D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03" name="filter 5 slice 3 / row 2 col 1">
              <a:extLst>
                <a:ext uri="{FF2B5EF4-FFF2-40B4-BE49-F238E27FC236}">
                  <a16:creationId xmlns:a16="http://schemas.microsoft.com/office/drawing/2014/main" id="{1B18C7F9-1F21-717A-A0E2-EDC8FDD89386}"/>
                </a:ext>
              </a:extLst>
            </p:cNvPr>
            <p:cNvSpPr/>
            <p:nvPr/>
          </p:nvSpPr>
          <p:spPr>
            <a:xfrm>
              <a:off x="5303520" y="3696614"/>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C5B6B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04" name="filter 5 slice 3 / row 2 col 2">
              <a:extLst>
                <a:ext uri="{FF2B5EF4-FFF2-40B4-BE49-F238E27FC236}">
                  <a16:creationId xmlns:a16="http://schemas.microsoft.com/office/drawing/2014/main" id="{87046501-7704-74C2-F94D-E377E8A547D3}"/>
                </a:ext>
              </a:extLst>
            </p:cNvPr>
            <p:cNvSpPr/>
            <p:nvPr/>
          </p:nvSpPr>
          <p:spPr>
            <a:xfrm>
              <a:off x="5431536" y="3722522"/>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AA949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05" name="filter 5 slice 3 / row 2 col 3">
              <a:extLst>
                <a:ext uri="{FF2B5EF4-FFF2-40B4-BE49-F238E27FC236}">
                  <a16:creationId xmlns:a16="http://schemas.microsoft.com/office/drawing/2014/main" id="{E60111DE-3F59-2F0E-1D86-9809A510275B}"/>
                </a:ext>
              </a:extLst>
            </p:cNvPr>
            <p:cNvSpPr/>
            <p:nvPr/>
          </p:nvSpPr>
          <p:spPr>
            <a:xfrm>
              <a:off x="5559552" y="3748430"/>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C5B6B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06" name="filter 5 slice 3 / row 3 col 1">
              <a:extLst>
                <a:ext uri="{FF2B5EF4-FFF2-40B4-BE49-F238E27FC236}">
                  <a16:creationId xmlns:a16="http://schemas.microsoft.com/office/drawing/2014/main" id="{4AE1C93D-16F7-352B-3C41-AA7636630CA8}"/>
                </a:ext>
              </a:extLst>
            </p:cNvPr>
            <p:cNvSpPr/>
            <p:nvPr/>
          </p:nvSpPr>
          <p:spPr>
            <a:xfrm>
              <a:off x="5303520" y="3803294"/>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DCD3D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07" name="filter 5 slice 3 / row 3 col 2">
              <a:extLst>
                <a:ext uri="{FF2B5EF4-FFF2-40B4-BE49-F238E27FC236}">
                  <a16:creationId xmlns:a16="http://schemas.microsoft.com/office/drawing/2014/main" id="{F7520953-D835-125C-FF54-7B553081E530}"/>
                </a:ext>
              </a:extLst>
            </p:cNvPr>
            <p:cNvSpPr/>
            <p:nvPr/>
          </p:nvSpPr>
          <p:spPr>
            <a:xfrm>
              <a:off x="5431536" y="3829202"/>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C5B6B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08" name="filter 5 slice 3 / row 3 col 3">
              <a:extLst>
                <a:ext uri="{FF2B5EF4-FFF2-40B4-BE49-F238E27FC236}">
                  <a16:creationId xmlns:a16="http://schemas.microsoft.com/office/drawing/2014/main" id="{556DA011-798A-0E5D-0981-1E074E8F5F62}"/>
                </a:ext>
              </a:extLst>
            </p:cNvPr>
            <p:cNvSpPr/>
            <p:nvPr/>
          </p:nvSpPr>
          <p:spPr>
            <a:xfrm>
              <a:off x="5559552" y="3855110"/>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DCD3D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409" name="Connector 388">
              <a:extLst>
                <a:ext uri="{FF2B5EF4-FFF2-40B4-BE49-F238E27FC236}">
                  <a16:creationId xmlns:a16="http://schemas.microsoft.com/office/drawing/2014/main" id="{EC246827-4580-0888-AF5C-6F22C301105C}"/>
                </a:ext>
              </a:extLst>
            </p:cNvPr>
            <p:cNvCxnSpPr/>
            <p:nvPr/>
          </p:nvCxnSpPr>
          <p:spPr>
            <a:xfrm>
              <a:off x="5431536" y="3615842"/>
              <a:ext cx="0" cy="320040"/>
            </a:xfrm>
            <a:prstGeom prst="line">
              <a:avLst/>
            </a:prstGeom>
            <a:ln w="4826">
              <a:solidFill>
                <a:srgbClr val="D3CCCB"/>
              </a:solidFill>
            </a:ln>
            <a:effectLst/>
          </p:spPr>
          <p:style>
            <a:lnRef idx="2">
              <a:schemeClr val="accent1"/>
            </a:lnRef>
            <a:fillRef idx="0">
              <a:schemeClr val="accent1"/>
            </a:fillRef>
            <a:effectRef idx="0">
              <a:schemeClr val="accent1"/>
            </a:effectRef>
            <a:fontRef idx="minor">
              <a:schemeClr val="tx1"/>
            </a:fontRef>
          </p:style>
        </p:cxnSp>
        <p:cxnSp>
          <p:nvCxnSpPr>
            <p:cNvPr id="410" name="Connector 389">
              <a:extLst>
                <a:ext uri="{FF2B5EF4-FFF2-40B4-BE49-F238E27FC236}">
                  <a16:creationId xmlns:a16="http://schemas.microsoft.com/office/drawing/2014/main" id="{5D88875B-2BAE-B125-177B-EAEB49941DCA}"/>
                </a:ext>
              </a:extLst>
            </p:cNvPr>
            <p:cNvCxnSpPr/>
            <p:nvPr/>
          </p:nvCxnSpPr>
          <p:spPr>
            <a:xfrm>
              <a:off x="5559552" y="3641750"/>
              <a:ext cx="0" cy="320040"/>
            </a:xfrm>
            <a:prstGeom prst="line">
              <a:avLst/>
            </a:prstGeom>
            <a:ln w="4826">
              <a:solidFill>
                <a:srgbClr val="D3CCCB"/>
              </a:solidFill>
            </a:ln>
            <a:effectLst/>
          </p:spPr>
          <p:style>
            <a:lnRef idx="2">
              <a:schemeClr val="accent1"/>
            </a:lnRef>
            <a:fillRef idx="0">
              <a:schemeClr val="accent1"/>
            </a:fillRef>
            <a:effectRef idx="0">
              <a:schemeClr val="accent1"/>
            </a:effectRef>
            <a:fontRef idx="minor">
              <a:schemeClr val="tx1"/>
            </a:fontRef>
          </p:style>
        </p:cxnSp>
        <p:cxnSp>
          <p:nvCxnSpPr>
            <p:cNvPr id="411" name="Connector 390">
              <a:extLst>
                <a:ext uri="{FF2B5EF4-FFF2-40B4-BE49-F238E27FC236}">
                  <a16:creationId xmlns:a16="http://schemas.microsoft.com/office/drawing/2014/main" id="{89BDE95C-0DB1-651F-6AE3-2B561110B033}"/>
                </a:ext>
              </a:extLst>
            </p:cNvPr>
            <p:cNvCxnSpPr/>
            <p:nvPr/>
          </p:nvCxnSpPr>
          <p:spPr>
            <a:xfrm>
              <a:off x="5303520" y="3696614"/>
              <a:ext cx="384048" cy="77724"/>
            </a:xfrm>
            <a:prstGeom prst="line">
              <a:avLst/>
            </a:prstGeom>
            <a:ln w="4826">
              <a:solidFill>
                <a:srgbClr val="D3CCCB"/>
              </a:solidFill>
            </a:ln>
            <a:effectLst/>
          </p:spPr>
          <p:style>
            <a:lnRef idx="2">
              <a:schemeClr val="accent1"/>
            </a:lnRef>
            <a:fillRef idx="0">
              <a:schemeClr val="accent1"/>
            </a:fillRef>
            <a:effectRef idx="0">
              <a:schemeClr val="accent1"/>
            </a:effectRef>
            <a:fontRef idx="minor">
              <a:schemeClr val="tx1"/>
            </a:fontRef>
          </p:style>
        </p:cxnSp>
        <p:cxnSp>
          <p:nvCxnSpPr>
            <p:cNvPr id="412" name="Connector 391">
              <a:extLst>
                <a:ext uri="{FF2B5EF4-FFF2-40B4-BE49-F238E27FC236}">
                  <a16:creationId xmlns:a16="http://schemas.microsoft.com/office/drawing/2014/main" id="{277E8559-476A-8E70-55A8-F31413659629}"/>
                </a:ext>
              </a:extLst>
            </p:cNvPr>
            <p:cNvCxnSpPr/>
            <p:nvPr/>
          </p:nvCxnSpPr>
          <p:spPr>
            <a:xfrm>
              <a:off x="5303520" y="3803294"/>
              <a:ext cx="384048" cy="77724"/>
            </a:xfrm>
            <a:prstGeom prst="line">
              <a:avLst/>
            </a:prstGeom>
            <a:ln w="4826">
              <a:solidFill>
                <a:srgbClr val="D3CCCB"/>
              </a:solidFill>
            </a:ln>
            <a:effectLst/>
          </p:spPr>
          <p:style>
            <a:lnRef idx="2">
              <a:schemeClr val="accent1"/>
            </a:lnRef>
            <a:fillRef idx="0">
              <a:schemeClr val="accent1"/>
            </a:fillRef>
            <a:effectRef idx="0">
              <a:schemeClr val="accent1"/>
            </a:effectRef>
            <a:fontRef idx="minor">
              <a:schemeClr val="tx1"/>
            </a:fontRef>
          </p:style>
        </p:cxnSp>
        <p:cxnSp>
          <p:nvCxnSpPr>
            <p:cNvPr id="413" name="Connector 392">
              <a:extLst>
                <a:ext uri="{FF2B5EF4-FFF2-40B4-BE49-F238E27FC236}">
                  <a16:creationId xmlns:a16="http://schemas.microsoft.com/office/drawing/2014/main" id="{20D37B74-817A-4860-0E55-C6728C45F5C3}"/>
                </a:ext>
              </a:extLst>
            </p:cNvPr>
            <p:cNvCxnSpPr/>
            <p:nvPr/>
          </p:nvCxnSpPr>
          <p:spPr>
            <a:xfrm>
              <a:off x="5303520" y="3589934"/>
              <a:ext cx="384048" cy="77724"/>
            </a:xfrm>
            <a:prstGeom prst="line">
              <a:avLst/>
            </a:prstGeom>
            <a:ln w="11430">
              <a:solidFill>
                <a:srgbClr val="755F5E"/>
              </a:solidFill>
            </a:ln>
            <a:effectLst/>
          </p:spPr>
          <p:style>
            <a:lnRef idx="2">
              <a:schemeClr val="accent1"/>
            </a:lnRef>
            <a:fillRef idx="0">
              <a:schemeClr val="accent1"/>
            </a:fillRef>
            <a:effectRef idx="0">
              <a:schemeClr val="accent1"/>
            </a:effectRef>
            <a:fontRef idx="minor">
              <a:schemeClr val="tx1"/>
            </a:fontRef>
          </p:style>
        </p:cxnSp>
        <p:cxnSp>
          <p:nvCxnSpPr>
            <p:cNvPr id="414" name="Connector 393">
              <a:extLst>
                <a:ext uri="{FF2B5EF4-FFF2-40B4-BE49-F238E27FC236}">
                  <a16:creationId xmlns:a16="http://schemas.microsoft.com/office/drawing/2014/main" id="{98C64117-9207-F107-F2D1-6A4D78DFACC6}"/>
                </a:ext>
              </a:extLst>
            </p:cNvPr>
            <p:cNvCxnSpPr/>
            <p:nvPr/>
          </p:nvCxnSpPr>
          <p:spPr>
            <a:xfrm>
              <a:off x="5687568" y="3667658"/>
              <a:ext cx="0" cy="320040"/>
            </a:xfrm>
            <a:prstGeom prst="line">
              <a:avLst/>
            </a:prstGeom>
            <a:ln w="11430">
              <a:solidFill>
                <a:srgbClr val="755F5E"/>
              </a:solidFill>
            </a:ln>
            <a:effectLst/>
          </p:spPr>
          <p:style>
            <a:lnRef idx="2">
              <a:schemeClr val="accent1"/>
            </a:lnRef>
            <a:fillRef idx="0">
              <a:schemeClr val="accent1"/>
            </a:fillRef>
            <a:effectRef idx="0">
              <a:schemeClr val="accent1"/>
            </a:effectRef>
            <a:fontRef idx="minor">
              <a:schemeClr val="tx1"/>
            </a:fontRef>
          </p:style>
        </p:cxnSp>
        <p:cxnSp>
          <p:nvCxnSpPr>
            <p:cNvPr id="415" name="Connector 394">
              <a:extLst>
                <a:ext uri="{FF2B5EF4-FFF2-40B4-BE49-F238E27FC236}">
                  <a16:creationId xmlns:a16="http://schemas.microsoft.com/office/drawing/2014/main" id="{06844043-F4E6-7C5E-62D2-6338D458EBF2}"/>
                </a:ext>
              </a:extLst>
            </p:cNvPr>
            <p:cNvCxnSpPr/>
            <p:nvPr/>
          </p:nvCxnSpPr>
          <p:spPr>
            <a:xfrm flipH="1" flipV="1">
              <a:off x="5303520" y="3909974"/>
              <a:ext cx="384048" cy="77724"/>
            </a:xfrm>
            <a:prstGeom prst="line">
              <a:avLst/>
            </a:prstGeom>
            <a:ln w="11430">
              <a:solidFill>
                <a:srgbClr val="755F5E"/>
              </a:solidFill>
            </a:ln>
            <a:effectLst/>
          </p:spPr>
          <p:style>
            <a:lnRef idx="2">
              <a:schemeClr val="accent1"/>
            </a:lnRef>
            <a:fillRef idx="0">
              <a:schemeClr val="accent1"/>
            </a:fillRef>
            <a:effectRef idx="0">
              <a:schemeClr val="accent1"/>
            </a:effectRef>
            <a:fontRef idx="minor">
              <a:schemeClr val="tx1"/>
            </a:fontRef>
          </p:style>
        </p:cxnSp>
        <p:cxnSp>
          <p:nvCxnSpPr>
            <p:cNvPr id="416" name="Connector 395">
              <a:extLst>
                <a:ext uri="{FF2B5EF4-FFF2-40B4-BE49-F238E27FC236}">
                  <a16:creationId xmlns:a16="http://schemas.microsoft.com/office/drawing/2014/main" id="{6A538568-F2FB-7CA0-183F-711188D0A954}"/>
                </a:ext>
              </a:extLst>
            </p:cNvPr>
            <p:cNvCxnSpPr/>
            <p:nvPr/>
          </p:nvCxnSpPr>
          <p:spPr>
            <a:xfrm flipV="1">
              <a:off x="5303520" y="3589934"/>
              <a:ext cx="0" cy="320040"/>
            </a:xfrm>
            <a:prstGeom prst="line">
              <a:avLst/>
            </a:prstGeom>
            <a:ln w="11430">
              <a:solidFill>
                <a:srgbClr val="755F5E"/>
              </a:solidFill>
            </a:ln>
            <a:effectLst/>
          </p:spPr>
          <p:style>
            <a:lnRef idx="2">
              <a:schemeClr val="accent1"/>
            </a:lnRef>
            <a:fillRef idx="0">
              <a:schemeClr val="accent1"/>
            </a:fillRef>
            <a:effectRef idx="0">
              <a:schemeClr val="accent1"/>
            </a:effectRef>
            <a:fontRef idx="minor">
              <a:schemeClr val="tx1"/>
            </a:fontRef>
          </p:style>
        </p:cxnSp>
        <p:sp>
          <p:nvSpPr>
            <p:cNvPr id="417" name="filter 5 slice 2 / top">
              <a:extLst>
                <a:ext uri="{FF2B5EF4-FFF2-40B4-BE49-F238E27FC236}">
                  <a16:creationId xmlns:a16="http://schemas.microsoft.com/office/drawing/2014/main" id="{F99D1E4B-68BE-5AA0-C2F9-C852C1CD4286}"/>
                </a:ext>
              </a:extLst>
            </p:cNvPr>
            <p:cNvSpPr/>
            <p:nvPr/>
          </p:nvSpPr>
          <p:spPr>
            <a:xfrm>
              <a:off x="5239512" y="3618281"/>
              <a:ext cx="405994" cy="92354"/>
            </a:xfrm>
            <a:custGeom>
              <a:avLst/>
              <a:gdLst/>
              <a:ahLst/>
              <a:cxnLst/>
              <a:rect l="l" t="t" r="r" b="b"/>
              <a:pathLst>
                <a:path w="405994" h="92354">
                  <a:moveTo>
                    <a:pt x="21946" y="0"/>
                  </a:moveTo>
                  <a:lnTo>
                    <a:pt x="405994" y="77724"/>
                  </a:lnTo>
                  <a:lnTo>
                    <a:pt x="384048" y="92354"/>
                  </a:lnTo>
                  <a:lnTo>
                    <a:pt x="0" y="14630"/>
                  </a:lnTo>
                  <a:close/>
                </a:path>
              </a:pathLst>
            </a:custGeom>
            <a:solidFill>
              <a:srgbClr val="DDD5D4"/>
            </a:solidFill>
            <a:ln w="8255">
              <a:solidFill>
                <a:srgbClr val="755F5E"/>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18" name="filter 5 slice 2 / side">
              <a:extLst>
                <a:ext uri="{FF2B5EF4-FFF2-40B4-BE49-F238E27FC236}">
                  <a16:creationId xmlns:a16="http://schemas.microsoft.com/office/drawing/2014/main" id="{208399CC-4D8D-4652-C1FF-146EA83CEB5F}"/>
                </a:ext>
              </a:extLst>
            </p:cNvPr>
            <p:cNvSpPr/>
            <p:nvPr/>
          </p:nvSpPr>
          <p:spPr>
            <a:xfrm>
              <a:off x="5623560" y="3696005"/>
              <a:ext cx="21946" cy="334670"/>
            </a:xfrm>
            <a:custGeom>
              <a:avLst/>
              <a:gdLst/>
              <a:ahLst/>
              <a:cxnLst/>
              <a:rect l="l" t="t" r="r" b="b"/>
              <a:pathLst>
                <a:path w="21946" h="334670">
                  <a:moveTo>
                    <a:pt x="0" y="14630"/>
                  </a:moveTo>
                  <a:lnTo>
                    <a:pt x="21946" y="0"/>
                  </a:lnTo>
                  <a:lnTo>
                    <a:pt x="21946" y="320040"/>
                  </a:lnTo>
                  <a:lnTo>
                    <a:pt x="0" y="334670"/>
                  </a:lnTo>
                  <a:close/>
                </a:path>
              </a:pathLst>
            </a:custGeom>
            <a:solidFill>
              <a:srgbClr val="C5B6B5"/>
            </a:solidFill>
            <a:ln w="8255">
              <a:solidFill>
                <a:srgbClr val="755F5E"/>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19" name="filter 5 slice 2 / face">
              <a:extLst>
                <a:ext uri="{FF2B5EF4-FFF2-40B4-BE49-F238E27FC236}">
                  <a16:creationId xmlns:a16="http://schemas.microsoft.com/office/drawing/2014/main" id="{C408AB52-C298-481D-0922-2570B56C8C41}"/>
                </a:ext>
              </a:extLst>
            </p:cNvPr>
            <p:cNvSpPr/>
            <p:nvPr/>
          </p:nvSpPr>
          <p:spPr>
            <a:xfrm>
              <a:off x="5239512" y="3632911"/>
              <a:ext cx="384048" cy="397764"/>
            </a:xfrm>
            <a:custGeom>
              <a:avLst/>
              <a:gdLst/>
              <a:ahLst/>
              <a:cxnLst/>
              <a:rect l="l" t="t" r="r" b="b"/>
              <a:pathLst>
                <a:path w="384048" h="397764">
                  <a:moveTo>
                    <a:pt x="0" y="0"/>
                  </a:moveTo>
                  <a:lnTo>
                    <a:pt x="384048" y="77724"/>
                  </a:lnTo>
                  <a:lnTo>
                    <a:pt x="384048" y="397764"/>
                  </a:lnTo>
                  <a:lnTo>
                    <a:pt x="0" y="320040"/>
                  </a:lnTo>
                  <a:close/>
                </a:path>
              </a:pathLst>
            </a:custGeom>
            <a:solidFill>
              <a:srgbClr val="E5DFDE"/>
            </a:solidFill>
            <a:ln w="10160">
              <a:solidFill>
                <a:srgbClr val="755F5E"/>
              </a:solidFill>
            </a:ln>
            <a:effectLst>
              <a:outerShdw blurRad="35000" dist="18000" dir="2700000" algn="ctr" rotWithShape="0">
                <a:srgbClr val="000000">
                  <a:alpha val="12000"/>
                </a:srgbClr>
              </a:outerShdw>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20" name="filter 5 slice 2 / row 1 col 1">
              <a:extLst>
                <a:ext uri="{FF2B5EF4-FFF2-40B4-BE49-F238E27FC236}">
                  <a16:creationId xmlns:a16="http://schemas.microsoft.com/office/drawing/2014/main" id="{11B218CA-90BC-8264-CB26-ED0B88A69B2D}"/>
                </a:ext>
              </a:extLst>
            </p:cNvPr>
            <p:cNvSpPr/>
            <p:nvPr/>
          </p:nvSpPr>
          <p:spPr>
            <a:xfrm>
              <a:off x="5239512" y="3632911"/>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DCD3D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21" name="filter 5 slice 2 / row 1 col 2">
              <a:extLst>
                <a:ext uri="{FF2B5EF4-FFF2-40B4-BE49-F238E27FC236}">
                  <a16:creationId xmlns:a16="http://schemas.microsoft.com/office/drawing/2014/main" id="{F69B03C9-222D-027D-7A04-690BFEB2229E}"/>
                </a:ext>
              </a:extLst>
            </p:cNvPr>
            <p:cNvSpPr/>
            <p:nvPr/>
          </p:nvSpPr>
          <p:spPr>
            <a:xfrm>
              <a:off x="5367528" y="3658819"/>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C5B6B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22" name="filter 5 slice 2 / row 1 col 3">
              <a:extLst>
                <a:ext uri="{FF2B5EF4-FFF2-40B4-BE49-F238E27FC236}">
                  <a16:creationId xmlns:a16="http://schemas.microsoft.com/office/drawing/2014/main" id="{CDC583B6-8337-1F75-609A-66D04C054B9B}"/>
                </a:ext>
              </a:extLst>
            </p:cNvPr>
            <p:cNvSpPr/>
            <p:nvPr/>
          </p:nvSpPr>
          <p:spPr>
            <a:xfrm>
              <a:off x="5495544" y="3684727"/>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DCD3D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23" name="filter 5 slice 2 / row 2 col 1">
              <a:extLst>
                <a:ext uri="{FF2B5EF4-FFF2-40B4-BE49-F238E27FC236}">
                  <a16:creationId xmlns:a16="http://schemas.microsoft.com/office/drawing/2014/main" id="{C5C42FD1-349C-1A75-849A-663BB17FA2EF}"/>
                </a:ext>
              </a:extLst>
            </p:cNvPr>
            <p:cNvSpPr/>
            <p:nvPr/>
          </p:nvSpPr>
          <p:spPr>
            <a:xfrm>
              <a:off x="5239512" y="3739591"/>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C5B6B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24" name="filter 5 slice 2 / row 2 col 2">
              <a:extLst>
                <a:ext uri="{FF2B5EF4-FFF2-40B4-BE49-F238E27FC236}">
                  <a16:creationId xmlns:a16="http://schemas.microsoft.com/office/drawing/2014/main" id="{36168B79-2576-50AD-1F6D-79EB1892545A}"/>
                </a:ext>
              </a:extLst>
            </p:cNvPr>
            <p:cNvSpPr/>
            <p:nvPr/>
          </p:nvSpPr>
          <p:spPr>
            <a:xfrm>
              <a:off x="5367528" y="3765499"/>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AA949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25" name="filter 5 slice 2 / row 2 col 3">
              <a:extLst>
                <a:ext uri="{FF2B5EF4-FFF2-40B4-BE49-F238E27FC236}">
                  <a16:creationId xmlns:a16="http://schemas.microsoft.com/office/drawing/2014/main" id="{ACF3C0CA-6B2E-59FB-6557-2F9808020D71}"/>
                </a:ext>
              </a:extLst>
            </p:cNvPr>
            <p:cNvSpPr/>
            <p:nvPr/>
          </p:nvSpPr>
          <p:spPr>
            <a:xfrm>
              <a:off x="5495544" y="3791407"/>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C5B6B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26" name="filter 5 slice 2 / row 3 col 1">
              <a:extLst>
                <a:ext uri="{FF2B5EF4-FFF2-40B4-BE49-F238E27FC236}">
                  <a16:creationId xmlns:a16="http://schemas.microsoft.com/office/drawing/2014/main" id="{A7A2C647-A29A-8FA8-C47B-EA516CD75B5A}"/>
                </a:ext>
              </a:extLst>
            </p:cNvPr>
            <p:cNvSpPr/>
            <p:nvPr/>
          </p:nvSpPr>
          <p:spPr>
            <a:xfrm>
              <a:off x="5239512" y="3846271"/>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DCD3D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27" name="filter 5 slice 2 / row 3 col 2">
              <a:extLst>
                <a:ext uri="{FF2B5EF4-FFF2-40B4-BE49-F238E27FC236}">
                  <a16:creationId xmlns:a16="http://schemas.microsoft.com/office/drawing/2014/main" id="{64662352-5D61-329A-C5BD-A25C038762C1}"/>
                </a:ext>
              </a:extLst>
            </p:cNvPr>
            <p:cNvSpPr/>
            <p:nvPr/>
          </p:nvSpPr>
          <p:spPr>
            <a:xfrm>
              <a:off x="5367528" y="3872179"/>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C5B6B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28" name="filter 5 slice 2 / row 3 col 3">
              <a:extLst>
                <a:ext uri="{FF2B5EF4-FFF2-40B4-BE49-F238E27FC236}">
                  <a16:creationId xmlns:a16="http://schemas.microsoft.com/office/drawing/2014/main" id="{8B8E97F9-B160-0230-B272-06EED89D324A}"/>
                </a:ext>
              </a:extLst>
            </p:cNvPr>
            <p:cNvSpPr/>
            <p:nvPr/>
          </p:nvSpPr>
          <p:spPr>
            <a:xfrm>
              <a:off x="5495544" y="3898087"/>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DCD3D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429" name="Connector 408">
              <a:extLst>
                <a:ext uri="{FF2B5EF4-FFF2-40B4-BE49-F238E27FC236}">
                  <a16:creationId xmlns:a16="http://schemas.microsoft.com/office/drawing/2014/main" id="{44F0F259-8670-163E-1531-777BA88EC86C}"/>
                </a:ext>
              </a:extLst>
            </p:cNvPr>
            <p:cNvCxnSpPr/>
            <p:nvPr/>
          </p:nvCxnSpPr>
          <p:spPr>
            <a:xfrm>
              <a:off x="5367528" y="3658819"/>
              <a:ext cx="0" cy="320040"/>
            </a:xfrm>
            <a:prstGeom prst="line">
              <a:avLst/>
            </a:prstGeom>
            <a:ln w="4826">
              <a:solidFill>
                <a:srgbClr val="D3CCCB"/>
              </a:solidFill>
            </a:ln>
            <a:effectLst/>
          </p:spPr>
          <p:style>
            <a:lnRef idx="2">
              <a:schemeClr val="accent1"/>
            </a:lnRef>
            <a:fillRef idx="0">
              <a:schemeClr val="accent1"/>
            </a:fillRef>
            <a:effectRef idx="0">
              <a:schemeClr val="accent1"/>
            </a:effectRef>
            <a:fontRef idx="minor">
              <a:schemeClr val="tx1"/>
            </a:fontRef>
          </p:style>
        </p:cxnSp>
        <p:cxnSp>
          <p:nvCxnSpPr>
            <p:cNvPr id="430" name="Connector 409">
              <a:extLst>
                <a:ext uri="{FF2B5EF4-FFF2-40B4-BE49-F238E27FC236}">
                  <a16:creationId xmlns:a16="http://schemas.microsoft.com/office/drawing/2014/main" id="{295352D2-922F-DCA5-E848-CBBA8F909645}"/>
                </a:ext>
              </a:extLst>
            </p:cNvPr>
            <p:cNvCxnSpPr/>
            <p:nvPr/>
          </p:nvCxnSpPr>
          <p:spPr>
            <a:xfrm>
              <a:off x="5495544" y="3684727"/>
              <a:ext cx="0" cy="320040"/>
            </a:xfrm>
            <a:prstGeom prst="line">
              <a:avLst/>
            </a:prstGeom>
            <a:ln w="4826">
              <a:solidFill>
                <a:srgbClr val="D3CCCB"/>
              </a:solidFill>
            </a:ln>
            <a:effectLst/>
          </p:spPr>
          <p:style>
            <a:lnRef idx="2">
              <a:schemeClr val="accent1"/>
            </a:lnRef>
            <a:fillRef idx="0">
              <a:schemeClr val="accent1"/>
            </a:fillRef>
            <a:effectRef idx="0">
              <a:schemeClr val="accent1"/>
            </a:effectRef>
            <a:fontRef idx="minor">
              <a:schemeClr val="tx1"/>
            </a:fontRef>
          </p:style>
        </p:cxnSp>
        <p:cxnSp>
          <p:nvCxnSpPr>
            <p:cNvPr id="431" name="Connector 410">
              <a:extLst>
                <a:ext uri="{FF2B5EF4-FFF2-40B4-BE49-F238E27FC236}">
                  <a16:creationId xmlns:a16="http://schemas.microsoft.com/office/drawing/2014/main" id="{B5E44DC9-96F1-9624-9C87-4AB65944DB3F}"/>
                </a:ext>
              </a:extLst>
            </p:cNvPr>
            <p:cNvCxnSpPr/>
            <p:nvPr/>
          </p:nvCxnSpPr>
          <p:spPr>
            <a:xfrm>
              <a:off x="5239512" y="3739591"/>
              <a:ext cx="384048" cy="77724"/>
            </a:xfrm>
            <a:prstGeom prst="line">
              <a:avLst/>
            </a:prstGeom>
            <a:ln w="4826">
              <a:solidFill>
                <a:srgbClr val="D3CCCB"/>
              </a:solidFill>
            </a:ln>
            <a:effectLst/>
          </p:spPr>
          <p:style>
            <a:lnRef idx="2">
              <a:schemeClr val="accent1"/>
            </a:lnRef>
            <a:fillRef idx="0">
              <a:schemeClr val="accent1"/>
            </a:fillRef>
            <a:effectRef idx="0">
              <a:schemeClr val="accent1"/>
            </a:effectRef>
            <a:fontRef idx="minor">
              <a:schemeClr val="tx1"/>
            </a:fontRef>
          </p:style>
        </p:cxnSp>
        <p:cxnSp>
          <p:nvCxnSpPr>
            <p:cNvPr id="432" name="Connector 411">
              <a:extLst>
                <a:ext uri="{FF2B5EF4-FFF2-40B4-BE49-F238E27FC236}">
                  <a16:creationId xmlns:a16="http://schemas.microsoft.com/office/drawing/2014/main" id="{56F34A65-AE72-A251-0DC0-D3941149B87A}"/>
                </a:ext>
              </a:extLst>
            </p:cNvPr>
            <p:cNvCxnSpPr/>
            <p:nvPr/>
          </p:nvCxnSpPr>
          <p:spPr>
            <a:xfrm>
              <a:off x="5239512" y="3846271"/>
              <a:ext cx="384048" cy="77724"/>
            </a:xfrm>
            <a:prstGeom prst="line">
              <a:avLst/>
            </a:prstGeom>
            <a:ln w="4826">
              <a:solidFill>
                <a:srgbClr val="D3CCCB"/>
              </a:solidFill>
            </a:ln>
            <a:effectLst/>
          </p:spPr>
          <p:style>
            <a:lnRef idx="2">
              <a:schemeClr val="accent1"/>
            </a:lnRef>
            <a:fillRef idx="0">
              <a:schemeClr val="accent1"/>
            </a:fillRef>
            <a:effectRef idx="0">
              <a:schemeClr val="accent1"/>
            </a:effectRef>
            <a:fontRef idx="minor">
              <a:schemeClr val="tx1"/>
            </a:fontRef>
          </p:style>
        </p:cxnSp>
        <p:cxnSp>
          <p:nvCxnSpPr>
            <p:cNvPr id="433" name="Connector 412">
              <a:extLst>
                <a:ext uri="{FF2B5EF4-FFF2-40B4-BE49-F238E27FC236}">
                  <a16:creationId xmlns:a16="http://schemas.microsoft.com/office/drawing/2014/main" id="{E78B83AC-FD76-7F58-59D9-94ACAB67C5BB}"/>
                </a:ext>
              </a:extLst>
            </p:cNvPr>
            <p:cNvCxnSpPr/>
            <p:nvPr/>
          </p:nvCxnSpPr>
          <p:spPr>
            <a:xfrm>
              <a:off x="5239512" y="3632911"/>
              <a:ext cx="384048" cy="77724"/>
            </a:xfrm>
            <a:prstGeom prst="line">
              <a:avLst/>
            </a:prstGeom>
            <a:ln w="11430">
              <a:solidFill>
                <a:srgbClr val="755F5E"/>
              </a:solidFill>
            </a:ln>
            <a:effectLst/>
          </p:spPr>
          <p:style>
            <a:lnRef idx="2">
              <a:schemeClr val="accent1"/>
            </a:lnRef>
            <a:fillRef idx="0">
              <a:schemeClr val="accent1"/>
            </a:fillRef>
            <a:effectRef idx="0">
              <a:schemeClr val="accent1"/>
            </a:effectRef>
            <a:fontRef idx="minor">
              <a:schemeClr val="tx1"/>
            </a:fontRef>
          </p:style>
        </p:cxnSp>
        <p:cxnSp>
          <p:nvCxnSpPr>
            <p:cNvPr id="434" name="Connector 413">
              <a:extLst>
                <a:ext uri="{FF2B5EF4-FFF2-40B4-BE49-F238E27FC236}">
                  <a16:creationId xmlns:a16="http://schemas.microsoft.com/office/drawing/2014/main" id="{CDB79831-3061-563D-23A8-B04652A8BC88}"/>
                </a:ext>
              </a:extLst>
            </p:cNvPr>
            <p:cNvCxnSpPr/>
            <p:nvPr/>
          </p:nvCxnSpPr>
          <p:spPr>
            <a:xfrm>
              <a:off x="5623560" y="3710635"/>
              <a:ext cx="0" cy="320040"/>
            </a:xfrm>
            <a:prstGeom prst="line">
              <a:avLst/>
            </a:prstGeom>
            <a:ln w="11430">
              <a:solidFill>
                <a:srgbClr val="755F5E"/>
              </a:solidFill>
            </a:ln>
            <a:effectLst/>
          </p:spPr>
          <p:style>
            <a:lnRef idx="2">
              <a:schemeClr val="accent1"/>
            </a:lnRef>
            <a:fillRef idx="0">
              <a:schemeClr val="accent1"/>
            </a:fillRef>
            <a:effectRef idx="0">
              <a:schemeClr val="accent1"/>
            </a:effectRef>
            <a:fontRef idx="minor">
              <a:schemeClr val="tx1"/>
            </a:fontRef>
          </p:style>
        </p:cxnSp>
        <p:cxnSp>
          <p:nvCxnSpPr>
            <p:cNvPr id="435" name="Connector 414">
              <a:extLst>
                <a:ext uri="{FF2B5EF4-FFF2-40B4-BE49-F238E27FC236}">
                  <a16:creationId xmlns:a16="http://schemas.microsoft.com/office/drawing/2014/main" id="{26A5FB3D-43CC-5EA6-AB88-5CF9D95F4507}"/>
                </a:ext>
              </a:extLst>
            </p:cNvPr>
            <p:cNvCxnSpPr/>
            <p:nvPr/>
          </p:nvCxnSpPr>
          <p:spPr>
            <a:xfrm flipH="1" flipV="1">
              <a:off x="5239512" y="3952951"/>
              <a:ext cx="384048" cy="77724"/>
            </a:xfrm>
            <a:prstGeom prst="line">
              <a:avLst/>
            </a:prstGeom>
            <a:ln w="11430">
              <a:solidFill>
                <a:srgbClr val="755F5E"/>
              </a:solidFill>
            </a:ln>
            <a:effectLst/>
          </p:spPr>
          <p:style>
            <a:lnRef idx="2">
              <a:schemeClr val="accent1"/>
            </a:lnRef>
            <a:fillRef idx="0">
              <a:schemeClr val="accent1"/>
            </a:fillRef>
            <a:effectRef idx="0">
              <a:schemeClr val="accent1"/>
            </a:effectRef>
            <a:fontRef idx="minor">
              <a:schemeClr val="tx1"/>
            </a:fontRef>
          </p:style>
        </p:cxnSp>
        <p:cxnSp>
          <p:nvCxnSpPr>
            <p:cNvPr id="436" name="Connector 415">
              <a:extLst>
                <a:ext uri="{FF2B5EF4-FFF2-40B4-BE49-F238E27FC236}">
                  <a16:creationId xmlns:a16="http://schemas.microsoft.com/office/drawing/2014/main" id="{18D1AE68-D99E-CA3E-1BF6-7CEF2A501EFA}"/>
                </a:ext>
              </a:extLst>
            </p:cNvPr>
            <p:cNvCxnSpPr/>
            <p:nvPr/>
          </p:nvCxnSpPr>
          <p:spPr>
            <a:xfrm flipV="1">
              <a:off x="5239512" y="3632911"/>
              <a:ext cx="0" cy="320040"/>
            </a:xfrm>
            <a:prstGeom prst="line">
              <a:avLst/>
            </a:prstGeom>
            <a:ln w="11430">
              <a:solidFill>
                <a:srgbClr val="755F5E"/>
              </a:solidFill>
            </a:ln>
            <a:effectLst/>
          </p:spPr>
          <p:style>
            <a:lnRef idx="2">
              <a:schemeClr val="accent1"/>
            </a:lnRef>
            <a:fillRef idx="0">
              <a:schemeClr val="accent1"/>
            </a:fillRef>
            <a:effectRef idx="0">
              <a:schemeClr val="accent1"/>
            </a:effectRef>
            <a:fontRef idx="minor">
              <a:schemeClr val="tx1"/>
            </a:fontRef>
          </p:style>
        </p:cxnSp>
        <p:sp>
          <p:nvSpPr>
            <p:cNvPr id="437" name="filter 5 slice 1 / top">
              <a:extLst>
                <a:ext uri="{FF2B5EF4-FFF2-40B4-BE49-F238E27FC236}">
                  <a16:creationId xmlns:a16="http://schemas.microsoft.com/office/drawing/2014/main" id="{3CC76098-648E-862D-2212-6A3C5BB992BB}"/>
                </a:ext>
              </a:extLst>
            </p:cNvPr>
            <p:cNvSpPr/>
            <p:nvPr/>
          </p:nvSpPr>
          <p:spPr>
            <a:xfrm>
              <a:off x="5175504" y="3661258"/>
              <a:ext cx="405994" cy="92354"/>
            </a:xfrm>
            <a:custGeom>
              <a:avLst/>
              <a:gdLst/>
              <a:ahLst/>
              <a:cxnLst/>
              <a:rect l="l" t="t" r="r" b="b"/>
              <a:pathLst>
                <a:path w="405994" h="92354">
                  <a:moveTo>
                    <a:pt x="21946" y="0"/>
                  </a:moveTo>
                  <a:lnTo>
                    <a:pt x="405994" y="77724"/>
                  </a:lnTo>
                  <a:lnTo>
                    <a:pt x="384048" y="92354"/>
                  </a:lnTo>
                  <a:lnTo>
                    <a:pt x="0" y="14630"/>
                  </a:lnTo>
                  <a:close/>
                </a:path>
              </a:pathLst>
            </a:custGeom>
            <a:solidFill>
              <a:srgbClr val="DDD5D4"/>
            </a:solidFill>
            <a:ln w="8255">
              <a:solidFill>
                <a:srgbClr val="755F5E"/>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38" name="filter 5 slice 1 / side">
              <a:extLst>
                <a:ext uri="{FF2B5EF4-FFF2-40B4-BE49-F238E27FC236}">
                  <a16:creationId xmlns:a16="http://schemas.microsoft.com/office/drawing/2014/main" id="{F9BFA894-BFA2-FE61-2F2E-EDE0606BC396}"/>
                </a:ext>
              </a:extLst>
            </p:cNvPr>
            <p:cNvSpPr/>
            <p:nvPr/>
          </p:nvSpPr>
          <p:spPr>
            <a:xfrm>
              <a:off x="5559552" y="3738982"/>
              <a:ext cx="21946" cy="334670"/>
            </a:xfrm>
            <a:custGeom>
              <a:avLst/>
              <a:gdLst/>
              <a:ahLst/>
              <a:cxnLst/>
              <a:rect l="l" t="t" r="r" b="b"/>
              <a:pathLst>
                <a:path w="21946" h="334670">
                  <a:moveTo>
                    <a:pt x="0" y="14630"/>
                  </a:moveTo>
                  <a:lnTo>
                    <a:pt x="21946" y="0"/>
                  </a:lnTo>
                  <a:lnTo>
                    <a:pt x="21946" y="320040"/>
                  </a:lnTo>
                  <a:lnTo>
                    <a:pt x="0" y="334670"/>
                  </a:lnTo>
                  <a:close/>
                </a:path>
              </a:pathLst>
            </a:custGeom>
            <a:solidFill>
              <a:srgbClr val="C5B6B5"/>
            </a:solidFill>
            <a:ln w="8255">
              <a:solidFill>
                <a:srgbClr val="755F5E"/>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39" name="filter 5 slice 1 / face">
              <a:extLst>
                <a:ext uri="{FF2B5EF4-FFF2-40B4-BE49-F238E27FC236}">
                  <a16:creationId xmlns:a16="http://schemas.microsoft.com/office/drawing/2014/main" id="{17552368-7CEE-A834-95F0-BB02734E2BA8}"/>
                </a:ext>
              </a:extLst>
            </p:cNvPr>
            <p:cNvSpPr/>
            <p:nvPr/>
          </p:nvSpPr>
          <p:spPr>
            <a:xfrm>
              <a:off x="5175504" y="3675888"/>
              <a:ext cx="384048" cy="397764"/>
            </a:xfrm>
            <a:custGeom>
              <a:avLst/>
              <a:gdLst/>
              <a:ahLst/>
              <a:cxnLst/>
              <a:rect l="l" t="t" r="r" b="b"/>
              <a:pathLst>
                <a:path w="384048" h="397764">
                  <a:moveTo>
                    <a:pt x="0" y="0"/>
                  </a:moveTo>
                  <a:lnTo>
                    <a:pt x="384048" y="77724"/>
                  </a:lnTo>
                  <a:lnTo>
                    <a:pt x="384048" y="397764"/>
                  </a:lnTo>
                  <a:lnTo>
                    <a:pt x="0" y="320040"/>
                  </a:lnTo>
                  <a:close/>
                </a:path>
              </a:pathLst>
            </a:custGeom>
            <a:solidFill>
              <a:srgbClr val="E5DFDE"/>
            </a:solidFill>
            <a:ln w="10160">
              <a:solidFill>
                <a:srgbClr val="755F5E"/>
              </a:solidFill>
            </a:ln>
            <a:effectLst>
              <a:outerShdw blurRad="35000" dist="18000" dir="2700000" algn="ctr" rotWithShape="0">
                <a:srgbClr val="000000">
                  <a:alpha val="12000"/>
                </a:srgbClr>
              </a:outerShdw>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40" name="filter 5 slice 1 / row 1 col 1">
              <a:extLst>
                <a:ext uri="{FF2B5EF4-FFF2-40B4-BE49-F238E27FC236}">
                  <a16:creationId xmlns:a16="http://schemas.microsoft.com/office/drawing/2014/main" id="{3129EC06-78C4-6F1D-82EC-90A7D5358001}"/>
                </a:ext>
              </a:extLst>
            </p:cNvPr>
            <p:cNvSpPr/>
            <p:nvPr/>
          </p:nvSpPr>
          <p:spPr>
            <a:xfrm>
              <a:off x="5175504" y="3675888"/>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DCD3D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41" name="filter 5 slice 1 / row 1 col 2">
              <a:extLst>
                <a:ext uri="{FF2B5EF4-FFF2-40B4-BE49-F238E27FC236}">
                  <a16:creationId xmlns:a16="http://schemas.microsoft.com/office/drawing/2014/main" id="{79518FF6-A6F8-0084-14B3-4F801D7AA0F6}"/>
                </a:ext>
              </a:extLst>
            </p:cNvPr>
            <p:cNvSpPr/>
            <p:nvPr/>
          </p:nvSpPr>
          <p:spPr>
            <a:xfrm>
              <a:off x="5303520" y="3701796"/>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C5B6B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42" name="filter 5 slice 1 / row 1 col 3">
              <a:extLst>
                <a:ext uri="{FF2B5EF4-FFF2-40B4-BE49-F238E27FC236}">
                  <a16:creationId xmlns:a16="http://schemas.microsoft.com/office/drawing/2014/main" id="{73064379-BDF6-92EF-FA36-6A4DBE3EBE93}"/>
                </a:ext>
              </a:extLst>
            </p:cNvPr>
            <p:cNvSpPr/>
            <p:nvPr/>
          </p:nvSpPr>
          <p:spPr>
            <a:xfrm>
              <a:off x="5431536" y="3727704"/>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DCD3D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43" name="filter 5 slice 1 / row 2 col 1">
              <a:extLst>
                <a:ext uri="{FF2B5EF4-FFF2-40B4-BE49-F238E27FC236}">
                  <a16:creationId xmlns:a16="http://schemas.microsoft.com/office/drawing/2014/main" id="{4F76BA78-49A5-0AF3-E43C-31DF09B42F8A}"/>
                </a:ext>
              </a:extLst>
            </p:cNvPr>
            <p:cNvSpPr/>
            <p:nvPr/>
          </p:nvSpPr>
          <p:spPr>
            <a:xfrm>
              <a:off x="5175504" y="3782568"/>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C5B6B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44" name="filter 5 slice 1 / row 2 col 2">
              <a:extLst>
                <a:ext uri="{FF2B5EF4-FFF2-40B4-BE49-F238E27FC236}">
                  <a16:creationId xmlns:a16="http://schemas.microsoft.com/office/drawing/2014/main" id="{31424E89-4D8D-B162-4844-C12A43695061}"/>
                </a:ext>
              </a:extLst>
            </p:cNvPr>
            <p:cNvSpPr/>
            <p:nvPr/>
          </p:nvSpPr>
          <p:spPr>
            <a:xfrm>
              <a:off x="5303520" y="3808476"/>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AA949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45" name="filter 5 slice 1 / row 2 col 3">
              <a:extLst>
                <a:ext uri="{FF2B5EF4-FFF2-40B4-BE49-F238E27FC236}">
                  <a16:creationId xmlns:a16="http://schemas.microsoft.com/office/drawing/2014/main" id="{527E2040-7382-E3AD-4371-EA21EE1559BE}"/>
                </a:ext>
              </a:extLst>
            </p:cNvPr>
            <p:cNvSpPr/>
            <p:nvPr/>
          </p:nvSpPr>
          <p:spPr>
            <a:xfrm>
              <a:off x="5431536" y="3834384"/>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C5B6B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46" name="filter 5 slice 1 / row 3 col 1">
              <a:extLst>
                <a:ext uri="{FF2B5EF4-FFF2-40B4-BE49-F238E27FC236}">
                  <a16:creationId xmlns:a16="http://schemas.microsoft.com/office/drawing/2014/main" id="{B9D24B68-05E2-B882-D154-76D3130C0342}"/>
                </a:ext>
              </a:extLst>
            </p:cNvPr>
            <p:cNvSpPr/>
            <p:nvPr/>
          </p:nvSpPr>
          <p:spPr>
            <a:xfrm>
              <a:off x="5175504" y="3889248"/>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DCD3D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47" name="filter 5 slice 1 / row 3 col 2">
              <a:extLst>
                <a:ext uri="{FF2B5EF4-FFF2-40B4-BE49-F238E27FC236}">
                  <a16:creationId xmlns:a16="http://schemas.microsoft.com/office/drawing/2014/main" id="{9D9AFFB8-54A7-BE25-6C6A-C2F395E60156}"/>
                </a:ext>
              </a:extLst>
            </p:cNvPr>
            <p:cNvSpPr/>
            <p:nvPr/>
          </p:nvSpPr>
          <p:spPr>
            <a:xfrm>
              <a:off x="5303520" y="3915156"/>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C5B6B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48" name="filter 5 slice 1 / row 3 col 3">
              <a:extLst>
                <a:ext uri="{FF2B5EF4-FFF2-40B4-BE49-F238E27FC236}">
                  <a16:creationId xmlns:a16="http://schemas.microsoft.com/office/drawing/2014/main" id="{BBFA0452-CD35-D458-6683-EE7B8207031B}"/>
                </a:ext>
              </a:extLst>
            </p:cNvPr>
            <p:cNvSpPr/>
            <p:nvPr/>
          </p:nvSpPr>
          <p:spPr>
            <a:xfrm>
              <a:off x="5431536" y="3941064"/>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DCD3D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449" name="Connector 428">
              <a:extLst>
                <a:ext uri="{FF2B5EF4-FFF2-40B4-BE49-F238E27FC236}">
                  <a16:creationId xmlns:a16="http://schemas.microsoft.com/office/drawing/2014/main" id="{22BAF5E5-29F2-390E-9A83-F8D2F10C0BA6}"/>
                </a:ext>
              </a:extLst>
            </p:cNvPr>
            <p:cNvCxnSpPr/>
            <p:nvPr/>
          </p:nvCxnSpPr>
          <p:spPr>
            <a:xfrm>
              <a:off x="5303520" y="3701795"/>
              <a:ext cx="0" cy="320040"/>
            </a:xfrm>
            <a:prstGeom prst="line">
              <a:avLst/>
            </a:prstGeom>
            <a:ln w="4826">
              <a:solidFill>
                <a:srgbClr val="D3CCCB"/>
              </a:solidFill>
            </a:ln>
            <a:effectLst/>
          </p:spPr>
          <p:style>
            <a:lnRef idx="2">
              <a:schemeClr val="accent1"/>
            </a:lnRef>
            <a:fillRef idx="0">
              <a:schemeClr val="accent1"/>
            </a:fillRef>
            <a:effectRef idx="0">
              <a:schemeClr val="accent1"/>
            </a:effectRef>
            <a:fontRef idx="minor">
              <a:schemeClr val="tx1"/>
            </a:fontRef>
          </p:style>
        </p:cxnSp>
        <p:cxnSp>
          <p:nvCxnSpPr>
            <p:cNvPr id="450" name="Connector 429">
              <a:extLst>
                <a:ext uri="{FF2B5EF4-FFF2-40B4-BE49-F238E27FC236}">
                  <a16:creationId xmlns:a16="http://schemas.microsoft.com/office/drawing/2014/main" id="{D9FD7460-FD6B-B5AD-983F-39CCB66C68C0}"/>
                </a:ext>
              </a:extLst>
            </p:cNvPr>
            <p:cNvCxnSpPr/>
            <p:nvPr/>
          </p:nvCxnSpPr>
          <p:spPr>
            <a:xfrm>
              <a:off x="5431536" y="3727703"/>
              <a:ext cx="0" cy="320040"/>
            </a:xfrm>
            <a:prstGeom prst="line">
              <a:avLst/>
            </a:prstGeom>
            <a:ln w="4826">
              <a:solidFill>
                <a:srgbClr val="D3CCCB"/>
              </a:solidFill>
            </a:ln>
            <a:effectLst/>
          </p:spPr>
          <p:style>
            <a:lnRef idx="2">
              <a:schemeClr val="accent1"/>
            </a:lnRef>
            <a:fillRef idx="0">
              <a:schemeClr val="accent1"/>
            </a:fillRef>
            <a:effectRef idx="0">
              <a:schemeClr val="accent1"/>
            </a:effectRef>
            <a:fontRef idx="minor">
              <a:schemeClr val="tx1"/>
            </a:fontRef>
          </p:style>
        </p:cxnSp>
        <p:cxnSp>
          <p:nvCxnSpPr>
            <p:cNvPr id="451" name="Connector 430">
              <a:extLst>
                <a:ext uri="{FF2B5EF4-FFF2-40B4-BE49-F238E27FC236}">
                  <a16:creationId xmlns:a16="http://schemas.microsoft.com/office/drawing/2014/main" id="{E54BE099-09A7-A391-C934-3E6F164FDB29}"/>
                </a:ext>
              </a:extLst>
            </p:cNvPr>
            <p:cNvCxnSpPr/>
            <p:nvPr/>
          </p:nvCxnSpPr>
          <p:spPr>
            <a:xfrm>
              <a:off x="5175504" y="3782567"/>
              <a:ext cx="384048" cy="77724"/>
            </a:xfrm>
            <a:prstGeom prst="line">
              <a:avLst/>
            </a:prstGeom>
            <a:ln w="4826">
              <a:solidFill>
                <a:srgbClr val="D3CCCB"/>
              </a:solidFill>
            </a:ln>
            <a:effectLst/>
          </p:spPr>
          <p:style>
            <a:lnRef idx="2">
              <a:schemeClr val="accent1"/>
            </a:lnRef>
            <a:fillRef idx="0">
              <a:schemeClr val="accent1"/>
            </a:fillRef>
            <a:effectRef idx="0">
              <a:schemeClr val="accent1"/>
            </a:effectRef>
            <a:fontRef idx="minor">
              <a:schemeClr val="tx1"/>
            </a:fontRef>
          </p:style>
        </p:cxnSp>
        <p:cxnSp>
          <p:nvCxnSpPr>
            <p:cNvPr id="452" name="Connector 431">
              <a:extLst>
                <a:ext uri="{FF2B5EF4-FFF2-40B4-BE49-F238E27FC236}">
                  <a16:creationId xmlns:a16="http://schemas.microsoft.com/office/drawing/2014/main" id="{38A8AA64-FBD7-30FE-883D-6752828126EB}"/>
                </a:ext>
              </a:extLst>
            </p:cNvPr>
            <p:cNvCxnSpPr/>
            <p:nvPr/>
          </p:nvCxnSpPr>
          <p:spPr>
            <a:xfrm>
              <a:off x="5175504" y="3889247"/>
              <a:ext cx="384048" cy="77724"/>
            </a:xfrm>
            <a:prstGeom prst="line">
              <a:avLst/>
            </a:prstGeom>
            <a:ln w="4826">
              <a:solidFill>
                <a:srgbClr val="D3CCCB"/>
              </a:solidFill>
            </a:ln>
            <a:effectLst/>
          </p:spPr>
          <p:style>
            <a:lnRef idx="2">
              <a:schemeClr val="accent1"/>
            </a:lnRef>
            <a:fillRef idx="0">
              <a:schemeClr val="accent1"/>
            </a:fillRef>
            <a:effectRef idx="0">
              <a:schemeClr val="accent1"/>
            </a:effectRef>
            <a:fontRef idx="minor">
              <a:schemeClr val="tx1"/>
            </a:fontRef>
          </p:style>
        </p:cxnSp>
        <p:cxnSp>
          <p:nvCxnSpPr>
            <p:cNvPr id="453" name="Connector 432">
              <a:extLst>
                <a:ext uri="{FF2B5EF4-FFF2-40B4-BE49-F238E27FC236}">
                  <a16:creationId xmlns:a16="http://schemas.microsoft.com/office/drawing/2014/main" id="{E26C1327-8B04-C171-85CB-D3054EF7D200}"/>
                </a:ext>
              </a:extLst>
            </p:cNvPr>
            <p:cNvCxnSpPr/>
            <p:nvPr/>
          </p:nvCxnSpPr>
          <p:spPr>
            <a:xfrm>
              <a:off x="5175504" y="3675887"/>
              <a:ext cx="384048" cy="77724"/>
            </a:xfrm>
            <a:prstGeom prst="line">
              <a:avLst/>
            </a:prstGeom>
            <a:ln w="11430">
              <a:solidFill>
                <a:srgbClr val="755F5E"/>
              </a:solidFill>
            </a:ln>
            <a:effectLst/>
          </p:spPr>
          <p:style>
            <a:lnRef idx="2">
              <a:schemeClr val="accent1"/>
            </a:lnRef>
            <a:fillRef idx="0">
              <a:schemeClr val="accent1"/>
            </a:fillRef>
            <a:effectRef idx="0">
              <a:schemeClr val="accent1"/>
            </a:effectRef>
            <a:fontRef idx="minor">
              <a:schemeClr val="tx1"/>
            </a:fontRef>
          </p:style>
        </p:cxnSp>
        <p:cxnSp>
          <p:nvCxnSpPr>
            <p:cNvPr id="454" name="Connector 433">
              <a:extLst>
                <a:ext uri="{FF2B5EF4-FFF2-40B4-BE49-F238E27FC236}">
                  <a16:creationId xmlns:a16="http://schemas.microsoft.com/office/drawing/2014/main" id="{A18DA503-A709-2E83-D5B0-39351127EAB7}"/>
                </a:ext>
              </a:extLst>
            </p:cNvPr>
            <p:cNvCxnSpPr/>
            <p:nvPr/>
          </p:nvCxnSpPr>
          <p:spPr>
            <a:xfrm>
              <a:off x="5559552" y="3753611"/>
              <a:ext cx="0" cy="320040"/>
            </a:xfrm>
            <a:prstGeom prst="line">
              <a:avLst/>
            </a:prstGeom>
            <a:ln w="11430">
              <a:solidFill>
                <a:srgbClr val="755F5E"/>
              </a:solidFill>
            </a:ln>
            <a:effectLst/>
          </p:spPr>
          <p:style>
            <a:lnRef idx="2">
              <a:schemeClr val="accent1"/>
            </a:lnRef>
            <a:fillRef idx="0">
              <a:schemeClr val="accent1"/>
            </a:fillRef>
            <a:effectRef idx="0">
              <a:schemeClr val="accent1"/>
            </a:effectRef>
            <a:fontRef idx="minor">
              <a:schemeClr val="tx1"/>
            </a:fontRef>
          </p:style>
        </p:cxnSp>
        <p:cxnSp>
          <p:nvCxnSpPr>
            <p:cNvPr id="455" name="Connector 434">
              <a:extLst>
                <a:ext uri="{FF2B5EF4-FFF2-40B4-BE49-F238E27FC236}">
                  <a16:creationId xmlns:a16="http://schemas.microsoft.com/office/drawing/2014/main" id="{CAC81644-872F-F7AE-40B8-BD48B15C981A}"/>
                </a:ext>
              </a:extLst>
            </p:cNvPr>
            <p:cNvCxnSpPr/>
            <p:nvPr/>
          </p:nvCxnSpPr>
          <p:spPr>
            <a:xfrm flipH="1" flipV="1">
              <a:off x="5175504" y="3995927"/>
              <a:ext cx="384048" cy="77724"/>
            </a:xfrm>
            <a:prstGeom prst="line">
              <a:avLst/>
            </a:prstGeom>
            <a:ln w="11430">
              <a:solidFill>
                <a:srgbClr val="755F5E"/>
              </a:solidFill>
            </a:ln>
            <a:effectLst/>
          </p:spPr>
          <p:style>
            <a:lnRef idx="2">
              <a:schemeClr val="accent1"/>
            </a:lnRef>
            <a:fillRef idx="0">
              <a:schemeClr val="accent1"/>
            </a:fillRef>
            <a:effectRef idx="0">
              <a:schemeClr val="accent1"/>
            </a:effectRef>
            <a:fontRef idx="minor">
              <a:schemeClr val="tx1"/>
            </a:fontRef>
          </p:style>
        </p:cxnSp>
        <p:cxnSp>
          <p:nvCxnSpPr>
            <p:cNvPr id="456" name="Connector 435">
              <a:extLst>
                <a:ext uri="{FF2B5EF4-FFF2-40B4-BE49-F238E27FC236}">
                  <a16:creationId xmlns:a16="http://schemas.microsoft.com/office/drawing/2014/main" id="{E833534E-D025-CDEE-1067-21691CC06B00}"/>
                </a:ext>
              </a:extLst>
            </p:cNvPr>
            <p:cNvCxnSpPr/>
            <p:nvPr/>
          </p:nvCxnSpPr>
          <p:spPr>
            <a:xfrm flipV="1">
              <a:off x="5175504" y="3675887"/>
              <a:ext cx="0" cy="320040"/>
            </a:xfrm>
            <a:prstGeom prst="line">
              <a:avLst/>
            </a:prstGeom>
            <a:ln w="11430">
              <a:solidFill>
                <a:srgbClr val="755F5E"/>
              </a:solidFill>
            </a:ln>
            <a:effectLst/>
          </p:spPr>
          <p:style>
            <a:lnRef idx="2">
              <a:schemeClr val="accent1"/>
            </a:lnRef>
            <a:fillRef idx="0">
              <a:schemeClr val="accent1"/>
            </a:fillRef>
            <a:effectRef idx="0">
              <a:schemeClr val="accent1"/>
            </a:effectRef>
            <a:fontRef idx="minor">
              <a:schemeClr val="tx1"/>
            </a:fontRef>
          </p:style>
        </p:cxnSp>
      </p:grpSp>
      <p:grpSp>
        <p:nvGrpSpPr>
          <p:cNvPr id="457" name="卷积核 6（跨 3 个输入通道）">
            <a:extLst>
              <a:ext uri="{FF2B5EF4-FFF2-40B4-BE49-F238E27FC236}">
                <a16:creationId xmlns:a16="http://schemas.microsoft.com/office/drawing/2014/main" id="{FD78294A-D0F0-63CC-93AA-C9B08FA055F5}"/>
              </a:ext>
            </a:extLst>
          </p:cNvPr>
          <p:cNvGrpSpPr/>
          <p:nvPr/>
        </p:nvGrpSpPr>
        <p:grpSpPr>
          <a:xfrm>
            <a:off x="5980176" y="3575304"/>
            <a:ext cx="534010" cy="498348"/>
            <a:chOff x="5980176" y="3575304"/>
            <a:chExt cx="534010" cy="498348"/>
          </a:xfrm>
          <a:effectLst/>
        </p:grpSpPr>
        <p:sp>
          <p:nvSpPr>
            <p:cNvPr id="458" name="filter 6 slice 3 / top">
              <a:extLst>
                <a:ext uri="{FF2B5EF4-FFF2-40B4-BE49-F238E27FC236}">
                  <a16:creationId xmlns:a16="http://schemas.microsoft.com/office/drawing/2014/main" id="{1FF2846D-C5FC-1995-DA6E-E0E7BDA5C026}"/>
                </a:ext>
              </a:extLst>
            </p:cNvPr>
            <p:cNvSpPr/>
            <p:nvPr/>
          </p:nvSpPr>
          <p:spPr>
            <a:xfrm>
              <a:off x="6108192" y="3575304"/>
              <a:ext cx="405994" cy="92354"/>
            </a:xfrm>
            <a:custGeom>
              <a:avLst/>
              <a:gdLst/>
              <a:ahLst/>
              <a:cxnLst/>
              <a:rect l="l" t="t" r="r" b="b"/>
              <a:pathLst>
                <a:path w="405994" h="92354">
                  <a:moveTo>
                    <a:pt x="21946" y="0"/>
                  </a:moveTo>
                  <a:lnTo>
                    <a:pt x="405994" y="77724"/>
                  </a:lnTo>
                  <a:lnTo>
                    <a:pt x="384048" y="92354"/>
                  </a:lnTo>
                  <a:lnTo>
                    <a:pt x="0" y="14630"/>
                  </a:lnTo>
                  <a:close/>
                </a:path>
              </a:pathLst>
            </a:custGeom>
            <a:solidFill>
              <a:srgbClr val="D5D6E0"/>
            </a:solidFill>
            <a:ln w="8255">
              <a:solidFill>
                <a:srgbClr val="60647C"/>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59" name="filter 6 slice 3 / side">
              <a:extLst>
                <a:ext uri="{FF2B5EF4-FFF2-40B4-BE49-F238E27FC236}">
                  <a16:creationId xmlns:a16="http://schemas.microsoft.com/office/drawing/2014/main" id="{EDAC6410-EBE7-F533-AC09-E3E838474DBC}"/>
                </a:ext>
              </a:extLst>
            </p:cNvPr>
            <p:cNvSpPr/>
            <p:nvPr/>
          </p:nvSpPr>
          <p:spPr>
            <a:xfrm>
              <a:off x="6492240" y="3653028"/>
              <a:ext cx="21946" cy="334670"/>
            </a:xfrm>
            <a:custGeom>
              <a:avLst/>
              <a:gdLst/>
              <a:ahLst/>
              <a:cxnLst/>
              <a:rect l="l" t="t" r="r" b="b"/>
              <a:pathLst>
                <a:path w="21946" h="334670">
                  <a:moveTo>
                    <a:pt x="0" y="14630"/>
                  </a:moveTo>
                  <a:lnTo>
                    <a:pt x="21946" y="0"/>
                  </a:lnTo>
                  <a:lnTo>
                    <a:pt x="21946" y="320040"/>
                  </a:lnTo>
                  <a:lnTo>
                    <a:pt x="0" y="334670"/>
                  </a:lnTo>
                  <a:close/>
                </a:path>
              </a:pathLst>
            </a:custGeom>
            <a:solidFill>
              <a:srgbClr val="B7B9CA"/>
            </a:solidFill>
            <a:ln w="8255">
              <a:solidFill>
                <a:srgbClr val="60647C"/>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60" name="filter 6 slice 3 / face">
              <a:extLst>
                <a:ext uri="{FF2B5EF4-FFF2-40B4-BE49-F238E27FC236}">
                  <a16:creationId xmlns:a16="http://schemas.microsoft.com/office/drawing/2014/main" id="{1789DE0D-FCD5-E1C3-5195-BCC2C9902AB1}"/>
                </a:ext>
              </a:extLst>
            </p:cNvPr>
            <p:cNvSpPr/>
            <p:nvPr/>
          </p:nvSpPr>
          <p:spPr>
            <a:xfrm>
              <a:off x="6108192" y="3589934"/>
              <a:ext cx="384048" cy="397764"/>
            </a:xfrm>
            <a:custGeom>
              <a:avLst/>
              <a:gdLst/>
              <a:ahLst/>
              <a:cxnLst/>
              <a:rect l="l" t="t" r="r" b="b"/>
              <a:pathLst>
                <a:path w="384048" h="397764">
                  <a:moveTo>
                    <a:pt x="0" y="0"/>
                  </a:moveTo>
                  <a:lnTo>
                    <a:pt x="384048" y="77724"/>
                  </a:lnTo>
                  <a:lnTo>
                    <a:pt x="384048" y="397764"/>
                  </a:lnTo>
                  <a:lnTo>
                    <a:pt x="0" y="320040"/>
                  </a:lnTo>
                  <a:close/>
                </a:path>
              </a:pathLst>
            </a:custGeom>
            <a:solidFill>
              <a:srgbClr val="DFE0E8"/>
            </a:solidFill>
            <a:ln w="10160">
              <a:solidFill>
                <a:srgbClr val="60647C"/>
              </a:solidFill>
            </a:ln>
            <a:effectLst>
              <a:outerShdw blurRad="35000" dist="18000" dir="2700000" algn="ctr" rotWithShape="0">
                <a:srgbClr val="000000">
                  <a:alpha val="12000"/>
                </a:srgbClr>
              </a:outerShdw>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61" name="filter 6 slice 3 / row 1 col 1">
              <a:extLst>
                <a:ext uri="{FF2B5EF4-FFF2-40B4-BE49-F238E27FC236}">
                  <a16:creationId xmlns:a16="http://schemas.microsoft.com/office/drawing/2014/main" id="{4F2DCC6A-2F8D-C69B-1AEB-6FF18D8A314A}"/>
                </a:ext>
              </a:extLst>
            </p:cNvPr>
            <p:cNvSpPr/>
            <p:nvPr/>
          </p:nvSpPr>
          <p:spPr>
            <a:xfrm>
              <a:off x="6108192" y="3589934"/>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D3D4D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62" name="filter 6 slice 3 / row 1 col 2">
              <a:extLst>
                <a:ext uri="{FF2B5EF4-FFF2-40B4-BE49-F238E27FC236}">
                  <a16:creationId xmlns:a16="http://schemas.microsoft.com/office/drawing/2014/main" id="{6A6D0C72-C7B1-34B1-7D14-621B2EB122A5}"/>
                </a:ext>
              </a:extLst>
            </p:cNvPr>
            <p:cNvSpPr/>
            <p:nvPr/>
          </p:nvSpPr>
          <p:spPr>
            <a:xfrm>
              <a:off x="6236208" y="3615842"/>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B7B9C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63" name="filter 6 slice 3 / row 1 col 3">
              <a:extLst>
                <a:ext uri="{FF2B5EF4-FFF2-40B4-BE49-F238E27FC236}">
                  <a16:creationId xmlns:a16="http://schemas.microsoft.com/office/drawing/2014/main" id="{97C17619-CA0A-C40C-9D2B-8A0DFB8DF88A}"/>
                </a:ext>
              </a:extLst>
            </p:cNvPr>
            <p:cNvSpPr/>
            <p:nvPr/>
          </p:nvSpPr>
          <p:spPr>
            <a:xfrm>
              <a:off x="6364224" y="3641750"/>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D3D4D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64" name="filter 6 slice 3 / row 2 col 1">
              <a:extLst>
                <a:ext uri="{FF2B5EF4-FFF2-40B4-BE49-F238E27FC236}">
                  <a16:creationId xmlns:a16="http://schemas.microsoft.com/office/drawing/2014/main" id="{F4D37945-6D5F-FE7A-BC14-184EDE05FCF4}"/>
                </a:ext>
              </a:extLst>
            </p:cNvPr>
            <p:cNvSpPr/>
            <p:nvPr/>
          </p:nvSpPr>
          <p:spPr>
            <a:xfrm>
              <a:off x="6108192" y="3696614"/>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B7B9C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65" name="filter 6 slice 3 / row 2 col 2">
              <a:extLst>
                <a:ext uri="{FF2B5EF4-FFF2-40B4-BE49-F238E27FC236}">
                  <a16:creationId xmlns:a16="http://schemas.microsoft.com/office/drawing/2014/main" id="{8F295890-E13E-D07A-BED3-C543834429D5}"/>
                </a:ext>
              </a:extLst>
            </p:cNvPr>
            <p:cNvSpPr/>
            <p:nvPr/>
          </p:nvSpPr>
          <p:spPr>
            <a:xfrm>
              <a:off x="6236208" y="3722522"/>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9598B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66" name="filter 6 slice 3 / row 2 col 3">
              <a:extLst>
                <a:ext uri="{FF2B5EF4-FFF2-40B4-BE49-F238E27FC236}">
                  <a16:creationId xmlns:a16="http://schemas.microsoft.com/office/drawing/2014/main" id="{DB020FBD-B439-B5B7-CBEF-F826945A660E}"/>
                </a:ext>
              </a:extLst>
            </p:cNvPr>
            <p:cNvSpPr/>
            <p:nvPr/>
          </p:nvSpPr>
          <p:spPr>
            <a:xfrm>
              <a:off x="6364224" y="3748430"/>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B7B9C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67" name="filter 6 slice 3 / row 3 col 1">
              <a:extLst>
                <a:ext uri="{FF2B5EF4-FFF2-40B4-BE49-F238E27FC236}">
                  <a16:creationId xmlns:a16="http://schemas.microsoft.com/office/drawing/2014/main" id="{9D8907AD-C0DC-2CC4-71FA-9481CA3DA160}"/>
                </a:ext>
              </a:extLst>
            </p:cNvPr>
            <p:cNvSpPr/>
            <p:nvPr/>
          </p:nvSpPr>
          <p:spPr>
            <a:xfrm>
              <a:off x="6108192" y="3803294"/>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D3D4D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68" name="filter 6 slice 3 / row 3 col 2">
              <a:extLst>
                <a:ext uri="{FF2B5EF4-FFF2-40B4-BE49-F238E27FC236}">
                  <a16:creationId xmlns:a16="http://schemas.microsoft.com/office/drawing/2014/main" id="{89FF395A-4447-A40F-4E90-1A651C041E1B}"/>
                </a:ext>
              </a:extLst>
            </p:cNvPr>
            <p:cNvSpPr/>
            <p:nvPr/>
          </p:nvSpPr>
          <p:spPr>
            <a:xfrm>
              <a:off x="6236208" y="3829202"/>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B7B9C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69" name="filter 6 slice 3 / row 3 col 3">
              <a:extLst>
                <a:ext uri="{FF2B5EF4-FFF2-40B4-BE49-F238E27FC236}">
                  <a16:creationId xmlns:a16="http://schemas.microsoft.com/office/drawing/2014/main" id="{7B3D23B0-D5D2-E485-EC7E-DCAE7DBEAE36}"/>
                </a:ext>
              </a:extLst>
            </p:cNvPr>
            <p:cNvSpPr/>
            <p:nvPr/>
          </p:nvSpPr>
          <p:spPr>
            <a:xfrm>
              <a:off x="6364224" y="3855110"/>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D3D4D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470" name="Connector 449">
              <a:extLst>
                <a:ext uri="{FF2B5EF4-FFF2-40B4-BE49-F238E27FC236}">
                  <a16:creationId xmlns:a16="http://schemas.microsoft.com/office/drawing/2014/main" id="{34AAB684-4A0C-CD54-F427-3072A3F2AF2D}"/>
                </a:ext>
              </a:extLst>
            </p:cNvPr>
            <p:cNvCxnSpPr/>
            <p:nvPr/>
          </p:nvCxnSpPr>
          <p:spPr>
            <a:xfrm>
              <a:off x="6236207" y="3615842"/>
              <a:ext cx="0" cy="320040"/>
            </a:xfrm>
            <a:prstGeom prst="line">
              <a:avLst/>
            </a:prstGeom>
            <a:ln w="4826">
              <a:solidFill>
                <a:srgbClr val="CCCDD5"/>
              </a:solidFill>
            </a:ln>
            <a:effectLst/>
          </p:spPr>
          <p:style>
            <a:lnRef idx="2">
              <a:schemeClr val="accent1"/>
            </a:lnRef>
            <a:fillRef idx="0">
              <a:schemeClr val="accent1"/>
            </a:fillRef>
            <a:effectRef idx="0">
              <a:schemeClr val="accent1"/>
            </a:effectRef>
            <a:fontRef idx="minor">
              <a:schemeClr val="tx1"/>
            </a:fontRef>
          </p:style>
        </p:cxnSp>
        <p:cxnSp>
          <p:nvCxnSpPr>
            <p:cNvPr id="471" name="Connector 450">
              <a:extLst>
                <a:ext uri="{FF2B5EF4-FFF2-40B4-BE49-F238E27FC236}">
                  <a16:creationId xmlns:a16="http://schemas.microsoft.com/office/drawing/2014/main" id="{C973797F-5A97-D099-AD3E-E1B9F3151522}"/>
                </a:ext>
              </a:extLst>
            </p:cNvPr>
            <p:cNvCxnSpPr/>
            <p:nvPr/>
          </p:nvCxnSpPr>
          <p:spPr>
            <a:xfrm>
              <a:off x="6364224" y="3641750"/>
              <a:ext cx="0" cy="320040"/>
            </a:xfrm>
            <a:prstGeom prst="line">
              <a:avLst/>
            </a:prstGeom>
            <a:ln w="4826">
              <a:solidFill>
                <a:srgbClr val="CCCDD5"/>
              </a:solidFill>
            </a:ln>
            <a:effectLst/>
          </p:spPr>
          <p:style>
            <a:lnRef idx="2">
              <a:schemeClr val="accent1"/>
            </a:lnRef>
            <a:fillRef idx="0">
              <a:schemeClr val="accent1"/>
            </a:fillRef>
            <a:effectRef idx="0">
              <a:schemeClr val="accent1"/>
            </a:effectRef>
            <a:fontRef idx="minor">
              <a:schemeClr val="tx1"/>
            </a:fontRef>
          </p:style>
        </p:cxnSp>
        <p:cxnSp>
          <p:nvCxnSpPr>
            <p:cNvPr id="472" name="Connector 451">
              <a:extLst>
                <a:ext uri="{FF2B5EF4-FFF2-40B4-BE49-F238E27FC236}">
                  <a16:creationId xmlns:a16="http://schemas.microsoft.com/office/drawing/2014/main" id="{94AF40EC-4479-85DD-70B4-821D50592D7D}"/>
                </a:ext>
              </a:extLst>
            </p:cNvPr>
            <p:cNvCxnSpPr/>
            <p:nvPr/>
          </p:nvCxnSpPr>
          <p:spPr>
            <a:xfrm>
              <a:off x="6108192" y="3696614"/>
              <a:ext cx="384048" cy="77724"/>
            </a:xfrm>
            <a:prstGeom prst="line">
              <a:avLst/>
            </a:prstGeom>
            <a:ln w="4826">
              <a:solidFill>
                <a:srgbClr val="CCCDD5"/>
              </a:solidFill>
            </a:ln>
            <a:effectLst/>
          </p:spPr>
          <p:style>
            <a:lnRef idx="2">
              <a:schemeClr val="accent1"/>
            </a:lnRef>
            <a:fillRef idx="0">
              <a:schemeClr val="accent1"/>
            </a:fillRef>
            <a:effectRef idx="0">
              <a:schemeClr val="accent1"/>
            </a:effectRef>
            <a:fontRef idx="minor">
              <a:schemeClr val="tx1"/>
            </a:fontRef>
          </p:style>
        </p:cxnSp>
        <p:cxnSp>
          <p:nvCxnSpPr>
            <p:cNvPr id="473" name="Connector 452">
              <a:extLst>
                <a:ext uri="{FF2B5EF4-FFF2-40B4-BE49-F238E27FC236}">
                  <a16:creationId xmlns:a16="http://schemas.microsoft.com/office/drawing/2014/main" id="{BA848EF7-3F61-ED9B-AB0A-E4608B82369E}"/>
                </a:ext>
              </a:extLst>
            </p:cNvPr>
            <p:cNvCxnSpPr/>
            <p:nvPr/>
          </p:nvCxnSpPr>
          <p:spPr>
            <a:xfrm>
              <a:off x="6108192" y="3803294"/>
              <a:ext cx="384048" cy="77724"/>
            </a:xfrm>
            <a:prstGeom prst="line">
              <a:avLst/>
            </a:prstGeom>
            <a:ln w="4826">
              <a:solidFill>
                <a:srgbClr val="CCCDD5"/>
              </a:solidFill>
            </a:ln>
            <a:effectLst/>
          </p:spPr>
          <p:style>
            <a:lnRef idx="2">
              <a:schemeClr val="accent1"/>
            </a:lnRef>
            <a:fillRef idx="0">
              <a:schemeClr val="accent1"/>
            </a:fillRef>
            <a:effectRef idx="0">
              <a:schemeClr val="accent1"/>
            </a:effectRef>
            <a:fontRef idx="minor">
              <a:schemeClr val="tx1"/>
            </a:fontRef>
          </p:style>
        </p:cxnSp>
        <p:cxnSp>
          <p:nvCxnSpPr>
            <p:cNvPr id="474" name="Connector 453">
              <a:extLst>
                <a:ext uri="{FF2B5EF4-FFF2-40B4-BE49-F238E27FC236}">
                  <a16:creationId xmlns:a16="http://schemas.microsoft.com/office/drawing/2014/main" id="{5BA25AC9-BF10-C567-F187-AA7C25E8F8B8}"/>
                </a:ext>
              </a:extLst>
            </p:cNvPr>
            <p:cNvCxnSpPr/>
            <p:nvPr/>
          </p:nvCxnSpPr>
          <p:spPr>
            <a:xfrm>
              <a:off x="6108192" y="3589934"/>
              <a:ext cx="384048" cy="77724"/>
            </a:xfrm>
            <a:prstGeom prst="line">
              <a:avLst/>
            </a:prstGeom>
            <a:ln w="11430">
              <a:solidFill>
                <a:srgbClr val="60647C"/>
              </a:solidFill>
            </a:ln>
            <a:effectLst/>
          </p:spPr>
          <p:style>
            <a:lnRef idx="2">
              <a:schemeClr val="accent1"/>
            </a:lnRef>
            <a:fillRef idx="0">
              <a:schemeClr val="accent1"/>
            </a:fillRef>
            <a:effectRef idx="0">
              <a:schemeClr val="accent1"/>
            </a:effectRef>
            <a:fontRef idx="minor">
              <a:schemeClr val="tx1"/>
            </a:fontRef>
          </p:style>
        </p:cxnSp>
        <p:cxnSp>
          <p:nvCxnSpPr>
            <p:cNvPr id="475" name="Connector 454">
              <a:extLst>
                <a:ext uri="{FF2B5EF4-FFF2-40B4-BE49-F238E27FC236}">
                  <a16:creationId xmlns:a16="http://schemas.microsoft.com/office/drawing/2014/main" id="{3C57379D-5B6D-5D23-B7DF-199160725183}"/>
                </a:ext>
              </a:extLst>
            </p:cNvPr>
            <p:cNvCxnSpPr/>
            <p:nvPr/>
          </p:nvCxnSpPr>
          <p:spPr>
            <a:xfrm>
              <a:off x="6492240" y="3667658"/>
              <a:ext cx="0" cy="320040"/>
            </a:xfrm>
            <a:prstGeom prst="line">
              <a:avLst/>
            </a:prstGeom>
            <a:ln w="11430">
              <a:solidFill>
                <a:srgbClr val="60647C"/>
              </a:solidFill>
            </a:ln>
            <a:effectLst/>
          </p:spPr>
          <p:style>
            <a:lnRef idx="2">
              <a:schemeClr val="accent1"/>
            </a:lnRef>
            <a:fillRef idx="0">
              <a:schemeClr val="accent1"/>
            </a:fillRef>
            <a:effectRef idx="0">
              <a:schemeClr val="accent1"/>
            </a:effectRef>
            <a:fontRef idx="minor">
              <a:schemeClr val="tx1"/>
            </a:fontRef>
          </p:style>
        </p:cxnSp>
        <p:cxnSp>
          <p:nvCxnSpPr>
            <p:cNvPr id="476" name="Connector 455">
              <a:extLst>
                <a:ext uri="{FF2B5EF4-FFF2-40B4-BE49-F238E27FC236}">
                  <a16:creationId xmlns:a16="http://schemas.microsoft.com/office/drawing/2014/main" id="{B8587CA5-5C5E-3350-CB2E-56F46496B6AC}"/>
                </a:ext>
              </a:extLst>
            </p:cNvPr>
            <p:cNvCxnSpPr/>
            <p:nvPr/>
          </p:nvCxnSpPr>
          <p:spPr>
            <a:xfrm flipH="1" flipV="1">
              <a:off x="6108192" y="3909974"/>
              <a:ext cx="384048" cy="77724"/>
            </a:xfrm>
            <a:prstGeom prst="line">
              <a:avLst/>
            </a:prstGeom>
            <a:ln w="11430">
              <a:solidFill>
                <a:srgbClr val="60647C"/>
              </a:solidFill>
            </a:ln>
            <a:effectLst/>
          </p:spPr>
          <p:style>
            <a:lnRef idx="2">
              <a:schemeClr val="accent1"/>
            </a:lnRef>
            <a:fillRef idx="0">
              <a:schemeClr val="accent1"/>
            </a:fillRef>
            <a:effectRef idx="0">
              <a:schemeClr val="accent1"/>
            </a:effectRef>
            <a:fontRef idx="minor">
              <a:schemeClr val="tx1"/>
            </a:fontRef>
          </p:style>
        </p:cxnSp>
        <p:cxnSp>
          <p:nvCxnSpPr>
            <p:cNvPr id="477" name="Connector 456">
              <a:extLst>
                <a:ext uri="{FF2B5EF4-FFF2-40B4-BE49-F238E27FC236}">
                  <a16:creationId xmlns:a16="http://schemas.microsoft.com/office/drawing/2014/main" id="{F9020992-03C7-A6D5-C5D6-EC531C65B442}"/>
                </a:ext>
              </a:extLst>
            </p:cNvPr>
            <p:cNvCxnSpPr/>
            <p:nvPr/>
          </p:nvCxnSpPr>
          <p:spPr>
            <a:xfrm flipV="1">
              <a:off x="6108192" y="3589934"/>
              <a:ext cx="0" cy="320040"/>
            </a:xfrm>
            <a:prstGeom prst="line">
              <a:avLst/>
            </a:prstGeom>
            <a:ln w="11430">
              <a:solidFill>
                <a:srgbClr val="60647C"/>
              </a:solidFill>
            </a:ln>
            <a:effectLst/>
          </p:spPr>
          <p:style>
            <a:lnRef idx="2">
              <a:schemeClr val="accent1"/>
            </a:lnRef>
            <a:fillRef idx="0">
              <a:schemeClr val="accent1"/>
            </a:fillRef>
            <a:effectRef idx="0">
              <a:schemeClr val="accent1"/>
            </a:effectRef>
            <a:fontRef idx="minor">
              <a:schemeClr val="tx1"/>
            </a:fontRef>
          </p:style>
        </p:cxnSp>
        <p:sp>
          <p:nvSpPr>
            <p:cNvPr id="478" name="filter 6 slice 2 / top">
              <a:extLst>
                <a:ext uri="{FF2B5EF4-FFF2-40B4-BE49-F238E27FC236}">
                  <a16:creationId xmlns:a16="http://schemas.microsoft.com/office/drawing/2014/main" id="{C73F15A9-5D99-DD82-0278-F4BAA15D0ACE}"/>
                </a:ext>
              </a:extLst>
            </p:cNvPr>
            <p:cNvSpPr/>
            <p:nvPr/>
          </p:nvSpPr>
          <p:spPr>
            <a:xfrm>
              <a:off x="6044184" y="3618281"/>
              <a:ext cx="405994" cy="92354"/>
            </a:xfrm>
            <a:custGeom>
              <a:avLst/>
              <a:gdLst/>
              <a:ahLst/>
              <a:cxnLst/>
              <a:rect l="l" t="t" r="r" b="b"/>
              <a:pathLst>
                <a:path w="405994" h="92354">
                  <a:moveTo>
                    <a:pt x="21946" y="0"/>
                  </a:moveTo>
                  <a:lnTo>
                    <a:pt x="405994" y="77724"/>
                  </a:lnTo>
                  <a:lnTo>
                    <a:pt x="384048" y="92354"/>
                  </a:lnTo>
                  <a:lnTo>
                    <a:pt x="0" y="14630"/>
                  </a:lnTo>
                  <a:close/>
                </a:path>
              </a:pathLst>
            </a:custGeom>
            <a:solidFill>
              <a:srgbClr val="D5D6E0"/>
            </a:solidFill>
            <a:ln w="8255">
              <a:solidFill>
                <a:srgbClr val="60647C"/>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79" name="filter 6 slice 2 / side">
              <a:extLst>
                <a:ext uri="{FF2B5EF4-FFF2-40B4-BE49-F238E27FC236}">
                  <a16:creationId xmlns:a16="http://schemas.microsoft.com/office/drawing/2014/main" id="{2FF0333E-0755-3814-0B31-5E90024ACECB}"/>
                </a:ext>
              </a:extLst>
            </p:cNvPr>
            <p:cNvSpPr/>
            <p:nvPr/>
          </p:nvSpPr>
          <p:spPr>
            <a:xfrm>
              <a:off x="6428232" y="3696005"/>
              <a:ext cx="21946" cy="334670"/>
            </a:xfrm>
            <a:custGeom>
              <a:avLst/>
              <a:gdLst/>
              <a:ahLst/>
              <a:cxnLst/>
              <a:rect l="l" t="t" r="r" b="b"/>
              <a:pathLst>
                <a:path w="21946" h="334670">
                  <a:moveTo>
                    <a:pt x="0" y="14630"/>
                  </a:moveTo>
                  <a:lnTo>
                    <a:pt x="21946" y="0"/>
                  </a:lnTo>
                  <a:lnTo>
                    <a:pt x="21946" y="320040"/>
                  </a:lnTo>
                  <a:lnTo>
                    <a:pt x="0" y="334670"/>
                  </a:lnTo>
                  <a:close/>
                </a:path>
              </a:pathLst>
            </a:custGeom>
            <a:solidFill>
              <a:srgbClr val="B7B9CA"/>
            </a:solidFill>
            <a:ln w="8255">
              <a:solidFill>
                <a:srgbClr val="60647C"/>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80" name="filter 6 slice 2 / face">
              <a:extLst>
                <a:ext uri="{FF2B5EF4-FFF2-40B4-BE49-F238E27FC236}">
                  <a16:creationId xmlns:a16="http://schemas.microsoft.com/office/drawing/2014/main" id="{8124ECC6-C546-30A2-A91B-A77E341877E4}"/>
                </a:ext>
              </a:extLst>
            </p:cNvPr>
            <p:cNvSpPr/>
            <p:nvPr/>
          </p:nvSpPr>
          <p:spPr>
            <a:xfrm>
              <a:off x="6044184" y="3632911"/>
              <a:ext cx="384048" cy="397764"/>
            </a:xfrm>
            <a:custGeom>
              <a:avLst/>
              <a:gdLst/>
              <a:ahLst/>
              <a:cxnLst/>
              <a:rect l="l" t="t" r="r" b="b"/>
              <a:pathLst>
                <a:path w="384048" h="397764">
                  <a:moveTo>
                    <a:pt x="0" y="0"/>
                  </a:moveTo>
                  <a:lnTo>
                    <a:pt x="384048" y="77724"/>
                  </a:lnTo>
                  <a:lnTo>
                    <a:pt x="384048" y="397764"/>
                  </a:lnTo>
                  <a:lnTo>
                    <a:pt x="0" y="320040"/>
                  </a:lnTo>
                  <a:close/>
                </a:path>
              </a:pathLst>
            </a:custGeom>
            <a:solidFill>
              <a:srgbClr val="DFE0E8"/>
            </a:solidFill>
            <a:ln w="10160">
              <a:solidFill>
                <a:srgbClr val="60647C"/>
              </a:solidFill>
            </a:ln>
            <a:effectLst>
              <a:outerShdw blurRad="35000" dist="18000" dir="2700000" algn="ctr" rotWithShape="0">
                <a:srgbClr val="000000">
                  <a:alpha val="12000"/>
                </a:srgbClr>
              </a:outerShdw>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81" name="filter 6 slice 2 / row 1 col 1">
              <a:extLst>
                <a:ext uri="{FF2B5EF4-FFF2-40B4-BE49-F238E27FC236}">
                  <a16:creationId xmlns:a16="http://schemas.microsoft.com/office/drawing/2014/main" id="{8CA60FD9-D390-793C-D51F-BAC5C73B726A}"/>
                </a:ext>
              </a:extLst>
            </p:cNvPr>
            <p:cNvSpPr/>
            <p:nvPr/>
          </p:nvSpPr>
          <p:spPr>
            <a:xfrm>
              <a:off x="6044184" y="3632911"/>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D3D4D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82" name="filter 6 slice 2 / row 1 col 2">
              <a:extLst>
                <a:ext uri="{FF2B5EF4-FFF2-40B4-BE49-F238E27FC236}">
                  <a16:creationId xmlns:a16="http://schemas.microsoft.com/office/drawing/2014/main" id="{E7AF47D5-367E-5712-5A2D-E3BB74ACDE5F}"/>
                </a:ext>
              </a:extLst>
            </p:cNvPr>
            <p:cNvSpPr/>
            <p:nvPr/>
          </p:nvSpPr>
          <p:spPr>
            <a:xfrm>
              <a:off x="6172200" y="3658819"/>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B7B9C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83" name="filter 6 slice 2 / row 1 col 3">
              <a:extLst>
                <a:ext uri="{FF2B5EF4-FFF2-40B4-BE49-F238E27FC236}">
                  <a16:creationId xmlns:a16="http://schemas.microsoft.com/office/drawing/2014/main" id="{D2E568FC-45F5-558E-F452-DCBAF81AC22A}"/>
                </a:ext>
              </a:extLst>
            </p:cNvPr>
            <p:cNvSpPr/>
            <p:nvPr/>
          </p:nvSpPr>
          <p:spPr>
            <a:xfrm>
              <a:off x="6300216" y="3684727"/>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D3D4D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84" name="filter 6 slice 2 / row 2 col 1">
              <a:extLst>
                <a:ext uri="{FF2B5EF4-FFF2-40B4-BE49-F238E27FC236}">
                  <a16:creationId xmlns:a16="http://schemas.microsoft.com/office/drawing/2014/main" id="{FD42F077-AD52-83B5-3BC0-4063107E5E13}"/>
                </a:ext>
              </a:extLst>
            </p:cNvPr>
            <p:cNvSpPr/>
            <p:nvPr/>
          </p:nvSpPr>
          <p:spPr>
            <a:xfrm>
              <a:off x="6044184" y="3739591"/>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B7B9C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85" name="filter 6 slice 2 / row 2 col 2">
              <a:extLst>
                <a:ext uri="{FF2B5EF4-FFF2-40B4-BE49-F238E27FC236}">
                  <a16:creationId xmlns:a16="http://schemas.microsoft.com/office/drawing/2014/main" id="{93A54167-5068-322D-D5BA-8135132C8EC5}"/>
                </a:ext>
              </a:extLst>
            </p:cNvPr>
            <p:cNvSpPr/>
            <p:nvPr/>
          </p:nvSpPr>
          <p:spPr>
            <a:xfrm>
              <a:off x="6172200" y="3765499"/>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9598B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86" name="filter 6 slice 2 / row 2 col 3">
              <a:extLst>
                <a:ext uri="{FF2B5EF4-FFF2-40B4-BE49-F238E27FC236}">
                  <a16:creationId xmlns:a16="http://schemas.microsoft.com/office/drawing/2014/main" id="{23E2E43E-5017-BD2D-31AA-5ADFB4648CDA}"/>
                </a:ext>
              </a:extLst>
            </p:cNvPr>
            <p:cNvSpPr/>
            <p:nvPr/>
          </p:nvSpPr>
          <p:spPr>
            <a:xfrm>
              <a:off x="6300216" y="3791407"/>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B7B9C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87" name="filter 6 slice 2 / row 3 col 1">
              <a:extLst>
                <a:ext uri="{FF2B5EF4-FFF2-40B4-BE49-F238E27FC236}">
                  <a16:creationId xmlns:a16="http://schemas.microsoft.com/office/drawing/2014/main" id="{D1ED36CD-D5F6-1706-FBB7-F8AD0EB41E28}"/>
                </a:ext>
              </a:extLst>
            </p:cNvPr>
            <p:cNvSpPr/>
            <p:nvPr/>
          </p:nvSpPr>
          <p:spPr>
            <a:xfrm>
              <a:off x="6044184" y="3846271"/>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D3D4D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88" name="filter 6 slice 2 / row 3 col 2">
              <a:extLst>
                <a:ext uri="{FF2B5EF4-FFF2-40B4-BE49-F238E27FC236}">
                  <a16:creationId xmlns:a16="http://schemas.microsoft.com/office/drawing/2014/main" id="{21467F16-ACE3-59B6-CA3D-F71E7E50F036}"/>
                </a:ext>
              </a:extLst>
            </p:cNvPr>
            <p:cNvSpPr/>
            <p:nvPr/>
          </p:nvSpPr>
          <p:spPr>
            <a:xfrm>
              <a:off x="6172200" y="3872179"/>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B7B9C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89" name="filter 6 slice 2 / row 3 col 3">
              <a:extLst>
                <a:ext uri="{FF2B5EF4-FFF2-40B4-BE49-F238E27FC236}">
                  <a16:creationId xmlns:a16="http://schemas.microsoft.com/office/drawing/2014/main" id="{673F3559-1276-1F84-EE29-7C6E0A534888}"/>
                </a:ext>
              </a:extLst>
            </p:cNvPr>
            <p:cNvSpPr/>
            <p:nvPr/>
          </p:nvSpPr>
          <p:spPr>
            <a:xfrm>
              <a:off x="6300216" y="3898087"/>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D3D4D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490" name="Connector 469">
              <a:extLst>
                <a:ext uri="{FF2B5EF4-FFF2-40B4-BE49-F238E27FC236}">
                  <a16:creationId xmlns:a16="http://schemas.microsoft.com/office/drawing/2014/main" id="{C7220A4E-7053-5775-27DC-62D35B88C1A7}"/>
                </a:ext>
              </a:extLst>
            </p:cNvPr>
            <p:cNvCxnSpPr/>
            <p:nvPr/>
          </p:nvCxnSpPr>
          <p:spPr>
            <a:xfrm>
              <a:off x="6172200" y="3658819"/>
              <a:ext cx="0" cy="320040"/>
            </a:xfrm>
            <a:prstGeom prst="line">
              <a:avLst/>
            </a:prstGeom>
            <a:ln w="4826">
              <a:solidFill>
                <a:srgbClr val="CCCDD5"/>
              </a:solidFill>
            </a:ln>
            <a:effectLst/>
          </p:spPr>
          <p:style>
            <a:lnRef idx="2">
              <a:schemeClr val="accent1"/>
            </a:lnRef>
            <a:fillRef idx="0">
              <a:schemeClr val="accent1"/>
            </a:fillRef>
            <a:effectRef idx="0">
              <a:schemeClr val="accent1"/>
            </a:effectRef>
            <a:fontRef idx="minor">
              <a:schemeClr val="tx1"/>
            </a:fontRef>
          </p:style>
        </p:cxnSp>
        <p:cxnSp>
          <p:nvCxnSpPr>
            <p:cNvPr id="491" name="Connector 470">
              <a:extLst>
                <a:ext uri="{FF2B5EF4-FFF2-40B4-BE49-F238E27FC236}">
                  <a16:creationId xmlns:a16="http://schemas.microsoft.com/office/drawing/2014/main" id="{21252329-7919-C9F4-5C5C-5ADFA461926B}"/>
                </a:ext>
              </a:extLst>
            </p:cNvPr>
            <p:cNvCxnSpPr/>
            <p:nvPr/>
          </p:nvCxnSpPr>
          <p:spPr>
            <a:xfrm>
              <a:off x="6300216" y="3684727"/>
              <a:ext cx="0" cy="320040"/>
            </a:xfrm>
            <a:prstGeom prst="line">
              <a:avLst/>
            </a:prstGeom>
            <a:ln w="4826">
              <a:solidFill>
                <a:srgbClr val="CCCDD5"/>
              </a:solidFill>
            </a:ln>
            <a:effectLst/>
          </p:spPr>
          <p:style>
            <a:lnRef idx="2">
              <a:schemeClr val="accent1"/>
            </a:lnRef>
            <a:fillRef idx="0">
              <a:schemeClr val="accent1"/>
            </a:fillRef>
            <a:effectRef idx="0">
              <a:schemeClr val="accent1"/>
            </a:effectRef>
            <a:fontRef idx="minor">
              <a:schemeClr val="tx1"/>
            </a:fontRef>
          </p:style>
        </p:cxnSp>
        <p:cxnSp>
          <p:nvCxnSpPr>
            <p:cNvPr id="492" name="Connector 471">
              <a:extLst>
                <a:ext uri="{FF2B5EF4-FFF2-40B4-BE49-F238E27FC236}">
                  <a16:creationId xmlns:a16="http://schemas.microsoft.com/office/drawing/2014/main" id="{B4DC2883-2433-832A-9E4C-631E218493B5}"/>
                </a:ext>
              </a:extLst>
            </p:cNvPr>
            <p:cNvCxnSpPr/>
            <p:nvPr/>
          </p:nvCxnSpPr>
          <p:spPr>
            <a:xfrm>
              <a:off x="6044184" y="3739591"/>
              <a:ext cx="384048" cy="77724"/>
            </a:xfrm>
            <a:prstGeom prst="line">
              <a:avLst/>
            </a:prstGeom>
            <a:ln w="4826">
              <a:solidFill>
                <a:srgbClr val="CCCDD5"/>
              </a:solidFill>
            </a:ln>
            <a:effectLst/>
          </p:spPr>
          <p:style>
            <a:lnRef idx="2">
              <a:schemeClr val="accent1"/>
            </a:lnRef>
            <a:fillRef idx="0">
              <a:schemeClr val="accent1"/>
            </a:fillRef>
            <a:effectRef idx="0">
              <a:schemeClr val="accent1"/>
            </a:effectRef>
            <a:fontRef idx="minor">
              <a:schemeClr val="tx1"/>
            </a:fontRef>
          </p:style>
        </p:cxnSp>
        <p:cxnSp>
          <p:nvCxnSpPr>
            <p:cNvPr id="493" name="Connector 472">
              <a:extLst>
                <a:ext uri="{FF2B5EF4-FFF2-40B4-BE49-F238E27FC236}">
                  <a16:creationId xmlns:a16="http://schemas.microsoft.com/office/drawing/2014/main" id="{B79B4594-D79E-6168-127D-9222D5D06584}"/>
                </a:ext>
              </a:extLst>
            </p:cNvPr>
            <p:cNvCxnSpPr/>
            <p:nvPr/>
          </p:nvCxnSpPr>
          <p:spPr>
            <a:xfrm>
              <a:off x="6044184" y="3846271"/>
              <a:ext cx="384048" cy="77724"/>
            </a:xfrm>
            <a:prstGeom prst="line">
              <a:avLst/>
            </a:prstGeom>
            <a:ln w="4826">
              <a:solidFill>
                <a:srgbClr val="CCCDD5"/>
              </a:solidFill>
            </a:ln>
            <a:effectLst/>
          </p:spPr>
          <p:style>
            <a:lnRef idx="2">
              <a:schemeClr val="accent1"/>
            </a:lnRef>
            <a:fillRef idx="0">
              <a:schemeClr val="accent1"/>
            </a:fillRef>
            <a:effectRef idx="0">
              <a:schemeClr val="accent1"/>
            </a:effectRef>
            <a:fontRef idx="minor">
              <a:schemeClr val="tx1"/>
            </a:fontRef>
          </p:style>
        </p:cxnSp>
        <p:cxnSp>
          <p:nvCxnSpPr>
            <p:cNvPr id="494" name="Connector 473">
              <a:extLst>
                <a:ext uri="{FF2B5EF4-FFF2-40B4-BE49-F238E27FC236}">
                  <a16:creationId xmlns:a16="http://schemas.microsoft.com/office/drawing/2014/main" id="{0E4A898C-BBC3-0305-72AF-1E50E8D3B5BB}"/>
                </a:ext>
              </a:extLst>
            </p:cNvPr>
            <p:cNvCxnSpPr/>
            <p:nvPr/>
          </p:nvCxnSpPr>
          <p:spPr>
            <a:xfrm>
              <a:off x="6044184" y="3632911"/>
              <a:ext cx="384048" cy="77724"/>
            </a:xfrm>
            <a:prstGeom prst="line">
              <a:avLst/>
            </a:prstGeom>
            <a:ln w="11430">
              <a:solidFill>
                <a:srgbClr val="60647C"/>
              </a:solidFill>
            </a:ln>
            <a:effectLst/>
          </p:spPr>
          <p:style>
            <a:lnRef idx="2">
              <a:schemeClr val="accent1"/>
            </a:lnRef>
            <a:fillRef idx="0">
              <a:schemeClr val="accent1"/>
            </a:fillRef>
            <a:effectRef idx="0">
              <a:schemeClr val="accent1"/>
            </a:effectRef>
            <a:fontRef idx="minor">
              <a:schemeClr val="tx1"/>
            </a:fontRef>
          </p:style>
        </p:cxnSp>
        <p:cxnSp>
          <p:nvCxnSpPr>
            <p:cNvPr id="495" name="Connector 474">
              <a:extLst>
                <a:ext uri="{FF2B5EF4-FFF2-40B4-BE49-F238E27FC236}">
                  <a16:creationId xmlns:a16="http://schemas.microsoft.com/office/drawing/2014/main" id="{6718EE3D-2CD6-F85E-1A9C-D07A428645A9}"/>
                </a:ext>
              </a:extLst>
            </p:cNvPr>
            <p:cNvCxnSpPr/>
            <p:nvPr/>
          </p:nvCxnSpPr>
          <p:spPr>
            <a:xfrm>
              <a:off x="6428232" y="3710635"/>
              <a:ext cx="0" cy="320040"/>
            </a:xfrm>
            <a:prstGeom prst="line">
              <a:avLst/>
            </a:prstGeom>
            <a:ln w="11430">
              <a:solidFill>
                <a:srgbClr val="60647C"/>
              </a:solidFill>
            </a:ln>
            <a:effectLst/>
          </p:spPr>
          <p:style>
            <a:lnRef idx="2">
              <a:schemeClr val="accent1"/>
            </a:lnRef>
            <a:fillRef idx="0">
              <a:schemeClr val="accent1"/>
            </a:fillRef>
            <a:effectRef idx="0">
              <a:schemeClr val="accent1"/>
            </a:effectRef>
            <a:fontRef idx="minor">
              <a:schemeClr val="tx1"/>
            </a:fontRef>
          </p:style>
        </p:cxnSp>
        <p:cxnSp>
          <p:nvCxnSpPr>
            <p:cNvPr id="496" name="Connector 475">
              <a:extLst>
                <a:ext uri="{FF2B5EF4-FFF2-40B4-BE49-F238E27FC236}">
                  <a16:creationId xmlns:a16="http://schemas.microsoft.com/office/drawing/2014/main" id="{510C6F1C-921F-8DA1-93EF-DADE5D8E8FA6}"/>
                </a:ext>
              </a:extLst>
            </p:cNvPr>
            <p:cNvCxnSpPr/>
            <p:nvPr/>
          </p:nvCxnSpPr>
          <p:spPr>
            <a:xfrm flipH="1" flipV="1">
              <a:off x="6044184" y="3952951"/>
              <a:ext cx="384048" cy="77724"/>
            </a:xfrm>
            <a:prstGeom prst="line">
              <a:avLst/>
            </a:prstGeom>
            <a:ln w="11430">
              <a:solidFill>
                <a:srgbClr val="60647C"/>
              </a:solidFill>
            </a:ln>
            <a:effectLst/>
          </p:spPr>
          <p:style>
            <a:lnRef idx="2">
              <a:schemeClr val="accent1"/>
            </a:lnRef>
            <a:fillRef idx="0">
              <a:schemeClr val="accent1"/>
            </a:fillRef>
            <a:effectRef idx="0">
              <a:schemeClr val="accent1"/>
            </a:effectRef>
            <a:fontRef idx="minor">
              <a:schemeClr val="tx1"/>
            </a:fontRef>
          </p:style>
        </p:cxnSp>
        <p:cxnSp>
          <p:nvCxnSpPr>
            <p:cNvPr id="497" name="Connector 476">
              <a:extLst>
                <a:ext uri="{FF2B5EF4-FFF2-40B4-BE49-F238E27FC236}">
                  <a16:creationId xmlns:a16="http://schemas.microsoft.com/office/drawing/2014/main" id="{46749C1B-56BF-42BB-A1CF-1C0251337E3E}"/>
                </a:ext>
              </a:extLst>
            </p:cNvPr>
            <p:cNvCxnSpPr/>
            <p:nvPr/>
          </p:nvCxnSpPr>
          <p:spPr>
            <a:xfrm flipV="1">
              <a:off x="6044184" y="3632911"/>
              <a:ext cx="0" cy="320040"/>
            </a:xfrm>
            <a:prstGeom prst="line">
              <a:avLst/>
            </a:prstGeom>
            <a:ln w="11430">
              <a:solidFill>
                <a:srgbClr val="60647C"/>
              </a:solidFill>
            </a:ln>
            <a:effectLst/>
          </p:spPr>
          <p:style>
            <a:lnRef idx="2">
              <a:schemeClr val="accent1"/>
            </a:lnRef>
            <a:fillRef idx="0">
              <a:schemeClr val="accent1"/>
            </a:fillRef>
            <a:effectRef idx="0">
              <a:schemeClr val="accent1"/>
            </a:effectRef>
            <a:fontRef idx="minor">
              <a:schemeClr val="tx1"/>
            </a:fontRef>
          </p:style>
        </p:cxnSp>
        <p:sp>
          <p:nvSpPr>
            <p:cNvPr id="498" name="filter 6 slice 1 / top">
              <a:extLst>
                <a:ext uri="{FF2B5EF4-FFF2-40B4-BE49-F238E27FC236}">
                  <a16:creationId xmlns:a16="http://schemas.microsoft.com/office/drawing/2014/main" id="{67917D85-39CA-AEC5-AE1F-EC59FBF4156B}"/>
                </a:ext>
              </a:extLst>
            </p:cNvPr>
            <p:cNvSpPr/>
            <p:nvPr/>
          </p:nvSpPr>
          <p:spPr>
            <a:xfrm>
              <a:off x="5980176" y="3661258"/>
              <a:ext cx="405994" cy="92354"/>
            </a:xfrm>
            <a:custGeom>
              <a:avLst/>
              <a:gdLst/>
              <a:ahLst/>
              <a:cxnLst/>
              <a:rect l="l" t="t" r="r" b="b"/>
              <a:pathLst>
                <a:path w="405994" h="92354">
                  <a:moveTo>
                    <a:pt x="21946" y="0"/>
                  </a:moveTo>
                  <a:lnTo>
                    <a:pt x="405994" y="77724"/>
                  </a:lnTo>
                  <a:lnTo>
                    <a:pt x="384048" y="92354"/>
                  </a:lnTo>
                  <a:lnTo>
                    <a:pt x="0" y="14630"/>
                  </a:lnTo>
                  <a:close/>
                </a:path>
              </a:pathLst>
            </a:custGeom>
            <a:solidFill>
              <a:srgbClr val="D5D6E0"/>
            </a:solidFill>
            <a:ln w="8255">
              <a:solidFill>
                <a:srgbClr val="60647C"/>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99" name="filter 6 slice 1 / side">
              <a:extLst>
                <a:ext uri="{FF2B5EF4-FFF2-40B4-BE49-F238E27FC236}">
                  <a16:creationId xmlns:a16="http://schemas.microsoft.com/office/drawing/2014/main" id="{4DEEDEEC-635D-6718-7D97-37FA6F9ECB9C}"/>
                </a:ext>
              </a:extLst>
            </p:cNvPr>
            <p:cNvSpPr/>
            <p:nvPr/>
          </p:nvSpPr>
          <p:spPr>
            <a:xfrm>
              <a:off x="6364224" y="3738982"/>
              <a:ext cx="21946" cy="334670"/>
            </a:xfrm>
            <a:custGeom>
              <a:avLst/>
              <a:gdLst/>
              <a:ahLst/>
              <a:cxnLst/>
              <a:rect l="l" t="t" r="r" b="b"/>
              <a:pathLst>
                <a:path w="21946" h="334670">
                  <a:moveTo>
                    <a:pt x="0" y="14630"/>
                  </a:moveTo>
                  <a:lnTo>
                    <a:pt x="21946" y="0"/>
                  </a:lnTo>
                  <a:lnTo>
                    <a:pt x="21946" y="320040"/>
                  </a:lnTo>
                  <a:lnTo>
                    <a:pt x="0" y="334670"/>
                  </a:lnTo>
                  <a:close/>
                </a:path>
              </a:pathLst>
            </a:custGeom>
            <a:solidFill>
              <a:srgbClr val="B7B9CA"/>
            </a:solidFill>
            <a:ln w="8255">
              <a:solidFill>
                <a:srgbClr val="60647C"/>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00" name="filter 6 slice 1 / face">
              <a:extLst>
                <a:ext uri="{FF2B5EF4-FFF2-40B4-BE49-F238E27FC236}">
                  <a16:creationId xmlns:a16="http://schemas.microsoft.com/office/drawing/2014/main" id="{115EF796-DCAE-46C7-60BB-0F74987065D9}"/>
                </a:ext>
              </a:extLst>
            </p:cNvPr>
            <p:cNvSpPr/>
            <p:nvPr/>
          </p:nvSpPr>
          <p:spPr>
            <a:xfrm>
              <a:off x="5980176" y="3675888"/>
              <a:ext cx="384048" cy="397764"/>
            </a:xfrm>
            <a:custGeom>
              <a:avLst/>
              <a:gdLst/>
              <a:ahLst/>
              <a:cxnLst/>
              <a:rect l="l" t="t" r="r" b="b"/>
              <a:pathLst>
                <a:path w="384048" h="397764">
                  <a:moveTo>
                    <a:pt x="0" y="0"/>
                  </a:moveTo>
                  <a:lnTo>
                    <a:pt x="384048" y="77724"/>
                  </a:lnTo>
                  <a:lnTo>
                    <a:pt x="384048" y="397764"/>
                  </a:lnTo>
                  <a:lnTo>
                    <a:pt x="0" y="320040"/>
                  </a:lnTo>
                  <a:close/>
                </a:path>
              </a:pathLst>
            </a:custGeom>
            <a:solidFill>
              <a:srgbClr val="DFE0E8"/>
            </a:solidFill>
            <a:ln w="10160">
              <a:solidFill>
                <a:srgbClr val="60647C"/>
              </a:solidFill>
            </a:ln>
            <a:effectLst>
              <a:outerShdw blurRad="35000" dist="18000" dir="2700000" algn="ctr" rotWithShape="0">
                <a:srgbClr val="000000">
                  <a:alpha val="12000"/>
                </a:srgbClr>
              </a:outerShdw>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01" name="filter 6 slice 1 / row 1 col 1">
              <a:extLst>
                <a:ext uri="{FF2B5EF4-FFF2-40B4-BE49-F238E27FC236}">
                  <a16:creationId xmlns:a16="http://schemas.microsoft.com/office/drawing/2014/main" id="{9E42BFAF-5512-9D4A-F639-D0164D12C894}"/>
                </a:ext>
              </a:extLst>
            </p:cNvPr>
            <p:cNvSpPr/>
            <p:nvPr/>
          </p:nvSpPr>
          <p:spPr>
            <a:xfrm>
              <a:off x="5980176" y="3675888"/>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D3D4D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02" name="filter 6 slice 1 / row 1 col 2">
              <a:extLst>
                <a:ext uri="{FF2B5EF4-FFF2-40B4-BE49-F238E27FC236}">
                  <a16:creationId xmlns:a16="http://schemas.microsoft.com/office/drawing/2014/main" id="{05E76B2D-A1B7-FDC7-BB2A-00F18B508592}"/>
                </a:ext>
              </a:extLst>
            </p:cNvPr>
            <p:cNvSpPr/>
            <p:nvPr/>
          </p:nvSpPr>
          <p:spPr>
            <a:xfrm>
              <a:off x="6108192" y="3701796"/>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B7B9C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03" name="filter 6 slice 1 / row 1 col 3">
              <a:extLst>
                <a:ext uri="{FF2B5EF4-FFF2-40B4-BE49-F238E27FC236}">
                  <a16:creationId xmlns:a16="http://schemas.microsoft.com/office/drawing/2014/main" id="{6B06FB26-8AD2-14B4-EB3F-24AC9CF3C45D}"/>
                </a:ext>
              </a:extLst>
            </p:cNvPr>
            <p:cNvSpPr/>
            <p:nvPr/>
          </p:nvSpPr>
          <p:spPr>
            <a:xfrm>
              <a:off x="6236208" y="3727704"/>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D3D4D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04" name="filter 6 slice 1 / row 2 col 1">
              <a:extLst>
                <a:ext uri="{FF2B5EF4-FFF2-40B4-BE49-F238E27FC236}">
                  <a16:creationId xmlns:a16="http://schemas.microsoft.com/office/drawing/2014/main" id="{41827B11-E71B-789B-B3A6-3D071E403B27}"/>
                </a:ext>
              </a:extLst>
            </p:cNvPr>
            <p:cNvSpPr/>
            <p:nvPr/>
          </p:nvSpPr>
          <p:spPr>
            <a:xfrm>
              <a:off x="5980176" y="3782568"/>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B7B9C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05" name="filter 6 slice 1 / row 2 col 2">
              <a:extLst>
                <a:ext uri="{FF2B5EF4-FFF2-40B4-BE49-F238E27FC236}">
                  <a16:creationId xmlns:a16="http://schemas.microsoft.com/office/drawing/2014/main" id="{583F206E-4D68-746E-1305-F75ED67E85A3}"/>
                </a:ext>
              </a:extLst>
            </p:cNvPr>
            <p:cNvSpPr/>
            <p:nvPr/>
          </p:nvSpPr>
          <p:spPr>
            <a:xfrm>
              <a:off x="6108192" y="3808476"/>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9598B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06" name="filter 6 slice 1 / row 2 col 3">
              <a:extLst>
                <a:ext uri="{FF2B5EF4-FFF2-40B4-BE49-F238E27FC236}">
                  <a16:creationId xmlns:a16="http://schemas.microsoft.com/office/drawing/2014/main" id="{50D344FA-E92A-1448-A19D-F2FC6D917D30}"/>
                </a:ext>
              </a:extLst>
            </p:cNvPr>
            <p:cNvSpPr/>
            <p:nvPr/>
          </p:nvSpPr>
          <p:spPr>
            <a:xfrm>
              <a:off x="6236208" y="3834384"/>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B7B9C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07" name="filter 6 slice 1 / row 3 col 1">
              <a:extLst>
                <a:ext uri="{FF2B5EF4-FFF2-40B4-BE49-F238E27FC236}">
                  <a16:creationId xmlns:a16="http://schemas.microsoft.com/office/drawing/2014/main" id="{852186BB-97BE-0C15-DA2B-8026D95D2754}"/>
                </a:ext>
              </a:extLst>
            </p:cNvPr>
            <p:cNvSpPr/>
            <p:nvPr/>
          </p:nvSpPr>
          <p:spPr>
            <a:xfrm>
              <a:off x="5980176" y="3889248"/>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D3D4D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08" name="filter 6 slice 1 / row 3 col 2">
              <a:extLst>
                <a:ext uri="{FF2B5EF4-FFF2-40B4-BE49-F238E27FC236}">
                  <a16:creationId xmlns:a16="http://schemas.microsoft.com/office/drawing/2014/main" id="{CEB13597-24C1-6065-B6F6-B25F7C76638F}"/>
                </a:ext>
              </a:extLst>
            </p:cNvPr>
            <p:cNvSpPr/>
            <p:nvPr/>
          </p:nvSpPr>
          <p:spPr>
            <a:xfrm>
              <a:off x="6108192" y="3915156"/>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B7B9C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09" name="filter 6 slice 1 / row 3 col 3">
              <a:extLst>
                <a:ext uri="{FF2B5EF4-FFF2-40B4-BE49-F238E27FC236}">
                  <a16:creationId xmlns:a16="http://schemas.microsoft.com/office/drawing/2014/main" id="{670E58D7-9103-E102-437C-438E1561B2A1}"/>
                </a:ext>
              </a:extLst>
            </p:cNvPr>
            <p:cNvSpPr/>
            <p:nvPr/>
          </p:nvSpPr>
          <p:spPr>
            <a:xfrm>
              <a:off x="6236208" y="3941064"/>
              <a:ext cx="128016" cy="132588"/>
            </a:xfrm>
            <a:custGeom>
              <a:avLst/>
              <a:gdLst/>
              <a:ahLst/>
              <a:cxnLst/>
              <a:rect l="l" t="t" r="r" b="b"/>
              <a:pathLst>
                <a:path w="128016" h="132588">
                  <a:moveTo>
                    <a:pt x="0" y="0"/>
                  </a:moveTo>
                  <a:lnTo>
                    <a:pt x="128016" y="25908"/>
                  </a:lnTo>
                  <a:lnTo>
                    <a:pt x="128016" y="132588"/>
                  </a:lnTo>
                  <a:lnTo>
                    <a:pt x="0" y="106680"/>
                  </a:lnTo>
                  <a:close/>
                </a:path>
              </a:pathLst>
            </a:custGeom>
            <a:solidFill>
              <a:srgbClr val="D3D4D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510" name="Connector 489">
              <a:extLst>
                <a:ext uri="{FF2B5EF4-FFF2-40B4-BE49-F238E27FC236}">
                  <a16:creationId xmlns:a16="http://schemas.microsoft.com/office/drawing/2014/main" id="{F485EDC9-C124-0934-EE90-C3E95BBC9AEC}"/>
                </a:ext>
              </a:extLst>
            </p:cNvPr>
            <p:cNvCxnSpPr/>
            <p:nvPr/>
          </p:nvCxnSpPr>
          <p:spPr>
            <a:xfrm>
              <a:off x="6108192" y="3701795"/>
              <a:ext cx="0" cy="320040"/>
            </a:xfrm>
            <a:prstGeom prst="line">
              <a:avLst/>
            </a:prstGeom>
            <a:ln w="4826">
              <a:solidFill>
                <a:srgbClr val="CCCDD5"/>
              </a:solidFill>
            </a:ln>
            <a:effectLst/>
          </p:spPr>
          <p:style>
            <a:lnRef idx="2">
              <a:schemeClr val="accent1"/>
            </a:lnRef>
            <a:fillRef idx="0">
              <a:schemeClr val="accent1"/>
            </a:fillRef>
            <a:effectRef idx="0">
              <a:schemeClr val="accent1"/>
            </a:effectRef>
            <a:fontRef idx="minor">
              <a:schemeClr val="tx1"/>
            </a:fontRef>
          </p:style>
        </p:cxnSp>
        <p:cxnSp>
          <p:nvCxnSpPr>
            <p:cNvPr id="511" name="Connector 490">
              <a:extLst>
                <a:ext uri="{FF2B5EF4-FFF2-40B4-BE49-F238E27FC236}">
                  <a16:creationId xmlns:a16="http://schemas.microsoft.com/office/drawing/2014/main" id="{0AB7E2B8-D074-9752-6A99-1C1CB2770879}"/>
                </a:ext>
              </a:extLst>
            </p:cNvPr>
            <p:cNvCxnSpPr/>
            <p:nvPr/>
          </p:nvCxnSpPr>
          <p:spPr>
            <a:xfrm>
              <a:off x="6236208" y="3727703"/>
              <a:ext cx="0" cy="320040"/>
            </a:xfrm>
            <a:prstGeom prst="line">
              <a:avLst/>
            </a:prstGeom>
            <a:ln w="4826">
              <a:solidFill>
                <a:srgbClr val="CCCDD5"/>
              </a:solidFill>
            </a:ln>
            <a:effectLst/>
          </p:spPr>
          <p:style>
            <a:lnRef idx="2">
              <a:schemeClr val="accent1"/>
            </a:lnRef>
            <a:fillRef idx="0">
              <a:schemeClr val="accent1"/>
            </a:fillRef>
            <a:effectRef idx="0">
              <a:schemeClr val="accent1"/>
            </a:effectRef>
            <a:fontRef idx="minor">
              <a:schemeClr val="tx1"/>
            </a:fontRef>
          </p:style>
        </p:cxnSp>
        <p:cxnSp>
          <p:nvCxnSpPr>
            <p:cNvPr id="512" name="Connector 491">
              <a:extLst>
                <a:ext uri="{FF2B5EF4-FFF2-40B4-BE49-F238E27FC236}">
                  <a16:creationId xmlns:a16="http://schemas.microsoft.com/office/drawing/2014/main" id="{DD3DAEF4-9665-5465-44BA-8EF7B0C1ACE5}"/>
                </a:ext>
              </a:extLst>
            </p:cNvPr>
            <p:cNvCxnSpPr/>
            <p:nvPr/>
          </p:nvCxnSpPr>
          <p:spPr>
            <a:xfrm>
              <a:off x="5980176" y="3782567"/>
              <a:ext cx="384048" cy="77724"/>
            </a:xfrm>
            <a:prstGeom prst="line">
              <a:avLst/>
            </a:prstGeom>
            <a:ln w="4826">
              <a:solidFill>
                <a:srgbClr val="CCCDD5"/>
              </a:solidFill>
            </a:ln>
            <a:effectLst/>
          </p:spPr>
          <p:style>
            <a:lnRef idx="2">
              <a:schemeClr val="accent1"/>
            </a:lnRef>
            <a:fillRef idx="0">
              <a:schemeClr val="accent1"/>
            </a:fillRef>
            <a:effectRef idx="0">
              <a:schemeClr val="accent1"/>
            </a:effectRef>
            <a:fontRef idx="minor">
              <a:schemeClr val="tx1"/>
            </a:fontRef>
          </p:style>
        </p:cxnSp>
        <p:cxnSp>
          <p:nvCxnSpPr>
            <p:cNvPr id="513" name="Connector 492">
              <a:extLst>
                <a:ext uri="{FF2B5EF4-FFF2-40B4-BE49-F238E27FC236}">
                  <a16:creationId xmlns:a16="http://schemas.microsoft.com/office/drawing/2014/main" id="{213549D7-F7DA-6235-89F8-70B2C042243A}"/>
                </a:ext>
              </a:extLst>
            </p:cNvPr>
            <p:cNvCxnSpPr/>
            <p:nvPr/>
          </p:nvCxnSpPr>
          <p:spPr>
            <a:xfrm>
              <a:off x="5980176" y="3889247"/>
              <a:ext cx="384048" cy="77724"/>
            </a:xfrm>
            <a:prstGeom prst="line">
              <a:avLst/>
            </a:prstGeom>
            <a:ln w="4826">
              <a:solidFill>
                <a:srgbClr val="CCCDD5"/>
              </a:solidFill>
            </a:ln>
            <a:effectLst/>
          </p:spPr>
          <p:style>
            <a:lnRef idx="2">
              <a:schemeClr val="accent1"/>
            </a:lnRef>
            <a:fillRef idx="0">
              <a:schemeClr val="accent1"/>
            </a:fillRef>
            <a:effectRef idx="0">
              <a:schemeClr val="accent1"/>
            </a:effectRef>
            <a:fontRef idx="minor">
              <a:schemeClr val="tx1"/>
            </a:fontRef>
          </p:style>
        </p:cxnSp>
        <p:cxnSp>
          <p:nvCxnSpPr>
            <p:cNvPr id="514" name="Connector 493">
              <a:extLst>
                <a:ext uri="{FF2B5EF4-FFF2-40B4-BE49-F238E27FC236}">
                  <a16:creationId xmlns:a16="http://schemas.microsoft.com/office/drawing/2014/main" id="{6824414D-6CCE-4AC6-C976-146EC7E7E2A6}"/>
                </a:ext>
              </a:extLst>
            </p:cNvPr>
            <p:cNvCxnSpPr/>
            <p:nvPr/>
          </p:nvCxnSpPr>
          <p:spPr>
            <a:xfrm>
              <a:off x="5980176" y="3675887"/>
              <a:ext cx="384048" cy="77724"/>
            </a:xfrm>
            <a:prstGeom prst="line">
              <a:avLst/>
            </a:prstGeom>
            <a:ln w="11430">
              <a:solidFill>
                <a:srgbClr val="60647C"/>
              </a:solidFill>
            </a:ln>
            <a:effectLst/>
          </p:spPr>
          <p:style>
            <a:lnRef idx="2">
              <a:schemeClr val="accent1"/>
            </a:lnRef>
            <a:fillRef idx="0">
              <a:schemeClr val="accent1"/>
            </a:fillRef>
            <a:effectRef idx="0">
              <a:schemeClr val="accent1"/>
            </a:effectRef>
            <a:fontRef idx="minor">
              <a:schemeClr val="tx1"/>
            </a:fontRef>
          </p:style>
        </p:cxnSp>
        <p:cxnSp>
          <p:nvCxnSpPr>
            <p:cNvPr id="515" name="Connector 494">
              <a:extLst>
                <a:ext uri="{FF2B5EF4-FFF2-40B4-BE49-F238E27FC236}">
                  <a16:creationId xmlns:a16="http://schemas.microsoft.com/office/drawing/2014/main" id="{E979EC07-1F9E-2EB2-FEEB-0CD33A9212D1}"/>
                </a:ext>
              </a:extLst>
            </p:cNvPr>
            <p:cNvCxnSpPr/>
            <p:nvPr/>
          </p:nvCxnSpPr>
          <p:spPr>
            <a:xfrm>
              <a:off x="6364224" y="3753611"/>
              <a:ext cx="0" cy="320040"/>
            </a:xfrm>
            <a:prstGeom prst="line">
              <a:avLst/>
            </a:prstGeom>
            <a:ln w="11430">
              <a:solidFill>
                <a:srgbClr val="60647C"/>
              </a:solidFill>
            </a:ln>
            <a:effectLst/>
          </p:spPr>
          <p:style>
            <a:lnRef idx="2">
              <a:schemeClr val="accent1"/>
            </a:lnRef>
            <a:fillRef idx="0">
              <a:schemeClr val="accent1"/>
            </a:fillRef>
            <a:effectRef idx="0">
              <a:schemeClr val="accent1"/>
            </a:effectRef>
            <a:fontRef idx="minor">
              <a:schemeClr val="tx1"/>
            </a:fontRef>
          </p:style>
        </p:cxnSp>
        <p:cxnSp>
          <p:nvCxnSpPr>
            <p:cNvPr id="516" name="Connector 495">
              <a:extLst>
                <a:ext uri="{FF2B5EF4-FFF2-40B4-BE49-F238E27FC236}">
                  <a16:creationId xmlns:a16="http://schemas.microsoft.com/office/drawing/2014/main" id="{3BAF853F-F596-C47C-4F19-21F882B8E0D3}"/>
                </a:ext>
              </a:extLst>
            </p:cNvPr>
            <p:cNvCxnSpPr/>
            <p:nvPr/>
          </p:nvCxnSpPr>
          <p:spPr>
            <a:xfrm flipH="1" flipV="1">
              <a:off x="5980176" y="3995927"/>
              <a:ext cx="384048" cy="77724"/>
            </a:xfrm>
            <a:prstGeom prst="line">
              <a:avLst/>
            </a:prstGeom>
            <a:ln w="11430">
              <a:solidFill>
                <a:srgbClr val="60647C"/>
              </a:solidFill>
            </a:ln>
            <a:effectLst/>
          </p:spPr>
          <p:style>
            <a:lnRef idx="2">
              <a:schemeClr val="accent1"/>
            </a:lnRef>
            <a:fillRef idx="0">
              <a:schemeClr val="accent1"/>
            </a:fillRef>
            <a:effectRef idx="0">
              <a:schemeClr val="accent1"/>
            </a:effectRef>
            <a:fontRef idx="minor">
              <a:schemeClr val="tx1"/>
            </a:fontRef>
          </p:style>
        </p:cxnSp>
        <p:cxnSp>
          <p:nvCxnSpPr>
            <p:cNvPr id="517" name="Connector 496">
              <a:extLst>
                <a:ext uri="{FF2B5EF4-FFF2-40B4-BE49-F238E27FC236}">
                  <a16:creationId xmlns:a16="http://schemas.microsoft.com/office/drawing/2014/main" id="{61797098-ECFF-7AFA-CA6D-770F58FA8665}"/>
                </a:ext>
              </a:extLst>
            </p:cNvPr>
            <p:cNvCxnSpPr/>
            <p:nvPr/>
          </p:nvCxnSpPr>
          <p:spPr>
            <a:xfrm flipV="1">
              <a:off x="5980176" y="3675887"/>
              <a:ext cx="0" cy="320040"/>
            </a:xfrm>
            <a:prstGeom prst="line">
              <a:avLst/>
            </a:prstGeom>
            <a:ln w="11430">
              <a:solidFill>
                <a:srgbClr val="60647C"/>
              </a:solidFill>
            </a:ln>
            <a:effectLst/>
          </p:spPr>
          <p:style>
            <a:lnRef idx="2">
              <a:schemeClr val="accent1"/>
            </a:lnRef>
            <a:fillRef idx="0">
              <a:schemeClr val="accent1"/>
            </a:fillRef>
            <a:effectRef idx="0">
              <a:schemeClr val="accent1"/>
            </a:effectRef>
            <a:fontRef idx="minor">
              <a:schemeClr val="tx1"/>
            </a:fontRef>
          </p:style>
        </p:cxnSp>
      </p:grpSp>
      <p:sp>
        <p:nvSpPr>
          <p:cNvPr id="518" name="TextBox 517">
            <a:extLst>
              <a:ext uri="{FF2B5EF4-FFF2-40B4-BE49-F238E27FC236}">
                <a16:creationId xmlns:a16="http://schemas.microsoft.com/office/drawing/2014/main" id="{B9027122-D0E4-2E33-C033-204430B5A879}"/>
              </a:ext>
            </a:extLst>
          </p:cNvPr>
          <p:cNvSpPr txBox="1"/>
          <p:nvPr/>
        </p:nvSpPr>
        <p:spPr>
          <a:xfrm>
            <a:off x="3675887" y="4425696"/>
            <a:ext cx="4069080" cy="320040"/>
          </a:xfrm>
          <a:prstGeom prst="rect">
            <a:avLst/>
          </a:prstGeom>
          <a:noFill/>
          <a:effectLst/>
        </p:spPr>
        <p:txBody>
          <a:bodyPr wrap="none" lIns="0" tIns="0" rIns="0" bIns="0" anchor="ctr">
            <a:spAutoFit/>
          </a:bodyPr>
          <a:lstStyle/>
          <a:p>
            <a:pPr algn="ctr">
              <a:spcBef>
                <a:spcPts val="0"/>
              </a:spcBef>
              <a:spcAft>
                <a:spcPts val="0"/>
              </a:spcAft>
            </a:pPr>
            <a:r>
              <a:rPr sz="1600" b="0">
                <a:solidFill>
                  <a:srgbClr val="706D68"/>
                </a:solidFill>
                <a:latin typeface="Arial"/>
                <a:ea typeface="Microsoft YaHei"/>
              </a:rPr>
              <a:t>每个卷积核 → 1 个输出通道</a:t>
            </a:r>
          </a:p>
        </p:txBody>
      </p:sp>
      <p:grpSp>
        <p:nvGrpSpPr>
          <p:cNvPr id="519" name="卷积输出：一张图的六个特征通道">
            <a:extLst>
              <a:ext uri="{FF2B5EF4-FFF2-40B4-BE49-F238E27FC236}">
                <a16:creationId xmlns:a16="http://schemas.microsoft.com/office/drawing/2014/main" id="{95389E8D-5F82-CA1C-D728-0DE9CB81CE4C}"/>
              </a:ext>
            </a:extLst>
          </p:cNvPr>
          <p:cNvGrpSpPr/>
          <p:nvPr/>
        </p:nvGrpSpPr>
        <p:grpSpPr>
          <a:xfrm>
            <a:off x="7964424" y="2313432"/>
            <a:ext cx="2820924" cy="2258568"/>
            <a:chOff x="7964424" y="2313432"/>
            <a:chExt cx="2820924" cy="2258568"/>
          </a:xfrm>
          <a:effectLst/>
        </p:grpSpPr>
        <p:sp>
          <p:nvSpPr>
            <p:cNvPr id="520" name="输出特征通道 6 / top">
              <a:extLst>
                <a:ext uri="{FF2B5EF4-FFF2-40B4-BE49-F238E27FC236}">
                  <a16:creationId xmlns:a16="http://schemas.microsoft.com/office/drawing/2014/main" id="{7DCB3526-B346-34FE-E068-B2D00CDDEADB}"/>
                </a:ext>
              </a:extLst>
            </p:cNvPr>
            <p:cNvSpPr/>
            <p:nvPr/>
          </p:nvSpPr>
          <p:spPr>
            <a:xfrm>
              <a:off x="9038844" y="2313432"/>
              <a:ext cx="1746504" cy="278892"/>
            </a:xfrm>
            <a:custGeom>
              <a:avLst/>
              <a:gdLst/>
              <a:ahLst/>
              <a:cxnLst/>
              <a:rect l="l" t="t" r="r" b="b"/>
              <a:pathLst>
                <a:path w="1746504" h="278892">
                  <a:moveTo>
                    <a:pt x="45720" y="0"/>
                  </a:moveTo>
                  <a:lnTo>
                    <a:pt x="1746504" y="246888"/>
                  </a:lnTo>
                  <a:lnTo>
                    <a:pt x="1700784" y="278892"/>
                  </a:lnTo>
                  <a:lnTo>
                    <a:pt x="0" y="32004"/>
                  </a:lnTo>
                  <a:close/>
                </a:path>
              </a:pathLst>
            </a:custGeom>
            <a:solidFill>
              <a:srgbClr val="D5D6E0"/>
            </a:solidFill>
            <a:ln w="8255">
              <a:solidFill>
                <a:srgbClr val="5E6179"/>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21" name="输出特征通道 6 / side">
              <a:extLst>
                <a:ext uri="{FF2B5EF4-FFF2-40B4-BE49-F238E27FC236}">
                  <a16:creationId xmlns:a16="http://schemas.microsoft.com/office/drawing/2014/main" id="{E3367539-3E7C-C8DF-3709-F79BCA69B71E}"/>
                </a:ext>
              </a:extLst>
            </p:cNvPr>
            <p:cNvSpPr/>
            <p:nvPr/>
          </p:nvSpPr>
          <p:spPr>
            <a:xfrm>
              <a:off x="10739628" y="2560320"/>
              <a:ext cx="45720" cy="1165860"/>
            </a:xfrm>
            <a:custGeom>
              <a:avLst/>
              <a:gdLst/>
              <a:ahLst/>
              <a:cxnLst/>
              <a:rect l="l" t="t" r="r" b="b"/>
              <a:pathLst>
                <a:path w="45720" h="1165860">
                  <a:moveTo>
                    <a:pt x="0" y="32004"/>
                  </a:moveTo>
                  <a:lnTo>
                    <a:pt x="45720" y="0"/>
                  </a:lnTo>
                  <a:lnTo>
                    <a:pt x="45720" y="1133856"/>
                  </a:lnTo>
                  <a:lnTo>
                    <a:pt x="0" y="1165860"/>
                  </a:lnTo>
                  <a:close/>
                </a:path>
              </a:pathLst>
            </a:custGeom>
            <a:solidFill>
              <a:srgbClr val="B7B9CA"/>
            </a:solidFill>
            <a:ln w="8255">
              <a:solidFill>
                <a:srgbClr val="5E6179"/>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22" name="输出特征通道 6 / face">
              <a:extLst>
                <a:ext uri="{FF2B5EF4-FFF2-40B4-BE49-F238E27FC236}">
                  <a16:creationId xmlns:a16="http://schemas.microsoft.com/office/drawing/2014/main" id="{B2E48720-C217-56EC-DEB3-6D40DDE74EBE}"/>
                </a:ext>
              </a:extLst>
            </p:cNvPr>
            <p:cNvSpPr/>
            <p:nvPr/>
          </p:nvSpPr>
          <p:spPr>
            <a:xfrm>
              <a:off x="9038844" y="2345436"/>
              <a:ext cx="1700784" cy="1380744"/>
            </a:xfrm>
            <a:custGeom>
              <a:avLst/>
              <a:gdLst/>
              <a:ahLst/>
              <a:cxnLst/>
              <a:rect l="l" t="t" r="r" b="b"/>
              <a:pathLst>
                <a:path w="1700784" h="1380744">
                  <a:moveTo>
                    <a:pt x="0" y="0"/>
                  </a:moveTo>
                  <a:lnTo>
                    <a:pt x="1700784" y="246888"/>
                  </a:lnTo>
                  <a:lnTo>
                    <a:pt x="1700784" y="1380744"/>
                  </a:lnTo>
                  <a:lnTo>
                    <a:pt x="0" y="1133856"/>
                  </a:lnTo>
                  <a:close/>
                </a:path>
              </a:pathLst>
            </a:custGeom>
            <a:solidFill>
              <a:srgbClr val="DFE0E8"/>
            </a:solidFill>
            <a:ln w="10160">
              <a:solidFill>
                <a:srgbClr val="5E6179"/>
              </a:solidFill>
            </a:ln>
            <a:effectLst>
              <a:outerShdw blurRad="35000" dist="18000" dir="2700000" algn="ctr" rotWithShape="0">
                <a:srgbClr val="000000">
                  <a:alpha val="12000"/>
                </a:srgbClr>
              </a:outerShdw>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23" name="输出特征通道 6 / row 1 col 1">
              <a:extLst>
                <a:ext uri="{FF2B5EF4-FFF2-40B4-BE49-F238E27FC236}">
                  <a16:creationId xmlns:a16="http://schemas.microsoft.com/office/drawing/2014/main" id="{07636234-973B-3A4C-9DB0-DED019DA6563}"/>
                </a:ext>
              </a:extLst>
            </p:cNvPr>
            <p:cNvSpPr/>
            <p:nvPr/>
          </p:nvSpPr>
          <p:spPr>
            <a:xfrm>
              <a:off x="9038844" y="2345436"/>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D7D8E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24" name="输出特征通道 6 / row 1 col 2">
              <a:extLst>
                <a:ext uri="{FF2B5EF4-FFF2-40B4-BE49-F238E27FC236}">
                  <a16:creationId xmlns:a16="http://schemas.microsoft.com/office/drawing/2014/main" id="{570C09CB-991C-F224-9DE4-A213B484755F}"/>
                </a:ext>
              </a:extLst>
            </p:cNvPr>
            <p:cNvSpPr/>
            <p:nvPr/>
          </p:nvSpPr>
          <p:spPr>
            <a:xfrm>
              <a:off x="9322308" y="2386584"/>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ACAEC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25" name="输出特征通道 6 / row 1 col 3">
              <a:extLst>
                <a:ext uri="{FF2B5EF4-FFF2-40B4-BE49-F238E27FC236}">
                  <a16:creationId xmlns:a16="http://schemas.microsoft.com/office/drawing/2014/main" id="{709A172D-A16A-72A4-EDE3-547333F6A0EB}"/>
                </a:ext>
              </a:extLst>
            </p:cNvPr>
            <p:cNvSpPr/>
            <p:nvPr/>
          </p:nvSpPr>
          <p:spPr>
            <a:xfrm>
              <a:off x="9605772" y="2427732"/>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9699B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26" name="输出特征通道 6 / row 1 col 4">
              <a:extLst>
                <a:ext uri="{FF2B5EF4-FFF2-40B4-BE49-F238E27FC236}">
                  <a16:creationId xmlns:a16="http://schemas.microsoft.com/office/drawing/2014/main" id="{60BD2997-640A-9F9B-C7E1-FC3C0313B585}"/>
                </a:ext>
              </a:extLst>
            </p:cNvPr>
            <p:cNvSpPr/>
            <p:nvPr/>
          </p:nvSpPr>
          <p:spPr>
            <a:xfrm>
              <a:off x="9889236" y="2468880"/>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A0A3B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27" name="输出特征通道 6 / row 1 col 5">
              <a:extLst>
                <a:ext uri="{FF2B5EF4-FFF2-40B4-BE49-F238E27FC236}">
                  <a16:creationId xmlns:a16="http://schemas.microsoft.com/office/drawing/2014/main" id="{B0264E1B-7B73-BE8E-0080-33E968A32DB2}"/>
                </a:ext>
              </a:extLst>
            </p:cNvPr>
            <p:cNvSpPr/>
            <p:nvPr/>
          </p:nvSpPr>
          <p:spPr>
            <a:xfrm>
              <a:off x="10172700" y="2510028"/>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C6C8D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28" name="输出特征通道 6 / row 1 col 6">
              <a:extLst>
                <a:ext uri="{FF2B5EF4-FFF2-40B4-BE49-F238E27FC236}">
                  <a16:creationId xmlns:a16="http://schemas.microsoft.com/office/drawing/2014/main" id="{BC2D8011-831C-E3D4-548D-8701E58CFF5A}"/>
                </a:ext>
              </a:extLst>
            </p:cNvPr>
            <p:cNvSpPr/>
            <p:nvPr/>
          </p:nvSpPr>
          <p:spPr>
            <a:xfrm>
              <a:off x="10456164" y="2551176"/>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BABCCC"/>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29" name="输出特征通道 6 / row 2 col 1">
              <a:extLst>
                <a:ext uri="{FF2B5EF4-FFF2-40B4-BE49-F238E27FC236}">
                  <a16:creationId xmlns:a16="http://schemas.microsoft.com/office/drawing/2014/main" id="{F03203DF-686C-8882-4CF4-7BF3746546B7}"/>
                </a:ext>
              </a:extLst>
            </p:cNvPr>
            <p:cNvSpPr/>
            <p:nvPr/>
          </p:nvSpPr>
          <p:spPr>
            <a:xfrm>
              <a:off x="9038844" y="2628900"/>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9699B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30" name="输出特征通道 6 / row 2 col 2">
              <a:extLst>
                <a:ext uri="{FF2B5EF4-FFF2-40B4-BE49-F238E27FC236}">
                  <a16:creationId xmlns:a16="http://schemas.microsoft.com/office/drawing/2014/main" id="{8C4061A2-AEFD-C9B8-BDE6-AB30A1FBFC3A}"/>
                </a:ext>
              </a:extLst>
            </p:cNvPr>
            <p:cNvSpPr/>
            <p:nvPr/>
          </p:nvSpPr>
          <p:spPr>
            <a:xfrm>
              <a:off x="9322308" y="2670048"/>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A0A3B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31" name="输出特征通道 6 / row 2 col 3">
              <a:extLst>
                <a:ext uri="{FF2B5EF4-FFF2-40B4-BE49-F238E27FC236}">
                  <a16:creationId xmlns:a16="http://schemas.microsoft.com/office/drawing/2014/main" id="{D9F4748B-7AE2-B5DF-C674-F6DEA5E004A0}"/>
                </a:ext>
              </a:extLst>
            </p:cNvPr>
            <p:cNvSpPr/>
            <p:nvPr/>
          </p:nvSpPr>
          <p:spPr>
            <a:xfrm>
              <a:off x="9605772" y="2711196"/>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C6C8D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32" name="输出特征通道 6 / row 2 col 4">
              <a:extLst>
                <a:ext uri="{FF2B5EF4-FFF2-40B4-BE49-F238E27FC236}">
                  <a16:creationId xmlns:a16="http://schemas.microsoft.com/office/drawing/2014/main" id="{8E0EA080-20BA-0FB0-9DB3-26BC9EC0667C}"/>
                </a:ext>
              </a:extLst>
            </p:cNvPr>
            <p:cNvSpPr/>
            <p:nvPr/>
          </p:nvSpPr>
          <p:spPr>
            <a:xfrm>
              <a:off x="9889236" y="2752344"/>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BABCCC"/>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33" name="输出特征通道 6 / row 2 col 5">
              <a:extLst>
                <a:ext uri="{FF2B5EF4-FFF2-40B4-BE49-F238E27FC236}">
                  <a16:creationId xmlns:a16="http://schemas.microsoft.com/office/drawing/2014/main" id="{10D29DA4-1385-9B98-326B-3EAE3680E68B}"/>
                </a:ext>
              </a:extLst>
            </p:cNvPr>
            <p:cNvSpPr/>
            <p:nvPr/>
          </p:nvSpPr>
          <p:spPr>
            <a:xfrm>
              <a:off x="10172700" y="2793492"/>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9A9DB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34" name="输出特征通道 6 / row 2 col 6">
              <a:extLst>
                <a:ext uri="{FF2B5EF4-FFF2-40B4-BE49-F238E27FC236}">
                  <a16:creationId xmlns:a16="http://schemas.microsoft.com/office/drawing/2014/main" id="{FB3C3346-6B0D-7F1C-1BC7-D7AC5F4994D6}"/>
                </a:ext>
              </a:extLst>
            </p:cNvPr>
            <p:cNvSpPr/>
            <p:nvPr/>
          </p:nvSpPr>
          <p:spPr>
            <a:xfrm>
              <a:off x="10456164" y="2834640"/>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999CB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35" name="输出特征通道 6 / row 3 col 1">
              <a:extLst>
                <a:ext uri="{FF2B5EF4-FFF2-40B4-BE49-F238E27FC236}">
                  <a16:creationId xmlns:a16="http://schemas.microsoft.com/office/drawing/2014/main" id="{D11EDE9B-2C83-391E-CFC6-5BC2424CE1E9}"/>
                </a:ext>
              </a:extLst>
            </p:cNvPr>
            <p:cNvSpPr/>
            <p:nvPr/>
          </p:nvSpPr>
          <p:spPr>
            <a:xfrm>
              <a:off x="9038844" y="2912364"/>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C6C8D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36" name="输出特征通道 6 / row 3 col 2">
              <a:extLst>
                <a:ext uri="{FF2B5EF4-FFF2-40B4-BE49-F238E27FC236}">
                  <a16:creationId xmlns:a16="http://schemas.microsoft.com/office/drawing/2014/main" id="{B84BEC2F-9697-FE49-A481-71D250CEE3A9}"/>
                </a:ext>
              </a:extLst>
            </p:cNvPr>
            <p:cNvSpPr/>
            <p:nvPr/>
          </p:nvSpPr>
          <p:spPr>
            <a:xfrm>
              <a:off x="9322308" y="2953512"/>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BABCCC"/>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37" name="输出特征通道 6 / row 3 col 3">
              <a:extLst>
                <a:ext uri="{FF2B5EF4-FFF2-40B4-BE49-F238E27FC236}">
                  <a16:creationId xmlns:a16="http://schemas.microsoft.com/office/drawing/2014/main" id="{72948E1B-8B87-A3CD-58B6-BB7965F92E76}"/>
                </a:ext>
              </a:extLst>
            </p:cNvPr>
            <p:cNvSpPr/>
            <p:nvPr/>
          </p:nvSpPr>
          <p:spPr>
            <a:xfrm>
              <a:off x="9605772" y="2994660"/>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9A9DB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38" name="输出特征通道 6 / row 3 col 4">
              <a:extLst>
                <a:ext uri="{FF2B5EF4-FFF2-40B4-BE49-F238E27FC236}">
                  <a16:creationId xmlns:a16="http://schemas.microsoft.com/office/drawing/2014/main" id="{0DE8DD68-A5A8-A5DD-950E-343ADA184AD4}"/>
                </a:ext>
              </a:extLst>
            </p:cNvPr>
            <p:cNvSpPr/>
            <p:nvPr/>
          </p:nvSpPr>
          <p:spPr>
            <a:xfrm>
              <a:off x="9889236" y="3035808"/>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999CB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39" name="输出特征通道 6 / row 3 col 5">
              <a:extLst>
                <a:ext uri="{FF2B5EF4-FFF2-40B4-BE49-F238E27FC236}">
                  <a16:creationId xmlns:a16="http://schemas.microsoft.com/office/drawing/2014/main" id="{D858A63B-152F-71E2-DA5E-8D69A5791659}"/>
                </a:ext>
              </a:extLst>
            </p:cNvPr>
            <p:cNvSpPr/>
            <p:nvPr/>
          </p:nvSpPr>
          <p:spPr>
            <a:xfrm>
              <a:off x="10172700" y="3076956"/>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B6B8C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40" name="输出特征通道 6 / row 3 col 6">
              <a:extLst>
                <a:ext uri="{FF2B5EF4-FFF2-40B4-BE49-F238E27FC236}">
                  <a16:creationId xmlns:a16="http://schemas.microsoft.com/office/drawing/2014/main" id="{CE74A7C2-DC01-E236-5C81-AFECDEBA1E4D}"/>
                </a:ext>
              </a:extLst>
            </p:cNvPr>
            <p:cNvSpPr/>
            <p:nvPr/>
          </p:nvSpPr>
          <p:spPr>
            <a:xfrm>
              <a:off x="10456164" y="3118104"/>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CACCD8"/>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41" name="输出特征通道 6 / row 4 col 1">
              <a:extLst>
                <a:ext uri="{FF2B5EF4-FFF2-40B4-BE49-F238E27FC236}">
                  <a16:creationId xmlns:a16="http://schemas.microsoft.com/office/drawing/2014/main" id="{31AE4AB8-1C93-561A-0057-55442975E774}"/>
                </a:ext>
              </a:extLst>
            </p:cNvPr>
            <p:cNvSpPr/>
            <p:nvPr/>
          </p:nvSpPr>
          <p:spPr>
            <a:xfrm>
              <a:off x="9038844" y="3195828"/>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9A9DB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42" name="输出特征通道 6 / row 4 col 2">
              <a:extLst>
                <a:ext uri="{FF2B5EF4-FFF2-40B4-BE49-F238E27FC236}">
                  <a16:creationId xmlns:a16="http://schemas.microsoft.com/office/drawing/2014/main" id="{0E49111D-B5CD-5C4B-AF84-CC2C2B74D675}"/>
                </a:ext>
              </a:extLst>
            </p:cNvPr>
            <p:cNvSpPr/>
            <p:nvPr/>
          </p:nvSpPr>
          <p:spPr>
            <a:xfrm>
              <a:off x="9322308" y="3236976"/>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999CB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43" name="输出特征通道 6 / row 4 col 3">
              <a:extLst>
                <a:ext uri="{FF2B5EF4-FFF2-40B4-BE49-F238E27FC236}">
                  <a16:creationId xmlns:a16="http://schemas.microsoft.com/office/drawing/2014/main" id="{135E5CD6-BEB6-20E2-9616-9F4DA8FDA8EE}"/>
                </a:ext>
              </a:extLst>
            </p:cNvPr>
            <p:cNvSpPr/>
            <p:nvPr/>
          </p:nvSpPr>
          <p:spPr>
            <a:xfrm>
              <a:off x="9605772" y="3278124"/>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B6B8C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44" name="输出特征通道 6 / row 4 col 4">
              <a:extLst>
                <a:ext uri="{FF2B5EF4-FFF2-40B4-BE49-F238E27FC236}">
                  <a16:creationId xmlns:a16="http://schemas.microsoft.com/office/drawing/2014/main" id="{14CE52F8-BDCA-6830-4BB9-1F5E7D445D3D}"/>
                </a:ext>
              </a:extLst>
            </p:cNvPr>
            <p:cNvSpPr/>
            <p:nvPr/>
          </p:nvSpPr>
          <p:spPr>
            <a:xfrm>
              <a:off x="9889236" y="3319272"/>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CACCD8"/>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45" name="输出特征通道 6 / row 4 col 5">
              <a:extLst>
                <a:ext uri="{FF2B5EF4-FFF2-40B4-BE49-F238E27FC236}">
                  <a16:creationId xmlns:a16="http://schemas.microsoft.com/office/drawing/2014/main" id="{F9EF6FEE-B5FC-050A-9E4E-26C863F263CD}"/>
                </a:ext>
              </a:extLst>
            </p:cNvPr>
            <p:cNvSpPr/>
            <p:nvPr/>
          </p:nvSpPr>
          <p:spPr>
            <a:xfrm>
              <a:off x="10172700" y="3360420"/>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A3A6B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46" name="输出特征通道 6 / row 4 col 6">
              <a:extLst>
                <a:ext uri="{FF2B5EF4-FFF2-40B4-BE49-F238E27FC236}">
                  <a16:creationId xmlns:a16="http://schemas.microsoft.com/office/drawing/2014/main" id="{C9D3BF30-719C-B50F-4E5A-7D9CAC5F7249}"/>
                </a:ext>
              </a:extLst>
            </p:cNvPr>
            <p:cNvSpPr/>
            <p:nvPr/>
          </p:nvSpPr>
          <p:spPr>
            <a:xfrm>
              <a:off x="10456164" y="3401568"/>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9598B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547" name="Connector 526">
              <a:extLst>
                <a:ext uri="{FF2B5EF4-FFF2-40B4-BE49-F238E27FC236}">
                  <a16:creationId xmlns:a16="http://schemas.microsoft.com/office/drawing/2014/main" id="{F7AB2030-9C47-02CC-A2B8-5B4DCCB2A750}"/>
                </a:ext>
              </a:extLst>
            </p:cNvPr>
            <p:cNvCxnSpPr/>
            <p:nvPr/>
          </p:nvCxnSpPr>
          <p:spPr>
            <a:xfrm>
              <a:off x="9322308" y="2386584"/>
              <a:ext cx="0" cy="1133856"/>
            </a:xfrm>
            <a:prstGeom prst="line">
              <a:avLst/>
            </a:prstGeom>
            <a:ln w="4826">
              <a:solidFill>
                <a:srgbClr val="CBCCD4"/>
              </a:solidFill>
            </a:ln>
            <a:effectLst/>
          </p:spPr>
          <p:style>
            <a:lnRef idx="2">
              <a:schemeClr val="accent1"/>
            </a:lnRef>
            <a:fillRef idx="0">
              <a:schemeClr val="accent1"/>
            </a:fillRef>
            <a:effectRef idx="0">
              <a:schemeClr val="accent1"/>
            </a:effectRef>
            <a:fontRef idx="minor">
              <a:schemeClr val="tx1"/>
            </a:fontRef>
          </p:style>
        </p:cxnSp>
        <p:cxnSp>
          <p:nvCxnSpPr>
            <p:cNvPr id="548" name="Connector 527">
              <a:extLst>
                <a:ext uri="{FF2B5EF4-FFF2-40B4-BE49-F238E27FC236}">
                  <a16:creationId xmlns:a16="http://schemas.microsoft.com/office/drawing/2014/main" id="{5AF564B3-B010-51F6-9351-BD68F9A9F329}"/>
                </a:ext>
              </a:extLst>
            </p:cNvPr>
            <p:cNvCxnSpPr/>
            <p:nvPr/>
          </p:nvCxnSpPr>
          <p:spPr>
            <a:xfrm>
              <a:off x="9605772" y="2427732"/>
              <a:ext cx="0" cy="1133856"/>
            </a:xfrm>
            <a:prstGeom prst="line">
              <a:avLst/>
            </a:prstGeom>
            <a:ln w="4826">
              <a:solidFill>
                <a:srgbClr val="CBCCD4"/>
              </a:solidFill>
            </a:ln>
            <a:effectLst/>
          </p:spPr>
          <p:style>
            <a:lnRef idx="2">
              <a:schemeClr val="accent1"/>
            </a:lnRef>
            <a:fillRef idx="0">
              <a:schemeClr val="accent1"/>
            </a:fillRef>
            <a:effectRef idx="0">
              <a:schemeClr val="accent1"/>
            </a:effectRef>
            <a:fontRef idx="minor">
              <a:schemeClr val="tx1"/>
            </a:fontRef>
          </p:style>
        </p:cxnSp>
        <p:cxnSp>
          <p:nvCxnSpPr>
            <p:cNvPr id="549" name="Connector 528">
              <a:extLst>
                <a:ext uri="{FF2B5EF4-FFF2-40B4-BE49-F238E27FC236}">
                  <a16:creationId xmlns:a16="http://schemas.microsoft.com/office/drawing/2014/main" id="{65E4AB9F-5FCA-3DF5-1D52-102692176225}"/>
                </a:ext>
              </a:extLst>
            </p:cNvPr>
            <p:cNvCxnSpPr/>
            <p:nvPr/>
          </p:nvCxnSpPr>
          <p:spPr>
            <a:xfrm>
              <a:off x="9889236" y="2468880"/>
              <a:ext cx="0" cy="1133856"/>
            </a:xfrm>
            <a:prstGeom prst="line">
              <a:avLst/>
            </a:prstGeom>
            <a:ln w="4826">
              <a:solidFill>
                <a:srgbClr val="CBCCD4"/>
              </a:solidFill>
            </a:ln>
            <a:effectLst/>
          </p:spPr>
          <p:style>
            <a:lnRef idx="2">
              <a:schemeClr val="accent1"/>
            </a:lnRef>
            <a:fillRef idx="0">
              <a:schemeClr val="accent1"/>
            </a:fillRef>
            <a:effectRef idx="0">
              <a:schemeClr val="accent1"/>
            </a:effectRef>
            <a:fontRef idx="minor">
              <a:schemeClr val="tx1"/>
            </a:fontRef>
          </p:style>
        </p:cxnSp>
        <p:cxnSp>
          <p:nvCxnSpPr>
            <p:cNvPr id="550" name="Connector 529">
              <a:extLst>
                <a:ext uri="{FF2B5EF4-FFF2-40B4-BE49-F238E27FC236}">
                  <a16:creationId xmlns:a16="http://schemas.microsoft.com/office/drawing/2014/main" id="{21673588-92F5-94F4-577D-511DAF37828D}"/>
                </a:ext>
              </a:extLst>
            </p:cNvPr>
            <p:cNvCxnSpPr/>
            <p:nvPr/>
          </p:nvCxnSpPr>
          <p:spPr>
            <a:xfrm>
              <a:off x="10172700" y="2510028"/>
              <a:ext cx="0" cy="1133856"/>
            </a:xfrm>
            <a:prstGeom prst="line">
              <a:avLst/>
            </a:prstGeom>
            <a:ln w="4826">
              <a:solidFill>
                <a:srgbClr val="CBCCD4"/>
              </a:solidFill>
            </a:ln>
            <a:effectLst/>
          </p:spPr>
          <p:style>
            <a:lnRef idx="2">
              <a:schemeClr val="accent1"/>
            </a:lnRef>
            <a:fillRef idx="0">
              <a:schemeClr val="accent1"/>
            </a:fillRef>
            <a:effectRef idx="0">
              <a:schemeClr val="accent1"/>
            </a:effectRef>
            <a:fontRef idx="minor">
              <a:schemeClr val="tx1"/>
            </a:fontRef>
          </p:style>
        </p:cxnSp>
        <p:cxnSp>
          <p:nvCxnSpPr>
            <p:cNvPr id="551" name="Connector 530">
              <a:extLst>
                <a:ext uri="{FF2B5EF4-FFF2-40B4-BE49-F238E27FC236}">
                  <a16:creationId xmlns:a16="http://schemas.microsoft.com/office/drawing/2014/main" id="{C5879844-06EB-8013-4E9E-2EB272E6B783}"/>
                </a:ext>
              </a:extLst>
            </p:cNvPr>
            <p:cNvCxnSpPr/>
            <p:nvPr/>
          </p:nvCxnSpPr>
          <p:spPr>
            <a:xfrm>
              <a:off x="10456164" y="2551176"/>
              <a:ext cx="0" cy="1133856"/>
            </a:xfrm>
            <a:prstGeom prst="line">
              <a:avLst/>
            </a:prstGeom>
            <a:ln w="4826">
              <a:solidFill>
                <a:srgbClr val="CBCCD4"/>
              </a:solidFill>
            </a:ln>
            <a:effectLst/>
          </p:spPr>
          <p:style>
            <a:lnRef idx="2">
              <a:schemeClr val="accent1"/>
            </a:lnRef>
            <a:fillRef idx="0">
              <a:schemeClr val="accent1"/>
            </a:fillRef>
            <a:effectRef idx="0">
              <a:schemeClr val="accent1"/>
            </a:effectRef>
            <a:fontRef idx="minor">
              <a:schemeClr val="tx1"/>
            </a:fontRef>
          </p:style>
        </p:cxnSp>
        <p:cxnSp>
          <p:nvCxnSpPr>
            <p:cNvPr id="552" name="Connector 531">
              <a:extLst>
                <a:ext uri="{FF2B5EF4-FFF2-40B4-BE49-F238E27FC236}">
                  <a16:creationId xmlns:a16="http://schemas.microsoft.com/office/drawing/2014/main" id="{4F2DF784-A219-A9D4-16D6-3B71CBA1ED04}"/>
                </a:ext>
              </a:extLst>
            </p:cNvPr>
            <p:cNvCxnSpPr/>
            <p:nvPr/>
          </p:nvCxnSpPr>
          <p:spPr>
            <a:xfrm>
              <a:off x="9038844" y="2628900"/>
              <a:ext cx="1700784" cy="246888"/>
            </a:xfrm>
            <a:prstGeom prst="line">
              <a:avLst/>
            </a:prstGeom>
            <a:ln w="4826">
              <a:solidFill>
                <a:srgbClr val="CBCCD4"/>
              </a:solidFill>
            </a:ln>
            <a:effectLst/>
          </p:spPr>
          <p:style>
            <a:lnRef idx="2">
              <a:schemeClr val="accent1"/>
            </a:lnRef>
            <a:fillRef idx="0">
              <a:schemeClr val="accent1"/>
            </a:fillRef>
            <a:effectRef idx="0">
              <a:schemeClr val="accent1"/>
            </a:effectRef>
            <a:fontRef idx="minor">
              <a:schemeClr val="tx1"/>
            </a:fontRef>
          </p:style>
        </p:cxnSp>
        <p:cxnSp>
          <p:nvCxnSpPr>
            <p:cNvPr id="553" name="Connector 532">
              <a:extLst>
                <a:ext uri="{FF2B5EF4-FFF2-40B4-BE49-F238E27FC236}">
                  <a16:creationId xmlns:a16="http://schemas.microsoft.com/office/drawing/2014/main" id="{0CA9FF02-A8C1-C110-3C20-4BFAD4EC9A25}"/>
                </a:ext>
              </a:extLst>
            </p:cNvPr>
            <p:cNvCxnSpPr/>
            <p:nvPr/>
          </p:nvCxnSpPr>
          <p:spPr>
            <a:xfrm>
              <a:off x="9038844" y="2912364"/>
              <a:ext cx="1700784" cy="246888"/>
            </a:xfrm>
            <a:prstGeom prst="line">
              <a:avLst/>
            </a:prstGeom>
            <a:ln w="4826">
              <a:solidFill>
                <a:srgbClr val="CBCCD4"/>
              </a:solidFill>
            </a:ln>
            <a:effectLst/>
          </p:spPr>
          <p:style>
            <a:lnRef idx="2">
              <a:schemeClr val="accent1"/>
            </a:lnRef>
            <a:fillRef idx="0">
              <a:schemeClr val="accent1"/>
            </a:fillRef>
            <a:effectRef idx="0">
              <a:schemeClr val="accent1"/>
            </a:effectRef>
            <a:fontRef idx="minor">
              <a:schemeClr val="tx1"/>
            </a:fontRef>
          </p:style>
        </p:cxnSp>
        <p:cxnSp>
          <p:nvCxnSpPr>
            <p:cNvPr id="554" name="Connector 533">
              <a:extLst>
                <a:ext uri="{FF2B5EF4-FFF2-40B4-BE49-F238E27FC236}">
                  <a16:creationId xmlns:a16="http://schemas.microsoft.com/office/drawing/2014/main" id="{4EAE483C-10EC-678E-F49B-A53960D4DC22}"/>
                </a:ext>
              </a:extLst>
            </p:cNvPr>
            <p:cNvCxnSpPr/>
            <p:nvPr/>
          </p:nvCxnSpPr>
          <p:spPr>
            <a:xfrm>
              <a:off x="9038844" y="3195828"/>
              <a:ext cx="1700784" cy="246888"/>
            </a:xfrm>
            <a:prstGeom prst="line">
              <a:avLst/>
            </a:prstGeom>
            <a:ln w="4826">
              <a:solidFill>
                <a:srgbClr val="CBCCD4"/>
              </a:solidFill>
            </a:ln>
            <a:effectLst/>
          </p:spPr>
          <p:style>
            <a:lnRef idx="2">
              <a:schemeClr val="accent1"/>
            </a:lnRef>
            <a:fillRef idx="0">
              <a:schemeClr val="accent1"/>
            </a:fillRef>
            <a:effectRef idx="0">
              <a:schemeClr val="accent1"/>
            </a:effectRef>
            <a:fontRef idx="minor">
              <a:schemeClr val="tx1"/>
            </a:fontRef>
          </p:style>
        </p:cxnSp>
        <p:cxnSp>
          <p:nvCxnSpPr>
            <p:cNvPr id="555" name="Connector 534">
              <a:extLst>
                <a:ext uri="{FF2B5EF4-FFF2-40B4-BE49-F238E27FC236}">
                  <a16:creationId xmlns:a16="http://schemas.microsoft.com/office/drawing/2014/main" id="{A07CDF58-FEF2-C96E-CA19-FAA3568D4DCC}"/>
                </a:ext>
              </a:extLst>
            </p:cNvPr>
            <p:cNvCxnSpPr/>
            <p:nvPr/>
          </p:nvCxnSpPr>
          <p:spPr>
            <a:xfrm>
              <a:off x="9038844" y="2345436"/>
              <a:ext cx="1700784" cy="246888"/>
            </a:xfrm>
            <a:prstGeom prst="line">
              <a:avLst/>
            </a:prstGeom>
            <a:ln w="11430">
              <a:solidFill>
                <a:srgbClr val="5E6179"/>
              </a:solidFill>
            </a:ln>
            <a:effectLst/>
          </p:spPr>
          <p:style>
            <a:lnRef idx="2">
              <a:schemeClr val="accent1"/>
            </a:lnRef>
            <a:fillRef idx="0">
              <a:schemeClr val="accent1"/>
            </a:fillRef>
            <a:effectRef idx="0">
              <a:schemeClr val="accent1"/>
            </a:effectRef>
            <a:fontRef idx="minor">
              <a:schemeClr val="tx1"/>
            </a:fontRef>
          </p:style>
        </p:cxnSp>
        <p:cxnSp>
          <p:nvCxnSpPr>
            <p:cNvPr id="556" name="Connector 535">
              <a:extLst>
                <a:ext uri="{FF2B5EF4-FFF2-40B4-BE49-F238E27FC236}">
                  <a16:creationId xmlns:a16="http://schemas.microsoft.com/office/drawing/2014/main" id="{FA7ABF6B-0C2B-95F0-7206-BED41BCE9C84}"/>
                </a:ext>
              </a:extLst>
            </p:cNvPr>
            <p:cNvCxnSpPr/>
            <p:nvPr/>
          </p:nvCxnSpPr>
          <p:spPr>
            <a:xfrm>
              <a:off x="10739628" y="2592324"/>
              <a:ext cx="0" cy="1133856"/>
            </a:xfrm>
            <a:prstGeom prst="line">
              <a:avLst/>
            </a:prstGeom>
            <a:ln w="11430">
              <a:solidFill>
                <a:srgbClr val="5E6179"/>
              </a:solidFill>
            </a:ln>
            <a:effectLst/>
          </p:spPr>
          <p:style>
            <a:lnRef idx="2">
              <a:schemeClr val="accent1"/>
            </a:lnRef>
            <a:fillRef idx="0">
              <a:schemeClr val="accent1"/>
            </a:fillRef>
            <a:effectRef idx="0">
              <a:schemeClr val="accent1"/>
            </a:effectRef>
            <a:fontRef idx="minor">
              <a:schemeClr val="tx1"/>
            </a:fontRef>
          </p:style>
        </p:cxnSp>
        <p:cxnSp>
          <p:nvCxnSpPr>
            <p:cNvPr id="557" name="Connector 536">
              <a:extLst>
                <a:ext uri="{FF2B5EF4-FFF2-40B4-BE49-F238E27FC236}">
                  <a16:creationId xmlns:a16="http://schemas.microsoft.com/office/drawing/2014/main" id="{B5D04008-3FC2-AE52-C101-E2248D04337F}"/>
                </a:ext>
              </a:extLst>
            </p:cNvPr>
            <p:cNvCxnSpPr/>
            <p:nvPr/>
          </p:nvCxnSpPr>
          <p:spPr>
            <a:xfrm flipH="1" flipV="1">
              <a:off x="9038844" y="3479292"/>
              <a:ext cx="1700784" cy="246888"/>
            </a:xfrm>
            <a:prstGeom prst="line">
              <a:avLst/>
            </a:prstGeom>
            <a:ln w="11430">
              <a:solidFill>
                <a:srgbClr val="5E6179"/>
              </a:solidFill>
            </a:ln>
            <a:effectLst/>
          </p:spPr>
          <p:style>
            <a:lnRef idx="2">
              <a:schemeClr val="accent1"/>
            </a:lnRef>
            <a:fillRef idx="0">
              <a:schemeClr val="accent1"/>
            </a:fillRef>
            <a:effectRef idx="0">
              <a:schemeClr val="accent1"/>
            </a:effectRef>
            <a:fontRef idx="minor">
              <a:schemeClr val="tx1"/>
            </a:fontRef>
          </p:style>
        </p:cxnSp>
        <p:cxnSp>
          <p:nvCxnSpPr>
            <p:cNvPr id="558" name="Connector 537">
              <a:extLst>
                <a:ext uri="{FF2B5EF4-FFF2-40B4-BE49-F238E27FC236}">
                  <a16:creationId xmlns:a16="http://schemas.microsoft.com/office/drawing/2014/main" id="{8F9C0BE7-E903-2380-103B-06FDCDDE8A81}"/>
                </a:ext>
              </a:extLst>
            </p:cNvPr>
            <p:cNvCxnSpPr/>
            <p:nvPr/>
          </p:nvCxnSpPr>
          <p:spPr>
            <a:xfrm flipV="1">
              <a:off x="9038844" y="2345436"/>
              <a:ext cx="0" cy="1133856"/>
            </a:xfrm>
            <a:prstGeom prst="line">
              <a:avLst/>
            </a:prstGeom>
            <a:ln w="11430">
              <a:solidFill>
                <a:srgbClr val="5E6179"/>
              </a:solidFill>
            </a:ln>
            <a:effectLst/>
          </p:spPr>
          <p:style>
            <a:lnRef idx="2">
              <a:schemeClr val="accent1"/>
            </a:lnRef>
            <a:fillRef idx="0">
              <a:schemeClr val="accent1"/>
            </a:fillRef>
            <a:effectRef idx="0">
              <a:schemeClr val="accent1"/>
            </a:effectRef>
            <a:fontRef idx="minor">
              <a:schemeClr val="tx1"/>
            </a:fontRef>
          </p:style>
        </p:cxnSp>
        <p:sp>
          <p:nvSpPr>
            <p:cNvPr id="559" name="输出特征通道 5 / top">
              <a:extLst>
                <a:ext uri="{FF2B5EF4-FFF2-40B4-BE49-F238E27FC236}">
                  <a16:creationId xmlns:a16="http://schemas.microsoft.com/office/drawing/2014/main" id="{44F0D6C8-2107-1BCB-309E-A0C66C5B447A}"/>
                </a:ext>
              </a:extLst>
            </p:cNvPr>
            <p:cNvSpPr/>
            <p:nvPr/>
          </p:nvSpPr>
          <p:spPr>
            <a:xfrm>
              <a:off x="8823960" y="2482596"/>
              <a:ext cx="1746504" cy="278892"/>
            </a:xfrm>
            <a:custGeom>
              <a:avLst/>
              <a:gdLst/>
              <a:ahLst/>
              <a:cxnLst/>
              <a:rect l="l" t="t" r="r" b="b"/>
              <a:pathLst>
                <a:path w="1746504" h="278892">
                  <a:moveTo>
                    <a:pt x="45720" y="0"/>
                  </a:moveTo>
                  <a:lnTo>
                    <a:pt x="1746504" y="246888"/>
                  </a:lnTo>
                  <a:lnTo>
                    <a:pt x="1700784" y="278892"/>
                  </a:lnTo>
                  <a:lnTo>
                    <a:pt x="0" y="32004"/>
                  </a:lnTo>
                  <a:close/>
                </a:path>
              </a:pathLst>
            </a:custGeom>
            <a:solidFill>
              <a:srgbClr val="DDD5D4"/>
            </a:solidFill>
            <a:ln w="8255">
              <a:solidFill>
                <a:srgbClr val="725D5C"/>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60" name="输出特征通道 5 / side">
              <a:extLst>
                <a:ext uri="{FF2B5EF4-FFF2-40B4-BE49-F238E27FC236}">
                  <a16:creationId xmlns:a16="http://schemas.microsoft.com/office/drawing/2014/main" id="{89F1F873-8E4D-4242-2618-867FB72D21BF}"/>
                </a:ext>
              </a:extLst>
            </p:cNvPr>
            <p:cNvSpPr/>
            <p:nvPr/>
          </p:nvSpPr>
          <p:spPr>
            <a:xfrm>
              <a:off x="10524744" y="2729484"/>
              <a:ext cx="45720" cy="1165860"/>
            </a:xfrm>
            <a:custGeom>
              <a:avLst/>
              <a:gdLst/>
              <a:ahLst/>
              <a:cxnLst/>
              <a:rect l="l" t="t" r="r" b="b"/>
              <a:pathLst>
                <a:path w="45720" h="1165860">
                  <a:moveTo>
                    <a:pt x="0" y="32004"/>
                  </a:moveTo>
                  <a:lnTo>
                    <a:pt x="45720" y="0"/>
                  </a:lnTo>
                  <a:lnTo>
                    <a:pt x="45720" y="1133856"/>
                  </a:lnTo>
                  <a:lnTo>
                    <a:pt x="0" y="1165860"/>
                  </a:lnTo>
                  <a:close/>
                </a:path>
              </a:pathLst>
            </a:custGeom>
            <a:solidFill>
              <a:srgbClr val="C5B6B5"/>
            </a:solidFill>
            <a:ln w="8255">
              <a:solidFill>
                <a:srgbClr val="725D5C"/>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61" name="输出特征通道 5 / face">
              <a:extLst>
                <a:ext uri="{FF2B5EF4-FFF2-40B4-BE49-F238E27FC236}">
                  <a16:creationId xmlns:a16="http://schemas.microsoft.com/office/drawing/2014/main" id="{6B353FBA-09D1-47C1-2C1B-38BE6528EEC0}"/>
                </a:ext>
              </a:extLst>
            </p:cNvPr>
            <p:cNvSpPr/>
            <p:nvPr/>
          </p:nvSpPr>
          <p:spPr>
            <a:xfrm>
              <a:off x="8823960" y="2514600"/>
              <a:ext cx="1700784" cy="1380744"/>
            </a:xfrm>
            <a:custGeom>
              <a:avLst/>
              <a:gdLst/>
              <a:ahLst/>
              <a:cxnLst/>
              <a:rect l="l" t="t" r="r" b="b"/>
              <a:pathLst>
                <a:path w="1700784" h="1380744">
                  <a:moveTo>
                    <a:pt x="0" y="0"/>
                  </a:moveTo>
                  <a:lnTo>
                    <a:pt x="1700784" y="246888"/>
                  </a:lnTo>
                  <a:lnTo>
                    <a:pt x="1700784" y="1380744"/>
                  </a:lnTo>
                  <a:lnTo>
                    <a:pt x="0" y="1133856"/>
                  </a:lnTo>
                  <a:close/>
                </a:path>
              </a:pathLst>
            </a:custGeom>
            <a:solidFill>
              <a:srgbClr val="E5DFDE"/>
            </a:solidFill>
            <a:ln w="10160">
              <a:solidFill>
                <a:srgbClr val="725D5C"/>
              </a:solidFill>
            </a:ln>
            <a:effectLst>
              <a:outerShdw blurRad="35000" dist="18000" dir="2700000" algn="ctr" rotWithShape="0">
                <a:srgbClr val="000000">
                  <a:alpha val="12000"/>
                </a:srgbClr>
              </a:outerShdw>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62" name="输出特征通道 5 / row 1 col 1">
              <a:extLst>
                <a:ext uri="{FF2B5EF4-FFF2-40B4-BE49-F238E27FC236}">
                  <a16:creationId xmlns:a16="http://schemas.microsoft.com/office/drawing/2014/main" id="{09AED7FF-E373-727F-AFA1-2634CAE7048A}"/>
                </a:ext>
              </a:extLst>
            </p:cNvPr>
            <p:cNvSpPr/>
            <p:nvPr/>
          </p:nvSpPr>
          <p:spPr>
            <a:xfrm>
              <a:off x="8823960" y="2514600"/>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E1DAD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63" name="输出特征通道 5 / row 1 col 2">
              <a:extLst>
                <a:ext uri="{FF2B5EF4-FFF2-40B4-BE49-F238E27FC236}">
                  <a16:creationId xmlns:a16="http://schemas.microsoft.com/office/drawing/2014/main" id="{39B516AD-03D5-3010-D302-4191D8AED388}"/>
                </a:ext>
              </a:extLst>
            </p:cNvPr>
            <p:cNvSpPr/>
            <p:nvPr/>
          </p:nvSpPr>
          <p:spPr>
            <a:xfrm>
              <a:off x="9107424" y="2555748"/>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E1DAD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64" name="输出特征通道 5 / row 1 col 3">
              <a:extLst>
                <a:ext uri="{FF2B5EF4-FFF2-40B4-BE49-F238E27FC236}">
                  <a16:creationId xmlns:a16="http://schemas.microsoft.com/office/drawing/2014/main" id="{808C1216-8183-BF37-E99F-A6C2105BB94A}"/>
                </a:ext>
              </a:extLst>
            </p:cNvPr>
            <p:cNvSpPr/>
            <p:nvPr/>
          </p:nvSpPr>
          <p:spPr>
            <a:xfrm>
              <a:off x="9390888" y="2596896"/>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AC9796"/>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65" name="输出特征通道 5 / row 1 col 4">
              <a:extLst>
                <a:ext uri="{FF2B5EF4-FFF2-40B4-BE49-F238E27FC236}">
                  <a16:creationId xmlns:a16="http://schemas.microsoft.com/office/drawing/2014/main" id="{193CD5EB-83F3-B9A9-ABD5-192E385BE2C0}"/>
                </a:ext>
              </a:extLst>
            </p:cNvPr>
            <p:cNvSpPr/>
            <p:nvPr/>
          </p:nvSpPr>
          <p:spPr>
            <a:xfrm>
              <a:off x="9674352" y="2638044"/>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AC9796"/>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66" name="输出特征通道 5 / row 1 col 5">
              <a:extLst>
                <a:ext uri="{FF2B5EF4-FFF2-40B4-BE49-F238E27FC236}">
                  <a16:creationId xmlns:a16="http://schemas.microsoft.com/office/drawing/2014/main" id="{63FFB213-F16B-8703-C1EA-C0CF920AAF4F}"/>
                </a:ext>
              </a:extLst>
            </p:cNvPr>
            <p:cNvSpPr/>
            <p:nvPr/>
          </p:nvSpPr>
          <p:spPr>
            <a:xfrm>
              <a:off x="9957816" y="2679192"/>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E1DAD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67" name="输出特征通道 5 / row 1 col 6">
              <a:extLst>
                <a:ext uri="{FF2B5EF4-FFF2-40B4-BE49-F238E27FC236}">
                  <a16:creationId xmlns:a16="http://schemas.microsoft.com/office/drawing/2014/main" id="{69D01D55-66F7-E95C-7059-E9FD30D826F3}"/>
                </a:ext>
              </a:extLst>
            </p:cNvPr>
            <p:cNvSpPr/>
            <p:nvPr/>
          </p:nvSpPr>
          <p:spPr>
            <a:xfrm>
              <a:off x="10241280" y="2720340"/>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E1DAD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68" name="输出特征通道 5 / row 2 col 1">
              <a:extLst>
                <a:ext uri="{FF2B5EF4-FFF2-40B4-BE49-F238E27FC236}">
                  <a16:creationId xmlns:a16="http://schemas.microsoft.com/office/drawing/2014/main" id="{4D9ACCC5-F395-0F1B-097E-7C641C5D89B8}"/>
                </a:ext>
              </a:extLst>
            </p:cNvPr>
            <p:cNvSpPr/>
            <p:nvPr/>
          </p:nvSpPr>
          <p:spPr>
            <a:xfrm>
              <a:off x="8823960" y="2798064"/>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E1DAD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69" name="输出特征通道 5 / row 2 col 2">
              <a:extLst>
                <a:ext uri="{FF2B5EF4-FFF2-40B4-BE49-F238E27FC236}">
                  <a16:creationId xmlns:a16="http://schemas.microsoft.com/office/drawing/2014/main" id="{8724887C-A5BD-D8E7-56B8-11975442B4B8}"/>
                </a:ext>
              </a:extLst>
            </p:cNvPr>
            <p:cNvSpPr/>
            <p:nvPr/>
          </p:nvSpPr>
          <p:spPr>
            <a:xfrm>
              <a:off x="9107424" y="2839212"/>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E1DAD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70" name="输出特征通道 5 / row 2 col 3">
              <a:extLst>
                <a:ext uri="{FF2B5EF4-FFF2-40B4-BE49-F238E27FC236}">
                  <a16:creationId xmlns:a16="http://schemas.microsoft.com/office/drawing/2014/main" id="{42A2B48A-2EEE-3213-53D4-E7BAB6E2B42A}"/>
                </a:ext>
              </a:extLst>
            </p:cNvPr>
            <p:cNvSpPr/>
            <p:nvPr/>
          </p:nvSpPr>
          <p:spPr>
            <a:xfrm>
              <a:off x="9390888" y="2880360"/>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AC9796"/>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71" name="输出特征通道 5 / row 2 col 4">
              <a:extLst>
                <a:ext uri="{FF2B5EF4-FFF2-40B4-BE49-F238E27FC236}">
                  <a16:creationId xmlns:a16="http://schemas.microsoft.com/office/drawing/2014/main" id="{995842B7-B232-E2AF-1AF8-8A745AB041D7}"/>
                </a:ext>
              </a:extLst>
            </p:cNvPr>
            <p:cNvSpPr/>
            <p:nvPr/>
          </p:nvSpPr>
          <p:spPr>
            <a:xfrm>
              <a:off x="9674352" y="2921508"/>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AC9796"/>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72" name="输出特征通道 5 / row 2 col 5">
              <a:extLst>
                <a:ext uri="{FF2B5EF4-FFF2-40B4-BE49-F238E27FC236}">
                  <a16:creationId xmlns:a16="http://schemas.microsoft.com/office/drawing/2014/main" id="{173E8366-D1F1-4700-B634-A2E4428C92B4}"/>
                </a:ext>
              </a:extLst>
            </p:cNvPr>
            <p:cNvSpPr/>
            <p:nvPr/>
          </p:nvSpPr>
          <p:spPr>
            <a:xfrm>
              <a:off x="9957816" y="2962656"/>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E1DAD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73" name="输出特征通道 5 / row 2 col 6">
              <a:extLst>
                <a:ext uri="{FF2B5EF4-FFF2-40B4-BE49-F238E27FC236}">
                  <a16:creationId xmlns:a16="http://schemas.microsoft.com/office/drawing/2014/main" id="{7E14FCDF-1FFF-ED41-259E-5B45BC1E6164}"/>
                </a:ext>
              </a:extLst>
            </p:cNvPr>
            <p:cNvSpPr/>
            <p:nvPr/>
          </p:nvSpPr>
          <p:spPr>
            <a:xfrm>
              <a:off x="10241280" y="3003804"/>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E1DAD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74" name="输出特征通道 5 / row 3 col 1">
              <a:extLst>
                <a:ext uri="{FF2B5EF4-FFF2-40B4-BE49-F238E27FC236}">
                  <a16:creationId xmlns:a16="http://schemas.microsoft.com/office/drawing/2014/main" id="{B5E9B5E1-7C1C-F4F8-8BD7-2A69EC297267}"/>
                </a:ext>
              </a:extLst>
            </p:cNvPr>
            <p:cNvSpPr/>
            <p:nvPr/>
          </p:nvSpPr>
          <p:spPr>
            <a:xfrm>
              <a:off x="8823960" y="3081528"/>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E1DAD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75" name="输出特征通道 5 / row 3 col 2">
              <a:extLst>
                <a:ext uri="{FF2B5EF4-FFF2-40B4-BE49-F238E27FC236}">
                  <a16:creationId xmlns:a16="http://schemas.microsoft.com/office/drawing/2014/main" id="{DF7B8D53-949D-64AA-468A-575774E96469}"/>
                </a:ext>
              </a:extLst>
            </p:cNvPr>
            <p:cNvSpPr/>
            <p:nvPr/>
          </p:nvSpPr>
          <p:spPr>
            <a:xfrm>
              <a:off x="9107424" y="3122676"/>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E1DAD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76" name="输出特征通道 5 / row 3 col 3">
              <a:extLst>
                <a:ext uri="{FF2B5EF4-FFF2-40B4-BE49-F238E27FC236}">
                  <a16:creationId xmlns:a16="http://schemas.microsoft.com/office/drawing/2014/main" id="{479D94E7-3EC3-46D7-AB7F-1937352D75C3}"/>
                </a:ext>
              </a:extLst>
            </p:cNvPr>
            <p:cNvSpPr/>
            <p:nvPr/>
          </p:nvSpPr>
          <p:spPr>
            <a:xfrm>
              <a:off x="9390888" y="3163824"/>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AC9796"/>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77" name="输出特征通道 5 / row 3 col 4">
              <a:extLst>
                <a:ext uri="{FF2B5EF4-FFF2-40B4-BE49-F238E27FC236}">
                  <a16:creationId xmlns:a16="http://schemas.microsoft.com/office/drawing/2014/main" id="{E4DB2567-A28F-B46D-7DA6-8D4BB690D9FC}"/>
                </a:ext>
              </a:extLst>
            </p:cNvPr>
            <p:cNvSpPr/>
            <p:nvPr/>
          </p:nvSpPr>
          <p:spPr>
            <a:xfrm>
              <a:off x="9674352" y="3204972"/>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AC9796"/>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78" name="输出特征通道 5 / row 3 col 5">
              <a:extLst>
                <a:ext uri="{FF2B5EF4-FFF2-40B4-BE49-F238E27FC236}">
                  <a16:creationId xmlns:a16="http://schemas.microsoft.com/office/drawing/2014/main" id="{D96EBE5E-AEEC-BE25-10CA-8EAF0371D2A8}"/>
                </a:ext>
              </a:extLst>
            </p:cNvPr>
            <p:cNvSpPr/>
            <p:nvPr/>
          </p:nvSpPr>
          <p:spPr>
            <a:xfrm>
              <a:off x="9957816" y="3246120"/>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E1DAD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79" name="输出特征通道 5 / row 3 col 6">
              <a:extLst>
                <a:ext uri="{FF2B5EF4-FFF2-40B4-BE49-F238E27FC236}">
                  <a16:creationId xmlns:a16="http://schemas.microsoft.com/office/drawing/2014/main" id="{AE49DB18-07AE-4121-4AF6-FA32893F91D9}"/>
                </a:ext>
              </a:extLst>
            </p:cNvPr>
            <p:cNvSpPr/>
            <p:nvPr/>
          </p:nvSpPr>
          <p:spPr>
            <a:xfrm>
              <a:off x="10241280" y="3287268"/>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E1DAD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80" name="输出特征通道 5 / row 4 col 1">
              <a:extLst>
                <a:ext uri="{FF2B5EF4-FFF2-40B4-BE49-F238E27FC236}">
                  <a16:creationId xmlns:a16="http://schemas.microsoft.com/office/drawing/2014/main" id="{6AA656C0-9FE2-DB3F-BC40-BE0B9055F718}"/>
                </a:ext>
              </a:extLst>
            </p:cNvPr>
            <p:cNvSpPr/>
            <p:nvPr/>
          </p:nvSpPr>
          <p:spPr>
            <a:xfrm>
              <a:off x="8823960" y="3364992"/>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E1DAD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81" name="输出特征通道 5 / row 4 col 2">
              <a:extLst>
                <a:ext uri="{FF2B5EF4-FFF2-40B4-BE49-F238E27FC236}">
                  <a16:creationId xmlns:a16="http://schemas.microsoft.com/office/drawing/2014/main" id="{20BAE163-6159-7A6E-1D29-83E378D9843F}"/>
                </a:ext>
              </a:extLst>
            </p:cNvPr>
            <p:cNvSpPr/>
            <p:nvPr/>
          </p:nvSpPr>
          <p:spPr>
            <a:xfrm>
              <a:off x="9107424" y="3406140"/>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E1DAD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82" name="输出特征通道 5 / row 4 col 3">
              <a:extLst>
                <a:ext uri="{FF2B5EF4-FFF2-40B4-BE49-F238E27FC236}">
                  <a16:creationId xmlns:a16="http://schemas.microsoft.com/office/drawing/2014/main" id="{4767BC1E-5ABC-74E4-1F27-F6766652DF38}"/>
                </a:ext>
              </a:extLst>
            </p:cNvPr>
            <p:cNvSpPr/>
            <p:nvPr/>
          </p:nvSpPr>
          <p:spPr>
            <a:xfrm>
              <a:off x="9390888" y="3447288"/>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AC9796"/>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83" name="输出特征通道 5 / row 4 col 4">
              <a:extLst>
                <a:ext uri="{FF2B5EF4-FFF2-40B4-BE49-F238E27FC236}">
                  <a16:creationId xmlns:a16="http://schemas.microsoft.com/office/drawing/2014/main" id="{A6A84DCC-9CF9-1057-5315-6298A1513A73}"/>
                </a:ext>
              </a:extLst>
            </p:cNvPr>
            <p:cNvSpPr/>
            <p:nvPr/>
          </p:nvSpPr>
          <p:spPr>
            <a:xfrm>
              <a:off x="9674352" y="3488436"/>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AC9796"/>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84" name="输出特征通道 5 / row 4 col 5">
              <a:extLst>
                <a:ext uri="{FF2B5EF4-FFF2-40B4-BE49-F238E27FC236}">
                  <a16:creationId xmlns:a16="http://schemas.microsoft.com/office/drawing/2014/main" id="{0468EA54-8B7D-B98D-F5D3-9571C1E7FB8A}"/>
                </a:ext>
              </a:extLst>
            </p:cNvPr>
            <p:cNvSpPr/>
            <p:nvPr/>
          </p:nvSpPr>
          <p:spPr>
            <a:xfrm>
              <a:off x="9957816" y="3529584"/>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E1DAD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85" name="输出特征通道 5 / row 4 col 6">
              <a:extLst>
                <a:ext uri="{FF2B5EF4-FFF2-40B4-BE49-F238E27FC236}">
                  <a16:creationId xmlns:a16="http://schemas.microsoft.com/office/drawing/2014/main" id="{853B6B2A-263A-3B57-B9BD-AAA7E163D206}"/>
                </a:ext>
              </a:extLst>
            </p:cNvPr>
            <p:cNvSpPr/>
            <p:nvPr/>
          </p:nvSpPr>
          <p:spPr>
            <a:xfrm>
              <a:off x="10241280" y="3570732"/>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E1DAD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586" name="Connector 565">
              <a:extLst>
                <a:ext uri="{FF2B5EF4-FFF2-40B4-BE49-F238E27FC236}">
                  <a16:creationId xmlns:a16="http://schemas.microsoft.com/office/drawing/2014/main" id="{45D5BD4B-A967-A147-E7BF-88CF3B506419}"/>
                </a:ext>
              </a:extLst>
            </p:cNvPr>
            <p:cNvCxnSpPr/>
            <p:nvPr/>
          </p:nvCxnSpPr>
          <p:spPr>
            <a:xfrm>
              <a:off x="9107424" y="2555748"/>
              <a:ext cx="0" cy="1133856"/>
            </a:xfrm>
            <a:prstGeom prst="line">
              <a:avLst/>
            </a:prstGeom>
            <a:ln w="4826">
              <a:solidFill>
                <a:srgbClr val="D2CBCB"/>
              </a:solidFill>
            </a:ln>
            <a:effectLst/>
          </p:spPr>
          <p:style>
            <a:lnRef idx="2">
              <a:schemeClr val="accent1"/>
            </a:lnRef>
            <a:fillRef idx="0">
              <a:schemeClr val="accent1"/>
            </a:fillRef>
            <a:effectRef idx="0">
              <a:schemeClr val="accent1"/>
            </a:effectRef>
            <a:fontRef idx="minor">
              <a:schemeClr val="tx1"/>
            </a:fontRef>
          </p:style>
        </p:cxnSp>
        <p:cxnSp>
          <p:nvCxnSpPr>
            <p:cNvPr id="587" name="Connector 566">
              <a:extLst>
                <a:ext uri="{FF2B5EF4-FFF2-40B4-BE49-F238E27FC236}">
                  <a16:creationId xmlns:a16="http://schemas.microsoft.com/office/drawing/2014/main" id="{F1B3EF9C-B1F3-0590-B4A4-EDB881033A05}"/>
                </a:ext>
              </a:extLst>
            </p:cNvPr>
            <p:cNvCxnSpPr/>
            <p:nvPr/>
          </p:nvCxnSpPr>
          <p:spPr>
            <a:xfrm>
              <a:off x="9390888" y="2596896"/>
              <a:ext cx="0" cy="1133856"/>
            </a:xfrm>
            <a:prstGeom prst="line">
              <a:avLst/>
            </a:prstGeom>
            <a:ln w="4826">
              <a:solidFill>
                <a:srgbClr val="D2CBCB"/>
              </a:solidFill>
            </a:ln>
            <a:effectLst/>
          </p:spPr>
          <p:style>
            <a:lnRef idx="2">
              <a:schemeClr val="accent1"/>
            </a:lnRef>
            <a:fillRef idx="0">
              <a:schemeClr val="accent1"/>
            </a:fillRef>
            <a:effectRef idx="0">
              <a:schemeClr val="accent1"/>
            </a:effectRef>
            <a:fontRef idx="minor">
              <a:schemeClr val="tx1"/>
            </a:fontRef>
          </p:style>
        </p:cxnSp>
        <p:cxnSp>
          <p:nvCxnSpPr>
            <p:cNvPr id="588" name="Connector 567">
              <a:extLst>
                <a:ext uri="{FF2B5EF4-FFF2-40B4-BE49-F238E27FC236}">
                  <a16:creationId xmlns:a16="http://schemas.microsoft.com/office/drawing/2014/main" id="{EFBB4DCC-D221-93A4-EE9A-734F09D4EF89}"/>
                </a:ext>
              </a:extLst>
            </p:cNvPr>
            <p:cNvCxnSpPr/>
            <p:nvPr/>
          </p:nvCxnSpPr>
          <p:spPr>
            <a:xfrm>
              <a:off x="9674352" y="2638044"/>
              <a:ext cx="0" cy="1133856"/>
            </a:xfrm>
            <a:prstGeom prst="line">
              <a:avLst/>
            </a:prstGeom>
            <a:ln w="4826">
              <a:solidFill>
                <a:srgbClr val="D2CBCB"/>
              </a:solidFill>
            </a:ln>
            <a:effectLst/>
          </p:spPr>
          <p:style>
            <a:lnRef idx="2">
              <a:schemeClr val="accent1"/>
            </a:lnRef>
            <a:fillRef idx="0">
              <a:schemeClr val="accent1"/>
            </a:fillRef>
            <a:effectRef idx="0">
              <a:schemeClr val="accent1"/>
            </a:effectRef>
            <a:fontRef idx="minor">
              <a:schemeClr val="tx1"/>
            </a:fontRef>
          </p:style>
        </p:cxnSp>
        <p:cxnSp>
          <p:nvCxnSpPr>
            <p:cNvPr id="589" name="Connector 568">
              <a:extLst>
                <a:ext uri="{FF2B5EF4-FFF2-40B4-BE49-F238E27FC236}">
                  <a16:creationId xmlns:a16="http://schemas.microsoft.com/office/drawing/2014/main" id="{3E27E60F-76FC-AD1A-E592-D297D023FE36}"/>
                </a:ext>
              </a:extLst>
            </p:cNvPr>
            <p:cNvCxnSpPr/>
            <p:nvPr/>
          </p:nvCxnSpPr>
          <p:spPr>
            <a:xfrm>
              <a:off x="9957816" y="2679192"/>
              <a:ext cx="0" cy="1133856"/>
            </a:xfrm>
            <a:prstGeom prst="line">
              <a:avLst/>
            </a:prstGeom>
            <a:ln w="4826">
              <a:solidFill>
                <a:srgbClr val="D2CBCB"/>
              </a:solidFill>
            </a:ln>
            <a:effectLst/>
          </p:spPr>
          <p:style>
            <a:lnRef idx="2">
              <a:schemeClr val="accent1"/>
            </a:lnRef>
            <a:fillRef idx="0">
              <a:schemeClr val="accent1"/>
            </a:fillRef>
            <a:effectRef idx="0">
              <a:schemeClr val="accent1"/>
            </a:effectRef>
            <a:fontRef idx="minor">
              <a:schemeClr val="tx1"/>
            </a:fontRef>
          </p:style>
        </p:cxnSp>
        <p:cxnSp>
          <p:nvCxnSpPr>
            <p:cNvPr id="590" name="Connector 569">
              <a:extLst>
                <a:ext uri="{FF2B5EF4-FFF2-40B4-BE49-F238E27FC236}">
                  <a16:creationId xmlns:a16="http://schemas.microsoft.com/office/drawing/2014/main" id="{C927609B-99ED-CEDD-8441-669426194302}"/>
                </a:ext>
              </a:extLst>
            </p:cNvPr>
            <p:cNvCxnSpPr/>
            <p:nvPr/>
          </p:nvCxnSpPr>
          <p:spPr>
            <a:xfrm>
              <a:off x="10241280" y="2720340"/>
              <a:ext cx="0" cy="1133856"/>
            </a:xfrm>
            <a:prstGeom prst="line">
              <a:avLst/>
            </a:prstGeom>
            <a:ln w="4826">
              <a:solidFill>
                <a:srgbClr val="D2CBCB"/>
              </a:solidFill>
            </a:ln>
            <a:effectLst/>
          </p:spPr>
          <p:style>
            <a:lnRef idx="2">
              <a:schemeClr val="accent1"/>
            </a:lnRef>
            <a:fillRef idx="0">
              <a:schemeClr val="accent1"/>
            </a:fillRef>
            <a:effectRef idx="0">
              <a:schemeClr val="accent1"/>
            </a:effectRef>
            <a:fontRef idx="minor">
              <a:schemeClr val="tx1"/>
            </a:fontRef>
          </p:style>
        </p:cxnSp>
        <p:cxnSp>
          <p:nvCxnSpPr>
            <p:cNvPr id="591" name="Connector 570">
              <a:extLst>
                <a:ext uri="{FF2B5EF4-FFF2-40B4-BE49-F238E27FC236}">
                  <a16:creationId xmlns:a16="http://schemas.microsoft.com/office/drawing/2014/main" id="{B01EA091-1658-C087-BD6F-AC32756C1A35}"/>
                </a:ext>
              </a:extLst>
            </p:cNvPr>
            <p:cNvCxnSpPr/>
            <p:nvPr/>
          </p:nvCxnSpPr>
          <p:spPr>
            <a:xfrm>
              <a:off x="8823960" y="2798064"/>
              <a:ext cx="1700784" cy="246888"/>
            </a:xfrm>
            <a:prstGeom prst="line">
              <a:avLst/>
            </a:prstGeom>
            <a:ln w="4826">
              <a:solidFill>
                <a:srgbClr val="D2CBCB"/>
              </a:solidFill>
            </a:ln>
            <a:effectLst/>
          </p:spPr>
          <p:style>
            <a:lnRef idx="2">
              <a:schemeClr val="accent1"/>
            </a:lnRef>
            <a:fillRef idx="0">
              <a:schemeClr val="accent1"/>
            </a:fillRef>
            <a:effectRef idx="0">
              <a:schemeClr val="accent1"/>
            </a:effectRef>
            <a:fontRef idx="minor">
              <a:schemeClr val="tx1"/>
            </a:fontRef>
          </p:style>
        </p:cxnSp>
        <p:cxnSp>
          <p:nvCxnSpPr>
            <p:cNvPr id="592" name="Connector 571">
              <a:extLst>
                <a:ext uri="{FF2B5EF4-FFF2-40B4-BE49-F238E27FC236}">
                  <a16:creationId xmlns:a16="http://schemas.microsoft.com/office/drawing/2014/main" id="{A90787FE-3819-3584-B50A-EEA360413E1C}"/>
                </a:ext>
              </a:extLst>
            </p:cNvPr>
            <p:cNvCxnSpPr/>
            <p:nvPr/>
          </p:nvCxnSpPr>
          <p:spPr>
            <a:xfrm>
              <a:off x="8823960" y="3081528"/>
              <a:ext cx="1700784" cy="246888"/>
            </a:xfrm>
            <a:prstGeom prst="line">
              <a:avLst/>
            </a:prstGeom>
            <a:ln w="4826">
              <a:solidFill>
                <a:srgbClr val="D2CBCB"/>
              </a:solidFill>
            </a:ln>
            <a:effectLst/>
          </p:spPr>
          <p:style>
            <a:lnRef idx="2">
              <a:schemeClr val="accent1"/>
            </a:lnRef>
            <a:fillRef idx="0">
              <a:schemeClr val="accent1"/>
            </a:fillRef>
            <a:effectRef idx="0">
              <a:schemeClr val="accent1"/>
            </a:effectRef>
            <a:fontRef idx="minor">
              <a:schemeClr val="tx1"/>
            </a:fontRef>
          </p:style>
        </p:cxnSp>
        <p:cxnSp>
          <p:nvCxnSpPr>
            <p:cNvPr id="593" name="Connector 572">
              <a:extLst>
                <a:ext uri="{FF2B5EF4-FFF2-40B4-BE49-F238E27FC236}">
                  <a16:creationId xmlns:a16="http://schemas.microsoft.com/office/drawing/2014/main" id="{8C5F20A9-3B84-78A4-65B6-8EBC9487617E}"/>
                </a:ext>
              </a:extLst>
            </p:cNvPr>
            <p:cNvCxnSpPr/>
            <p:nvPr/>
          </p:nvCxnSpPr>
          <p:spPr>
            <a:xfrm>
              <a:off x="8823960" y="3364991"/>
              <a:ext cx="1700784" cy="246889"/>
            </a:xfrm>
            <a:prstGeom prst="line">
              <a:avLst/>
            </a:prstGeom>
            <a:ln w="4826">
              <a:solidFill>
                <a:srgbClr val="D2CBCB"/>
              </a:solidFill>
            </a:ln>
            <a:effectLst/>
          </p:spPr>
          <p:style>
            <a:lnRef idx="2">
              <a:schemeClr val="accent1"/>
            </a:lnRef>
            <a:fillRef idx="0">
              <a:schemeClr val="accent1"/>
            </a:fillRef>
            <a:effectRef idx="0">
              <a:schemeClr val="accent1"/>
            </a:effectRef>
            <a:fontRef idx="minor">
              <a:schemeClr val="tx1"/>
            </a:fontRef>
          </p:style>
        </p:cxnSp>
        <p:cxnSp>
          <p:nvCxnSpPr>
            <p:cNvPr id="594" name="Connector 573">
              <a:extLst>
                <a:ext uri="{FF2B5EF4-FFF2-40B4-BE49-F238E27FC236}">
                  <a16:creationId xmlns:a16="http://schemas.microsoft.com/office/drawing/2014/main" id="{75747698-50D9-FFD6-756F-38F3C7839A83}"/>
                </a:ext>
              </a:extLst>
            </p:cNvPr>
            <p:cNvCxnSpPr/>
            <p:nvPr/>
          </p:nvCxnSpPr>
          <p:spPr>
            <a:xfrm>
              <a:off x="8823960" y="2514600"/>
              <a:ext cx="1700784" cy="246888"/>
            </a:xfrm>
            <a:prstGeom prst="line">
              <a:avLst/>
            </a:prstGeom>
            <a:ln w="11430">
              <a:solidFill>
                <a:srgbClr val="725D5C"/>
              </a:solidFill>
            </a:ln>
            <a:effectLst/>
          </p:spPr>
          <p:style>
            <a:lnRef idx="2">
              <a:schemeClr val="accent1"/>
            </a:lnRef>
            <a:fillRef idx="0">
              <a:schemeClr val="accent1"/>
            </a:fillRef>
            <a:effectRef idx="0">
              <a:schemeClr val="accent1"/>
            </a:effectRef>
            <a:fontRef idx="minor">
              <a:schemeClr val="tx1"/>
            </a:fontRef>
          </p:style>
        </p:cxnSp>
        <p:cxnSp>
          <p:nvCxnSpPr>
            <p:cNvPr id="595" name="Connector 574">
              <a:extLst>
                <a:ext uri="{FF2B5EF4-FFF2-40B4-BE49-F238E27FC236}">
                  <a16:creationId xmlns:a16="http://schemas.microsoft.com/office/drawing/2014/main" id="{CE044DD3-219B-C2CC-3248-D6AAF04097CF}"/>
                </a:ext>
              </a:extLst>
            </p:cNvPr>
            <p:cNvCxnSpPr/>
            <p:nvPr/>
          </p:nvCxnSpPr>
          <p:spPr>
            <a:xfrm>
              <a:off x="10524744" y="2761488"/>
              <a:ext cx="0" cy="1133856"/>
            </a:xfrm>
            <a:prstGeom prst="line">
              <a:avLst/>
            </a:prstGeom>
            <a:ln w="11430">
              <a:solidFill>
                <a:srgbClr val="725D5C"/>
              </a:solidFill>
            </a:ln>
            <a:effectLst/>
          </p:spPr>
          <p:style>
            <a:lnRef idx="2">
              <a:schemeClr val="accent1"/>
            </a:lnRef>
            <a:fillRef idx="0">
              <a:schemeClr val="accent1"/>
            </a:fillRef>
            <a:effectRef idx="0">
              <a:schemeClr val="accent1"/>
            </a:effectRef>
            <a:fontRef idx="minor">
              <a:schemeClr val="tx1"/>
            </a:fontRef>
          </p:style>
        </p:cxnSp>
        <p:cxnSp>
          <p:nvCxnSpPr>
            <p:cNvPr id="596" name="Connector 575">
              <a:extLst>
                <a:ext uri="{FF2B5EF4-FFF2-40B4-BE49-F238E27FC236}">
                  <a16:creationId xmlns:a16="http://schemas.microsoft.com/office/drawing/2014/main" id="{95C5D8ED-86D4-B1F9-BAEF-808EEAF9777C}"/>
                </a:ext>
              </a:extLst>
            </p:cNvPr>
            <p:cNvCxnSpPr/>
            <p:nvPr/>
          </p:nvCxnSpPr>
          <p:spPr>
            <a:xfrm flipH="1" flipV="1">
              <a:off x="8823960" y="3648456"/>
              <a:ext cx="1700784" cy="246888"/>
            </a:xfrm>
            <a:prstGeom prst="line">
              <a:avLst/>
            </a:prstGeom>
            <a:ln w="11430">
              <a:solidFill>
                <a:srgbClr val="725D5C"/>
              </a:solidFill>
            </a:ln>
            <a:effectLst/>
          </p:spPr>
          <p:style>
            <a:lnRef idx="2">
              <a:schemeClr val="accent1"/>
            </a:lnRef>
            <a:fillRef idx="0">
              <a:schemeClr val="accent1"/>
            </a:fillRef>
            <a:effectRef idx="0">
              <a:schemeClr val="accent1"/>
            </a:effectRef>
            <a:fontRef idx="minor">
              <a:schemeClr val="tx1"/>
            </a:fontRef>
          </p:style>
        </p:cxnSp>
        <p:cxnSp>
          <p:nvCxnSpPr>
            <p:cNvPr id="597" name="Connector 576">
              <a:extLst>
                <a:ext uri="{FF2B5EF4-FFF2-40B4-BE49-F238E27FC236}">
                  <a16:creationId xmlns:a16="http://schemas.microsoft.com/office/drawing/2014/main" id="{BFE1D6E0-DA4B-C77B-702B-72C388DADB63}"/>
                </a:ext>
              </a:extLst>
            </p:cNvPr>
            <p:cNvCxnSpPr/>
            <p:nvPr/>
          </p:nvCxnSpPr>
          <p:spPr>
            <a:xfrm flipV="1">
              <a:off x="8823960" y="2514600"/>
              <a:ext cx="0" cy="1133856"/>
            </a:xfrm>
            <a:prstGeom prst="line">
              <a:avLst/>
            </a:prstGeom>
            <a:ln w="11430">
              <a:solidFill>
                <a:srgbClr val="725D5C"/>
              </a:solidFill>
            </a:ln>
            <a:effectLst/>
          </p:spPr>
          <p:style>
            <a:lnRef idx="2">
              <a:schemeClr val="accent1"/>
            </a:lnRef>
            <a:fillRef idx="0">
              <a:schemeClr val="accent1"/>
            </a:fillRef>
            <a:effectRef idx="0">
              <a:schemeClr val="accent1"/>
            </a:effectRef>
            <a:fontRef idx="minor">
              <a:schemeClr val="tx1"/>
            </a:fontRef>
          </p:style>
        </p:cxnSp>
        <p:sp>
          <p:nvSpPr>
            <p:cNvPr id="598" name="输出特征通道 4 / top">
              <a:extLst>
                <a:ext uri="{FF2B5EF4-FFF2-40B4-BE49-F238E27FC236}">
                  <a16:creationId xmlns:a16="http://schemas.microsoft.com/office/drawing/2014/main" id="{2162214E-0534-AEAE-8641-9A572B0E39D1}"/>
                </a:ext>
              </a:extLst>
            </p:cNvPr>
            <p:cNvSpPr/>
            <p:nvPr/>
          </p:nvSpPr>
          <p:spPr>
            <a:xfrm>
              <a:off x="8609076" y="2651760"/>
              <a:ext cx="1746504" cy="278892"/>
            </a:xfrm>
            <a:custGeom>
              <a:avLst/>
              <a:gdLst/>
              <a:ahLst/>
              <a:cxnLst/>
              <a:rect l="l" t="t" r="r" b="b"/>
              <a:pathLst>
                <a:path w="1746504" h="278892">
                  <a:moveTo>
                    <a:pt x="45720" y="0"/>
                  </a:moveTo>
                  <a:lnTo>
                    <a:pt x="1746504" y="246888"/>
                  </a:lnTo>
                  <a:lnTo>
                    <a:pt x="1700784" y="278892"/>
                  </a:lnTo>
                  <a:lnTo>
                    <a:pt x="0" y="32004"/>
                  </a:lnTo>
                  <a:close/>
                </a:path>
              </a:pathLst>
            </a:custGeom>
            <a:solidFill>
              <a:srgbClr val="CDD6DC"/>
            </a:solidFill>
            <a:ln w="8255">
              <a:solidFill>
                <a:srgbClr val="4A616E"/>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99" name="输出特征通道 4 / side">
              <a:extLst>
                <a:ext uri="{FF2B5EF4-FFF2-40B4-BE49-F238E27FC236}">
                  <a16:creationId xmlns:a16="http://schemas.microsoft.com/office/drawing/2014/main" id="{E809E3CF-C976-67C7-9B17-6AD0FE89886D}"/>
                </a:ext>
              </a:extLst>
            </p:cNvPr>
            <p:cNvSpPr/>
            <p:nvPr/>
          </p:nvSpPr>
          <p:spPr>
            <a:xfrm>
              <a:off x="10309860" y="2898648"/>
              <a:ext cx="45720" cy="1165860"/>
            </a:xfrm>
            <a:custGeom>
              <a:avLst/>
              <a:gdLst/>
              <a:ahLst/>
              <a:cxnLst/>
              <a:rect l="l" t="t" r="r" b="b"/>
              <a:pathLst>
                <a:path w="45720" h="1165860">
                  <a:moveTo>
                    <a:pt x="0" y="32004"/>
                  </a:moveTo>
                  <a:lnTo>
                    <a:pt x="45720" y="0"/>
                  </a:lnTo>
                  <a:lnTo>
                    <a:pt x="45720" y="1133856"/>
                  </a:lnTo>
                  <a:lnTo>
                    <a:pt x="0" y="1165860"/>
                  </a:lnTo>
                  <a:close/>
                </a:path>
              </a:pathLst>
            </a:custGeom>
            <a:solidFill>
              <a:srgbClr val="A8B9C2"/>
            </a:solidFill>
            <a:ln w="8255">
              <a:solidFill>
                <a:srgbClr val="4A616E"/>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00" name="输出特征通道 4 / face">
              <a:extLst>
                <a:ext uri="{FF2B5EF4-FFF2-40B4-BE49-F238E27FC236}">
                  <a16:creationId xmlns:a16="http://schemas.microsoft.com/office/drawing/2014/main" id="{88D30537-20A0-B357-FAED-A70B033A700A}"/>
                </a:ext>
              </a:extLst>
            </p:cNvPr>
            <p:cNvSpPr/>
            <p:nvPr/>
          </p:nvSpPr>
          <p:spPr>
            <a:xfrm>
              <a:off x="8609076" y="2683764"/>
              <a:ext cx="1700784" cy="1380744"/>
            </a:xfrm>
            <a:custGeom>
              <a:avLst/>
              <a:gdLst/>
              <a:ahLst/>
              <a:cxnLst/>
              <a:rect l="l" t="t" r="r" b="b"/>
              <a:pathLst>
                <a:path w="1700784" h="1380744">
                  <a:moveTo>
                    <a:pt x="0" y="0"/>
                  </a:moveTo>
                  <a:lnTo>
                    <a:pt x="1700784" y="246888"/>
                  </a:lnTo>
                  <a:lnTo>
                    <a:pt x="1700784" y="1380744"/>
                  </a:lnTo>
                  <a:lnTo>
                    <a:pt x="0" y="1133856"/>
                  </a:lnTo>
                  <a:close/>
                </a:path>
              </a:pathLst>
            </a:custGeom>
            <a:solidFill>
              <a:srgbClr val="D9E0E4"/>
            </a:solidFill>
            <a:ln w="10160">
              <a:solidFill>
                <a:srgbClr val="4A616E"/>
              </a:solidFill>
            </a:ln>
            <a:effectLst>
              <a:outerShdw blurRad="35000" dist="18000" dir="2700000" algn="ctr" rotWithShape="0">
                <a:srgbClr val="000000">
                  <a:alpha val="12000"/>
                </a:srgbClr>
              </a:outerShdw>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01" name="输出特征通道 4 / row 1 col 1">
              <a:extLst>
                <a:ext uri="{FF2B5EF4-FFF2-40B4-BE49-F238E27FC236}">
                  <a16:creationId xmlns:a16="http://schemas.microsoft.com/office/drawing/2014/main" id="{B92986E5-EF0B-8C77-05D6-2E2F4F3C2C37}"/>
                </a:ext>
              </a:extLst>
            </p:cNvPr>
            <p:cNvSpPr/>
            <p:nvPr/>
          </p:nvSpPr>
          <p:spPr>
            <a:xfrm>
              <a:off x="8609076" y="2683764"/>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DBE2E6"/>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02" name="输出特征通道 4 / row 1 col 2">
              <a:extLst>
                <a:ext uri="{FF2B5EF4-FFF2-40B4-BE49-F238E27FC236}">
                  <a16:creationId xmlns:a16="http://schemas.microsoft.com/office/drawing/2014/main" id="{D7EB0DC4-7B25-8C92-DBF1-8869C0FF100E}"/>
                </a:ext>
              </a:extLst>
            </p:cNvPr>
            <p:cNvSpPr/>
            <p:nvPr/>
          </p:nvSpPr>
          <p:spPr>
            <a:xfrm>
              <a:off x="8892540" y="2724912"/>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D8E0E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03" name="输出特征通道 4 / row 1 col 3">
              <a:extLst>
                <a:ext uri="{FF2B5EF4-FFF2-40B4-BE49-F238E27FC236}">
                  <a16:creationId xmlns:a16="http://schemas.microsoft.com/office/drawing/2014/main" id="{9A2CCD7F-DC3D-65CB-006C-F16B6487699D}"/>
                </a:ext>
              </a:extLst>
            </p:cNvPr>
            <p:cNvSpPr/>
            <p:nvPr/>
          </p:nvSpPr>
          <p:spPr>
            <a:xfrm>
              <a:off x="9176004" y="2766060"/>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C9D3D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04" name="输出特征通道 4 / row 1 col 4">
              <a:extLst>
                <a:ext uri="{FF2B5EF4-FFF2-40B4-BE49-F238E27FC236}">
                  <a16:creationId xmlns:a16="http://schemas.microsoft.com/office/drawing/2014/main" id="{87EEDFC9-693C-7233-5B2A-22B0B8C9BC99}"/>
                </a:ext>
              </a:extLst>
            </p:cNvPr>
            <p:cNvSpPr/>
            <p:nvPr/>
          </p:nvSpPr>
          <p:spPr>
            <a:xfrm>
              <a:off x="9459468" y="2807208"/>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BAC7C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05" name="输出特征通道 4 / row 1 col 5">
              <a:extLst>
                <a:ext uri="{FF2B5EF4-FFF2-40B4-BE49-F238E27FC236}">
                  <a16:creationId xmlns:a16="http://schemas.microsoft.com/office/drawing/2014/main" id="{90A83857-9BC5-39F4-4802-6332381E740E}"/>
                </a:ext>
              </a:extLst>
            </p:cNvPr>
            <p:cNvSpPr/>
            <p:nvPr/>
          </p:nvSpPr>
          <p:spPr>
            <a:xfrm>
              <a:off x="9742932" y="2848356"/>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ABBBC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06" name="输出特征通道 4 / row 1 col 6">
              <a:extLst>
                <a:ext uri="{FF2B5EF4-FFF2-40B4-BE49-F238E27FC236}">
                  <a16:creationId xmlns:a16="http://schemas.microsoft.com/office/drawing/2014/main" id="{196BDDDF-F028-61BB-FCE5-C050AA28C005}"/>
                </a:ext>
              </a:extLst>
            </p:cNvPr>
            <p:cNvSpPr/>
            <p:nvPr/>
          </p:nvSpPr>
          <p:spPr>
            <a:xfrm>
              <a:off x="10026396" y="2889504"/>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9BAFB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07" name="输出特征通道 4 / row 2 col 1">
              <a:extLst>
                <a:ext uri="{FF2B5EF4-FFF2-40B4-BE49-F238E27FC236}">
                  <a16:creationId xmlns:a16="http://schemas.microsoft.com/office/drawing/2014/main" id="{9B643D49-4752-486B-56BE-FC6C2E5457A6}"/>
                </a:ext>
              </a:extLst>
            </p:cNvPr>
            <p:cNvSpPr/>
            <p:nvPr/>
          </p:nvSpPr>
          <p:spPr>
            <a:xfrm>
              <a:off x="8609076" y="2967228"/>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D8E0E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08" name="输出特征通道 4 / row 2 col 2">
              <a:extLst>
                <a:ext uri="{FF2B5EF4-FFF2-40B4-BE49-F238E27FC236}">
                  <a16:creationId xmlns:a16="http://schemas.microsoft.com/office/drawing/2014/main" id="{A95F074F-D2FC-0D0A-1232-9C2D42BF7682}"/>
                </a:ext>
              </a:extLst>
            </p:cNvPr>
            <p:cNvSpPr/>
            <p:nvPr/>
          </p:nvSpPr>
          <p:spPr>
            <a:xfrm>
              <a:off x="8892540" y="3008376"/>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C9D3D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09" name="输出特征通道 4 / row 2 col 3">
              <a:extLst>
                <a:ext uri="{FF2B5EF4-FFF2-40B4-BE49-F238E27FC236}">
                  <a16:creationId xmlns:a16="http://schemas.microsoft.com/office/drawing/2014/main" id="{2728BCF8-52E6-764E-5F6B-DBAC01671041}"/>
                </a:ext>
              </a:extLst>
            </p:cNvPr>
            <p:cNvSpPr/>
            <p:nvPr/>
          </p:nvSpPr>
          <p:spPr>
            <a:xfrm>
              <a:off x="9176004" y="3049524"/>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BAC7C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10" name="输出特征通道 4 / row 2 col 4">
              <a:extLst>
                <a:ext uri="{FF2B5EF4-FFF2-40B4-BE49-F238E27FC236}">
                  <a16:creationId xmlns:a16="http://schemas.microsoft.com/office/drawing/2014/main" id="{825DD13B-2171-8411-BD56-3E5E298529FD}"/>
                </a:ext>
              </a:extLst>
            </p:cNvPr>
            <p:cNvSpPr/>
            <p:nvPr/>
          </p:nvSpPr>
          <p:spPr>
            <a:xfrm>
              <a:off x="9459468" y="3090672"/>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ABBBC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11" name="输出特征通道 4 / row 2 col 5">
              <a:extLst>
                <a:ext uri="{FF2B5EF4-FFF2-40B4-BE49-F238E27FC236}">
                  <a16:creationId xmlns:a16="http://schemas.microsoft.com/office/drawing/2014/main" id="{4581D8EC-7657-1F9B-8B86-9B6A8D4A8B1C}"/>
                </a:ext>
              </a:extLst>
            </p:cNvPr>
            <p:cNvSpPr/>
            <p:nvPr/>
          </p:nvSpPr>
          <p:spPr>
            <a:xfrm>
              <a:off x="9742932" y="3131820"/>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9BAFB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12" name="输出特征通道 4 / row 2 col 6">
              <a:extLst>
                <a:ext uri="{FF2B5EF4-FFF2-40B4-BE49-F238E27FC236}">
                  <a16:creationId xmlns:a16="http://schemas.microsoft.com/office/drawing/2014/main" id="{5A312148-3CD8-D9E3-057E-32A8A41435CF}"/>
                </a:ext>
              </a:extLst>
            </p:cNvPr>
            <p:cNvSpPr/>
            <p:nvPr/>
          </p:nvSpPr>
          <p:spPr>
            <a:xfrm>
              <a:off x="10026396" y="3172968"/>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8CA2A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13" name="输出特征通道 4 / row 3 col 1">
              <a:extLst>
                <a:ext uri="{FF2B5EF4-FFF2-40B4-BE49-F238E27FC236}">
                  <a16:creationId xmlns:a16="http://schemas.microsoft.com/office/drawing/2014/main" id="{AFDD3E6F-FE0F-5D4A-79BF-09FD0C9EF247}"/>
                </a:ext>
              </a:extLst>
            </p:cNvPr>
            <p:cNvSpPr/>
            <p:nvPr/>
          </p:nvSpPr>
          <p:spPr>
            <a:xfrm>
              <a:off x="8609076" y="3250692"/>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C9D3D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14" name="输出特征通道 4 / row 3 col 2">
              <a:extLst>
                <a:ext uri="{FF2B5EF4-FFF2-40B4-BE49-F238E27FC236}">
                  <a16:creationId xmlns:a16="http://schemas.microsoft.com/office/drawing/2014/main" id="{D93F96C0-4F5B-528F-5057-8F32126522E0}"/>
                </a:ext>
              </a:extLst>
            </p:cNvPr>
            <p:cNvSpPr/>
            <p:nvPr/>
          </p:nvSpPr>
          <p:spPr>
            <a:xfrm>
              <a:off x="8892540" y="3291840"/>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BAC7C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15" name="输出特征通道 4 / row 3 col 3">
              <a:extLst>
                <a:ext uri="{FF2B5EF4-FFF2-40B4-BE49-F238E27FC236}">
                  <a16:creationId xmlns:a16="http://schemas.microsoft.com/office/drawing/2014/main" id="{763F4003-6454-6F0A-8135-D3ADECFA4846}"/>
                </a:ext>
              </a:extLst>
            </p:cNvPr>
            <p:cNvSpPr/>
            <p:nvPr/>
          </p:nvSpPr>
          <p:spPr>
            <a:xfrm>
              <a:off x="9176004" y="3332988"/>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ABBBC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16" name="输出特征通道 4 / row 3 col 4">
              <a:extLst>
                <a:ext uri="{FF2B5EF4-FFF2-40B4-BE49-F238E27FC236}">
                  <a16:creationId xmlns:a16="http://schemas.microsoft.com/office/drawing/2014/main" id="{BA27A50D-9913-71B8-BD0C-F76CD452595D}"/>
                </a:ext>
              </a:extLst>
            </p:cNvPr>
            <p:cNvSpPr/>
            <p:nvPr/>
          </p:nvSpPr>
          <p:spPr>
            <a:xfrm>
              <a:off x="9459468" y="3374136"/>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9BAFB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17" name="输出特征通道 4 / row 3 col 5">
              <a:extLst>
                <a:ext uri="{FF2B5EF4-FFF2-40B4-BE49-F238E27FC236}">
                  <a16:creationId xmlns:a16="http://schemas.microsoft.com/office/drawing/2014/main" id="{3A767A23-9D78-DAD6-4947-56ADBB35B50E}"/>
                </a:ext>
              </a:extLst>
            </p:cNvPr>
            <p:cNvSpPr/>
            <p:nvPr/>
          </p:nvSpPr>
          <p:spPr>
            <a:xfrm>
              <a:off x="9742932" y="3415284"/>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8CA2A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18" name="输出特征通道 4 / row 3 col 6">
              <a:extLst>
                <a:ext uri="{FF2B5EF4-FFF2-40B4-BE49-F238E27FC236}">
                  <a16:creationId xmlns:a16="http://schemas.microsoft.com/office/drawing/2014/main" id="{A2565AD3-A2E6-671B-EF21-D7E14F2A9DBF}"/>
                </a:ext>
              </a:extLst>
            </p:cNvPr>
            <p:cNvSpPr/>
            <p:nvPr/>
          </p:nvSpPr>
          <p:spPr>
            <a:xfrm>
              <a:off x="10026396" y="3456432"/>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7D96A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19" name="输出特征通道 4 / row 4 col 1">
              <a:extLst>
                <a:ext uri="{FF2B5EF4-FFF2-40B4-BE49-F238E27FC236}">
                  <a16:creationId xmlns:a16="http://schemas.microsoft.com/office/drawing/2014/main" id="{402999FC-11DF-62BB-E2EB-4B592572E5F6}"/>
                </a:ext>
              </a:extLst>
            </p:cNvPr>
            <p:cNvSpPr/>
            <p:nvPr/>
          </p:nvSpPr>
          <p:spPr>
            <a:xfrm>
              <a:off x="8609076" y="3534156"/>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BAC7C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20" name="输出特征通道 4 / row 4 col 2">
              <a:extLst>
                <a:ext uri="{FF2B5EF4-FFF2-40B4-BE49-F238E27FC236}">
                  <a16:creationId xmlns:a16="http://schemas.microsoft.com/office/drawing/2014/main" id="{2DEBF26F-4A50-23CF-6442-4BC350D0CE57}"/>
                </a:ext>
              </a:extLst>
            </p:cNvPr>
            <p:cNvSpPr/>
            <p:nvPr/>
          </p:nvSpPr>
          <p:spPr>
            <a:xfrm>
              <a:off x="8892540" y="3575304"/>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ABBBC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21" name="输出特征通道 4 / row 4 col 3">
              <a:extLst>
                <a:ext uri="{FF2B5EF4-FFF2-40B4-BE49-F238E27FC236}">
                  <a16:creationId xmlns:a16="http://schemas.microsoft.com/office/drawing/2014/main" id="{6C8049ED-2B7C-44EC-8C4F-6FAAC494AD5A}"/>
                </a:ext>
              </a:extLst>
            </p:cNvPr>
            <p:cNvSpPr/>
            <p:nvPr/>
          </p:nvSpPr>
          <p:spPr>
            <a:xfrm>
              <a:off x="9176004" y="3616452"/>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9BAFB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22" name="输出特征通道 4 / row 4 col 4">
              <a:extLst>
                <a:ext uri="{FF2B5EF4-FFF2-40B4-BE49-F238E27FC236}">
                  <a16:creationId xmlns:a16="http://schemas.microsoft.com/office/drawing/2014/main" id="{1B44F0BB-DFFB-1653-C1D0-D7817B7A66F7}"/>
                </a:ext>
              </a:extLst>
            </p:cNvPr>
            <p:cNvSpPr/>
            <p:nvPr/>
          </p:nvSpPr>
          <p:spPr>
            <a:xfrm>
              <a:off x="9459468" y="3657600"/>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8CA2A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23" name="输出特征通道 4 / row 4 col 5">
              <a:extLst>
                <a:ext uri="{FF2B5EF4-FFF2-40B4-BE49-F238E27FC236}">
                  <a16:creationId xmlns:a16="http://schemas.microsoft.com/office/drawing/2014/main" id="{A8F1AF80-8F41-11E8-2A84-9BA9CD06737B}"/>
                </a:ext>
              </a:extLst>
            </p:cNvPr>
            <p:cNvSpPr/>
            <p:nvPr/>
          </p:nvSpPr>
          <p:spPr>
            <a:xfrm>
              <a:off x="9742932" y="3698748"/>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7D96A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24" name="输出特征通道 4 / row 4 col 6">
              <a:extLst>
                <a:ext uri="{FF2B5EF4-FFF2-40B4-BE49-F238E27FC236}">
                  <a16:creationId xmlns:a16="http://schemas.microsoft.com/office/drawing/2014/main" id="{D2F4C43D-2D06-035B-FF82-3D1AC686E3A5}"/>
                </a:ext>
              </a:extLst>
            </p:cNvPr>
            <p:cNvSpPr/>
            <p:nvPr/>
          </p:nvSpPr>
          <p:spPr>
            <a:xfrm>
              <a:off x="10026396" y="3739896"/>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748E9D"/>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625" name="Connector 604">
              <a:extLst>
                <a:ext uri="{FF2B5EF4-FFF2-40B4-BE49-F238E27FC236}">
                  <a16:creationId xmlns:a16="http://schemas.microsoft.com/office/drawing/2014/main" id="{02DAAA63-0D9F-9484-E69F-21B98521D1E3}"/>
                </a:ext>
              </a:extLst>
            </p:cNvPr>
            <p:cNvCxnSpPr/>
            <p:nvPr/>
          </p:nvCxnSpPr>
          <p:spPr>
            <a:xfrm>
              <a:off x="8892540" y="2724912"/>
              <a:ext cx="0" cy="1133856"/>
            </a:xfrm>
            <a:prstGeom prst="line">
              <a:avLst/>
            </a:prstGeom>
            <a:ln w="4826">
              <a:solidFill>
                <a:srgbClr val="C5CCD1"/>
              </a:solidFill>
            </a:ln>
            <a:effectLst/>
          </p:spPr>
          <p:style>
            <a:lnRef idx="2">
              <a:schemeClr val="accent1"/>
            </a:lnRef>
            <a:fillRef idx="0">
              <a:schemeClr val="accent1"/>
            </a:fillRef>
            <a:effectRef idx="0">
              <a:schemeClr val="accent1"/>
            </a:effectRef>
            <a:fontRef idx="minor">
              <a:schemeClr val="tx1"/>
            </a:fontRef>
          </p:style>
        </p:cxnSp>
        <p:cxnSp>
          <p:nvCxnSpPr>
            <p:cNvPr id="626" name="Connector 605">
              <a:extLst>
                <a:ext uri="{FF2B5EF4-FFF2-40B4-BE49-F238E27FC236}">
                  <a16:creationId xmlns:a16="http://schemas.microsoft.com/office/drawing/2014/main" id="{1780468D-E991-1846-3CFF-B7394DD4A438}"/>
                </a:ext>
              </a:extLst>
            </p:cNvPr>
            <p:cNvCxnSpPr/>
            <p:nvPr/>
          </p:nvCxnSpPr>
          <p:spPr>
            <a:xfrm>
              <a:off x="9176004" y="2766060"/>
              <a:ext cx="0" cy="1133856"/>
            </a:xfrm>
            <a:prstGeom prst="line">
              <a:avLst/>
            </a:prstGeom>
            <a:ln w="4826">
              <a:solidFill>
                <a:srgbClr val="C5CCD1"/>
              </a:solidFill>
            </a:ln>
            <a:effectLst/>
          </p:spPr>
          <p:style>
            <a:lnRef idx="2">
              <a:schemeClr val="accent1"/>
            </a:lnRef>
            <a:fillRef idx="0">
              <a:schemeClr val="accent1"/>
            </a:fillRef>
            <a:effectRef idx="0">
              <a:schemeClr val="accent1"/>
            </a:effectRef>
            <a:fontRef idx="minor">
              <a:schemeClr val="tx1"/>
            </a:fontRef>
          </p:style>
        </p:cxnSp>
        <p:cxnSp>
          <p:nvCxnSpPr>
            <p:cNvPr id="627" name="Connector 606">
              <a:extLst>
                <a:ext uri="{FF2B5EF4-FFF2-40B4-BE49-F238E27FC236}">
                  <a16:creationId xmlns:a16="http://schemas.microsoft.com/office/drawing/2014/main" id="{B7CC02E6-440C-58E3-6B61-CE35D89E0109}"/>
                </a:ext>
              </a:extLst>
            </p:cNvPr>
            <p:cNvCxnSpPr/>
            <p:nvPr/>
          </p:nvCxnSpPr>
          <p:spPr>
            <a:xfrm>
              <a:off x="9459468" y="2807208"/>
              <a:ext cx="0" cy="1133856"/>
            </a:xfrm>
            <a:prstGeom prst="line">
              <a:avLst/>
            </a:prstGeom>
            <a:ln w="4826">
              <a:solidFill>
                <a:srgbClr val="C5CCD1"/>
              </a:solidFill>
            </a:ln>
            <a:effectLst/>
          </p:spPr>
          <p:style>
            <a:lnRef idx="2">
              <a:schemeClr val="accent1"/>
            </a:lnRef>
            <a:fillRef idx="0">
              <a:schemeClr val="accent1"/>
            </a:fillRef>
            <a:effectRef idx="0">
              <a:schemeClr val="accent1"/>
            </a:effectRef>
            <a:fontRef idx="minor">
              <a:schemeClr val="tx1"/>
            </a:fontRef>
          </p:style>
        </p:cxnSp>
        <p:cxnSp>
          <p:nvCxnSpPr>
            <p:cNvPr id="628" name="Connector 607">
              <a:extLst>
                <a:ext uri="{FF2B5EF4-FFF2-40B4-BE49-F238E27FC236}">
                  <a16:creationId xmlns:a16="http://schemas.microsoft.com/office/drawing/2014/main" id="{7788A101-61CB-7A5D-0107-C68CD3E092E4}"/>
                </a:ext>
              </a:extLst>
            </p:cNvPr>
            <p:cNvCxnSpPr/>
            <p:nvPr/>
          </p:nvCxnSpPr>
          <p:spPr>
            <a:xfrm>
              <a:off x="9742932" y="2848356"/>
              <a:ext cx="0" cy="1133856"/>
            </a:xfrm>
            <a:prstGeom prst="line">
              <a:avLst/>
            </a:prstGeom>
            <a:ln w="4826">
              <a:solidFill>
                <a:srgbClr val="C5CCD1"/>
              </a:solidFill>
            </a:ln>
            <a:effectLst/>
          </p:spPr>
          <p:style>
            <a:lnRef idx="2">
              <a:schemeClr val="accent1"/>
            </a:lnRef>
            <a:fillRef idx="0">
              <a:schemeClr val="accent1"/>
            </a:fillRef>
            <a:effectRef idx="0">
              <a:schemeClr val="accent1"/>
            </a:effectRef>
            <a:fontRef idx="minor">
              <a:schemeClr val="tx1"/>
            </a:fontRef>
          </p:style>
        </p:cxnSp>
        <p:cxnSp>
          <p:nvCxnSpPr>
            <p:cNvPr id="629" name="Connector 608">
              <a:extLst>
                <a:ext uri="{FF2B5EF4-FFF2-40B4-BE49-F238E27FC236}">
                  <a16:creationId xmlns:a16="http://schemas.microsoft.com/office/drawing/2014/main" id="{DA387618-13C4-D578-5500-62A63548F6F7}"/>
                </a:ext>
              </a:extLst>
            </p:cNvPr>
            <p:cNvCxnSpPr/>
            <p:nvPr/>
          </p:nvCxnSpPr>
          <p:spPr>
            <a:xfrm>
              <a:off x="10026396" y="2889504"/>
              <a:ext cx="0" cy="1133856"/>
            </a:xfrm>
            <a:prstGeom prst="line">
              <a:avLst/>
            </a:prstGeom>
            <a:ln w="4826">
              <a:solidFill>
                <a:srgbClr val="C5CCD1"/>
              </a:solidFill>
            </a:ln>
            <a:effectLst/>
          </p:spPr>
          <p:style>
            <a:lnRef idx="2">
              <a:schemeClr val="accent1"/>
            </a:lnRef>
            <a:fillRef idx="0">
              <a:schemeClr val="accent1"/>
            </a:fillRef>
            <a:effectRef idx="0">
              <a:schemeClr val="accent1"/>
            </a:effectRef>
            <a:fontRef idx="minor">
              <a:schemeClr val="tx1"/>
            </a:fontRef>
          </p:style>
        </p:cxnSp>
        <p:cxnSp>
          <p:nvCxnSpPr>
            <p:cNvPr id="630" name="Connector 609">
              <a:extLst>
                <a:ext uri="{FF2B5EF4-FFF2-40B4-BE49-F238E27FC236}">
                  <a16:creationId xmlns:a16="http://schemas.microsoft.com/office/drawing/2014/main" id="{A71E1E30-DB55-4E6E-C5CC-C4D1A51926A3}"/>
                </a:ext>
              </a:extLst>
            </p:cNvPr>
            <p:cNvCxnSpPr/>
            <p:nvPr/>
          </p:nvCxnSpPr>
          <p:spPr>
            <a:xfrm>
              <a:off x="8609076" y="2967228"/>
              <a:ext cx="1700784" cy="246888"/>
            </a:xfrm>
            <a:prstGeom prst="line">
              <a:avLst/>
            </a:prstGeom>
            <a:ln w="4826">
              <a:solidFill>
                <a:srgbClr val="C5CCD1"/>
              </a:solidFill>
            </a:ln>
            <a:effectLst/>
          </p:spPr>
          <p:style>
            <a:lnRef idx="2">
              <a:schemeClr val="accent1"/>
            </a:lnRef>
            <a:fillRef idx="0">
              <a:schemeClr val="accent1"/>
            </a:fillRef>
            <a:effectRef idx="0">
              <a:schemeClr val="accent1"/>
            </a:effectRef>
            <a:fontRef idx="minor">
              <a:schemeClr val="tx1"/>
            </a:fontRef>
          </p:style>
        </p:cxnSp>
        <p:cxnSp>
          <p:nvCxnSpPr>
            <p:cNvPr id="631" name="Connector 610">
              <a:extLst>
                <a:ext uri="{FF2B5EF4-FFF2-40B4-BE49-F238E27FC236}">
                  <a16:creationId xmlns:a16="http://schemas.microsoft.com/office/drawing/2014/main" id="{7605088B-0736-26B5-DDC2-6C176B385758}"/>
                </a:ext>
              </a:extLst>
            </p:cNvPr>
            <p:cNvCxnSpPr/>
            <p:nvPr/>
          </p:nvCxnSpPr>
          <p:spPr>
            <a:xfrm>
              <a:off x="8609076" y="3250692"/>
              <a:ext cx="1700784" cy="246888"/>
            </a:xfrm>
            <a:prstGeom prst="line">
              <a:avLst/>
            </a:prstGeom>
            <a:ln w="4826">
              <a:solidFill>
                <a:srgbClr val="C5CCD1"/>
              </a:solidFill>
            </a:ln>
            <a:effectLst/>
          </p:spPr>
          <p:style>
            <a:lnRef idx="2">
              <a:schemeClr val="accent1"/>
            </a:lnRef>
            <a:fillRef idx="0">
              <a:schemeClr val="accent1"/>
            </a:fillRef>
            <a:effectRef idx="0">
              <a:schemeClr val="accent1"/>
            </a:effectRef>
            <a:fontRef idx="minor">
              <a:schemeClr val="tx1"/>
            </a:fontRef>
          </p:style>
        </p:cxnSp>
        <p:cxnSp>
          <p:nvCxnSpPr>
            <p:cNvPr id="632" name="Connector 611">
              <a:extLst>
                <a:ext uri="{FF2B5EF4-FFF2-40B4-BE49-F238E27FC236}">
                  <a16:creationId xmlns:a16="http://schemas.microsoft.com/office/drawing/2014/main" id="{2ABF31A9-DBE2-1C89-3857-E53EB76E4501}"/>
                </a:ext>
              </a:extLst>
            </p:cNvPr>
            <p:cNvCxnSpPr/>
            <p:nvPr/>
          </p:nvCxnSpPr>
          <p:spPr>
            <a:xfrm>
              <a:off x="8609076" y="3534156"/>
              <a:ext cx="1700784" cy="246888"/>
            </a:xfrm>
            <a:prstGeom prst="line">
              <a:avLst/>
            </a:prstGeom>
            <a:ln w="4826">
              <a:solidFill>
                <a:srgbClr val="C5CCD1"/>
              </a:solidFill>
            </a:ln>
            <a:effectLst/>
          </p:spPr>
          <p:style>
            <a:lnRef idx="2">
              <a:schemeClr val="accent1"/>
            </a:lnRef>
            <a:fillRef idx="0">
              <a:schemeClr val="accent1"/>
            </a:fillRef>
            <a:effectRef idx="0">
              <a:schemeClr val="accent1"/>
            </a:effectRef>
            <a:fontRef idx="minor">
              <a:schemeClr val="tx1"/>
            </a:fontRef>
          </p:style>
        </p:cxnSp>
        <p:cxnSp>
          <p:nvCxnSpPr>
            <p:cNvPr id="633" name="Connector 612">
              <a:extLst>
                <a:ext uri="{FF2B5EF4-FFF2-40B4-BE49-F238E27FC236}">
                  <a16:creationId xmlns:a16="http://schemas.microsoft.com/office/drawing/2014/main" id="{B1A217BE-96DF-2283-95A5-9FE3A35B69E8}"/>
                </a:ext>
              </a:extLst>
            </p:cNvPr>
            <p:cNvCxnSpPr/>
            <p:nvPr/>
          </p:nvCxnSpPr>
          <p:spPr>
            <a:xfrm>
              <a:off x="8609076" y="2683764"/>
              <a:ext cx="1700784" cy="246888"/>
            </a:xfrm>
            <a:prstGeom prst="line">
              <a:avLst/>
            </a:prstGeom>
            <a:ln w="11430">
              <a:solidFill>
                <a:srgbClr val="4A616E"/>
              </a:solidFill>
            </a:ln>
            <a:effectLst/>
          </p:spPr>
          <p:style>
            <a:lnRef idx="2">
              <a:schemeClr val="accent1"/>
            </a:lnRef>
            <a:fillRef idx="0">
              <a:schemeClr val="accent1"/>
            </a:fillRef>
            <a:effectRef idx="0">
              <a:schemeClr val="accent1"/>
            </a:effectRef>
            <a:fontRef idx="minor">
              <a:schemeClr val="tx1"/>
            </a:fontRef>
          </p:style>
        </p:cxnSp>
        <p:cxnSp>
          <p:nvCxnSpPr>
            <p:cNvPr id="634" name="Connector 613">
              <a:extLst>
                <a:ext uri="{FF2B5EF4-FFF2-40B4-BE49-F238E27FC236}">
                  <a16:creationId xmlns:a16="http://schemas.microsoft.com/office/drawing/2014/main" id="{846A44C0-87D9-EEF5-FBFE-1EFCDD2E5C88}"/>
                </a:ext>
              </a:extLst>
            </p:cNvPr>
            <p:cNvCxnSpPr/>
            <p:nvPr/>
          </p:nvCxnSpPr>
          <p:spPr>
            <a:xfrm>
              <a:off x="10309860" y="2930652"/>
              <a:ext cx="0" cy="1133856"/>
            </a:xfrm>
            <a:prstGeom prst="line">
              <a:avLst/>
            </a:prstGeom>
            <a:ln w="11430">
              <a:solidFill>
                <a:srgbClr val="4A616E"/>
              </a:solidFill>
            </a:ln>
            <a:effectLst/>
          </p:spPr>
          <p:style>
            <a:lnRef idx="2">
              <a:schemeClr val="accent1"/>
            </a:lnRef>
            <a:fillRef idx="0">
              <a:schemeClr val="accent1"/>
            </a:fillRef>
            <a:effectRef idx="0">
              <a:schemeClr val="accent1"/>
            </a:effectRef>
            <a:fontRef idx="minor">
              <a:schemeClr val="tx1"/>
            </a:fontRef>
          </p:style>
        </p:cxnSp>
        <p:cxnSp>
          <p:nvCxnSpPr>
            <p:cNvPr id="635" name="Connector 614">
              <a:extLst>
                <a:ext uri="{FF2B5EF4-FFF2-40B4-BE49-F238E27FC236}">
                  <a16:creationId xmlns:a16="http://schemas.microsoft.com/office/drawing/2014/main" id="{A3E5EB80-2EA0-6DE3-729E-7E16B8C23E0B}"/>
                </a:ext>
              </a:extLst>
            </p:cNvPr>
            <p:cNvCxnSpPr/>
            <p:nvPr/>
          </p:nvCxnSpPr>
          <p:spPr>
            <a:xfrm flipH="1" flipV="1">
              <a:off x="8609076" y="3817620"/>
              <a:ext cx="1700784" cy="246888"/>
            </a:xfrm>
            <a:prstGeom prst="line">
              <a:avLst/>
            </a:prstGeom>
            <a:ln w="11430">
              <a:solidFill>
                <a:srgbClr val="4A616E"/>
              </a:solidFill>
            </a:ln>
            <a:effectLst/>
          </p:spPr>
          <p:style>
            <a:lnRef idx="2">
              <a:schemeClr val="accent1"/>
            </a:lnRef>
            <a:fillRef idx="0">
              <a:schemeClr val="accent1"/>
            </a:fillRef>
            <a:effectRef idx="0">
              <a:schemeClr val="accent1"/>
            </a:effectRef>
            <a:fontRef idx="minor">
              <a:schemeClr val="tx1"/>
            </a:fontRef>
          </p:style>
        </p:cxnSp>
        <p:cxnSp>
          <p:nvCxnSpPr>
            <p:cNvPr id="636" name="Connector 615">
              <a:extLst>
                <a:ext uri="{FF2B5EF4-FFF2-40B4-BE49-F238E27FC236}">
                  <a16:creationId xmlns:a16="http://schemas.microsoft.com/office/drawing/2014/main" id="{4A5E7679-F19C-3815-2C82-F9832FCEF14F}"/>
                </a:ext>
              </a:extLst>
            </p:cNvPr>
            <p:cNvCxnSpPr/>
            <p:nvPr/>
          </p:nvCxnSpPr>
          <p:spPr>
            <a:xfrm flipV="1">
              <a:off x="8609076" y="2683764"/>
              <a:ext cx="0" cy="1133856"/>
            </a:xfrm>
            <a:prstGeom prst="line">
              <a:avLst/>
            </a:prstGeom>
            <a:ln w="11430">
              <a:solidFill>
                <a:srgbClr val="4A616E"/>
              </a:solidFill>
            </a:ln>
            <a:effectLst/>
          </p:spPr>
          <p:style>
            <a:lnRef idx="2">
              <a:schemeClr val="accent1"/>
            </a:lnRef>
            <a:fillRef idx="0">
              <a:schemeClr val="accent1"/>
            </a:fillRef>
            <a:effectRef idx="0">
              <a:schemeClr val="accent1"/>
            </a:effectRef>
            <a:fontRef idx="minor">
              <a:schemeClr val="tx1"/>
            </a:fontRef>
          </p:style>
        </p:cxnSp>
        <p:sp>
          <p:nvSpPr>
            <p:cNvPr id="637" name="输出特征通道 3 / top">
              <a:extLst>
                <a:ext uri="{FF2B5EF4-FFF2-40B4-BE49-F238E27FC236}">
                  <a16:creationId xmlns:a16="http://schemas.microsoft.com/office/drawing/2014/main" id="{90410415-57E7-280A-82CC-47EBEB822792}"/>
                </a:ext>
              </a:extLst>
            </p:cNvPr>
            <p:cNvSpPr/>
            <p:nvPr/>
          </p:nvSpPr>
          <p:spPr>
            <a:xfrm>
              <a:off x="8394192" y="2820924"/>
              <a:ext cx="1746504" cy="278892"/>
            </a:xfrm>
            <a:custGeom>
              <a:avLst/>
              <a:gdLst/>
              <a:ahLst/>
              <a:cxnLst/>
              <a:rect l="l" t="t" r="r" b="b"/>
              <a:pathLst>
                <a:path w="1746504" h="278892">
                  <a:moveTo>
                    <a:pt x="45720" y="0"/>
                  </a:moveTo>
                  <a:lnTo>
                    <a:pt x="1746504" y="246888"/>
                  </a:lnTo>
                  <a:lnTo>
                    <a:pt x="1700784" y="278892"/>
                  </a:lnTo>
                  <a:lnTo>
                    <a:pt x="0" y="32004"/>
                  </a:lnTo>
                  <a:close/>
                </a:path>
              </a:pathLst>
            </a:custGeom>
            <a:solidFill>
              <a:srgbClr val="D4DACE"/>
            </a:solidFill>
            <a:ln w="8255">
              <a:solidFill>
                <a:srgbClr val="5B6A4C"/>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38" name="输出特征通道 3 / side">
              <a:extLst>
                <a:ext uri="{FF2B5EF4-FFF2-40B4-BE49-F238E27FC236}">
                  <a16:creationId xmlns:a16="http://schemas.microsoft.com/office/drawing/2014/main" id="{F9E40ABD-4F0E-D20A-0D9D-9A428DB94DE2}"/>
                </a:ext>
              </a:extLst>
            </p:cNvPr>
            <p:cNvSpPr/>
            <p:nvPr/>
          </p:nvSpPr>
          <p:spPr>
            <a:xfrm>
              <a:off x="10094976" y="3067812"/>
              <a:ext cx="45720" cy="1165860"/>
            </a:xfrm>
            <a:custGeom>
              <a:avLst/>
              <a:gdLst/>
              <a:ahLst/>
              <a:cxnLst/>
              <a:rect l="l" t="t" r="r" b="b"/>
              <a:pathLst>
                <a:path w="45720" h="1165860">
                  <a:moveTo>
                    <a:pt x="0" y="32004"/>
                  </a:moveTo>
                  <a:lnTo>
                    <a:pt x="45720" y="0"/>
                  </a:lnTo>
                  <a:lnTo>
                    <a:pt x="45720" y="1133856"/>
                  </a:lnTo>
                  <a:lnTo>
                    <a:pt x="0" y="1165860"/>
                  </a:lnTo>
                  <a:close/>
                </a:path>
              </a:pathLst>
            </a:custGeom>
            <a:solidFill>
              <a:srgbClr val="B5C0AA"/>
            </a:solidFill>
            <a:ln w="8255">
              <a:solidFill>
                <a:srgbClr val="5B6A4C"/>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39" name="输出特征通道 3 / face">
              <a:extLst>
                <a:ext uri="{FF2B5EF4-FFF2-40B4-BE49-F238E27FC236}">
                  <a16:creationId xmlns:a16="http://schemas.microsoft.com/office/drawing/2014/main" id="{0310AF43-CF78-FC01-9A28-12BA5A7A843F}"/>
                </a:ext>
              </a:extLst>
            </p:cNvPr>
            <p:cNvSpPr/>
            <p:nvPr/>
          </p:nvSpPr>
          <p:spPr>
            <a:xfrm>
              <a:off x="8394192" y="2852928"/>
              <a:ext cx="1700784" cy="1380744"/>
            </a:xfrm>
            <a:custGeom>
              <a:avLst/>
              <a:gdLst/>
              <a:ahLst/>
              <a:cxnLst/>
              <a:rect l="l" t="t" r="r" b="b"/>
              <a:pathLst>
                <a:path w="1700784" h="1380744">
                  <a:moveTo>
                    <a:pt x="0" y="0"/>
                  </a:moveTo>
                  <a:lnTo>
                    <a:pt x="1700784" y="246888"/>
                  </a:lnTo>
                  <a:lnTo>
                    <a:pt x="1700784" y="1380744"/>
                  </a:lnTo>
                  <a:lnTo>
                    <a:pt x="0" y="1133856"/>
                  </a:lnTo>
                  <a:close/>
                </a:path>
              </a:pathLst>
            </a:custGeom>
            <a:solidFill>
              <a:srgbClr val="DEE3D9"/>
            </a:solidFill>
            <a:ln w="10160">
              <a:solidFill>
                <a:srgbClr val="5B6A4C"/>
              </a:solidFill>
            </a:ln>
            <a:effectLst>
              <a:outerShdw blurRad="35000" dist="18000" dir="2700000" algn="ctr" rotWithShape="0">
                <a:srgbClr val="000000">
                  <a:alpha val="12000"/>
                </a:srgbClr>
              </a:outerShdw>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40" name="输出特征通道 3 / row 1 col 1">
              <a:extLst>
                <a:ext uri="{FF2B5EF4-FFF2-40B4-BE49-F238E27FC236}">
                  <a16:creationId xmlns:a16="http://schemas.microsoft.com/office/drawing/2014/main" id="{928BA7E4-FB2C-8E37-CAE3-3DF013C0938B}"/>
                </a:ext>
              </a:extLst>
            </p:cNvPr>
            <p:cNvSpPr/>
            <p:nvPr/>
          </p:nvSpPr>
          <p:spPr>
            <a:xfrm>
              <a:off x="8394192" y="2852928"/>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D8DED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41" name="输出特征通道 3 / row 1 col 2">
              <a:extLst>
                <a:ext uri="{FF2B5EF4-FFF2-40B4-BE49-F238E27FC236}">
                  <a16:creationId xmlns:a16="http://schemas.microsoft.com/office/drawing/2014/main" id="{1FBFBC6D-9148-B111-8FBB-44D208703985}"/>
                </a:ext>
              </a:extLst>
            </p:cNvPr>
            <p:cNvSpPr/>
            <p:nvPr/>
          </p:nvSpPr>
          <p:spPr>
            <a:xfrm>
              <a:off x="8677656" y="2894076"/>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D8DED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42" name="输出特征通道 3 / row 1 col 3">
              <a:extLst>
                <a:ext uri="{FF2B5EF4-FFF2-40B4-BE49-F238E27FC236}">
                  <a16:creationId xmlns:a16="http://schemas.microsoft.com/office/drawing/2014/main" id="{7C7CDB33-3DA3-C993-C3F8-B5BBDDA2E3C9}"/>
                </a:ext>
              </a:extLst>
            </p:cNvPr>
            <p:cNvSpPr/>
            <p:nvPr/>
          </p:nvSpPr>
          <p:spPr>
            <a:xfrm>
              <a:off x="8961120" y="2935224"/>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D8DED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43" name="输出特征通道 3 / row 1 col 4">
              <a:extLst>
                <a:ext uri="{FF2B5EF4-FFF2-40B4-BE49-F238E27FC236}">
                  <a16:creationId xmlns:a16="http://schemas.microsoft.com/office/drawing/2014/main" id="{56558EA9-1A14-E523-1A9F-8293592F916F}"/>
                </a:ext>
              </a:extLst>
            </p:cNvPr>
            <p:cNvSpPr/>
            <p:nvPr/>
          </p:nvSpPr>
          <p:spPr>
            <a:xfrm>
              <a:off x="9244584" y="2976372"/>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D8DED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44" name="输出特征通道 3 / row 1 col 5">
              <a:extLst>
                <a:ext uri="{FF2B5EF4-FFF2-40B4-BE49-F238E27FC236}">
                  <a16:creationId xmlns:a16="http://schemas.microsoft.com/office/drawing/2014/main" id="{11486F64-4B5B-D8AA-C538-FCCD7ABF9A4C}"/>
                </a:ext>
              </a:extLst>
            </p:cNvPr>
            <p:cNvSpPr/>
            <p:nvPr/>
          </p:nvSpPr>
          <p:spPr>
            <a:xfrm>
              <a:off x="9528048" y="3017520"/>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D8DED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45" name="输出特征通道 3 / row 1 col 6">
              <a:extLst>
                <a:ext uri="{FF2B5EF4-FFF2-40B4-BE49-F238E27FC236}">
                  <a16:creationId xmlns:a16="http://schemas.microsoft.com/office/drawing/2014/main" id="{7FD6B697-9915-849E-13F3-79C3D3989ED8}"/>
                </a:ext>
              </a:extLst>
            </p:cNvPr>
            <p:cNvSpPr/>
            <p:nvPr/>
          </p:nvSpPr>
          <p:spPr>
            <a:xfrm>
              <a:off x="9811512" y="3058668"/>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D8DED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46" name="输出特征通道 3 / row 2 col 1">
              <a:extLst>
                <a:ext uri="{FF2B5EF4-FFF2-40B4-BE49-F238E27FC236}">
                  <a16:creationId xmlns:a16="http://schemas.microsoft.com/office/drawing/2014/main" id="{A9F1CF13-0004-DA5D-84D5-4F229E337F84}"/>
                </a:ext>
              </a:extLst>
            </p:cNvPr>
            <p:cNvSpPr/>
            <p:nvPr/>
          </p:nvSpPr>
          <p:spPr>
            <a:xfrm>
              <a:off x="8394192" y="3136392"/>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889976"/>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47" name="输出特征通道 3 / row 2 col 2">
              <a:extLst>
                <a:ext uri="{FF2B5EF4-FFF2-40B4-BE49-F238E27FC236}">
                  <a16:creationId xmlns:a16="http://schemas.microsoft.com/office/drawing/2014/main" id="{8B243580-9158-FCE5-E11A-3A0CFDC957C4}"/>
                </a:ext>
              </a:extLst>
            </p:cNvPr>
            <p:cNvSpPr/>
            <p:nvPr/>
          </p:nvSpPr>
          <p:spPr>
            <a:xfrm>
              <a:off x="8677656" y="3177540"/>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889976"/>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48" name="输出特征通道 3 / row 2 col 3">
              <a:extLst>
                <a:ext uri="{FF2B5EF4-FFF2-40B4-BE49-F238E27FC236}">
                  <a16:creationId xmlns:a16="http://schemas.microsoft.com/office/drawing/2014/main" id="{45FFE80F-E062-BBE9-0ED3-26E8DD74BBF5}"/>
                </a:ext>
              </a:extLst>
            </p:cNvPr>
            <p:cNvSpPr/>
            <p:nvPr/>
          </p:nvSpPr>
          <p:spPr>
            <a:xfrm>
              <a:off x="8961120" y="3218688"/>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889976"/>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49" name="输出特征通道 3 / row 2 col 4">
              <a:extLst>
                <a:ext uri="{FF2B5EF4-FFF2-40B4-BE49-F238E27FC236}">
                  <a16:creationId xmlns:a16="http://schemas.microsoft.com/office/drawing/2014/main" id="{12E5F085-3A5A-7006-CE3E-D976E42C65B7}"/>
                </a:ext>
              </a:extLst>
            </p:cNvPr>
            <p:cNvSpPr/>
            <p:nvPr/>
          </p:nvSpPr>
          <p:spPr>
            <a:xfrm>
              <a:off x="9244584" y="3259836"/>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889976"/>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50" name="输出特征通道 3 / row 2 col 5">
              <a:extLst>
                <a:ext uri="{FF2B5EF4-FFF2-40B4-BE49-F238E27FC236}">
                  <a16:creationId xmlns:a16="http://schemas.microsoft.com/office/drawing/2014/main" id="{CBB2A9A9-041A-5B6C-5687-37B524E0A357}"/>
                </a:ext>
              </a:extLst>
            </p:cNvPr>
            <p:cNvSpPr/>
            <p:nvPr/>
          </p:nvSpPr>
          <p:spPr>
            <a:xfrm>
              <a:off x="9528048" y="3300984"/>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889976"/>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51" name="输出特征通道 3 / row 2 col 6">
              <a:extLst>
                <a:ext uri="{FF2B5EF4-FFF2-40B4-BE49-F238E27FC236}">
                  <a16:creationId xmlns:a16="http://schemas.microsoft.com/office/drawing/2014/main" id="{885566E1-5B97-BF7B-84C3-18DE44481C50}"/>
                </a:ext>
              </a:extLst>
            </p:cNvPr>
            <p:cNvSpPr/>
            <p:nvPr/>
          </p:nvSpPr>
          <p:spPr>
            <a:xfrm>
              <a:off x="9811512" y="3342132"/>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889976"/>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52" name="输出特征通道 3 / row 3 col 1">
              <a:extLst>
                <a:ext uri="{FF2B5EF4-FFF2-40B4-BE49-F238E27FC236}">
                  <a16:creationId xmlns:a16="http://schemas.microsoft.com/office/drawing/2014/main" id="{7AD7DD17-31C1-ED7A-8C35-3BF18A4BFD51}"/>
                </a:ext>
              </a:extLst>
            </p:cNvPr>
            <p:cNvSpPr/>
            <p:nvPr/>
          </p:nvSpPr>
          <p:spPr>
            <a:xfrm>
              <a:off x="8394192" y="3419856"/>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D8DED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53" name="输出特征通道 3 / row 3 col 2">
              <a:extLst>
                <a:ext uri="{FF2B5EF4-FFF2-40B4-BE49-F238E27FC236}">
                  <a16:creationId xmlns:a16="http://schemas.microsoft.com/office/drawing/2014/main" id="{0FD159BA-F731-AEEF-F3B0-5B5D99F7C2C5}"/>
                </a:ext>
              </a:extLst>
            </p:cNvPr>
            <p:cNvSpPr/>
            <p:nvPr/>
          </p:nvSpPr>
          <p:spPr>
            <a:xfrm>
              <a:off x="8677656" y="3461004"/>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D8DED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54" name="输出特征通道 3 / row 3 col 3">
              <a:extLst>
                <a:ext uri="{FF2B5EF4-FFF2-40B4-BE49-F238E27FC236}">
                  <a16:creationId xmlns:a16="http://schemas.microsoft.com/office/drawing/2014/main" id="{EE264FC9-7977-5901-0B77-9210D18567E8}"/>
                </a:ext>
              </a:extLst>
            </p:cNvPr>
            <p:cNvSpPr/>
            <p:nvPr/>
          </p:nvSpPr>
          <p:spPr>
            <a:xfrm>
              <a:off x="8961120" y="3502152"/>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D8DED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55" name="输出特征通道 3 / row 3 col 4">
              <a:extLst>
                <a:ext uri="{FF2B5EF4-FFF2-40B4-BE49-F238E27FC236}">
                  <a16:creationId xmlns:a16="http://schemas.microsoft.com/office/drawing/2014/main" id="{68462F9E-02CE-F8A2-1A36-63B600A7D23D}"/>
                </a:ext>
              </a:extLst>
            </p:cNvPr>
            <p:cNvSpPr/>
            <p:nvPr/>
          </p:nvSpPr>
          <p:spPr>
            <a:xfrm>
              <a:off x="9244584" y="3543300"/>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D8DED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56" name="输出特征通道 3 / row 3 col 5">
              <a:extLst>
                <a:ext uri="{FF2B5EF4-FFF2-40B4-BE49-F238E27FC236}">
                  <a16:creationId xmlns:a16="http://schemas.microsoft.com/office/drawing/2014/main" id="{03B0E7E4-82A6-5738-C038-141C9F5B3E91}"/>
                </a:ext>
              </a:extLst>
            </p:cNvPr>
            <p:cNvSpPr/>
            <p:nvPr/>
          </p:nvSpPr>
          <p:spPr>
            <a:xfrm>
              <a:off x="9528048" y="3584448"/>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D8DED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57" name="输出特征通道 3 / row 3 col 6">
              <a:extLst>
                <a:ext uri="{FF2B5EF4-FFF2-40B4-BE49-F238E27FC236}">
                  <a16:creationId xmlns:a16="http://schemas.microsoft.com/office/drawing/2014/main" id="{1DAECB1D-37CF-7D00-08E1-C3D5419126E7}"/>
                </a:ext>
              </a:extLst>
            </p:cNvPr>
            <p:cNvSpPr/>
            <p:nvPr/>
          </p:nvSpPr>
          <p:spPr>
            <a:xfrm>
              <a:off x="9811512" y="3625596"/>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D8DED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58" name="输出特征通道 3 / row 4 col 1">
              <a:extLst>
                <a:ext uri="{FF2B5EF4-FFF2-40B4-BE49-F238E27FC236}">
                  <a16:creationId xmlns:a16="http://schemas.microsoft.com/office/drawing/2014/main" id="{050616A7-ED02-D9E3-5486-EAA5E21C8343}"/>
                </a:ext>
              </a:extLst>
            </p:cNvPr>
            <p:cNvSpPr/>
            <p:nvPr/>
          </p:nvSpPr>
          <p:spPr>
            <a:xfrm>
              <a:off x="8394192" y="3703320"/>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D8DED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59" name="输出特征通道 3 / row 4 col 2">
              <a:extLst>
                <a:ext uri="{FF2B5EF4-FFF2-40B4-BE49-F238E27FC236}">
                  <a16:creationId xmlns:a16="http://schemas.microsoft.com/office/drawing/2014/main" id="{E9EE86D3-CD82-4E18-AA88-A24A965712FD}"/>
                </a:ext>
              </a:extLst>
            </p:cNvPr>
            <p:cNvSpPr/>
            <p:nvPr/>
          </p:nvSpPr>
          <p:spPr>
            <a:xfrm>
              <a:off x="8677656" y="3744468"/>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D8DED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60" name="输出特征通道 3 / row 4 col 3">
              <a:extLst>
                <a:ext uri="{FF2B5EF4-FFF2-40B4-BE49-F238E27FC236}">
                  <a16:creationId xmlns:a16="http://schemas.microsoft.com/office/drawing/2014/main" id="{B8FC755B-2CA2-A3DC-1E90-FD83D601B2EA}"/>
                </a:ext>
              </a:extLst>
            </p:cNvPr>
            <p:cNvSpPr/>
            <p:nvPr/>
          </p:nvSpPr>
          <p:spPr>
            <a:xfrm>
              <a:off x="8961120" y="3785616"/>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D8DED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61" name="输出特征通道 3 / row 4 col 4">
              <a:extLst>
                <a:ext uri="{FF2B5EF4-FFF2-40B4-BE49-F238E27FC236}">
                  <a16:creationId xmlns:a16="http://schemas.microsoft.com/office/drawing/2014/main" id="{4EA908CA-4D59-FD21-5041-AA3EDD3E4F03}"/>
                </a:ext>
              </a:extLst>
            </p:cNvPr>
            <p:cNvSpPr/>
            <p:nvPr/>
          </p:nvSpPr>
          <p:spPr>
            <a:xfrm>
              <a:off x="9244584" y="3826764"/>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D8DED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62" name="输出特征通道 3 / row 4 col 5">
              <a:extLst>
                <a:ext uri="{FF2B5EF4-FFF2-40B4-BE49-F238E27FC236}">
                  <a16:creationId xmlns:a16="http://schemas.microsoft.com/office/drawing/2014/main" id="{BA1A1E90-D5A3-600E-72B1-D58AF670DDF0}"/>
                </a:ext>
              </a:extLst>
            </p:cNvPr>
            <p:cNvSpPr/>
            <p:nvPr/>
          </p:nvSpPr>
          <p:spPr>
            <a:xfrm>
              <a:off x="9528048" y="3867912"/>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D8DED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63" name="输出特征通道 3 / row 4 col 6">
              <a:extLst>
                <a:ext uri="{FF2B5EF4-FFF2-40B4-BE49-F238E27FC236}">
                  <a16:creationId xmlns:a16="http://schemas.microsoft.com/office/drawing/2014/main" id="{FB89D9F7-CB79-81DF-EF35-E159D4176028}"/>
                </a:ext>
              </a:extLst>
            </p:cNvPr>
            <p:cNvSpPr/>
            <p:nvPr/>
          </p:nvSpPr>
          <p:spPr>
            <a:xfrm>
              <a:off x="9811512" y="3909060"/>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D8DED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664" name="Connector 643">
              <a:extLst>
                <a:ext uri="{FF2B5EF4-FFF2-40B4-BE49-F238E27FC236}">
                  <a16:creationId xmlns:a16="http://schemas.microsoft.com/office/drawing/2014/main" id="{CE4899B2-3E49-F8EB-E228-AECB45FD63B0}"/>
                </a:ext>
              </a:extLst>
            </p:cNvPr>
            <p:cNvCxnSpPr/>
            <p:nvPr/>
          </p:nvCxnSpPr>
          <p:spPr>
            <a:xfrm>
              <a:off x="8677656" y="2894076"/>
              <a:ext cx="0" cy="1133856"/>
            </a:xfrm>
            <a:prstGeom prst="line">
              <a:avLst/>
            </a:prstGeom>
            <a:ln w="4826">
              <a:solidFill>
                <a:srgbClr val="CBCFC6"/>
              </a:solidFill>
            </a:ln>
            <a:effectLst/>
          </p:spPr>
          <p:style>
            <a:lnRef idx="2">
              <a:schemeClr val="accent1"/>
            </a:lnRef>
            <a:fillRef idx="0">
              <a:schemeClr val="accent1"/>
            </a:fillRef>
            <a:effectRef idx="0">
              <a:schemeClr val="accent1"/>
            </a:effectRef>
            <a:fontRef idx="minor">
              <a:schemeClr val="tx1"/>
            </a:fontRef>
          </p:style>
        </p:cxnSp>
        <p:cxnSp>
          <p:nvCxnSpPr>
            <p:cNvPr id="665" name="Connector 644">
              <a:extLst>
                <a:ext uri="{FF2B5EF4-FFF2-40B4-BE49-F238E27FC236}">
                  <a16:creationId xmlns:a16="http://schemas.microsoft.com/office/drawing/2014/main" id="{A6A0C688-30BA-3AEB-A198-78869674904E}"/>
                </a:ext>
              </a:extLst>
            </p:cNvPr>
            <p:cNvCxnSpPr/>
            <p:nvPr/>
          </p:nvCxnSpPr>
          <p:spPr>
            <a:xfrm>
              <a:off x="8961120" y="2935224"/>
              <a:ext cx="0" cy="1133856"/>
            </a:xfrm>
            <a:prstGeom prst="line">
              <a:avLst/>
            </a:prstGeom>
            <a:ln w="4826">
              <a:solidFill>
                <a:srgbClr val="CBCFC6"/>
              </a:solidFill>
            </a:ln>
            <a:effectLst/>
          </p:spPr>
          <p:style>
            <a:lnRef idx="2">
              <a:schemeClr val="accent1"/>
            </a:lnRef>
            <a:fillRef idx="0">
              <a:schemeClr val="accent1"/>
            </a:fillRef>
            <a:effectRef idx="0">
              <a:schemeClr val="accent1"/>
            </a:effectRef>
            <a:fontRef idx="minor">
              <a:schemeClr val="tx1"/>
            </a:fontRef>
          </p:style>
        </p:cxnSp>
        <p:cxnSp>
          <p:nvCxnSpPr>
            <p:cNvPr id="666" name="Connector 645">
              <a:extLst>
                <a:ext uri="{FF2B5EF4-FFF2-40B4-BE49-F238E27FC236}">
                  <a16:creationId xmlns:a16="http://schemas.microsoft.com/office/drawing/2014/main" id="{8F3BB35D-A050-8675-1C4F-30C4CE8EB220}"/>
                </a:ext>
              </a:extLst>
            </p:cNvPr>
            <p:cNvCxnSpPr/>
            <p:nvPr/>
          </p:nvCxnSpPr>
          <p:spPr>
            <a:xfrm>
              <a:off x="9244584" y="2976372"/>
              <a:ext cx="0" cy="1133856"/>
            </a:xfrm>
            <a:prstGeom prst="line">
              <a:avLst/>
            </a:prstGeom>
            <a:ln w="4826">
              <a:solidFill>
                <a:srgbClr val="CBCFC6"/>
              </a:solidFill>
            </a:ln>
            <a:effectLst/>
          </p:spPr>
          <p:style>
            <a:lnRef idx="2">
              <a:schemeClr val="accent1"/>
            </a:lnRef>
            <a:fillRef idx="0">
              <a:schemeClr val="accent1"/>
            </a:fillRef>
            <a:effectRef idx="0">
              <a:schemeClr val="accent1"/>
            </a:effectRef>
            <a:fontRef idx="minor">
              <a:schemeClr val="tx1"/>
            </a:fontRef>
          </p:style>
        </p:cxnSp>
        <p:cxnSp>
          <p:nvCxnSpPr>
            <p:cNvPr id="667" name="Connector 646">
              <a:extLst>
                <a:ext uri="{FF2B5EF4-FFF2-40B4-BE49-F238E27FC236}">
                  <a16:creationId xmlns:a16="http://schemas.microsoft.com/office/drawing/2014/main" id="{F60E4F0D-4F27-0955-04EE-7B6908107147}"/>
                </a:ext>
              </a:extLst>
            </p:cNvPr>
            <p:cNvCxnSpPr/>
            <p:nvPr/>
          </p:nvCxnSpPr>
          <p:spPr>
            <a:xfrm>
              <a:off x="9528048" y="3017520"/>
              <a:ext cx="0" cy="1133856"/>
            </a:xfrm>
            <a:prstGeom prst="line">
              <a:avLst/>
            </a:prstGeom>
            <a:ln w="4826">
              <a:solidFill>
                <a:srgbClr val="CBCFC6"/>
              </a:solidFill>
            </a:ln>
            <a:effectLst/>
          </p:spPr>
          <p:style>
            <a:lnRef idx="2">
              <a:schemeClr val="accent1"/>
            </a:lnRef>
            <a:fillRef idx="0">
              <a:schemeClr val="accent1"/>
            </a:fillRef>
            <a:effectRef idx="0">
              <a:schemeClr val="accent1"/>
            </a:effectRef>
            <a:fontRef idx="minor">
              <a:schemeClr val="tx1"/>
            </a:fontRef>
          </p:style>
        </p:cxnSp>
        <p:cxnSp>
          <p:nvCxnSpPr>
            <p:cNvPr id="668" name="Connector 647">
              <a:extLst>
                <a:ext uri="{FF2B5EF4-FFF2-40B4-BE49-F238E27FC236}">
                  <a16:creationId xmlns:a16="http://schemas.microsoft.com/office/drawing/2014/main" id="{BBE4BB82-3F3D-79DB-F14B-3BF401219478}"/>
                </a:ext>
              </a:extLst>
            </p:cNvPr>
            <p:cNvCxnSpPr/>
            <p:nvPr/>
          </p:nvCxnSpPr>
          <p:spPr>
            <a:xfrm>
              <a:off x="9811512" y="3058668"/>
              <a:ext cx="0" cy="1133856"/>
            </a:xfrm>
            <a:prstGeom prst="line">
              <a:avLst/>
            </a:prstGeom>
            <a:ln w="4826">
              <a:solidFill>
                <a:srgbClr val="CBCFC6"/>
              </a:solidFill>
            </a:ln>
            <a:effectLst/>
          </p:spPr>
          <p:style>
            <a:lnRef idx="2">
              <a:schemeClr val="accent1"/>
            </a:lnRef>
            <a:fillRef idx="0">
              <a:schemeClr val="accent1"/>
            </a:fillRef>
            <a:effectRef idx="0">
              <a:schemeClr val="accent1"/>
            </a:effectRef>
            <a:fontRef idx="minor">
              <a:schemeClr val="tx1"/>
            </a:fontRef>
          </p:style>
        </p:cxnSp>
        <p:cxnSp>
          <p:nvCxnSpPr>
            <p:cNvPr id="669" name="Connector 648">
              <a:extLst>
                <a:ext uri="{FF2B5EF4-FFF2-40B4-BE49-F238E27FC236}">
                  <a16:creationId xmlns:a16="http://schemas.microsoft.com/office/drawing/2014/main" id="{3097221A-3EE1-AD64-7AD9-92F80E22A92E}"/>
                </a:ext>
              </a:extLst>
            </p:cNvPr>
            <p:cNvCxnSpPr/>
            <p:nvPr/>
          </p:nvCxnSpPr>
          <p:spPr>
            <a:xfrm>
              <a:off x="8394192" y="3136392"/>
              <a:ext cx="1700784" cy="246888"/>
            </a:xfrm>
            <a:prstGeom prst="line">
              <a:avLst/>
            </a:prstGeom>
            <a:ln w="4826">
              <a:solidFill>
                <a:srgbClr val="CBCFC6"/>
              </a:solidFill>
            </a:ln>
            <a:effectLst/>
          </p:spPr>
          <p:style>
            <a:lnRef idx="2">
              <a:schemeClr val="accent1"/>
            </a:lnRef>
            <a:fillRef idx="0">
              <a:schemeClr val="accent1"/>
            </a:fillRef>
            <a:effectRef idx="0">
              <a:schemeClr val="accent1"/>
            </a:effectRef>
            <a:fontRef idx="minor">
              <a:schemeClr val="tx1"/>
            </a:fontRef>
          </p:style>
        </p:cxnSp>
        <p:cxnSp>
          <p:nvCxnSpPr>
            <p:cNvPr id="670" name="Connector 649">
              <a:extLst>
                <a:ext uri="{FF2B5EF4-FFF2-40B4-BE49-F238E27FC236}">
                  <a16:creationId xmlns:a16="http://schemas.microsoft.com/office/drawing/2014/main" id="{037DF72B-C5DC-05A5-B775-7161FEC58A45}"/>
                </a:ext>
              </a:extLst>
            </p:cNvPr>
            <p:cNvCxnSpPr/>
            <p:nvPr/>
          </p:nvCxnSpPr>
          <p:spPr>
            <a:xfrm>
              <a:off x="8394192" y="3419856"/>
              <a:ext cx="1700784" cy="246888"/>
            </a:xfrm>
            <a:prstGeom prst="line">
              <a:avLst/>
            </a:prstGeom>
            <a:ln w="4826">
              <a:solidFill>
                <a:srgbClr val="CBCFC6"/>
              </a:solidFill>
            </a:ln>
            <a:effectLst/>
          </p:spPr>
          <p:style>
            <a:lnRef idx="2">
              <a:schemeClr val="accent1"/>
            </a:lnRef>
            <a:fillRef idx="0">
              <a:schemeClr val="accent1"/>
            </a:fillRef>
            <a:effectRef idx="0">
              <a:schemeClr val="accent1"/>
            </a:effectRef>
            <a:fontRef idx="minor">
              <a:schemeClr val="tx1"/>
            </a:fontRef>
          </p:style>
        </p:cxnSp>
        <p:cxnSp>
          <p:nvCxnSpPr>
            <p:cNvPr id="671" name="Connector 650">
              <a:extLst>
                <a:ext uri="{FF2B5EF4-FFF2-40B4-BE49-F238E27FC236}">
                  <a16:creationId xmlns:a16="http://schemas.microsoft.com/office/drawing/2014/main" id="{5EDA2735-30CB-2535-67DF-784C28245F61}"/>
                </a:ext>
              </a:extLst>
            </p:cNvPr>
            <p:cNvCxnSpPr/>
            <p:nvPr/>
          </p:nvCxnSpPr>
          <p:spPr>
            <a:xfrm>
              <a:off x="8394192" y="3703320"/>
              <a:ext cx="1700784" cy="246888"/>
            </a:xfrm>
            <a:prstGeom prst="line">
              <a:avLst/>
            </a:prstGeom>
            <a:ln w="4826">
              <a:solidFill>
                <a:srgbClr val="CBCFC6"/>
              </a:solidFill>
            </a:ln>
            <a:effectLst/>
          </p:spPr>
          <p:style>
            <a:lnRef idx="2">
              <a:schemeClr val="accent1"/>
            </a:lnRef>
            <a:fillRef idx="0">
              <a:schemeClr val="accent1"/>
            </a:fillRef>
            <a:effectRef idx="0">
              <a:schemeClr val="accent1"/>
            </a:effectRef>
            <a:fontRef idx="minor">
              <a:schemeClr val="tx1"/>
            </a:fontRef>
          </p:style>
        </p:cxnSp>
        <p:cxnSp>
          <p:nvCxnSpPr>
            <p:cNvPr id="672" name="Connector 651">
              <a:extLst>
                <a:ext uri="{FF2B5EF4-FFF2-40B4-BE49-F238E27FC236}">
                  <a16:creationId xmlns:a16="http://schemas.microsoft.com/office/drawing/2014/main" id="{643558A9-DAD3-86BE-D4C5-75EA65BCABBB}"/>
                </a:ext>
              </a:extLst>
            </p:cNvPr>
            <p:cNvCxnSpPr/>
            <p:nvPr/>
          </p:nvCxnSpPr>
          <p:spPr>
            <a:xfrm>
              <a:off x="8394192" y="2852928"/>
              <a:ext cx="1700784" cy="246888"/>
            </a:xfrm>
            <a:prstGeom prst="line">
              <a:avLst/>
            </a:prstGeom>
            <a:ln w="11430">
              <a:solidFill>
                <a:srgbClr val="5B6A4C"/>
              </a:solidFill>
            </a:ln>
            <a:effectLst/>
          </p:spPr>
          <p:style>
            <a:lnRef idx="2">
              <a:schemeClr val="accent1"/>
            </a:lnRef>
            <a:fillRef idx="0">
              <a:schemeClr val="accent1"/>
            </a:fillRef>
            <a:effectRef idx="0">
              <a:schemeClr val="accent1"/>
            </a:effectRef>
            <a:fontRef idx="minor">
              <a:schemeClr val="tx1"/>
            </a:fontRef>
          </p:style>
        </p:cxnSp>
        <p:cxnSp>
          <p:nvCxnSpPr>
            <p:cNvPr id="673" name="Connector 652">
              <a:extLst>
                <a:ext uri="{FF2B5EF4-FFF2-40B4-BE49-F238E27FC236}">
                  <a16:creationId xmlns:a16="http://schemas.microsoft.com/office/drawing/2014/main" id="{BCCD84FD-EE86-845D-BB4E-42CA8FF9BC51}"/>
                </a:ext>
              </a:extLst>
            </p:cNvPr>
            <p:cNvCxnSpPr/>
            <p:nvPr/>
          </p:nvCxnSpPr>
          <p:spPr>
            <a:xfrm>
              <a:off x="10094976" y="3099816"/>
              <a:ext cx="0" cy="1133856"/>
            </a:xfrm>
            <a:prstGeom prst="line">
              <a:avLst/>
            </a:prstGeom>
            <a:ln w="11430">
              <a:solidFill>
                <a:srgbClr val="5B6A4C"/>
              </a:solidFill>
            </a:ln>
            <a:effectLst/>
          </p:spPr>
          <p:style>
            <a:lnRef idx="2">
              <a:schemeClr val="accent1"/>
            </a:lnRef>
            <a:fillRef idx="0">
              <a:schemeClr val="accent1"/>
            </a:fillRef>
            <a:effectRef idx="0">
              <a:schemeClr val="accent1"/>
            </a:effectRef>
            <a:fontRef idx="minor">
              <a:schemeClr val="tx1"/>
            </a:fontRef>
          </p:style>
        </p:cxnSp>
        <p:cxnSp>
          <p:nvCxnSpPr>
            <p:cNvPr id="674" name="Connector 653">
              <a:extLst>
                <a:ext uri="{FF2B5EF4-FFF2-40B4-BE49-F238E27FC236}">
                  <a16:creationId xmlns:a16="http://schemas.microsoft.com/office/drawing/2014/main" id="{9E6CB04A-FB93-2580-AB03-5F87BBCF143D}"/>
                </a:ext>
              </a:extLst>
            </p:cNvPr>
            <p:cNvCxnSpPr/>
            <p:nvPr/>
          </p:nvCxnSpPr>
          <p:spPr>
            <a:xfrm flipH="1" flipV="1">
              <a:off x="8394192" y="3986784"/>
              <a:ext cx="1700784" cy="246888"/>
            </a:xfrm>
            <a:prstGeom prst="line">
              <a:avLst/>
            </a:prstGeom>
            <a:ln w="11430">
              <a:solidFill>
                <a:srgbClr val="5B6A4C"/>
              </a:solidFill>
            </a:ln>
            <a:effectLst/>
          </p:spPr>
          <p:style>
            <a:lnRef idx="2">
              <a:schemeClr val="accent1"/>
            </a:lnRef>
            <a:fillRef idx="0">
              <a:schemeClr val="accent1"/>
            </a:fillRef>
            <a:effectRef idx="0">
              <a:schemeClr val="accent1"/>
            </a:effectRef>
            <a:fontRef idx="minor">
              <a:schemeClr val="tx1"/>
            </a:fontRef>
          </p:style>
        </p:cxnSp>
        <p:cxnSp>
          <p:nvCxnSpPr>
            <p:cNvPr id="675" name="Connector 654">
              <a:extLst>
                <a:ext uri="{FF2B5EF4-FFF2-40B4-BE49-F238E27FC236}">
                  <a16:creationId xmlns:a16="http://schemas.microsoft.com/office/drawing/2014/main" id="{41D6B95E-9E07-6351-9D68-72E81CFB5FB0}"/>
                </a:ext>
              </a:extLst>
            </p:cNvPr>
            <p:cNvCxnSpPr/>
            <p:nvPr/>
          </p:nvCxnSpPr>
          <p:spPr>
            <a:xfrm flipV="1">
              <a:off x="8394192" y="2852928"/>
              <a:ext cx="0" cy="1133856"/>
            </a:xfrm>
            <a:prstGeom prst="line">
              <a:avLst/>
            </a:prstGeom>
            <a:ln w="11430">
              <a:solidFill>
                <a:srgbClr val="5B6A4C"/>
              </a:solidFill>
            </a:ln>
            <a:effectLst/>
          </p:spPr>
          <p:style>
            <a:lnRef idx="2">
              <a:schemeClr val="accent1"/>
            </a:lnRef>
            <a:fillRef idx="0">
              <a:schemeClr val="accent1"/>
            </a:fillRef>
            <a:effectRef idx="0">
              <a:schemeClr val="accent1"/>
            </a:effectRef>
            <a:fontRef idx="minor">
              <a:schemeClr val="tx1"/>
            </a:fontRef>
          </p:style>
        </p:cxnSp>
        <p:sp>
          <p:nvSpPr>
            <p:cNvPr id="676" name="输出特征通道 2 / top">
              <a:extLst>
                <a:ext uri="{FF2B5EF4-FFF2-40B4-BE49-F238E27FC236}">
                  <a16:creationId xmlns:a16="http://schemas.microsoft.com/office/drawing/2014/main" id="{892B45CE-665E-E305-4CB3-A742044A4506}"/>
                </a:ext>
              </a:extLst>
            </p:cNvPr>
            <p:cNvSpPr/>
            <p:nvPr/>
          </p:nvSpPr>
          <p:spPr>
            <a:xfrm>
              <a:off x="8179308" y="2990088"/>
              <a:ext cx="1746504" cy="278892"/>
            </a:xfrm>
            <a:custGeom>
              <a:avLst/>
              <a:gdLst/>
              <a:ahLst/>
              <a:cxnLst/>
              <a:rect l="l" t="t" r="r" b="b"/>
              <a:pathLst>
                <a:path w="1746504" h="278892">
                  <a:moveTo>
                    <a:pt x="45720" y="0"/>
                  </a:moveTo>
                  <a:lnTo>
                    <a:pt x="1746504" y="246888"/>
                  </a:lnTo>
                  <a:lnTo>
                    <a:pt x="1700784" y="278892"/>
                  </a:lnTo>
                  <a:lnTo>
                    <a:pt x="0" y="32004"/>
                  </a:lnTo>
                  <a:close/>
                </a:path>
              </a:pathLst>
            </a:custGeom>
            <a:solidFill>
              <a:srgbClr val="E1D4C9"/>
            </a:solidFill>
            <a:ln w="8255">
              <a:solidFill>
                <a:srgbClr val="7A5B41"/>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77" name="输出特征通道 2 / side">
              <a:extLst>
                <a:ext uri="{FF2B5EF4-FFF2-40B4-BE49-F238E27FC236}">
                  <a16:creationId xmlns:a16="http://schemas.microsoft.com/office/drawing/2014/main" id="{49278F86-E8DC-FD52-0819-8CBB6A7399CB}"/>
                </a:ext>
              </a:extLst>
            </p:cNvPr>
            <p:cNvSpPr/>
            <p:nvPr/>
          </p:nvSpPr>
          <p:spPr>
            <a:xfrm>
              <a:off x="9880092" y="3236976"/>
              <a:ext cx="45720" cy="1165860"/>
            </a:xfrm>
            <a:custGeom>
              <a:avLst/>
              <a:gdLst/>
              <a:ahLst/>
              <a:cxnLst/>
              <a:rect l="l" t="t" r="r" b="b"/>
              <a:pathLst>
                <a:path w="45720" h="1165860">
                  <a:moveTo>
                    <a:pt x="0" y="32004"/>
                  </a:moveTo>
                  <a:lnTo>
                    <a:pt x="45720" y="0"/>
                  </a:lnTo>
                  <a:lnTo>
                    <a:pt x="45720" y="1133856"/>
                  </a:lnTo>
                  <a:lnTo>
                    <a:pt x="0" y="1165860"/>
                  </a:lnTo>
                  <a:close/>
                </a:path>
              </a:pathLst>
            </a:custGeom>
            <a:solidFill>
              <a:srgbClr val="CBB5A2"/>
            </a:solidFill>
            <a:ln w="8255">
              <a:solidFill>
                <a:srgbClr val="7A5B41"/>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78" name="输出特征通道 2 / face">
              <a:extLst>
                <a:ext uri="{FF2B5EF4-FFF2-40B4-BE49-F238E27FC236}">
                  <a16:creationId xmlns:a16="http://schemas.microsoft.com/office/drawing/2014/main" id="{80FC2F37-E931-C155-A202-F2C422A3EDBE}"/>
                </a:ext>
              </a:extLst>
            </p:cNvPr>
            <p:cNvSpPr/>
            <p:nvPr/>
          </p:nvSpPr>
          <p:spPr>
            <a:xfrm>
              <a:off x="8179308" y="3022092"/>
              <a:ext cx="1700784" cy="1380744"/>
            </a:xfrm>
            <a:custGeom>
              <a:avLst/>
              <a:gdLst/>
              <a:ahLst/>
              <a:cxnLst/>
              <a:rect l="l" t="t" r="r" b="b"/>
              <a:pathLst>
                <a:path w="1700784" h="1380744">
                  <a:moveTo>
                    <a:pt x="0" y="0"/>
                  </a:moveTo>
                  <a:lnTo>
                    <a:pt x="1700784" y="246888"/>
                  </a:lnTo>
                  <a:lnTo>
                    <a:pt x="1700784" y="1380744"/>
                  </a:lnTo>
                  <a:lnTo>
                    <a:pt x="0" y="1133856"/>
                  </a:lnTo>
                  <a:close/>
                </a:path>
              </a:pathLst>
            </a:custGeom>
            <a:solidFill>
              <a:srgbClr val="E8DED6"/>
            </a:solidFill>
            <a:ln w="10160">
              <a:solidFill>
                <a:srgbClr val="7A5B41"/>
              </a:solidFill>
            </a:ln>
            <a:effectLst>
              <a:outerShdw blurRad="35000" dist="18000" dir="2700000" algn="ctr" rotWithShape="0">
                <a:srgbClr val="000000">
                  <a:alpha val="12000"/>
                </a:srgbClr>
              </a:outerShdw>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79" name="输出特征通道 2 / row 1 col 1">
              <a:extLst>
                <a:ext uri="{FF2B5EF4-FFF2-40B4-BE49-F238E27FC236}">
                  <a16:creationId xmlns:a16="http://schemas.microsoft.com/office/drawing/2014/main" id="{70703A92-71F7-5B59-93A5-C3C70BFB7632}"/>
                </a:ext>
              </a:extLst>
            </p:cNvPr>
            <p:cNvSpPr/>
            <p:nvPr/>
          </p:nvSpPr>
          <p:spPr>
            <a:xfrm>
              <a:off x="8179308" y="3022092"/>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E6DBD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80" name="输出特征通道 2 / row 1 col 2">
              <a:extLst>
                <a:ext uri="{FF2B5EF4-FFF2-40B4-BE49-F238E27FC236}">
                  <a16:creationId xmlns:a16="http://schemas.microsoft.com/office/drawing/2014/main" id="{4FA9AF4F-0A00-9EDA-E148-32806BEE5E12}"/>
                </a:ext>
              </a:extLst>
            </p:cNvPr>
            <p:cNvSpPr/>
            <p:nvPr/>
          </p:nvSpPr>
          <p:spPr>
            <a:xfrm>
              <a:off x="8462772" y="3063240"/>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B7977D"/>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81" name="输出特征通道 2 / row 1 col 3">
              <a:extLst>
                <a:ext uri="{FF2B5EF4-FFF2-40B4-BE49-F238E27FC236}">
                  <a16:creationId xmlns:a16="http://schemas.microsoft.com/office/drawing/2014/main" id="{A87E8DA0-7C0B-2EE4-4BBA-F8CDD5904675}"/>
                </a:ext>
              </a:extLst>
            </p:cNvPr>
            <p:cNvSpPr/>
            <p:nvPr/>
          </p:nvSpPr>
          <p:spPr>
            <a:xfrm>
              <a:off x="8746236" y="3104388"/>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E6DBD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82" name="输出特征通道 2 / row 1 col 4">
              <a:extLst>
                <a:ext uri="{FF2B5EF4-FFF2-40B4-BE49-F238E27FC236}">
                  <a16:creationId xmlns:a16="http://schemas.microsoft.com/office/drawing/2014/main" id="{91149F2C-3E4D-9163-9B3B-64090C0FA227}"/>
                </a:ext>
              </a:extLst>
            </p:cNvPr>
            <p:cNvSpPr/>
            <p:nvPr/>
          </p:nvSpPr>
          <p:spPr>
            <a:xfrm>
              <a:off x="9029700" y="3145536"/>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B7977D"/>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83" name="输出特征通道 2 / row 1 col 5">
              <a:extLst>
                <a:ext uri="{FF2B5EF4-FFF2-40B4-BE49-F238E27FC236}">
                  <a16:creationId xmlns:a16="http://schemas.microsoft.com/office/drawing/2014/main" id="{4008B1F2-D982-C0E7-CD98-152281297E7D}"/>
                </a:ext>
              </a:extLst>
            </p:cNvPr>
            <p:cNvSpPr/>
            <p:nvPr/>
          </p:nvSpPr>
          <p:spPr>
            <a:xfrm>
              <a:off x="9313164" y="3186684"/>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E6DBD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84" name="输出特征通道 2 / row 1 col 6">
              <a:extLst>
                <a:ext uri="{FF2B5EF4-FFF2-40B4-BE49-F238E27FC236}">
                  <a16:creationId xmlns:a16="http://schemas.microsoft.com/office/drawing/2014/main" id="{0469558B-B6E1-0CBD-5E1A-CA7E38A02391}"/>
                </a:ext>
              </a:extLst>
            </p:cNvPr>
            <p:cNvSpPr/>
            <p:nvPr/>
          </p:nvSpPr>
          <p:spPr>
            <a:xfrm>
              <a:off x="9596628" y="3227832"/>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B7977D"/>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85" name="输出特征通道 2 / row 2 col 1">
              <a:extLst>
                <a:ext uri="{FF2B5EF4-FFF2-40B4-BE49-F238E27FC236}">
                  <a16:creationId xmlns:a16="http://schemas.microsoft.com/office/drawing/2014/main" id="{D60B015A-CAE5-1A22-706F-A60B9BAD745C}"/>
                </a:ext>
              </a:extLst>
            </p:cNvPr>
            <p:cNvSpPr/>
            <p:nvPr/>
          </p:nvSpPr>
          <p:spPr>
            <a:xfrm>
              <a:off x="8179308" y="3305556"/>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E6DBD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86" name="输出特征通道 2 / row 2 col 2">
              <a:extLst>
                <a:ext uri="{FF2B5EF4-FFF2-40B4-BE49-F238E27FC236}">
                  <a16:creationId xmlns:a16="http://schemas.microsoft.com/office/drawing/2014/main" id="{75C1CE64-30FD-5F43-894C-6AB9CDC0E1E0}"/>
                </a:ext>
              </a:extLst>
            </p:cNvPr>
            <p:cNvSpPr/>
            <p:nvPr/>
          </p:nvSpPr>
          <p:spPr>
            <a:xfrm>
              <a:off x="8462772" y="3346704"/>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B7977D"/>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87" name="输出特征通道 2 / row 2 col 3">
              <a:extLst>
                <a:ext uri="{FF2B5EF4-FFF2-40B4-BE49-F238E27FC236}">
                  <a16:creationId xmlns:a16="http://schemas.microsoft.com/office/drawing/2014/main" id="{FEB514B2-E254-C71D-A1FC-017239E9A5CC}"/>
                </a:ext>
              </a:extLst>
            </p:cNvPr>
            <p:cNvSpPr/>
            <p:nvPr/>
          </p:nvSpPr>
          <p:spPr>
            <a:xfrm>
              <a:off x="8746236" y="3387852"/>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E6DBD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88" name="输出特征通道 2 / row 2 col 4">
              <a:extLst>
                <a:ext uri="{FF2B5EF4-FFF2-40B4-BE49-F238E27FC236}">
                  <a16:creationId xmlns:a16="http://schemas.microsoft.com/office/drawing/2014/main" id="{8951729B-06CA-156F-D101-A5D7A0D26A74}"/>
                </a:ext>
              </a:extLst>
            </p:cNvPr>
            <p:cNvSpPr/>
            <p:nvPr/>
          </p:nvSpPr>
          <p:spPr>
            <a:xfrm>
              <a:off x="9029700" y="3429000"/>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B7977D"/>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89" name="输出特征通道 2 / row 2 col 5">
              <a:extLst>
                <a:ext uri="{FF2B5EF4-FFF2-40B4-BE49-F238E27FC236}">
                  <a16:creationId xmlns:a16="http://schemas.microsoft.com/office/drawing/2014/main" id="{653FE968-2CDD-4243-1D1F-AF2F48B66CFB}"/>
                </a:ext>
              </a:extLst>
            </p:cNvPr>
            <p:cNvSpPr/>
            <p:nvPr/>
          </p:nvSpPr>
          <p:spPr>
            <a:xfrm>
              <a:off x="9313164" y="3470148"/>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E6DBD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90" name="输出特征通道 2 / row 2 col 6">
              <a:extLst>
                <a:ext uri="{FF2B5EF4-FFF2-40B4-BE49-F238E27FC236}">
                  <a16:creationId xmlns:a16="http://schemas.microsoft.com/office/drawing/2014/main" id="{69977469-C181-CA0B-933F-23EA7957941C}"/>
                </a:ext>
              </a:extLst>
            </p:cNvPr>
            <p:cNvSpPr/>
            <p:nvPr/>
          </p:nvSpPr>
          <p:spPr>
            <a:xfrm>
              <a:off x="9596628" y="3511296"/>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B7977D"/>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91" name="输出特征通道 2 / row 3 col 1">
              <a:extLst>
                <a:ext uri="{FF2B5EF4-FFF2-40B4-BE49-F238E27FC236}">
                  <a16:creationId xmlns:a16="http://schemas.microsoft.com/office/drawing/2014/main" id="{83A2725C-F999-EC66-09A3-08758DC99055}"/>
                </a:ext>
              </a:extLst>
            </p:cNvPr>
            <p:cNvSpPr/>
            <p:nvPr/>
          </p:nvSpPr>
          <p:spPr>
            <a:xfrm>
              <a:off x="8179308" y="3589020"/>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E6DBD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92" name="输出特征通道 2 / row 3 col 2">
              <a:extLst>
                <a:ext uri="{FF2B5EF4-FFF2-40B4-BE49-F238E27FC236}">
                  <a16:creationId xmlns:a16="http://schemas.microsoft.com/office/drawing/2014/main" id="{E0C58025-71DA-4257-E25C-3D6B8C5B3B2F}"/>
                </a:ext>
              </a:extLst>
            </p:cNvPr>
            <p:cNvSpPr/>
            <p:nvPr/>
          </p:nvSpPr>
          <p:spPr>
            <a:xfrm>
              <a:off x="8462772" y="3630168"/>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B7977D"/>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93" name="输出特征通道 2 / row 3 col 3">
              <a:extLst>
                <a:ext uri="{FF2B5EF4-FFF2-40B4-BE49-F238E27FC236}">
                  <a16:creationId xmlns:a16="http://schemas.microsoft.com/office/drawing/2014/main" id="{75550DA7-D61E-2FF1-C0ED-A5B927D54B91}"/>
                </a:ext>
              </a:extLst>
            </p:cNvPr>
            <p:cNvSpPr/>
            <p:nvPr/>
          </p:nvSpPr>
          <p:spPr>
            <a:xfrm>
              <a:off x="8746236" y="3671316"/>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E6DBD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94" name="输出特征通道 2 / row 3 col 4">
              <a:extLst>
                <a:ext uri="{FF2B5EF4-FFF2-40B4-BE49-F238E27FC236}">
                  <a16:creationId xmlns:a16="http://schemas.microsoft.com/office/drawing/2014/main" id="{68C8EB41-FA04-F59A-BCC9-52C2C6910107}"/>
                </a:ext>
              </a:extLst>
            </p:cNvPr>
            <p:cNvSpPr/>
            <p:nvPr/>
          </p:nvSpPr>
          <p:spPr>
            <a:xfrm>
              <a:off x="9029700" y="3712464"/>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B7977D"/>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95" name="输出特征通道 2 / row 3 col 5">
              <a:extLst>
                <a:ext uri="{FF2B5EF4-FFF2-40B4-BE49-F238E27FC236}">
                  <a16:creationId xmlns:a16="http://schemas.microsoft.com/office/drawing/2014/main" id="{1F9D9582-C137-3346-4664-084F2C27B163}"/>
                </a:ext>
              </a:extLst>
            </p:cNvPr>
            <p:cNvSpPr/>
            <p:nvPr/>
          </p:nvSpPr>
          <p:spPr>
            <a:xfrm>
              <a:off x="9313164" y="3753612"/>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E6DBD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96" name="输出特征通道 2 / row 3 col 6">
              <a:extLst>
                <a:ext uri="{FF2B5EF4-FFF2-40B4-BE49-F238E27FC236}">
                  <a16:creationId xmlns:a16="http://schemas.microsoft.com/office/drawing/2014/main" id="{23B69DDD-99E2-DAA5-9E06-F9354E28E228}"/>
                </a:ext>
              </a:extLst>
            </p:cNvPr>
            <p:cNvSpPr/>
            <p:nvPr/>
          </p:nvSpPr>
          <p:spPr>
            <a:xfrm>
              <a:off x="9596628" y="3794760"/>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B7977D"/>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97" name="输出特征通道 2 / row 4 col 1">
              <a:extLst>
                <a:ext uri="{FF2B5EF4-FFF2-40B4-BE49-F238E27FC236}">
                  <a16:creationId xmlns:a16="http://schemas.microsoft.com/office/drawing/2014/main" id="{1447C90C-764A-AB44-4046-61D2AFA8C4D0}"/>
                </a:ext>
              </a:extLst>
            </p:cNvPr>
            <p:cNvSpPr/>
            <p:nvPr/>
          </p:nvSpPr>
          <p:spPr>
            <a:xfrm>
              <a:off x="8179308" y="3872484"/>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E6DBD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98" name="输出特征通道 2 / row 4 col 2">
              <a:extLst>
                <a:ext uri="{FF2B5EF4-FFF2-40B4-BE49-F238E27FC236}">
                  <a16:creationId xmlns:a16="http://schemas.microsoft.com/office/drawing/2014/main" id="{1351C92F-9241-2CB0-90E7-CBD36D8CCCD8}"/>
                </a:ext>
              </a:extLst>
            </p:cNvPr>
            <p:cNvSpPr/>
            <p:nvPr/>
          </p:nvSpPr>
          <p:spPr>
            <a:xfrm>
              <a:off x="8462772" y="3913632"/>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B7977D"/>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99" name="输出特征通道 2 / row 4 col 3">
              <a:extLst>
                <a:ext uri="{FF2B5EF4-FFF2-40B4-BE49-F238E27FC236}">
                  <a16:creationId xmlns:a16="http://schemas.microsoft.com/office/drawing/2014/main" id="{B7DC6389-48D9-2D72-22C2-7D02E93D17EB}"/>
                </a:ext>
              </a:extLst>
            </p:cNvPr>
            <p:cNvSpPr/>
            <p:nvPr/>
          </p:nvSpPr>
          <p:spPr>
            <a:xfrm>
              <a:off x="8746236" y="3954780"/>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E6DBD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00" name="输出特征通道 2 / row 4 col 4">
              <a:extLst>
                <a:ext uri="{FF2B5EF4-FFF2-40B4-BE49-F238E27FC236}">
                  <a16:creationId xmlns:a16="http://schemas.microsoft.com/office/drawing/2014/main" id="{7EDD785A-F20D-8911-5708-3BFF12801F81}"/>
                </a:ext>
              </a:extLst>
            </p:cNvPr>
            <p:cNvSpPr/>
            <p:nvPr/>
          </p:nvSpPr>
          <p:spPr>
            <a:xfrm>
              <a:off x="9029700" y="3995928"/>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B7977D"/>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01" name="输出特征通道 2 / row 4 col 5">
              <a:extLst>
                <a:ext uri="{FF2B5EF4-FFF2-40B4-BE49-F238E27FC236}">
                  <a16:creationId xmlns:a16="http://schemas.microsoft.com/office/drawing/2014/main" id="{1F55F081-5061-8F3F-6DF2-4D4BE7AE48C3}"/>
                </a:ext>
              </a:extLst>
            </p:cNvPr>
            <p:cNvSpPr/>
            <p:nvPr/>
          </p:nvSpPr>
          <p:spPr>
            <a:xfrm>
              <a:off x="9313164" y="4037076"/>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E6DBD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02" name="输出特征通道 2 / row 4 col 6">
              <a:extLst>
                <a:ext uri="{FF2B5EF4-FFF2-40B4-BE49-F238E27FC236}">
                  <a16:creationId xmlns:a16="http://schemas.microsoft.com/office/drawing/2014/main" id="{19429FCF-3AB1-2F4F-1AB1-4881EC3AC650}"/>
                </a:ext>
              </a:extLst>
            </p:cNvPr>
            <p:cNvSpPr/>
            <p:nvPr/>
          </p:nvSpPr>
          <p:spPr>
            <a:xfrm>
              <a:off x="9596628" y="4078224"/>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B7977D"/>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703" name="Connector 682">
              <a:extLst>
                <a:ext uri="{FF2B5EF4-FFF2-40B4-BE49-F238E27FC236}">
                  <a16:creationId xmlns:a16="http://schemas.microsoft.com/office/drawing/2014/main" id="{1A7E8CEA-3477-16BA-3A14-CB86CE0A24F6}"/>
                </a:ext>
              </a:extLst>
            </p:cNvPr>
            <p:cNvCxnSpPr/>
            <p:nvPr/>
          </p:nvCxnSpPr>
          <p:spPr>
            <a:xfrm>
              <a:off x="8462772" y="3063240"/>
              <a:ext cx="0" cy="1133856"/>
            </a:xfrm>
            <a:prstGeom prst="line">
              <a:avLst/>
            </a:prstGeom>
            <a:ln w="4826">
              <a:solidFill>
                <a:srgbClr val="D4CBC2"/>
              </a:solidFill>
            </a:ln>
            <a:effectLst/>
          </p:spPr>
          <p:style>
            <a:lnRef idx="2">
              <a:schemeClr val="accent1"/>
            </a:lnRef>
            <a:fillRef idx="0">
              <a:schemeClr val="accent1"/>
            </a:fillRef>
            <a:effectRef idx="0">
              <a:schemeClr val="accent1"/>
            </a:effectRef>
            <a:fontRef idx="minor">
              <a:schemeClr val="tx1"/>
            </a:fontRef>
          </p:style>
        </p:cxnSp>
        <p:cxnSp>
          <p:nvCxnSpPr>
            <p:cNvPr id="704" name="Connector 683">
              <a:extLst>
                <a:ext uri="{FF2B5EF4-FFF2-40B4-BE49-F238E27FC236}">
                  <a16:creationId xmlns:a16="http://schemas.microsoft.com/office/drawing/2014/main" id="{F52D07AA-9F90-A0DE-F48B-E9D27C0DB8B7}"/>
                </a:ext>
              </a:extLst>
            </p:cNvPr>
            <p:cNvCxnSpPr/>
            <p:nvPr/>
          </p:nvCxnSpPr>
          <p:spPr>
            <a:xfrm>
              <a:off x="8746236" y="3104388"/>
              <a:ext cx="0" cy="1133856"/>
            </a:xfrm>
            <a:prstGeom prst="line">
              <a:avLst/>
            </a:prstGeom>
            <a:ln w="4826">
              <a:solidFill>
                <a:srgbClr val="D4CBC2"/>
              </a:solidFill>
            </a:ln>
            <a:effectLst/>
          </p:spPr>
          <p:style>
            <a:lnRef idx="2">
              <a:schemeClr val="accent1"/>
            </a:lnRef>
            <a:fillRef idx="0">
              <a:schemeClr val="accent1"/>
            </a:fillRef>
            <a:effectRef idx="0">
              <a:schemeClr val="accent1"/>
            </a:effectRef>
            <a:fontRef idx="minor">
              <a:schemeClr val="tx1"/>
            </a:fontRef>
          </p:style>
        </p:cxnSp>
        <p:cxnSp>
          <p:nvCxnSpPr>
            <p:cNvPr id="705" name="Connector 684">
              <a:extLst>
                <a:ext uri="{FF2B5EF4-FFF2-40B4-BE49-F238E27FC236}">
                  <a16:creationId xmlns:a16="http://schemas.microsoft.com/office/drawing/2014/main" id="{7F604AAD-9179-C6FF-6ABE-777351941982}"/>
                </a:ext>
              </a:extLst>
            </p:cNvPr>
            <p:cNvCxnSpPr/>
            <p:nvPr/>
          </p:nvCxnSpPr>
          <p:spPr>
            <a:xfrm>
              <a:off x="9029700" y="3145536"/>
              <a:ext cx="0" cy="1133856"/>
            </a:xfrm>
            <a:prstGeom prst="line">
              <a:avLst/>
            </a:prstGeom>
            <a:ln w="4826">
              <a:solidFill>
                <a:srgbClr val="D4CBC2"/>
              </a:solidFill>
            </a:ln>
            <a:effectLst/>
          </p:spPr>
          <p:style>
            <a:lnRef idx="2">
              <a:schemeClr val="accent1"/>
            </a:lnRef>
            <a:fillRef idx="0">
              <a:schemeClr val="accent1"/>
            </a:fillRef>
            <a:effectRef idx="0">
              <a:schemeClr val="accent1"/>
            </a:effectRef>
            <a:fontRef idx="minor">
              <a:schemeClr val="tx1"/>
            </a:fontRef>
          </p:style>
        </p:cxnSp>
        <p:cxnSp>
          <p:nvCxnSpPr>
            <p:cNvPr id="706" name="Connector 685">
              <a:extLst>
                <a:ext uri="{FF2B5EF4-FFF2-40B4-BE49-F238E27FC236}">
                  <a16:creationId xmlns:a16="http://schemas.microsoft.com/office/drawing/2014/main" id="{BE2DFF3E-137A-5DE5-91AB-915525A3817F}"/>
                </a:ext>
              </a:extLst>
            </p:cNvPr>
            <p:cNvCxnSpPr/>
            <p:nvPr/>
          </p:nvCxnSpPr>
          <p:spPr>
            <a:xfrm>
              <a:off x="9313164" y="3186684"/>
              <a:ext cx="0" cy="1133856"/>
            </a:xfrm>
            <a:prstGeom prst="line">
              <a:avLst/>
            </a:prstGeom>
            <a:ln w="4826">
              <a:solidFill>
                <a:srgbClr val="D4CBC2"/>
              </a:solidFill>
            </a:ln>
            <a:effectLst/>
          </p:spPr>
          <p:style>
            <a:lnRef idx="2">
              <a:schemeClr val="accent1"/>
            </a:lnRef>
            <a:fillRef idx="0">
              <a:schemeClr val="accent1"/>
            </a:fillRef>
            <a:effectRef idx="0">
              <a:schemeClr val="accent1"/>
            </a:effectRef>
            <a:fontRef idx="minor">
              <a:schemeClr val="tx1"/>
            </a:fontRef>
          </p:style>
        </p:cxnSp>
        <p:cxnSp>
          <p:nvCxnSpPr>
            <p:cNvPr id="707" name="Connector 686">
              <a:extLst>
                <a:ext uri="{FF2B5EF4-FFF2-40B4-BE49-F238E27FC236}">
                  <a16:creationId xmlns:a16="http://schemas.microsoft.com/office/drawing/2014/main" id="{2BDF5C19-FA6B-81D9-9B07-18C97C41E8E5}"/>
                </a:ext>
              </a:extLst>
            </p:cNvPr>
            <p:cNvCxnSpPr/>
            <p:nvPr/>
          </p:nvCxnSpPr>
          <p:spPr>
            <a:xfrm>
              <a:off x="9596628" y="3227832"/>
              <a:ext cx="0" cy="1133856"/>
            </a:xfrm>
            <a:prstGeom prst="line">
              <a:avLst/>
            </a:prstGeom>
            <a:ln w="4826">
              <a:solidFill>
                <a:srgbClr val="D4CBC2"/>
              </a:solidFill>
            </a:ln>
            <a:effectLst/>
          </p:spPr>
          <p:style>
            <a:lnRef idx="2">
              <a:schemeClr val="accent1"/>
            </a:lnRef>
            <a:fillRef idx="0">
              <a:schemeClr val="accent1"/>
            </a:fillRef>
            <a:effectRef idx="0">
              <a:schemeClr val="accent1"/>
            </a:effectRef>
            <a:fontRef idx="minor">
              <a:schemeClr val="tx1"/>
            </a:fontRef>
          </p:style>
        </p:cxnSp>
        <p:cxnSp>
          <p:nvCxnSpPr>
            <p:cNvPr id="708" name="Connector 687">
              <a:extLst>
                <a:ext uri="{FF2B5EF4-FFF2-40B4-BE49-F238E27FC236}">
                  <a16:creationId xmlns:a16="http://schemas.microsoft.com/office/drawing/2014/main" id="{F579CD15-0BB0-CFDD-DEFA-3DC8256AA961}"/>
                </a:ext>
              </a:extLst>
            </p:cNvPr>
            <p:cNvCxnSpPr/>
            <p:nvPr/>
          </p:nvCxnSpPr>
          <p:spPr>
            <a:xfrm>
              <a:off x="8179308" y="3305556"/>
              <a:ext cx="1700784" cy="246888"/>
            </a:xfrm>
            <a:prstGeom prst="line">
              <a:avLst/>
            </a:prstGeom>
            <a:ln w="4826">
              <a:solidFill>
                <a:srgbClr val="D4CBC2"/>
              </a:solidFill>
            </a:ln>
            <a:effectLst/>
          </p:spPr>
          <p:style>
            <a:lnRef idx="2">
              <a:schemeClr val="accent1"/>
            </a:lnRef>
            <a:fillRef idx="0">
              <a:schemeClr val="accent1"/>
            </a:fillRef>
            <a:effectRef idx="0">
              <a:schemeClr val="accent1"/>
            </a:effectRef>
            <a:fontRef idx="minor">
              <a:schemeClr val="tx1"/>
            </a:fontRef>
          </p:style>
        </p:cxnSp>
        <p:cxnSp>
          <p:nvCxnSpPr>
            <p:cNvPr id="709" name="Connector 688">
              <a:extLst>
                <a:ext uri="{FF2B5EF4-FFF2-40B4-BE49-F238E27FC236}">
                  <a16:creationId xmlns:a16="http://schemas.microsoft.com/office/drawing/2014/main" id="{6695E596-FFF3-D3A5-E5BC-EEAD8AE44767}"/>
                </a:ext>
              </a:extLst>
            </p:cNvPr>
            <p:cNvCxnSpPr/>
            <p:nvPr/>
          </p:nvCxnSpPr>
          <p:spPr>
            <a:xfrm>
              <a:off x="8179308" y="3589020"/>
              <a:ext cx="1700784" cy="246888"/>
            </a:xfrm>
            <a:prstGeom prst="line">
              <a:avLst/>
            </a:prstGeom>
            <a:ln w="4826">
              <a:solidFill>
                <a:srgbClr val="D4CBC2"/>
              </a:solidFill>
            </a:ln>
            <a:effectLst/>
          </p:spPr>
          <p:style>
            <a:lnRef idx="2">
              <a:schemeClr val="accent1"/>
            </a:lnRef>
            <a:fillRef idx="0">
              <a:schemeClr val="accent1"/>
            </a:fillRef>
            <a:effectRef idx="0">
              <a:schemeClr val="accent1"/>
            </a:effectRef>
            <a:fontRef idx="minor">
              <a:schemeClr val="tx1"/>
            </a:fontRef>
          </p:style>
        </p:cxnSp>
        <p:cxnSp>
          <p:nvCxnSpPr>
            <p:cNvPr id="710" name="Connector 689">
              <a:extLst>
                <a:ext uri="{FF2B5EF4-FFF2-40B4-BE49-F238E27FC236}">
                  <a16:creationId xmlns:a16="http://schemas.microsoft.com/office/drawing/2014/main" id="{37E85FA1-60DB-37AF-58B4-176661F1CF98}"/>
                </a:ext>
              </a:extLst>
            </p:cNvPr>
            <p:cNvCxnSpPr/>
            <p:nvPr/>
          </p:nvCxnSpPr>
          <p:spPr>
            <a:xfrm>
              <a:off x="8179308" y="3872484"/>
              <a:ext cx="1700784" cy="246888"/>
            </a:xfrm>
            <a:prstGeom prst="line">
              <a:avLst/>
            </a:prstGeom>
            <a:ln w="4826">
              <a:solidFill>
                <a:srgbClr val="D4CBC2"/>
              </a:solidFill>
            </a:ln>
            <a:effectLst/>
          </p:spPr>
          <p:style>
            <a:lnRef idx="2">
              <a:schemeClr val="accent1"/>
            </a:lnRef>
            <a:fillRef idx="0">
              <a:schemeClr val="accent1"/>
            </a:fillRef>
            <a:effectRef idx="0">
              <a:schemeClr val="accent1"/>
            </a:effectRef>
            <a:fontRef idx="minor">
              <a:schemeClr val="tx1"/>
            </a:fontRef>
          </p:style>
        </p:cxnSp>
        <p:cxnSp>
          <p:nvCxnSpPr>
            <p:cNvPr id="711" name="Connector 690">
              <a:extLst>
                <a:ext uri="{FF2B5EF4-FFF2-40B4-BE49-F238E27FC236}">
                  <a16:creationId xmlns:a16="http://schemas.microsoft.com/office/drawing/2014/main" id="{670B5767-AC3D-D0AC-C268-2705BACC1A57}"/>
                </a:ext>
              </a:extLst>
            </p:cNvPr>
            <p:cNvCxnSpPr/>
            <p:nvPr/>
          </p:nvCxnSpPr>
          <p:spPr>
            <a:xfrm>
              <a:off x="8179308" y="3022092"/>
              <a:ext cx="1700784" cy="246888"/>
            </a:xfrm>
            <a:prstGeom prst="line">
              <a:avLst/>
            </a:prstGeom>
            <a:ln w="11430">
              <a:solidFill>
                <a:srgbClr val="7A5B41"/>
              </a:solidFill>
            </a:ln>
            <a:effectLst/>
          </p:spPr>
          <p:style>
            <a:lnRef idx="2">
              <a:schemeClr val="accent1"/>
            </a:lnRef>
            <a:fillRef idx="0">
              <a:schemeClr val="accent1"/>
            </a:fillRef>
            <a:effectRef idx="0">
              <a:schemeClr val="accent1"/>
            </a:effectRef>
            <a:fontRef idx="minor">
              <a:schemeClr val="tx1"/>
            </a:fontRef>
          </p:style>
        </p:cxnSp>
        <p:cxnSp>
          <p:nvCxnSpPr>
            <p:cNvPr id="712" name="Connector 691">
              <a:extLst>
                <a:ext uri="{FF2B5EF4-FFF2-40B4-BE49-F238E27FC236}">
                  <a16:creationId xmlns:a16="http://schemas.microsoft.com/office/drawing/2014/main" id="{AD0E3C93-6DDE-72BD-2481-A71F7CE9F347}"/>
                </a:ext>
              </a:extLst>
            </p:cNvPr>
            <p:cNvCxnSpPr/>
            <p:nvPr/>
          </p:nvCxnSpPr>
          <p:spPr>
            <a:xfrm>
              <a:off x="9880092" y="3268980"/>
              <a:ext cx="0" cy="1133856"/>
            </a:xfrm>
            <a:prstGeom prst="line">
              <a:avLst/>
            </a:prstGeom>
            <a:ln w="11430">
              <a:solidFill>
                <a:srgbClr val="7A5B41"/>
              </a:solidFill>
            </a:ln>
            <a:effectLst/>
          </p:spPr>
          <p:style>
            <a:lnRef idx="2">
              <a:schemeClr val="accent1"/>
            </a:lnRef>
            <a:fillRef idx="0">
              <a:schemeClr val="accent1"/>
            </a:fillRef>
            <a:effectRef idx="0">
              <a:schemeClr val="accent1"/>
            </a:effectRef>
            <a:fontRef idx="minor">
              <a:schemeClr val="tx1"/>
            </a:fontRef>
          </p:style>
        </p:cxnSp>
        <p:cxnSp>
          <p:nvCxnSpPr>
            <p:cNvPr id="713" name="Connector 692">
              <a:extLst>
                <a:ext uri="{FF2B5EF4-FFF2-40B4-BE49-F238E27FC236}">
                  <a16:creationId xmlns:a16="http://schemas.microsoft.com/office/drawing/2014/main" id="{09CA9D64-662E-3DF5-C9F6-CD505C7AB379}"/>
                </a:ext>
              </a:extLst>
            </p:cNvPr>
            <p:cNvCxnSpPr/>
            <p:nvPr/>
          </p:nvCxnSpPr>
          <p:spPr>
            <a:xfrm flipH="1" flipV="1">
              <a:off x="8179308" y="4155948"/>
              <a:ext cx="1700784" cy="246888"/>
            </a:xfrm>
            <a:prstGeom prst="line">
              <a:avLst/>
            </a:prstGeom>
            <a:ln w="11430">
              <a:solidFill>
                <a:srgbClr val="7A5B41"/>
              </a:solidFill>
            </a:ln>
            <a:effectLst/>
          </p:spPr>
          <p:style>
            <a:lnRef idx="2">
              <a:schemeClr val="accent1"/>
            </a:lnRef>
            <a:fillRef idx="0">
              <a:schemeClr val="accent1"/>
            </a:fillRef>
            <a:effectRef idx="0">
              <a:schemeClr val="accent1"/>
            </a:effectRef>
            <a:fontRef idx="minor">
              <a:schemeClr val="tx1"/>
            </a:fontRef>
          </p:style>
        </p:cxnSp>
        <p:cxnSp>
          <p:nvCxnSpPr>
            <p:cNvPr id="714" name="Connector 693">
              <a:extLst>
                <a:ext uri="{FF2B5EF4-FFF2-40B4-BE49-F238E27FC236}">
                  <a16:creationId xmlns:a16="http://schemas.microsoft.com/office/drawing/2014/main" id="{72753F89-1627-996D-E1DC-B58DCB511F43}"/>
                </a:ext>
              </a:extLst>
            </p:cNvPr>
            <p:cNvCxnSpPr/>
            <p:nvPr/>
          </p:nvCxnSpPr>
          <p:spPr>
            <a:xfrm flipV="1">
              <a:off x="8179308" y="3022092"/>
              <a:ext cx="0" cy="1133856"/>
            </a:xfrm>
            <a:prstGeom prst="line">
              <a:avLst/>
            </a:prstGeom>
            <a:ln w="11430">
              <a:solidFill>
                <a:srgbClr val="7A5B41"/>
              </a:solidFill>
            </a:ln>
            <a:effectLst/>
          </p:spPr>
          <p:style>
            <a:lnRef idx="2">
              <a:schemeClr val="accent1"/>
            </a:lnRef>
            <a:fillRef idx="0">
              <a:schemeClr val="accent1"/>
            </a:fillRef>
            <a:effectRef idx="0">
              <a:schemeClr val="accent1"/>
            </a:effectRef>
            <a:fontRef idx="minor">
              <a:schemeClr val="tx1"/>
            </a:fontRef>
          </p:style>
        </p:cxnSp>
        <p:sp>
          <p:nvSpPr>
            <p:cNvPr id="715" name="输出特征通道 1 / top">
              <a:extLst>
                <a:ext uri="{FF2B5EF4-FFF2-40B4-BE49-F238E27FC236}">
                  <a16:creationId xmlns:a16="http://schemas.microsoft.com/office/drawing/2014/main" id="{F8D54A96-BD4C-75F9-09AA-989D3A98C44D}"/>
                </a:ext>
              </a:extLst>
            </p:cNvPr>
            <p:cNvSpPr/>
            <p:nvPr/>
          </p:nvSpPr>
          <p:spPr>
            <a:xfrm>
              <a:off x="7964424" y="3159252"/>
              <a:ext cx="1746504" cy="278892"/>
            </a:xfrm>
            <a:custGeom>
              <a:avLst/>
              <a:gdLst/>
              <a:ahLst/>
              <a:cxnLst/>
              <a:rect l="l" t="t" r="r" b="b"/>
              <a:pathLst>
                <a:path w="1746504" h="278892">
                  <a:moveTo>
                    <a:pt x="45720" y="0"/>
                  </a:moveTo>
                  <a:lnTo>
                    <a:pt x="1746504" y="246888"/>
                  </a:lnTo>
                  <a:lnTo>
                    <a:pt x="1700784" y="278892"/>
                  </a:lnTo>
                  <a:lnTo>
                    <a:pt x="0" y="32004"/>
                  </a:lnTo>
                  <a:close/>
                </a:path>
              </a:pathLst>
            </a:custGeom>
            <a:solidFill>
              <a:srgbClr val="DCCFDB"/>
            </a:solidFill>
            <a:ln w="8255">
              <a:solidFill>
                <a:srgbClr val="6F4E6B"/>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16" name="输出特征通道 1 / side">
              <a:extLst>
                <a:ext uri="{FF2B5EF4-FFF2-40B4-BE49-F238E27FC236}">
                  <a16:creationId xmlns:a16="http://schemas.microsoft.com/office/drawing/2014/main" id="{F325858A-0334-875F-EB1B-DF936C4CD45E}"/>
                </a:ext>
              </a:extLst>
            </p:cNvPr>
            <p:cNvSpPr/>
            <p:nvPr/>
          </p:nvSpPr>
          <p:spPr>
            <a:xfrm>
              <a:off x="9665208" y="3406140"/>
              <a:ext cx="45720" cy="1165860"/>
            </a:xfrm>
            <a:custGeom>
              <a:avLst/>
              <a:gdLst/>
              <a:ahLst/>
              <a:cxnLst/>
              <a:rect l="l" t="t" r="r" b="b"/>
              <a:pathLst>
                <a:path w="45720" h="1165860">
                  <a:moveTo>
                    <a:pt x="0" y="32004"/>
                  </a:moveTo>
                  <a:lnTo>
                    <a:pt x="45720" y="0"/>
                  </a:lnTo>
                  <a:lnTo>
                    <a:pt x="45720" y="1133856"/>
                  </a:lnTo>
                  <a:lnTo>
                    <a:pt x="0" y="1165860"/>
                  </a:lnTo>
                  <a:close/>
                </a:path>
              </a:pathLst>
            </a:custGeom>
            <a:solidFill>
              <a:srgbClr val="C3ABC0"/>
            </a:solidFill>
            <a:ln w="8255">
              <a:solidFill>
                <a:srgbClr val="6F4E6B"/>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17" name="输出特征通道 1 / face">
              <a:extLst>
                <a:ext uri="{FF2B5EF4-FFF2-40B4-BE49-F238E27FC236}">
                  <a16:creationId xmlns:a16="http://schemas.microsoft.com/office/drawing/2014/main" id="{914FE29C-5A86-EED6-A94A-E267CEE78DD2}"/>
                </a:ext>
              </a:extLst>
            </p:cNvPr>
            <p:cNvSpPr/>
            <p:nvPr/>
          </p:nvSpPr>
          <p:spPr>
            <a:xfrm>
              <a:off x="7964424" y="3191256"/>
              <a:ext cx="1700784" cy="1380744"/>
            </a:xfrm>
            <a:custGeom>
              <a:avLst/>
              <a:gdLst/>
              <a:ahLst/>
              <a:cxnLst/>
              <a:rect l="l" t="t" r="r" b="b"/>
              <a:pathLst>
                <a:path w="1700784" h="1380744">
                  <a:moveTo>
                    <a:pt x="0" y="0"/>
                  </a:moveTo>
                  <a:lnTo>
                    <a:pt x="1700784" y="246888"/>
                  </a:lnTo>
                  <a:lnTo>
                    <a:pt x="1700784" y="1380744"/>
                  </a:lnTo>
                  <a:lnTo>
                    <a:pt x="0" y="1133856"/>
                  </a:lnTo>
                  <a:close/>
                </a:path>
              </a:pathLst>
            </a:custGeom>
            <a:solidFill>
              <a:srgbClr val="E5DAE3"/>
            </a:solidFill>
            <a:ln w="10160">
              <a:solidFill>
                <a:srgbClr val="6F4E6B"/>
              </a:solidFill>
            </a:ln>
            <a:effectLst>
              <a:outerShdw blurRad="35000" dist="18000" dir="2700000" algn="ctr" rotWithShape="0">
                <a:srgbClr val="000000">
                  <a:alpha val="12000"/>
                </a:srgbClr>
              </a:outerShdw>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18" name="输出特征通道 1 / row 1 col 1">
              <a:extLst>
                <a:ext uri="{FF2B5EF4-FFF2-40B4-BE49-F238E27FC236}">
                  <a16:creationId xmlns:a16="http://schemas.microsoft.com/office/drawing/2014/main" id="{B6BAADB0-98FA-56B5-7FCA-F1E38995E4FF}"/>
                </a:ext>
              </a:extLst>
            </p:cNvPr>
            <p:cNvSpPr/>
            <p:nvPr/>
          </p:nvSpPr>
          <p:spPr>
            <a:xfrm>
              <a:off x="7964424" y="3191256"/>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EDE6EC"/>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19" name="输出特征通道 1 / row 1 col 2">
              <a:extLst>
                <a:ext uri="{FF2B5EF4-FFF2-40B4-BE49-F238E27FC236}">
                  <a16:creationId xmlns:a16="http://schemas.microsoft.com/office/drawing/2014/main" id="{E85E860B-DCFB-0898-F3E8-0A296FCC8313}"/>
                </a:ext>
              </a:extLst>
            </p:cNvPr>
            <p:cNvSpPr/>
            <p:nvPr/>
          </p:nvSpPr>
          <p:spPr>
            <a:xfrm>
              <a:off x="8247888" y="3232404"/>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E4D9E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20" name="输出特征通道 1 / row 1 col 3">
              <a:extLst>
                <a:ext uri="{FF2B5EF4-FFF2-40B4-BE49-F238E27FC236}">
                  <a16:creationId xmlns:a16="http://schemas.microsoft.com/office/drawing/2014/main" id="{59B3B5BD-8AA0-235E-CAE2-8D9D374DBC52}"/>
                </a:ext>
              </a:extLst>
            </p:cNvPr>
            <p:cNvSpPr/>
            <p:nvPr/>
          </p:nvSpPr>
          <p:spPr>
            <a:xfrm>
              <a:off x="8531352" y="3273552"/>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D3C1D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21" name="输出特征通道 1 / row 1 col 4">
              <a:extLst>
                <a:ext uri="{FF2B5EF4-FFF2-40B4-BE49-F238E27FC236}">
                  <a16:creationId xmlns:a16="http://schemas.microsoft.com/office/drawing/2014/main" id="{14CB32C5-1C6F-3B67-552A-37B752EEAF3C}"/>
                </a:ext>
              </a:extLst>
            </p:cNvPr>
            <p:cNvSpPr/>
            <p:nvPr/>
          </p:nvSpPr>
          <p:spPr>
            <a:xfrm>
              <a:off x="8814816" y="3314700"/>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CEBAC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22" name="输出特征通道 1 / row 1 col 5">
              <a:extLst>
                <a:ext uri="{FF2B5EF4-FFF2-40B4-BE49-F238E27FC236}">
                  <a16:creationId xmlns:a16="http://schemas.microsoft.com/office/drawing/2014/main" id="{D46DA4E2-32E9-A672-20AD-2D09114A19DB}"/>
                </a:ext>
              </a:extLst>
            </p:cNvPr>
            <p:cNvSpPr/>
            <p:nvPr/>
          </p:nvSpPr>
          <p:spPr>
            <a:xfrm>
              <a:off x="9098280" y="3355848"/>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DED0DC"/>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23" name="输出特征通道 1 / row 1 col 6">
              <a:extLst>
                <a:ext uri="{FF2B5EF4-FFF2-40B4-BE49-F238E27FC236}">
                  <a16:creationId xmlns:a16="http://schemas.microsoft.com/office/drawing/2014/main" id="{633BE5F6-C6D4-A002-C305-595C9BF6A15D}"/>
                </a:ext>
              </a:extLst>
            </p:cNvPr>
            <p:cNvSpPr/>
            <p:nvPr/>
          </p:nvSpPr>
          <p:spPr>
            <a:xfrm>
              <a:off x="9381744" y="3396996"/>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EBE3E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24" name="输出特征通道 1 / row 2 col 1">
              <a:extLst>
                <a:ext uri="{FF2B5EF4-FFF2-40B4-BE49-F238E27FC236}">
                  <a16:creationId xmlns:a16="http://schemas.microsoft.com/office/drawing/2014/main" id="{A591BCF3-0165-0AC9-FA06-C4061C2A9550}"/>
                </a:ext>
              </a:extLst>
            </p:cNvPr>
            <p:cNvSpPr/>
            <p:nvPr/>
          </p:nvSpPr>
          <p:spPr>
            <a:xfrm>
              <a:off x="7964424" y="3474720"/>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EBE3E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25" name="输出特征通道 1 / row 2 col 2">
              <a:extLst>
                <a:ext uri="{FF2B5EF4-FFF2-40B4-BE49-F238E27FC236}">
                  <a16:creationId xmlns:a16="http://schemas.microsoft.com/office/drawing/2014/main" id="{13E283C5-430D-262F-96EA-42C3D28FCF39}"/>
                </a:ext>
              </a:extLst>
            </p:cNvPr>
            <p:cNvSpPr/>
            <p:nvPr/>
          </p:nvSpPr>
          <p:spPr>
            <a:xfrm>
              <a:off x="8247888" y="3515868"/>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D7C7D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26" name="输出特征通道 1 / row 2 col 3">
              <a:extLst>
                <a:ext uri="{FF2B5EF4-FFF2-40B4-BE49-F238E27FC236}">
                  <a16:creationId xmlns:a16="http://schemas.microsoft.com/office/drawing/2014/main" id="{C05AB3D8-311B-F31A-3CCB-A11BF0BBD875}"/>
                </a:ext>
              </a:extLst>
            </p:cNvPr>
            <p:cNvSpPr/>
            <p:nvPr/>
          </p:nvSpPr>
          <p:spPr>
            <a:xfrm>
              <a:off x="8531352" y="3557016"/>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B091AC"/>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27" name="输出特征通道 1 / row 2 col 4">
              <a:extLst>
                <a:ext uri="{FF2B5EF4-FFF2-40B4-BE49-F238E27FC236}">
                  <a16:creationId xmlns:a16="http://schemas.microsoft.com/office/drawing/2014/main" id="{CE0C8275-7104-5ED5-A910-B3C2CD691139}"/>
                </a:ext>
              </a:extLst>
            </p:cNvPr>
            <p:cNvSpPr/>
            <p:nvPr/>
          </p:nvSpPr>
          <p:spPr>
            <a:xfrm>
              <a:off x="8814816" y="3598164"/>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A682A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28" name="输出特征通道 1 / row 2 col 5">
              <a:extLst>
                <a:ext uri="{FF2B5EF4-FFF2-40B4-BE49-F238E27FC236}">
                  <a16:creationId xmlns:a16="http://schemas.microsoft.com/office/drawing/2014/main" id="{61729854-3EEC-572B-4B18-FC52652F8491}"/>
                </a:ext>
              </a:extLst>
            </p:cNvPr>
            <p:cNvSpPr/>
            <p:nvPr/>
          </p:nvSpPr>
          <p:spPr>
            <a:xfrm>
              <a:off x="9098280" y="3639312"/>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C8B2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29" name="输出特征通道 1 / row 2 col 6">
              <a:extLst>
                <a:ext uri="{FF2B5EF4-FFF2-40B4-BE49-F238E27FC236}">
                  <a16:creationId xmlns:a16="http://schemas.microsoft.com/office/drawing/2014/main" id="{2D5FB73B-0405-35B8-76CD-8876827090D3}"/>
                </a:ext>
              </a:extLst>
            </p:cNvPr>
            <p:cNvSpPr/>
            <p:nvPr/>
          </p:nvSpPr>
          <p:spPr>
            <a:xfrm>
              <a:off x="9381744" y="3680460"/>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E6DCE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30" name="输出特征通道 1 / row 3 col 1">
              <a:extLst>
                <a:ext uri="{FF2B5EF4-FFF2-40B4-BE49-F238E27FC236}">
                  <a16:creationId xmlns:a16="http://schemas.microsoft.com/office/drawing/2014/main" id="{925574DB-64EC-8CFE-CC42-CD060F9392E2}"/>
                </a:ext>
              </a:extLst>
            </p:cNvPr>
            <p:cNvSpPr/>
            <p:nvPr/>
          </p:nvSpPr>
          <p:spPr>
            <a:xfrm>
              <a:off x="7964424" y="3758184"/>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EBE3E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31" name="输出特征通道 1 / row 3 col 2">
              <a:extLst>
                <a:ext uri="{FF2B5EF4-FFF2-40B4-BE49-F238E27FC236}">
                  <a16:creationId xmlns:a16="http://schemas.microsoft.com/office/drawing/2014/main" id="{AD16371A-CE3E-D0D6-B754-3A9A16130F52}"/>
                </a:ext>
              </a:extLst>
            </p:cNvPr>
            <p:cNvSpPr/>
            <p:nvPr/>
          </p:nvSpPr>
          <p:spPr>
            <a:xfrm>
              <a:off x="8247888" y="3799332"/>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D7C7D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32" name="输出特征通道 1 / row 3 col 3">
              <a:extLst>
                <a:ext uri="{FF2B5EF4-FFF2-40B4-BE49-F238E27FC236}">
                  <a16:creationId xmlns:a16="http://schemas.microsoft.com/office/drawing/2014/main" id="{6FA3A265-12A1-8E46-32BD-7DEC45D981C3}"/>
                </a:ext>
              </a:extLst>
            </p:cNvPr>
            <p:cNvSpPr/>
            <p:nvPr/>
          </p:nvSpPr>
          <p:spPr>
            <a:xfrm>
              <a:off x="8531352" y="3840480"/>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B091AC"/>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33" name="输出特征通道 1 / row 3 col 4">
              <a:extLst>
                <a:ext uri="{FF2B5EF4-FFF2-40B4-BE49-F238E27FC236}">
                  <a16:creationId xmlns:a16="http://schemas.microsoft.com/office/drawing/2014/main" id="{2ED65EE3-1B61-176B-797C-8ED34D113BCE}"/>
                </a:ext>
              </a:extLst>
            </p:cNvPr>
            <p:cNvSpPr/>
            <p:nvPr/>
          </p:nvSpPr>
          <p:spPr>
            <a:xfrm>
              <a:off x="8814816" y="3881628"/>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A682A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34" name="输出特征通道 1 / row 3 col 5">
              <a:extLst>
                <a:ext uri="{FF2B5EF4-FFF2-40B4-BE49-F238E27FC236}">
                  <a16:creationId xmlns:a16="http://schemas.microsoft.com/office/drawing/2014/main" id="{B2F8A49E-7A04-5A69-56C2-7D03B54C4B4C}"/>
                </a:ext>
              </a:extLst>
            </p:cNvPr>
            <p:cNvSpPr/>
            <p:nvPr/>
          </p:nvSpPr>
          <p:spPr>
            <a:xfrm>
              <a:off x="9098280" y="3922776"/>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C8B2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35" name="输出特征通道 1 / row 3 col 6">
              <a:extLst>
                <a:ext uri="{FF2B5EF4-FFF2-40B4-BE49-F238E27FC236}">
                  <a16:creationId xmlns:a16="http://schemas.microsoft.com/office/drawing/2014/main" id="{D7AB1A05-76D9-45F4-772B-BC7444004872}"/>
                </a:ext>
              </a:extLst>
            </p:cNvPr>
            <p:cNvSpPr/>
            <p:nvPr/>
          </p:nvSpPr>
          <p:spPr>
            <a:xfrm>
              <a:off x="9381744" y="3963924"/>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E6DCE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36" name="输出特征通道 1 / row 4 col 1">
              <a:extLst>
                <a:ext uri="{FF2B5EF4-FFF2-40B4-BE49-F238E27FC236}">
                  <a16:creationId xmlns:a16="http://schemas.microsoft.com/office/drawing/2014/main" id="{65FF9FC2-55AD-4EFA-9AB4-A387A2747F26}"/>
                </a:ext>
              </a:extLst>
            </p:cNvPr>
            <p:cNvSpPr/>
            <p:nvPr/>
          </p:nvSpPr>
          <p:spPr>
            <a:xfrm>
              <a:off x="7964424" y="4041648"/>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EDE6EC"/>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37" name="输出特征通道 1 / row 4 col 2">
              <a:extLst>
                <a:ext uri="{FF2B5EF4-FFF2-40B4-BE49-F238E27FC236}">
                  <a16:creationId xmlns:a16="http://schemas.microsoft.com/office/drawing/2014/main" id="{AD95738B-9024-DA5C-CE70-17042AB85104}"/>
                </a:ext>
              </a:extLst>
            </p:cNvPr>
            <p:cNvSpPr/>
            <p:nvPr/>
          </p:nvSpPr>
          <p:spPr>
            <a:xfrm>
              <a:off x="8247888" y="4082796"/>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E4D9E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38" name="输出特征通道 1 / row 4 col 3">
              <a:extLst>
                <a:ext uri="{FF2B5EF4-FFF2-40B4-BE49-F238E27FC236}">
                  <a16:creationId xmlns:a16="http://schemas.microsoft.com/office/drawing/2014/main" id="{6AD30342-8893-AF63-D7BE-04148D17C870}"/>
                </a:ext>
              </a:extLst>
            </p:cNvPr>
            <p:cNvSpPr/>
            <p:nvPr/>
          </p:nvSpPr>
          <p:spPr>
            <a:xfrm>
              <a:off x="8531352" y="4123944"/>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D3C1D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39" name="输出特征通道 1 / row 4 col 4">
              <a:extLst>
                <a:ext uri="{FF2B5EF4-FFF2-40B4-BE49-F238E27FC236}">
                  <a16:creationId xmlns:a16="http://schemas.microsoft.com/office/drawing/2014/main" id="{8B57409C-F1C2-F063-907A-6E8BCD422A77}"/>
                </a:ext>
              </a:extLst>
            </p:cNvPr>
            <p:cNvSpPr/>
            <p:nvPr/>
          </p:nvSpPr>
          <p:spPr>
            <a:xfrm>
              <a:off x="8814816" y="4165092"/>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CEBAC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40" name="输出特征通道 1 / row 4 col 5">
              <a:extLst>
                <a:ext uri="{FF2B5EF4-FFF2-40B4-BE49-F238E27FC236}">
                  <a16:creationId xmlns:a16="http://schemas.microsoft.com/office/drawing/2014/main" id="{D9830AB8-A547-4FE1-EA00-BB68092EACEF}"/>
                </a:ext>
              </a:extLst>
            </p:cNvPr>
            <p:cNvSpPr/>
            <p:nvPr/>
          </p:nvSpPr>
          <p:spPr>
            <a:xfrm>
              <a:off x="9098280" y="4206240"/>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DED0DC"/>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41" name="输出特征通道 1 / row 4 col 6">
              <a:extLst>
                <a:ext uri="{FF2B5EF4-FFF2-40B4-BE49-F238E27FC236}">
                  <a16:creationId xmlns:a16="http://schemas.microsoft.com/office/drawing/2014/main" id="{A1CB7098-E331-E54F-3AA9-322B77B2B533}"/>
                </a:ext>
              </a:extLst>
            </p:cNvPr>
            <p:cNvSpPr/>
            <p:nvPr/>
          </p:nvSpPr>
          <p:spPr>
            <a:xfrm>
              <a:off x="9381744" y="4247388"/>
              <a:ext cx="283464" cy="324612"/>
            </a:xfrm>
            <a:custGeom>
              <a:avLst/>
              <a:gdLst/>
              <a:ahLst/>
              <a:cxnLst/>
              <a:rect l="l" t="t" r="r" b="b"/>
              <a:pathLst>
                <a:path w="283464" h="324612">
                  <a:moveTo>
                    <a:pt x="0" y="0"/>
                  </a:moveTo>
                  <a:lnTo>
                    <a:pt x="283464" y="41148"/>
                  </a:lnTo>
                  <a:lnTo>
                    <a:pt x="283464" y="324612"/>
                  </a:lnTo>
                  <a:lnTo>
                    <a:pt x="0" y="283464"/>
                  </a:lnTo>
                  <a:close/>
                </a:path>
              </a:pathLst>
            </a:custGeom>
            <a:solidFill>
              <a:srgbClr val="EBE3E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742" name="Connector 721">
              <a:extLst>
                <a:ext uri="{FF2B5EF4-FFF2-40B4-BE49-F238E27FC236}">
                  <a16:creationId xmlns:a16="http://schemas.microsoft.com/office/drawing/2014/main" id="{2B9BF8F6-E185-73AE-1A98-BE04534F4D4B}"/>
                </a:ext>
              </a:extLst>
            </p:cNvPr>
            <p:cNvCxnSpPr/>
            <p:nvPr/>
          </p:nvCxnSpPr>
          <p:spPr>
            <a:xfrm>
              <a:off x="8247888" y="3232404"/>
              <a:ext cx="0" cy="1133856"/>
            </a:xfrm>
            <a:prstGeom prst="line">
              <a:avLst/>
            </a:prstGeom>
            <a:ln w="4826">
              <a:solidFill>
                <a:srgbClr val="D1C6D0"/>
              </a:solidFill>
            </a:ln>
            <a:effectLst/>
          </p:spPr>
          <p:style>
            <a:lnRef idx="2">
              <a:schemeClr val="accent1"/>
            </a:lnRef>
            <a:fillRef idx="0">
              <a:schemeClr val="accent1"/>
            </a:fillRef>
            <a:effectRef idx="0">
              <a:schemeClr val="accent1"/>
            </a:effectRef>
            <a:fontRef idx="minor">
              <a:schemeClr val="tx1"/>
            </a:fontRef>
          </p:style>
        </p:cxnSp>
        <p:cxnSp>
          <p:nvCxnSpPr>
            <p:cNvPr id="743" name="Connector 722">
              <a:extLst>
                <a:ext uri="{FF2B5EF4-FFF2-40B4-BE49-F238E27FC236}">
                  <a16:creationId xmlns:a16="http://schemas.microsoft.com/office/drawing/2014/main" id="{9AF2A384-7552-7C35-092D-C983EE58F9DC}"/>
                </a:ext>
              </a:extLst>
            </p:cNvPr>
            <p:cNvCxnSpPr/>
            <p:nvPr/>
          </p:nvCxnSpPr>
          <p:spPr>
            <a:xfrm>
              <a:off x="8531352" y="3273552"/>
              <a:ext cx="0" cy="1133856"/>
            </a:xfrm>
            <a:prstGeom prst="line">
              <a:avLst/>
            </a:prstGeom>
            <a:ln w="4826">
              <a:solidFill>
                <a:srgbClr val="D1C6D0"/>
              </a:solidFill>
            </a:ln>
            <a:effectLst/>
          </p:spPr>
          <p:style>
            <a:lnRef idx="2">
              <a:schemeClr val="accent1"/>
            </a:lnRef>
            <a:fillRef idx="0">
              <a:schemeClr val="accent1"/>
            </a:fillRef>
            <a:effectRef idx="0">
              <a:schemeClr val="accent1"/>
            </a:effectRef>
            <a:fontRef idx="minor">
              <a:schemeClr val="tx1"/>
            </a:fontRef>
          </p:style>
        </p:cxnSp>
        <p:cxnSp>
          <p:nvCxnSpPr>
            <p:cNvPr id="744" name="Connector 723">
              <a:extLst>
                <a:ext uri="{FF2B5EF4-FFF2-40B4-BE49-F238E27FC236}">
                  <a16:creationId xmlns:a16="http://schemas.microsoft.com/office/drawing/2014/main" id="{B46DF95A-1C42-AF2C-2371-857B1FF3F7EC}"/>
                </a:ext>
              </a:extLst>
            </p:cNvPr>
            <p:cNvCxnSpPr/>
            <p:nvPr/>
          </p:nvCxnSpPr>
          <p:spPr>
            <a:xfrm>
              <a:off x="8814816" y="3314700"/>
              <a:ext cx="0" cy="1133856"/>
            </a:xfrm>
            <a:prstGeom prst="line">
              <a:avLst/>
            </a:prstGeom>
            <a:ln w="4826">
              <a:solidFill>
                <a:srgbClr val="D1C6D0"/>
              </a:solidFill>
            </a:ln>
            <a:effectLst/>
          </p:spPr>
          <p:style>
            <a:lnRef idx="2">
              <a:schemeClr val="accent1"/>
            </a:lnRef>
            <a:fillRef idx="0">
              <a:schemeClr val="accent1"/>
            </a:fillRef>
            <a:effectRef idx="0">
              <a:schemeClr val="accent1"/>
            </a:effectRef>
            <a:fontRef idx="minor">
              <a:schemeClr val="tx1"/>
            </a:fontRef>
          </p:style>
        </p:cxnSp>
        <p:cxnSp>
          <p:nvCxnSpPr>
            <p:cNvPr id="745" name="Connector 724">
              <a:extLst>
                <a:ext uri="{FF2B5EF4-FFF2-40B4-BE49-F238E27FC236}">
                  <a16:creationId xmlns:a16="http://schemas.microsoft.com/office/drawing/2014/main" id="{F25A1585-806F-2CE6-48D3-7DE6C9EB0F4C}"/>
                </a:ext>
              </a:extLst>
            </p:cNvPr>
            <p:cNvCxnSpPr/>
            <p:nvPr/>
          </p:nvCxnSpPr>
          <p:spPr>
            <a:xfrm>
              <a:off x="9098280" y="3355848"/>
              <a:ext cx="0" cy="1133856"/>
            </a:xfrm>
            <a:prstGeom prst="line">
              <a:avLst/>
            </a:prstGeom>
            <a:ln w="4826">
              <a:solidFill>
                <a:srgbClr val="D1C6D0"/>
              </a:solidFill>
            </a:ln>
            <a:effectLst/>
          </p:spPr>
          <p:style>
            <a:lnRef idx="2">
              <a:schemeClr val="accent1"/>
            </a:lnRef>
            <a:fillRef idx="0">
              <a:schemeClr val="accent1"/>
            </a:fillRef>
            <a:effectRef idx="0">
              <a:schemeClr val="accent1"/>
            </a:effectRef>
            <a:fontRef idx="minor">
              <a:schemeClr val="tx1"/>
            </a:fontRef>
          </p:style>
        </p:cxnSp>
        <p:cxnSp>
          <p:nvCxnSpPr>
            <p:cNvPr id="746" name="Connector 725">
              <a:extLst>
                <a:ext uri="{FF2B5EF4-FFF2-40B4-BE49-F238E27FC236}">
                  <a16:creationId xmlns:a16="http://schemas.microsoft.com/office/drawing/2014/main" id="{C2BDC8B8-1221-25B2-EE52-B9C99C1E851A}"/>
                </a:ext>
              </a:extLst>
            </p:cNvPr>
            <p:cNvCxnSpPr/>
            <p:nvPr/>
          </p:nvCxnSpPr>
          <p:spPr>
            <a:xfrm>
              <a:off x="9381744" y="3396996"/>
              <a:ext cx="0" cy="1133856"/>
            </a:xfrm>
            <a:prstGeom prst="line">
              <a:avLst/>
            </a:prstGeom>
            <a:ln w="4826">
              <a:solidFill>
                <a:srgbClr val="D1C6D0"/>
              </a:solidFill>
            </a:ln>
            <a:effectLst/>
          </p:spPr>
          <p:style>
            <a:lnRef idx="2">
              <a:schemeClr val="accent1"/>
            </a:lnRef>
            <a:fillRef idx="0">
              <a:schemeClr val="accent1"/>
            </a:fillRef>
            <a:effectRef idx="0">
              <a:schemeClr val="accent1"/>
            </a:effectRef>
            <a:fontRef idx="minor">
              <a:schemeClr val="tx1"/>
            </a:fontRef>
          </p:style>
        </p:cxnSp>
        <p:cxnSp>
          <p:nvCxnSpPr>
            <p:cNvPr id="747" name="Connector 726">
              <a:extLst>
                <a:ext uri="{FF2B5EF4-FFF2-40B4-BE49-F238E27FC236}">
                  <a16:creationId xmlns:a16="http://schemas.microsoft.com/office/drawing/2014/main" id="{ED1A7507-59DA-983E-B907-F9136B0AECFA}"/>
                </a:ext>
              </a:extLst>
            </p:cNvPr>
            <p:cNvCxnSpPr/>
            <p:nvPr/>
          </p:nvCxnSpPr>
          <p:spPr>
            <a:xfrm>
              <a:off x="7964424" y="3474720"/>
              <a:ext cx="1700784" cy="246888"/>
            </a:xfrm>
            <a:prstGeom prst="line">
              <a:avLst/>
            </a:prstGeom>
            <a:ln w="4826">
              <a:solidFill>
                <a:srgbClr val="D1C6D0"/>
              </a:solidFill>
            </a:ln>
            <a:effectLst/>
          </p:spPr>
          <p:style>
            <a:lnRef idx="2">
              <a:schemeClr val="accent1"/>
            </a:lnRef>
            <a:fillRef idx="0">
              <a:schemeClr val="accent1"/>
            </a:fillRef>
            <a:effectRef idx="0">
              <a:schemeClr val="accent1"/>
            </a:effectRef>
            <a:fontRef idx="minor">
              <a:schemeClr val="tx1"/>
            </a:fontRef>
          </p:style>
        </p:cxnSp>
        <p:cxnSp>
          <p:nvCxnSpPr>
            <p:cNvPr id="748" name="Connector 727">
              <a:extLst>
                <a:ext uri="{FF2B5EF4-FFF2-40B4-BE49-F238E27FC236}">
                  <a16:creationId xmlns:a16="http://schemas.microsoft.com/office/drawing/2014/main" id="{83FB2AB5-E72E-933A-F0F9-26AB0E9E9490}"/>
                </a:ext>
              </a:extLst>
            </p:cNvPr>
            <p:cNvCxnSpPr/>
            <p:nvPr/>
          </p:nvCxnSpPr>
          <p:spPr>
            <a:xfrm>
              <a:off x="7964424" y="3758184"/>
              <a:ext cx="1700784" cy="246888"/>
            </a:xfrm>
            <a:prstGeom prst="line">
              <a:avLst/>
            </a:prstGeom>
            <a:ln w="4826">
              <a:solidFill>
                <a:srgbClr val="D1C6D0"/>
              </a:solidFill>
            </a:ln>
            <a:effectLst/>
          </p:spPr>
          <p:style>
            <a:lnRef idx="2">
              <a:schemeClr val="accent1"/>
            </a:lnRef>
            <a:fillRef idx="0">
              <a:schemeClr val="accent1"/>
            </a:fillRef>
            <a:effectRef idx="0">
              <a:schemeClr val="accent1"/>
            </a:effectRef>
            <a:fontRef idx="minor">
              <a:schemeClr val="tx1"/>
            </a:fontRef>
          </p:style>
        </p:cxnSp>
        <p:cxnSp>
          <p:nvCxnSpPr>
            <p:cNvPr id="749" name="Connector 728">
              <a:extLst>
                <a:ext uri="{FF2B5EF4-FFF2-40B4-BE49-F238E27FC236}">
                  <a16:creationId xmlns:a16="http://schemas.microsoft.com/office/drawing/2014/main" id="{F44178EA-9F9D-FD37-9E24-3FBC1CCD4EF6}"/>
                </a:ext>
              </a:extLst>
            </p:cNvPr>
            <p:cNvCxnSpPr/>
            <p:nvPr/>
          </p:nvCxnSpPr>
          <p:spPr>
            <a:xfrm>
              <a:off x="7964424" y="4041648"/>
              <a:ext cx="1700784" cy="246888"/>
            </a:xfrm>
            <a:prstGeom prst="line">
              <a:avLst/>
            </a:prstGeom>
            <a:ln w="4826">
              <a:solidFill>
                <a:srgbClr val="D1C6D0"/>
              </a:solidFill>
            </a:ln>
            <a:effectLst/>
          </p:spPr>
          <p:style>
            <a:lnRef idx="2">
              <a:schemeClr val="accent1"/>
            </a:lnRef>
            <a:fillRef idx="0">
              <a:schemeClr val="accent1"/>
            </a:fillRef>
            <a:effectRef idx="0">
              <a:schemeClr val="accent1"/>
            </a:effectRef>
            <a:fontRef idx="minor">
              <a:schemeClr val="tx1"/>
            </a:fontRef>
          </p:style>
        </p:cxnSp>
        <p:cxnSp>
          <p:nvCxnSpPr>
            <p:cNvPr id="750" name="Connector 729">
              <a:extLst>
                <a:ext uri="{FF2B5EF4-FFF2-40B4-BE49-F238E27FC236}">
                  <a16:creationId xmlns:a16="http://schemas.microsoft.com/office/drawing/2014/main" id="{34A9EC8E-4E10-FC77-E086-EF011B976634}"/>
                </a:ext>
              </a:extLst>
            </p:cNvPr>
            <p:cNvCxnSpPr/>
            <p:nvPr/>
          </p:nvCxnSpPr>
          <p:spPr>
            <a:xfrm>
              <a:off x="7964424" y="3191256"/>
              <a:ext cx="1700784" cy="246888"/>
            </a:xfrm>
            <a:prstGeom prst="line">
              <a:avLst/>
            </a:prstGeom>
            <a:ln w="11430">
              <a:solidFill>
                <a:srgbClr val="6F4E6B"/>
              </a:solidFill>
            </a:ln>
            <a:effectLst/>
          </p:spPr>
          <p:style>
            <a:lnRef idx="2">
              <a:schemeClr val="accent1"/>
            </a:lnRef>
            <a:fillRef idx="0">
              <a:schemeClr val="accent1"/>
            </a:fillRef>
            <a:effectRef idx="0">
              <a:schemeClr val="accent1"/>
            </a:effectRef>
            <a:fontRef idx="minor">
              <a:schemeClr val="tx1"/>
            </a:fontRef>
          </p:style>
        </p:cxnSp>
        <p:cxnSp>
          <p:nvCxnSpPr>
            <p:cNvPr id="751" name="Connector 730">
              <a:extLst>
                <a:ext uri="{FF2B5EF4-FFF2-40B4-BE49-F238E27FC236}">
                  <a16:creationId xmlns:a16="http://schemas.microsoft.com/office/drawing/2014/main" id="{2BAA1843-CD6A-7E69-C651-112F4AA93578}"/>
                </a:ext>
              </a:extLst>
            </p:cNvPr>
            <p:cNvCxnSpPr/>
            <p:nvPr/>
          </p:nvCxnSpPr>
          <p:spPr>
            <a:xfrm>
              <a:off x="9665208" y="3438144"/>
              <a:ext cx="0" cy="1133856"/>
            </a:xfrm>
            <a:prstGeom prst="line">
              <a:avLst/>
            </a:prstGeom>
            <a:ln w="11430">
              <a:solidFill>
                <a:srgbClr val="6F4E6B"/>
              </a:solidFill>
            </a:ln>
            <a:effectLst/>
          </p:spPr>
          <p:style>
            <a:lnRef idx="2">
              <a:schemeClr val="accent1"/>
            </a:lnRef>
            <a:fillRef idx="0">
              <a:schemeClr val="accent1"/>
            </a:fillRef>
            <a:effectRef idx="0">
              <a:schemeClr val="accent1"/>
            </a:effectRef>
            <a:fontRef idx="minor">
              <a:schemeClr val="tx1"/>
            </a:fontRef>
          </p:style>
        </p:cxnSp>
        <p:cxnSp>
          <p:nvCxnSpPr>
            <p:cNvPr id="752" name="Connector 731">
              <a:extLst>
                <a:ext uri="{FF2B5EF4-FFF2-40B4-BE49-F238E27FC236}">
                  <a16:creationId xmlns:a16="http://schemas.microsoft.com/office/drawing/2014/main" id="{EA10D402-0BB6-80C7-BF08-4731B9EF186B}"/>
                </a:ext>
              </a:extLst>
            </p:cNvPr>
            <p:cNvCxnSpPr/>
            <p:nvPr/>
          </p:nvCxnSpPr>
          <p:spPr>
            <a:xfrm flipH="1" flipV="1">
              <a:off x="7964424" y="4325112"/>
              <a:ext cx="1700784" cy="246888"/>
            </a:xfrm>
            <a:prstGeom prst="line">
              <a:avLst/>
            </a:prstGeom>
            <a:ln w="11430">
              <a:solidFill>
                <a:srgbClr val="6F4E6B"/>
              </a:solidFill>
            </a:ln>
            <a:effectLst/>
          </p:spPr>
          <p:style>
            <a:lnRef idx="2">
              <a:schemeClr val="accent1"/>
            </a:lnRef>
            <a:fillRef idx="0">
              <a:schemeClr val="accent1"/>
            </a:fillRef>
            <a:effectRef idx="0">
              <a:schemeClr val="accent1"/>
            </a:effectRef>
            <a:fontRef idx="minor">
              <a:schemeClr val="tx1"/>
            </a:fontRef>
          </p:style>
        </p:cxnSp>
        <p:cxnSp>
          <p:nvCxnSpPr>
            <p:cNvPr id="753" name="Connector 732">
              <a:extLst>
                <a:ext uri="{FF2B5EF4-FFF2-40B4-BE49-F238E27FC236}">
                  <a16:creationId xmlns:a16="http://schemas.microsoft.com/office/drawing/2014/main" id="{D2F5005A-0D75-68EB-C9E5-ED7A7E946212}"/>
                </a:ext>
              </a:extLst>
            </p:cNvPr>
            <p:cNvCxnSpPr/>
            <p:nvPr/>
          </p:nvCxnSpPr>
          <p:spPr>
            <a:xfrm flipV="1">
              <a:off x="7964424" y="3191256"/>
              <a:ext cx="0" cy="1133856"/>
            </a:xfrm>
            <a:prstGeom prst="line">
              <a:avLst/>
            </a:prstGeom>
            <a:ln w="11430">
              <a:solidFill>
                <a:srgbClr val="6F4E6B"/>
              </a:solidFill>
            </a:ln>
            <a:effectLst/>
          </p:spPr>
          <p:style>
            <a:lnRef idx="2">
              <a:schemeClr val="accent1"/>
            </a:lnRef>
            <a:fillRef idx="0">
              <a:schemeClr val="accent1"/>
            </a:fillRef>
            <a:effectRef idx="0">
              <a:schemeClr val="accent1"/>
            </a:effectRef>
            <a:fontRef idx="minor">
              <a:schemeClr val="tx1"/>
            </a:fontRef>
          </p:style>
        </p:cxnSp>
      </p:grpSp>
      <p:sp>
        <p:nvSpPr>
          <p:cNvPr id="754" name="TextBox 753">
            <a:extLst>
              <a:ext uri="{FF2B5EF4-FFF2-40B4-BE49-F238E27FC236}">
                <a16:creationId xmlns:a16="http://schemas.microsoft.com/office/drawing/2014/main" id="{945D4048-9023-6084-A97C-4232EE9D722F}"/>
              </a:ext>
            </a:extLst>
          </p:cNvPr>
          <p:cNvSpPr txBox="1"/>
          <p:nvPr/>
        </p:nvSpPr>
        <p:spPr>
          <a:xfrm>
            <a:off x="777240" y="4946904"/>
            <a:ext cx="3383280" cy="512064"/>
          </a:xfrm>
          <a:prstGeom prst="rect">
            <a:avLst/>
          </a:prstGeom>
          <a:noFill/>
          <a:effectLst/>
        </p:spPr>
        <p:txBody>
          <a:bodyPr wrap="none" lIns="0" tIns="0" rIns="0" bIns="0" anchor="ctr">
            <a:spAutoFit/>
          </a:bodyPr>
          <a:lstStyle/>
          <a:p>
            <a:pPr algn="ctr">
              <a:spcBef>
                <a:spcPts val="0"/>
              </a:spcBef>
              <a:spcAft>
                <a:spcPts val="0"/>
              </a:spcAft>
            </a:pPr>
            <a:r>
              <a:rPr sz="3100" b="1">
                <a:solidFill>
                  <a:srgbClr val="262625"/>
                </a:solidFill>
                <a:latin typeface="Arial"/>
                <a:ea typeface="Microsoft YaHei"/>
              </a:rPr>
              <a:t>(4, </a:t>
            </a:r>
            <a:r>
              <a:rPr sz="3100" b="1">
                <a:solidFill>
                  <a:srgbClr val="73516F"/>
                </a:solidFill>
                <a:latin typeface="Arial"/>
                <a:ea typeface="Microsoft YaHei"/>
              </a:rPr>
              <a:t>3</a:t>
            </a:r>
            <a:r>
              <a:rPr sz="3100" b="1">
                <a:solidFill>
                  <a:srgbClr val="262625"/>
                </a:solidFill>
                <a:latin typeface="Arial"/>
                <a:ea typeface="Microsoft YaHei"/>
              </a:rPr>
              <a:t>, 4, 6)</a:t>
            </a:r>
          </a:p>
        </p:txBody>
      </p:sp>
      <p:cxnSp>
        <p:nvCxnSpPr>
          <p:cNvPr id="755" name="Connector 734">
            <a:extLst>
              <a:ext uri="{FF2B5EF4-FFF2-40B4-BE49-F238E27FC236}">
                <a16:creationId xmlns:a16="http://schemas.microsoft.com/office/drawing/2014/main" id="{F75A6347-56BF-20A5-5270-2FD2735A01FE}"/>
              </a:ext>
            </a:extLst>
          </p:cNvPr>
          <p:cNvCxnSpPr/>
          <p:nvPr/>
        </p:nvCxnSpPr>
        <p:spPr>
          <a:xfrm>
            <a:off x="4800600" y="5202936"/>
            <a:ext cx="1764792" cy="0"/>
          </a:xfrm>
          <a:prstGeom prst="line">
            <a:avLst/>
          </a:prstGeom>
          <a:ln w="18415">
            <a:solidFill>
              <a:srgbClr val="706D68"/>
            </a:solidFill>
          </a:ln>
          <a:effectLst/>
        </p:spPr>
        <p:style>
          <a:lnRef idx="2">
            <a:schemeClr val="accent1"/>
          </a:lnRef>
          <a:fillRef idx="0">
            <a:schemeClr val="accent1"/>
          </a:fillRef>
          <a:effectRef idx="0">
            <a:schemeClr val="accent1"/>
          </a:effectRef>
          <a:fontRef idx="minor">
            <a:schemeClr val="tx1"/>
          </a:fontRef>
        </p:style>
      </p:cxnSp>
      <p:sp>
        <p:nvSpPr>
          <p:cNvPr id="756" name="Freeform 755">
            <a:extLst>
              <a:ext uri="{FF2B5EF4-FFF2-40B4-BE49-F238E27FC236}">
                <a16:creationId xmlns:a16="http://schemas.microsoft.com/office/drawing/2014/main" id="{0E06695D-9370-4D6A-3FAA-6AFA53D7A215}"/>
              </a:ext>
            </a:extLst>
          </p:cNvPr>
          <p:cNvSpPr/>
          <p:nvPr/>
        </p:nvSpPr>
        <p:spPr>
          <a:xfrm>
            <a:off x="6473952" y="5162702"/>
            <a:ext cx="91440" cy="80468"/>
          </a:xfrm>
          <a:custGeom>
            <a:avLst/>
            <a:gdLst/>
            <a:ahLst/>
            <a:cxnLst/>
            <a:rect l="l" t="t" r="r" b="b"/>
            <a:pathLst>
              <a:path w="91440" h="80468">
                <a:moveTo>
                  <a:pt x="91440" y="40234"/>
                </a:moveTo>
                <a:lnTo>
                  <a:pt x="0" y="80468"/>
                </a:lnTo>
                <a:lnTo>
                  <a:pt x="0" y="0"/>
                </a:lnTo>
                <a:close/>
              </a:path>
            </a:pathLst>
          </a:custGeom>
          <a:solidFill>
            <a:srgbClr val="706D68"/>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57" name="TextBox 756">
            <a:extLst>
              <a:ext uri="{FF2B5EF4-FFF2-40B4-BE49-F238E27FC236}">
                <a16:creationId xmlns:a16="http://schemas.microsoft.com/office/drawing/2014/main" id="{1D36759E-F78E-23C8-D26F-74E8EC1AFAE7}"/>
              </a:ext>
            </a:extLst>
          </p:cNvPr>
          <p:cNvSpPr txBox="1"/>
          <p:nvPr/>
        </p:nvSpPr>
        <p:spPr>
          <a:xfrm>
            <a:off x="7872983" y="4946904"/>
            <a:ext cx="3465576" cy="512064"/>
          </a:xfrm>
          <a:prstGeom prst="rect">
            <a:avLst/>
          </a:prstGeom>
          <a:noFill/>
          <a:effectLst/>
        </p:spPr>
        <p:txBody>
          <a:bodyPr wrap="none" lIns="0" tIns="0" rIns="0" bIns="0" anchor="ctr">
            <a:spAutoFit/>
          </a:bodyPr>
          <a:lstStyle/>
          <a:p>
            <a:pPr algn="ctr">
              <a:spcBef>
                <a:spcPts val="0"/>
              </a:spcBef>
              <a:spcAft>
                <a:spcPts val="0"/>
              </a:spcAft>
            </a:pPr>
            <a:r>
              <a:rPr sz="3100" b="1">
                <a:solidFill>
                  <a:srgbClr val="262625"/>
                </a:solidFill>
                <a:latin typeface="Arial"/>
                <a:ea typeface="Microsoft YaHei"/>
              </a:rPr>
              <a:t>(4, </a:t>
            </a:r>
            <a:r>
              <a:rPr sz="3100" b="1">
                <a:solidFill>
                  <a:srgbClr val="73516F"/>
                </a:solidFill>
                <a:latin typeface="Arial"/>
                <a:ea typeface="Microsoft YaHei"/>
              </a:rPr>
              <a:t>6</a:t>
            </a:r>
            <a:r>
              <a:rPr sz="3100" b="1">
                <a:solidFill>
                  <a:srgbClr val="262625"/>
                </a:solidFill>
                <a:latin typeface="Arial"/>
                <a:ea typeface="Microsoft YaHei"/>
              </a:rPr>
              <a:t>, 4, 6)</a:t>
            </a:r>
          </a:p>
        </p:txBody>
      </p:sp>
    </p:spTree>
    <p:extLst>
      <p:ext uri="{BB962C8B-B14F-4D97-AF65-F5344CB8AC3E}">
        <p14:creationId xmlns:p14="http://schemas.microsoft.com/office/powerpoint/2010/main" val="371819061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内容占位符 4"/>
          <p:cNvPicPr>
            <a:picLocks noGrp="1" noChangeAspect="1"/>
          </p:cNvPicPr>
          <p:nvPr>
            <p:ph idx="1"/>
          </p:nvPr>
        </p:nvPicPr>
        <p:blipFill rotWithShape="1">
          <a:blip r:embed="rId2"/>
          <a:stretch/>
        </p:blipFill>
        <p:spPr>
          <a:xfrm>
            <a:off x="954088" y="1520031"/>
            <a:ext cx="10274300" cy="4178300"/>
          </a:xfrm>
          <a:prstGeom prst="rect">
            <a:avLst/>
          </a:prstGeom>
        </p:spPr>
      </p:pic>
      <p:sp>
        <p:nvSpPr>
          <p:cNvPr id="2" name="标题 1"/>
          <p:cNvSpPr>
            <a:spLocks noGrp="1"/>
          </p:cNvSpPr>
          <p:nvPr>
            <p:ph type="title" idx="4294967295"/>
          </p:nvPr>
        </p:nvSpPr>
        <p:spPr>
          <a:xfrm>
            <a:off x="0" y="-101600"/>
            <a:ext cx="7886700" cy="981075"/>
          </a:xfrm>
          <a:prstGeom prst="rect">
            <a:avLst/>
          </a:prstGeom>
        </p:spPr>
        <p:txBody>
          <a:bodyPr/>
          <a:lstStyle/>
          <a:p>
            <a:r>
              <a:rPr lang="zh-CN" altLang="en-US" dirty="0"/>
              <a:t>多层卷积</a:t>
            </a:r>
          </a:p>
        </p:txBody>
      </p:sp>
      <p:sp>
        <p:nvSpPr>
          <p:cNvPr id="9" name="文本框 8"/>
          <p:cNvSpPr txBox="1"/>
          <p:nvPr/>
        </p:nvSpPr>
        <p:spPr>
          <a:xfrm>
            <a:off x="2085977" y="1422402"/>
            <a:ext cx="7524751" cy="415498"/>
          </a:xfrm>
          <a:prstGeom prst="rect">
            <a:avLst/>
          </a:prstGeom>
          <a:noFill/>
        </p:spPr>
        <p:txBody>
          <a:bodyPr wrap="square" rtlCol="0">
            <a:spAutoFit/>
          </a:bodyPr>
          <a:lstStyle/>
          <a:p>
            <a:pPr algn="ctr"/>
            <a:r>
              <a:rPr lang="zh-CN" altLang="en-US" sz="2100" dirty="0"/>
              <a:t>卷积神经网络是用卷积层代替全连接层</a:t>
            </a:r>
          </a:p>
        </p:txBody>
      </p:sp>
    </p:spTree>
    <p:extLst>
      <p:ext uri="{BB962C8B-B14F-4D97-AF65-F5344CB8AC3E}">
        <p14:creationId xmlns:p14="http://schemas.microsoft.com/office/powerpoint/2010/main" val="48466339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内容占位符 4"/>
          <p:cNvPicPr>
            <a:picLocks noGrp="1" noChangeAspect="1"/>
          </p:cNvPicPr>
          <p:nvPr>
            <p:ph idx="1"/>
          </p:nvPr>
        </p:nvPicPr>
        <p:blipFill rotWithShape="1">
          <a:blip r:embed="rId2"/>
          <a:stretch/>
        </p:blipFill>
        <p:spPr>
          <a:xfrm>
            <a:off x="954088" y="1520031"/>
            <a:ext cx="10274300" cy="4178300"/>
          </a:xfrm>
          <a:prstGeom prst="rect">
            <a:avLst/>
          </a:prstGeom>
        </p:spPr>
      </p:pic>
      <p:sp>
        <p:nvSpPr>
          <p:cNvPr id="2" name="标题 1"/>
          <p:cNvSpPr>
            <a:spLocks noGrp="1"/>
          </p:cNvSpPr>
          <p:nvPr>
            <p:ph type="title" idx="4294967295"/>
          </p:nvPr>
        </p:nvSpPr>
        <p:spPr>
          <a:xfrm>
            <a:off x="0" y="-101600"/>
            <a:ext cx="7886700" cy="981075"/>
          </a:xfrm>
          <a:prstGeom prst="rect">
            <a:avLst/>
          </a:prstGeom>
        </p:spPr>
        <p:txBody>
          <a:bodyPr/>
          <a:lstStyle/>
          <a:p>
            <a:r>
              <a:rPr lang="zh-CN" altLang="en-US" dirty="0"/>
              <a:t>多层卷积</a:t>
            </a:r>
          </a:p>
        </p:txBody>
      </p:sp>
      <p:sp>
        <p:nvSpPr>
          <p:cNvPr id="8" name="矩形 7"/>
          <p:cNvSpPr/>
          <p:nvPr/>
        </p:nvSpPr>
        <p:spPr>
          <a:xfrm>
            <a:off x="1673284" y="980609"/>
            <a:ext cx="8067675" cy="738664"/>
          </a:xfrm>
          <a:prstGeom prst="rect">
            <a:avLst/>
          </a:prstGeom>
        </p:spPr>
        <p:txBody>
          <a:bodyPr wrap="square">
            <a:spAutoFit/>
          </a:bodyPr>
          <a:lstStyle/>
          <a:p>
            <a:r>
              <a:rPr lang="en-US" altLang="zh-CN" sz="2100" dirty="0">
                <a:latin typeface="+mj-lt"/>
              </a:rPr>
              <a:t>32x32 </a:t>
            </a:r>
            <a:r>
              <a:rPr lang="zh-CN" altLang="en-US" sz="2100" dirty="0">
                <a:latin typeface="+mj-lt"/>
              </a:rPr>
              <a:t>的输入，每次通过</a:t>
            </a:r>
            <a:r>
              <a:rPr lang="en-US" altLang="zh-CN" sz="2100" dirty="0">
                <a:latin typeface="+mj-lt"/>
              </a:rPr>
              <a:t> 5x5 </a:t>
            </a:r>
            <a:r>
              <a:rPr lang="zh-CN" altLang="en-US" sz="2100" dirty="0">
                <a:latin typeface="+mj-lt"/>
              </a:rPr>
              <a:t>的核卷积，大小都会发生改变</a:t>
            </a:r>
            <a:r>
              <a:rPr lang="en-US" altLang="zh-CN" sz="2100" dirty="0">
                <a:latin typeface="+mj-lt"/>
              </a:rPr>
              <a:t>!</a:t>
            </a:r>
          </a:p>
          <a:p>
            <a:r>
              <a:rPr lang="en-US" altLang="zh-CN" sz="2100" dirty="0">
                <a:latin typeface="+mj-lt"/>
              </a:rPr>
              <a:t>(32 -&gt; 28 -&gt; 24 ...)</a:t>
            </a:r>
            <a:r>
              <a:rPr lang="zh-CN" altLang="en-US" sz="2100" dirty="0">
                <a:latin typeface="+mj-lt"/>
              </a:rPr>
              <a:t>。</a:t>
            </a:r>
            <a:r>
              <a:rPr lang="zh-CN" altLang="en-US" sz="2100" b="1" dirty="0">
                <a:solidFill>
                  <a:srgbClr val="FF0000"/>
                </a:solidFill>
                <a:latin typeface="+mj-lt"/>
              </a:rPr>
              <a:t>大小改变太快是不好的，实际中的性能很差</a:t>
            </a:r>
          </a:p>
        </p:txBody>
      </p:sp>
    </p:spTree>
    <p:extLst>
      <p:ext uri="{BB962C8B-B14F-4D97-AF65-F5344CB8AC3E}">
        <p14:creationId xmlns:p14="http://schemas.microsoft.com/office/powerpoint/2010/main" val="7781651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内容占位符 2"/>
          <p:cNvSpPr>
            <a:spLocks noGrp="1"/>
          </p:cNvSpPr>
          <p:nvPr>
            <p:ph idx="1"/>
          </p:nvPr>
        </p:nvSpPr>
        <p:spPr>
          <a:xfrm>
            <a:off x="6162678" y="1556951"/>
            <a:ext cx="4286251" cy="4921828"/>
          </a:xfrm>
        </p:spPr>
        <p:txBody>
          <a:bodyPr>
            <a:normAutofit/>
          </a:bodyPr>
          <a:lstStyle/>
          <a:p>
            <a:r>
              <a:rPr lang="zh-CN" altLang="en-US" dirty="0"/>
              <a:t>在输入周边填</a:t>
            </a:r>
            <a:r>
              <a:rPr lang="en-US" altLang="zh-CN" dirty="0"/>
              <a:t>0</a:t>
            </a:r>
            <a:r>
              <a:rPr lang="zh-CN" altLang="en-US" dirty="0"/>
              <a:t>，以解决特征图大小改变太快问题</a:t>
            </a:r>
            <a:endParaRPr lang="en-US" altLang="zh-CN" dirty="0"/>
          </a:p>
          <a:p>
            <a:r>
              <a:rPr lang="zh-CN" altLang="en-US" dirty="0"/>
              <a:t>例子</a:t>
            </a:r>
            <a:r>
              <a:rPr lang="en-US" altLang="zh-CN" dirty="0"/>
              <a:t>1</a:t>
            </a:r>
          </a:p>
          <a:p>
            <a:pPr lvl="1"/>
            <a:r>
              <a:rPr lang="en-US" altLang="zh-CN" dirty="0"/>
              <a:t>7x7</a:t>
            </a:r>
            <a:r>
              <a:rPr lang="zh-CN" altLang="en-US" dirty="0"/>
              <a:t>的输入，</a:t>
            </a:r>
            <a:r>
              <a:rPr lang="en-US" altLang="zh-CN" dirty="0"/>
              <a:t>3x3</a:t>
            </a:r>
            <a:r>
              <a:rPr lang="zh-CN" altLang="en-US" dirty="0"/>
              <a:t>的核，步幅为</a:t>
            </a:r>
            <a:r>
              <a:rPr lang="en-US" altLang="zh-CN" dirty="0"/>
              <a:t>1</a:t>
            </a:r>
          </a:p>
          <a:p>
            <a:pPr lvl="1"/>
            <a:r>
              <a:rPr lang="zh-CN" altLang="en-US" dirty="0"/>
              <a:t>填一个像素的边界，输入实际上是</a:t>
            </a:r>
            <a:r>
              <a:rPr lang="en-US" altLang="zh-CN" dirty="0"/>
              <a:t>9x9</a:t>
            </a:r>
          </a:p>
          <a:p>
            <a:pPr lvl="1"/>
            <a:r>
              <a:rPr lang="zh-CN" altLang="en-US" dirty="0"/>
              <a:t>输出大小为：</a:t>
            </a:r>
            <a:r>
              <a:rPr lang="en-US" altLang="zh-CN" dirty="0"/>
              <a:t>(9-3)/1+1 = </a:t>
            </a:r>
            <a:r>
              <a:rPr lang="en-US" altLang="zh-CN" dirty="0">
                <a:solidFill>
                  <a:srgbClr val="FF0000"/>
                </a:solidFill>
              </a:rPr>
              <a:t>7</a:t>
            </a:r>
          </a:p>
          <a:p>
            <a:pPr lvl="1"/>
            <a:r>
              <a:rPr lang="zh-CN" altLang="en-US" dirty="0">
                <a:solidFill>
                  <a:srgbClr val="FF0000"/>
                </a:solidFill>
              </a:rPr>
              <a:t>输出</a:t>
            </a:r>
            <a:r>
              <a:rPr lang="en-US" altLang="zh-CN" dirty="0">
                <a:solidFill>
                  <a:srgbClr val="FF0000"/>
                </a:solidFill>
              </a:rPr>
              <a:t>7x7</a:t>
            </a:r>
            <a:r>
              <a:rPr lang="zh-CN" altLang="en-US" dirty="0">
                <a:solidFill>
                  <a:srgbClr val="FF0000"/>
                </a:solidFill>
              </a:rPr>
              <a:t>，与输入相同大小</a:t>
            </a:r>
            <a:endParaRPr lang="en-US" altLang="zh-CN" dirty="0">
              <a:solidFill>
                <a:srgbClr val="FF0000"/>
              </a:solidFill>
            </a:endParaRPr>
          </a:p>
          <a:p>
            <a:r>
              <a:rPr lang="zh-CN" altLang="en-US" dirty="0"/>
              <a:t>例子</a:t>
            </a:r>
            <a:r>
              <a:rPr lang="en-US" altLang="zh-CN" dirty="0"/>
              <a:t>2</a:t>
            </a:r>
          </a:p>
          <a:p>
            <a:pPr lvl="1"/>
            <a:r>
              <a:rPr lang="en-US" altLang="zh-CN" dirty="0"/>
              <a:t>7x7</a:t>
            </a:r>
            <a:r>
              <a:rPr lang="zh-CN" altLang="en-US" dirty="0"/>
              <a:t>的输入，</a:t>
            </a:r>
            <a:r>
              <a:rPr lang="en-US" altLang="zh-CN" dirty="0"/>
              <a:t>3x3</a:t>
            </a:r>
            <a:r>
              <a:rPr lang="zh-CN" altLang="en-US" dirty="0"/>
              <a:t>的核，步幅为</a:t>
            </a:r>
            <a:r>
              <a:rPr lang="en-US" altLang="zh-CN" dirty="0"/>
              <a:t>3</a:t>
            </a:r>
          </a:p>
          <a:p>
            <a:pPr lvl="1"/>
            <a:r>
              <a:rPr lang="zh-CN" altLang="en-US" dirty="0"/>
              <a:t>填一个像素边界</a:t>
            </a:r>
            <a:endParaRPr lang="en-US" altLang="zh-CN" dirty="0"/>
          </a:p>
          <a:p>
            <a:pPr lvl="1"/>
            <a:r>
              <a:rPr lang="zh-CN" altLang="en-US" dirty="0"/>
              <a:t>输出大小为：</a:t>
            </a:r>
            <a:r>
              <a:rPr lang="en-US" altLang="zh-CN" dirty="0"/>
              <a:t>(9-3)/3+1=3</a:t>
            </a:r>
          </a:p>
          <a:p>
            <a:pPr lvl="1"/>
            <a:endParaRPr lang="en-US" altLang="zh-CN" dirty="0"/>
          </a:p>
          <a:p>
            <a:pPr lvl="1"/>
            <a:endParaRPr lang="zh-CN" altLang="en-US" dirty="0"/>
          </a:p>
        </p:txBody>
      </p:sp>
      <p:sp>
        <p:nvSpPr>
          <p:cNvPr id="2" name="标题 1"/>
          <p:cNvSpPr>
            <a:spLocks noGrp="1"/>
          </p:cNvSpPr>
          <p:nvPr>
            <p:ph type="title" idx="4294967295"/>
          </p:nvPr>
        </p:nvSpPr>
        <p:spPr>
          <a:xfrm>
            <a:off x="0" y="-101600"/>
            <a:ext cx="7886700" cy="981075"/>
          </a:xfrm>
          <a:prstGeom prst="rect">
            <a:avLst/>
          </a:prstGeom>
        </p:spPr>
        <p:txBody>
          <a:bodyPr/>
          <a:lstStyle/>
          <a:p>
            <a:r>
              <a:rPr lang="zh-CN" altLang="en-US" dirty="0"/>
              <a:t>填充（</a:t>
            </a:r>
            <a:r>
              <a:rPr lang="en-US" altLang="zh-CN" dirty="0"/>
              <a:t>PADDING</a:t>
            </a:r>
            <a:r>
              <a:rPr lang="zh-CN" altLang="en-US" dirty="0"/>
              <a:t>）</a:t>
            </a:r>
          </a:p>
        </p:txBody>
      </p:sp>
      <p:pic>
        <p:nvPicPr>
          <p:cNvPr id="7" name="图片 6"/>
          <p:cNvPicPr>
            <a:picLocks noChangeAspect="1"/>
          </p:cNvPicPr>
          <p:nvPr/>
        </p:nvPicPr>
        <p:blipFill>
          <a:blip r:embed="rId2"/>
          <a:stretch>
            <a:fillRect/>
          </a:stretch>
        </p:blipFill>
        <p:spPr>
          <a:xfrm>
            <a:off x="1947481" y="1439230"/>
            <a:ext cx="3901101" cy="5039555"/>
          </a:xfrm>
          <a:prstGeom prst="rect">
            <a:avLst/>
          </a:prstGeom>
        </p:spPr>
      </p:pic>
    </p:spTree>
    <p:extLst>
      <p:ext uri="{BB962C8B-B14F-4D97-AF65-F5344CB8AC3E}">
        <p14:creationId xmlns:p14="http://schemas.microsoft.com/office/powerpoint/2010/main" val="147073932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8" name="内容占位符 2"/>
              <p:cNvSpPr>
                <a:spLocks noGrp="1"/>
              </p:cNvSpPr>
              <p:nvPr>
                <p:ph idx="1"/>
              </p:nvPr>
            </p:nvSpPr>
            <p:spPr>
              <a:xfrm>
                <a:off x="6086709" y="1516792"/>
                <a:ext cx="4286019" cy="5000368"/>
              </a:xfrm>
            </p:spPr>
            <p:txBody>
              <a:bodyPr/>
              <a:lstStyle/>
              <a:p>
                <a:r>
                  <a:rPr lang="zh-CN" altLang="en-US" dirty="0"/>
                  <a:t>填</a:t>
                </a:r>
                <a:r>
                  <a:rPr lang="en-US" altLang="zh-CN" dirty="0"/>
                  <a:t>0</a:t>
                </a:r>
                <a:r>
                  <a:rPr lang="zh-CN" altLang="en-US" dirty="0"/>
                  <a:t>时，经常要求保持输出大小与输入大小一样</a:t>
                </a:r>
                <a:endParaRPr lang="en-US" altLang="zh-CN" dirty="0"/>
              </a:p>
              <a:p>
                <a:r>
                  <a:rPr lang="zh-CN" altLang="en-US" dirty="0"/>
                  <a:t>步幅为</a:t>
                </a:r>
                <a:r>
                  <a:rPr lang="en-US" altLang="zh-CN" dirty="0"/>
                  <a:t>1</a:t>
                </a:r>
                <a:r>
                  <a:rPr lang="zh-CN" altLang="en-US" dirty="0"/>
                  <a:t>，</a:t>
                </a:r>
                <a:r>
                  <a:rPr lang="en-US" altLang="zh-CN" dirty="0" err="1"/>
                  <a:t>FxF</a:t>
                </a:r>
                <a:r>
                  <a:rPr lang="zh-CN" altLang="en-US" dirty="0"/>
                  <a:t>的核，填</a:t>
                </a:r>
                <a:r>
                  <a:rPr lang="en-US" altLang="zh-CN" dirty="0"/>
                  <a:t>(F-1)/2</a:t>
                </a:r>
                <a:r>
                  <a:rPr lang="zh-CN" altLang="en-US" dirty="0"/>
                  <a:t>的</a:t>
                </a:r>
                <a:r>
                  <a:rPr lang="en-US" altLang="zh-CN" dirty="0"/>
                  <a:t>0</a:t>
                </a:r>
              </a:p>
              <a:p>
                <a:r>
                  <a:rPr lang="zh-CN" altLang="en-US" dirty="0"/>
                  <a:t>步幅为</a:t>
                </a:r>
                <a:r>
                  <a:rPr lang="en-US" altLang="zh-CN" dirty="0"/>
                  <a:t>S</a:t>
                </a:r>
                <a:r>
                  <a:rPr lang="zh-CN" altLang="en-US" dirty="0"/>
                  <a:t>，</a:t>
                </a:r>
                <a:r>
                  <a:rPr lang="en-US" altLang="zh-CN" dirty="0" err="1"/>
                  <a:t>FxF</a:t>
                </a:r>
                <a:r>
                  <a:rPr lang="zh-CN" altLang="en-US" dirty="0"/>
                  <a:t>的核，填</a:t>
                </a:r>
                <a:endParaRPr lang="en-US" altLang="zh-CN" dirty="0"/>
              </a:p>
              <a:p>
                <a:pPr lvl="1"/>
                <a14:m>
                  <m:oMath xmlns:m="http://schemas.openxmlformats.org/officeDocument/2006/math">
                    <m:f>
                      <m:fPr>
                        <m:ctrlPr>
                          <a:rPr lang="en-US" altLang="zh-CN" b="0" i="1" smtClean="0">
                            <a:latin typeface="Cambria Math" panose="02040503050406030204" pitchFamily="18" charset="0"/>
                          </a:rPr>
                        </m:ctrlPr>
                      </m:fPr>
                      <m:num>
                        <m:d>
                          <m:dPr>
                            <m:ctrlPr>
                              <a:rPr lang="en-US" altLang="zh-CN" b="0" i="1" smtClean="0">
                                <a:latin typeface="Cambria Math" panose="02040503050406030204" pitchFamily="18" charset="0"/>
                              </a:rPr>
                            </m:ctrlPr>
                          </m:dPr>
                          <m:e>
                            <m:r>
                              <a:rPr lang="en-US" altLang="zh-CN" b="0" i="1" smtClean="0">
                                <a:latin typeface="Cambria Math" panose="02040503050406030204" pitchFamily="18" charset="0"/>
                              </a:rPr>
                              <m:t>𝑆</m:t>
                            </m:r>
                            <m:r>
                              <a:rPr lang="en-US" altLang="zh-CN" b="0" i="1" smtClean="0">
                                <a:latin typeface="Cambria Math" panose="02040503050406030204" pitchFamily="18" charset="0"/>
                              </a:rPr>
                              <m:t>−1</m:t>
                            </m:r>
                          </m:e>
                        </m:d>
                        <m:r>
                          <a:rPr lang="en-US" altLang="zh-CN" b="0" i="1" smtClean="0">
                            <a:latin typeface="Cambria Math" panose="02040503050406030204" pitchFamily="18" charset="0"/>
                          </a:rPr>
                          <m:t>𝑁</m:t>
                        </m:r>
                        <m:r>
                          <a:rPr lang="en-US" altLang="zh-CN" i="1">
                            <a:latin typeface="Cambria Math" panose="02040503050406030204" pitchFamily="18" charset="0"/>
                          </a:rPr>
                          <m:t>+</m:t>
                        </m:r>
                        <m:r>
                          <a:rPr lang="en-US" altLang="zh-CN" i="1">
                            <a:latin typeface="Cambria Math" panose="02040503050406030204" pitchFamily="18" charset="0"/>
                          </a:rPr>
                          <m:t>𝐹</m:t>
                        </m:r>
                        <m:r>
                          <a:rPr lang="en-US" altLang="zh-CN" b="0" i="1" smtClean="0">
                            <a:latin typeface="Cambria Math" panose="02040503050406030204" pitchFamily="18" charset="0"/>
                          </a:rPr>
                          <m:t>−</m:t>
                        </m:r>
                        <m:r>
                          <a:rPr lang="en-US" altLang="zh-CN" b="0" i="1" smtClean="0">
                            <a:latin typeface="Cambria Math" panose="02040503050406030204" pitchFamily="18" charset="0"/>
                          </a:rPr>
                          <m:t>𝑆</m:t>
                        </m:r>
                      </m:num>
                      <m:den>
                        <m:r>
                          <a:rPr lang="en-US" altLang="zh-CN" b="0" i="1" smtClean="0">
                            <a:latin typeface="Cambria Math" panose="02040503050406030204" pitchFamily="18" charset="0"/>
                          </a:rPr>
                          <m:t>2</m:t>
                        </m:r>
                      </m:den>
                    </m:f>
                  </m:oMath>
                </a14:m>
                <a:r>
                  <a:rPr lang="zh-CN" altLang="en-US" dirty="0"/>
                  <a:t>的</a:t>
                </a:r>
                <a:r>
                  <a:rPr lang="en-US" altLang="zh-CN" dirty="0"/>
                  <a:t>0</a:t>
                </a:r>
              </a:p>
            </p:txBody>
          </p:sp>
        </mc:Choice>
        <mc:Fallback xmlns="">
          <p:sp>
            <p:nvSpPr>
              <p:cNvPr id="8" name="内容占位符 2"/>
              <p:cNvSpPr>
                <a:spLocks noGrp="1" noRot="1" noChangeAspect="1" noMove="1" noResize="1" noEditPoints="1" noAdjustHandles="1" noChangeArrowheads="1" noChangeShapeType="1" noTextEdit="1"/>
              </p:cNvSpPr>
              <p:nvPr>
                <p:ph idx="1"/>
              </p:nvPr>
            </p:nvSpPr>
            <p:spPr>
              <a:xfrm>
                <a:off x="6086709" y="1516792"/>
                <a:ext cx="4286019" cy="5000368"/>
              </a:xfrm>
              <a:blipFill>
                <a:blip r:embed="rId2"/>
                <a:stretch>
                  <a:fillRect l="-1479" t="-1266"/>
                </a:stretch>
              </a:blipFill>
            </p:spPr>
            <p:txBody>
              <a:bodyPr/>
              <a:lstStyle/>
              <a:p>
                <a:r>
                  <a:rPr lang="zh-CN" altLang="en-US">
                    <a:noFill/>
                  </a:rPr>
                  <a:t> </a:t>
                </a:r>
              </a:p>
            </p:txBody>
          </p:sp>
        </mc:Fallback>
      </mc:AlternateContent>
      <p:sp>
        <p:nvSpPr>
          <p:cNvPr id="2" name="标题 1"/>
          <p:cNvSpPr>
            <a:spLocks noGrp="1"/>
          </p:cNvSpPr>
          <p:nvPr>
            <p:ph type="title" idx="4294967295"/>
          </p:nvPr>
        </p:nvSpPr>
        <p:spPr>
          <a:xfrm>
            <a:off x="0" y="-101600"/>
            <a:ext cx="7886700" cy="981075"/>
          </a:xfrm>
          <a:prstGeom prst="rect">
            <a:avLst/>
          </a:prstGeom>
        </p:spPr>
        <p:txBody>
          <a:bodyPr/>
          <a:lstStyle/>
          <a:p>
            <a:r>
              <a:rPr lang="zh-CN" altLang="en-US" dirty="0"/>
              <a:t>填充（</a:t>
            </a:r>
            <a:r>
              <a:rPr lang="en-US" altLang="zh-CN" dirty="0"/>
              <a:t>PADDING</a:t>
            </a:r>
            <a:r>
              <a:rPr lang="zh-CN" altLang="en-US" dirty="0"/>
              <a:t>）</a:t>
            </a:r>
          </a:p>
        </p:txBody>
      </p:sp>
      <p:pic>
        <p:nvPicPr>
          <p:cNvPr id="7" name="图片 6"/>
          <p:cNvPicPr>
            <a:picLocks noChangeAspect="1"/>
          </p:cNvPicPr>
          <p:nvPr/>
        </p:nvPicPr>
        <p:blipFill>
          <a:blip r:embed="rId3"/>
          <a:stretch>
            <a:fillRect/>
          </a:stretch>
        </p:blipFill>
        <p:spPr>
          <a:xfrm>
            <a:off x="1947481" y="1439230"/>
            <a:ext cx="3901101" cy="5039555"/>
          </a:xfrm>
          <a:prstGeom prst="rect">
            <a:avLst/>
          </a:prstGeom>
        </p:spPr>
      </p:pic>
    </p:spTree>
    <p:extLst>
      <p:ext uri="{BB962C8B-B14F-4D97-AF65-F5344CB8AC3E}">
        <p14:creationId xmlns:p14="http://schemas.microsoft.com/office/powerpoint/2010/main" val="389450144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a:blip r:embed="rId2"/>
          <a:stretch>
            <a:fillRect/>
          </a:stretch>
        </p:blipFill>
        <p:spPr>
          <a:xfrm>
            <a:off x="1737290" y="1946240"/>
            <a:ext cx="2715276" cy="2520000"/>
          </a:xfrm>
          <a:prstGeom prst="rect">
            <a:avLst/>
          </a:prstGeom>
        </p:spPr>
      </p:pic>
      <p:sp>
        <p:nvSpPr>
          <p:cNvPr id="2" name="标题 1"/>
          <p:cNvSpPr>
            <a:spLocks noGrp="1"/>
          </p:cNvSpPr>
          <p:nvPr>
            <p:ph type="title" idx="4294967295"/>
          </p:nvPr>
        </p:nvSpPr>
        <p:spPr>
          <a:xfrm>
            <a:off x="0" y="-101600"/>
            <a:ext cx="7886700" cy="981075"/>
          </a:xfrm>
          <a:prstGeom prst="rect">
            <a:avLst/>
          </a:prstGeom>
        </p:spPr>
        <p:txBody>
          <a:bodyPr/>
          <a:lstStyle/>
          <a:p>
            <a:r>
              <a:rPr lang="zh-CN" altLang="en-US" dirty="0"/>
              <a:t>卷积模式</a:t>
            </a:r>
          </a:p>
        </p:txBody>
      </p:sp>
      <p:pic>
        <p:nvPicPr>
          <p:cNvPr id="8" name="Picture 4"/>
          <p:cNvPicPr>
            <a:picLocks noChangeAspect="1"/>
          </p:cNvPicPr>
          <p:nvPr/>
        </p:nvPicPr>
        <p:blipFill>
          <a:blip r:embed="rId3"/>
          <a:stretch>
            <a:fillRect/>
          </a:stretch>
        </p:blipFill>
        <p:spPr>
          <a:xfrm>
            <a:off x="4795629" y="1946240"/>
            <a:ext cx="2739528" cy="2520000"/>
          </a:xfrm>
          <a:prstGeom prst="rect">
            <a:avLst/>
          </a:prstGeom>
        </p:spPr>
      </p:pic>
      <p:pic>
        <p:nvPicPr>
          <p:cNvPr id="9" name="Picture 2" descr="https://img-blog.csdn.net/201805152056242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78227" y="1946240"/>
            <a:ext cx="2733875" cy="25200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7"/>
          <p:cNvSpPr txBox="1"/>
          <p:nvPr/>
        </p:nvSpPr>
        <p:spPr>
          <a:xfrm>
            <a:off x="2220475" y="1344046"/>
            <a:ext cx="1748911" cy="369332"/>
          </a:xfrm>
          <a:prstGeom prst="rect">
            <a:avLst/>
          </a:prstGeom>
          <a:noFill/>
        </p:spPr>
        <p:txBody>
          <a:bodyPr wrap="square" rtlCol="0">
            <a:spAutoFit/>
          </a:bodyPr>
          <a:lstStyle/>
          <a:p>
            <a:r>
              <a:rPr lang="zh-CN" altLang="en-US" dirty="0"/>
              <a:t>有效</a:t>
            </a:r>
            <a:r>
              <a:rPr lang="en-US" altLang="zh-CN" dirty="0"/>
              <a:t>(valid)</a:t>
            </a:r>
            <a:r>
              <a:rPr lang="zh-CN" altLang="en-US" dirty="0"/>
              <a:t>卷积</a:t>
            </a:r>
          </a:p>
        </p:txBody>
      </p:sp>
      <p:sp>
        <p:nvSpPr>
          <p:cNvPr id="11" name="TextBox 9"/>
          <p:cNvSpPr txBox="1"/>
          <p:nvPr/>
        </p:nvSpPr>
        <p:spPr>
          <a:xfrm>
            <a:off x="5395581" y="1351713"/>
            <a:ext cx="1748911" cy="369332"/>
          </a:xfrm>
          <a:prstGeom prst="rect">
            <a:avLst/>
          </a:prstGeom>
          <a:noFill/>
        </p:spPr>
        <p:txBody>
          <a:bodyPr wrap="square" rtlCol="0">
            <a:spAutoFit/>
          </a:bodyPr>
          <a:lstStyle/>
          <a:p>
            <a:r>
              <a:rPr lang="zh-CN" altLang="en-US" dirty="0"/>
              <a:t>全</a:t>
            </a:r>
            <a:r>
              <a:rPr lang="en-US" altLang="zh-CN" dirty="0"/>
              <a:t>(full)</a:t>
            </a:r>
            <a:r>
              <a:rPr lang="zh-CN" altLang="en-US" dirty="0"/>
              <a:t>卷积</a:t>
            </a:r>
          </a:p>
        </p:txBody>
      </p:sp>
      <p:sp>
        <p:nvSpPr>
          <p:cNvPr id="12" name="TextBox 10"/>
          <p:cNvSpPr txBox="1"/>
          <p:nvPr/>
        </p:nvSpPr>
        <p:spPr>
          <a:xfrm>
            <a:off x="8430108" y="1344046"/>
            <a:ext cx="1748911" cy="369332"/>
          </a:xfrm>
          <a:prstGeom prst="rect">
            <a:avLst/>
          </a:prstGeom>
          <a:noFill/>
        </p:spPr>
        <p:txBody>
          <a:bodyPr wrap="square" rtlCol="0">
            <a:spAutoFit/>
          </a:bodyPr>
          <a:lstStyle/>
          <a:p>
            <a:r>
              <a:rPr lang="zh-CN" altLang="en-US" dirty="0"/>
              <a:t>相同</a:t>
            </a:r>
            <a:r>
              <a:rPr lang="en-US" altLang="zh-CN" dirty="0"/>
              <a:t>(same)</a:t>
            </a:r>
            <a:r>
              <a:rPr lang="zh-CN" altLang="en-US" dirty="0"/>
              <a:t>卷积</a:t>
            </a:r>
          </a:p>
        </p:txBody>
      </p:sp>
      <p:sp>
        <p:nvSpPr>
          <p:cNvPr id="13" name="Rectangle 2"/>
          <p:cNvSpPr/>
          <p:nvPr/>
        </p:nvSpPr>
        <p:spPr>
          <a:xfrm>
            <a:off x="1822942" y="5869804"/>
            <a:ext cx="8563709" cy="646331"/>
          </a:xfrm>
          <a:prstGeom prst="rect">
            <a:avLst/>
          </a:prstGeom>
        </p:spPr>
        <p:txBody>
          <a:bodyPr wrap="square">
            <a:spAutoFit/>
          </a:bodyPr>
          <a:lstStyle/>
          <a:p>
            <a:pPr algn="ctr"/>
            <a:r>
              <a:rPr lang="zh-CN" altLang="en-US" dirty="0">
                <a:latin typeface="FZSSK--GBK1-0"/>
              </a:rPr>
              <a:t>通常零填充的最优数量（对于测试集的分类正确率）处于</a:t>
            </a:r>
            <a:r>
              <a:rPr lang="en-US" altLang="zh-CN" dirty="0">
                <a:latin typeface="LMRoman10-Regular"/>
              </a:rPr>
              <a:t>“</a:t>
            </a:r>
            <a:r>
              <a:rPr lang="zh-CN" altLang="en-US" dirty="0">
                <a:latin typeface="FZSSK--GBK1-0"/>
              </a:rPr>
              <a:t>有效卷积</a:t>
            </a:r>
            <a:r>
              <a:rPr lang="en-US" altLang="zh-CN" dirty="0">
                <a:latin typeface="LMRoman10-Regular"/>
              </a:rPr>
              <a:t>”</a:t>
            </a:r>
            <a:r>
              <a:rPr lang="zh-CN" altLang="en-US" dirty="0">
                <a:latin typeface="LMRoman10-Regular"/>
              </a:rPr>
              <a:t> </a:t>
            </a:r>
            <a:r>
              <a:rPr lang="zh-CN" altLang="en-US" dirty="0">
                <a:latin typeface="FZSSK--GBK1-0"/>
              </a:rPr>
              <a:t>和</a:t>
            </a:r>
            <a:r>
              <a:rPr lang="en-US" altLang="zh-CN" dirty="0">
                <a:latin typeface="LMRoman10-Regular"/>
              </a:rPr>
              <a:t>“</a:t>
            </a:r>
            <a:r>
              <a:rPr lang="zh-CN" altLang="en-US" dirty="0">
                <a:latin typeface="FZSSK--GBK1-0"/>
              </a:rPr>
              <a:t>相同卷积</a:t>
            </a:r>
            <a:r>
              <a:rPr lang="en-US" altLang="zh-CN" dirty="0">
                <a:latin typeface="FZSSK--GBK1-0"/>
              </a:rPr>
              <a:t>”</a:t>
            </a:r>
            <a:r>
              <a:rPr lang="zh-CN" altLang="en-US" dirty="0">
                <a:latin typeface="LMRoman10-Regular"/>
              </a:rPr>
              <a:t> </a:t>
            </a:r>
            <a:r>
              <a:rPr lang="zh-CN" altLang="en-US" dirty="0">
                <a:latin typeface="FZSSK--GBK1-0"/>
              </a:rPr>
              <a:t>之间的某个位置</a:t>
            </a:r>
            <a:endParaRPr lang="zh-CN" altLang="en-US" dirty="0"/>
          </a:p>
        </p:txBody>
      </p:sp>
      <p:sp>
        <p:nvSpPr>
          <p:cNvPr id="14" name="矩形 13"/>
          <p:cNvSpPr/>
          <p:nvPr/>
        </p:nvSpPr>
        <p:spPr>
          <a:xfrm>
            <a:off x="4795629" y="4686140"/>
            <a:ext cx="2739528" cy="646331"/>
          </a:xfrm>
          <a:prstGeom prst="rect">
            <a:avLst/>
          </a:prstGeom>
        </p:spPr>
        <p:txBody>
          <a:bodyPr wrap="square">
            <a:spAutoFit/>
          </a:bodyPr>
          <a:lstStyle/>
          <a:p>
            <a:pPr algn="ctr"/>
            <a:r>
              <a:rPr lang="zh-CN" altLang="en-US" dirty="0">
                <a:latin typeface="-apple-system"/>
              </a:rPr>
              <a:t>从卷积核和特征图</a:t>
            </a:r>
            <a:r>
              <a:rPr lang="zh-CN" altLang="en-US" dirty="0">
                <a:solidFill>
                  <a:srgbClr val="FF0000"/>
                </a:solidFill>
                <a:latin typeface="-apple-system"/>
              </a:rPr>
              <a:t>刚相交</a:t>
            </a:r>
            <a:r>
              <a:rPr lang="zh-CN" altLang="en-US" dirty="0">
                <a:latin typeface="-apple-system"/>
              </a:rPr>
              <a:t>开始卷积</a:t>
            </a:r>
            <a:endParaRPr lang="zh-CN" altLang="en-US" dirty="0"/>
          </a:p>
        </p:txBody>
      </p:sp>
      <p:sp>
        <p:nvSpPr>
          <p:cNvPr id="15" name="矩形 14"/>
          <p:cNvSpPr/>
          <p:nvPr/>
        </p:nvSpPr>
        <p:spPr>
          <a:xfrm>
            <a:off x="7998664" y="4824632"/>
            <a:ext cx="2492990" cy="369332"/>
          </a:xfrm>
          <a:prstGeom prst="rect">
            <a:avLst/>
          </a:prstGeom>
        </p:spPr>
        <p:txBody>
          <a:bodyPr wrap="none">
            <a:spAutoFit/>
          </a:bodyPr>
          <a:lstStyle/>
          <a:p>
            <a:r>
              <a:rPr lang="zh-CN" altLang="en-US" dirty="0">
                <a:latin typeface="-apple-system"/>
              </a:rPr>
              <a:t>特征图的大小保持不变</a:t>
            </a:r>
            <a:endParaRPr lang="zh-CN" altLang="en-US" dirty="0"/>
          </a:p>
        </p:txBody>
      </p:sp>
      <p:sp>
        <p:nvSpPr>
          <p:cNvPr id="16" name="矩形 15"/>
          <p:cNvSpPr/>
          <p:nvPr/>
        </p:nvSpPr>
        <p:spPr>
          <a:xfrm>
            <a:off x="1737290" y="4824633"/>
            <a:ext cx="2715276" cy="369332"/>
          </a:xfrm>
          <a:prstGeom prst="rect">
            <a:avLst/>
          </a:prstGeom>
        </p:spPr>
        <p:txBody>
          <a:bodyPr wrap="square">
            <a:spAutoFit/>
          </a:bodyPr>
          <a:lstStyle/>
          <a:p>
            <a:r>
              <a:rPr lang="zh-CN" altLang="en-US" dirty="0"/>
              <a:t>卷积核只在特征图内卷积</a:t>
            </a:r>
          </a:p>
        </p:txBody>
      </p:sp>
      <p:sp>
        <p:nvSpPr>
          <p:cNvPr id="17" name="矩形 16"/>
          <p:cNvSpPr/>
          <p:nvPr/>
        </p:nvSpPr>
        <p:spPr>
          <a:xfrm>
            <a:off x="8691161" y="1647272"/>
            <a:ext cx="1107996" cy="369332"/>
          </a:xfrm>
          <a:prstGeom prst="rect">
            <a:avLst/>
          </a:prstGeom>
        </p:spPr>
        <p:txBody>
          <a:bodyPr wrap="none">
            <a:spAutoFit/>
          </a:bodyPr>
          <a:lstStyle/>
          <a:p>
            <a:r>
              <a:rPr lang="zh-CN" altLang="en-US" dirty="0">
                <a:latin typeface="STIX Two Math" panose="02020603050405020304" pitchFamily="18" charset="0"/>
                <a:cs typeface="STIX Two Math" panose="02020603050405020304" pitchFamily="18" charset="0"/>
              </a:rPr>
              <a:t>等宽卷积</a:t>
            </a:r>
            <a:endParaRPr lang="zh-CN" altLang="en-US" dirty="0"/>
          </a:p>
        </p:txBody>
      </p:sp>
      <p:sp>
        <p:nvSpPr>
          <p:cNvPr id="18" name="矩形 17"/>
          <p:cNvSpPr/>
          <p:nvPr/>
        </p:nvSpPr>
        <p:spPr>
          <a:xfrm>
            <a:off x="5608575" y="1647272"/>
            <a:ext cx="877163" cy="369332"/>
          </a:xfrm>
          <a:prstGeom prst="rect">
            <a:avLst/>
          </a:prstGeom>
        </p:spPr>
        <p:txBody>
          <a:bodyPr wrap="none">
            <a:spAutoFit/>
          </a:bodyPr>
          <a:lstStyle/>
          <a:p>
            <a:r>
              <a:rPr lang="zh-CN" altLang="en-US" dirty="0">
                <a:latin typeface="STIX Two Math" panose="02020603050405020304" pitchFamily="18" charset="0"/>
                <a:cs typeface="STIX Two Math" panose="02020603050405020304" pitchFamily="18" charset="0"/>
              </a:rPr>
              <a:t>宽卷积</a:t>
            </a:r>
            <a:endParaRPr lang="zh-CN" altLang="en-US" dirty="0"/>
          </a:p>
        </p:txBody>
      </p:sp>
      <p:sp>
        <p:nvSpPr>
          <p:cNvPr id="19" name="矩形 18"/>
          <p:cNvSpPr/>
          <p:nvPr/>
        </p:nvSpPr>
        <p:spPr>
          <a:xfrm>
            <a:off x="2632856" y="1647272"/>
            <a:ext cx="877163" cy="369332"/>
          </a:xfrm>
          <a:prstGeom prst="rect">
            <a:avLst/>
          </a:prstGeom>
        </p:spPr>
        <p:txBody>
          <a:bodyPr wrap="none">
            <a:spAutoFit/>
          </a:bodyPr>
          <a:lstStyle/>
          <a:p>
            <a:r>
              <a:rPr lang="zh-CN" altLang="en-US" dirty="0">
                <a:latin typeface="STIX Two Math" panose="02020603050405020304" pitchFamily="18" charset="0"/>
                <a:cs typeface="STIX Two Math" panose="02020603050405020304" pitchFamily="18" charset="0"/>
              </a:rPr>
              <a:t>窄卷积</a:t>
            </a:r>
            <a:endParaRPr lang="zh-CN" altLang="en-US" dirty="0"/>
          </a:p>
        </p:txBody>
      </p:sp>
    </p:spTree>
    <p:extLst>
      <p:ext uri="{BB962C8B-B14F-4D97-AF65-F5344CB8AC3E}">
        <p14:creationId xmlns:p14="http://schemas.microsoft.com/office/powerpoint/2010/main" val="217027378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0" y="-101600"/>
            <a:ext cx="7886700" cy="981075"/>
          </a:xfrm>
          <a:prstGeom prst="rect">
            <a:avLst/>
          </a:prstGeom>
        </p:spPr>
        <p:txBody>
          <a:bodyPr/>
          <a:lstStyle/>
          <a:p>
            <a:r>
              <a:rPr lang="zh-CN" altLang="en-US" dirty="0"/>
              <a:t>卷积层的信息概括</a:t>
            </a:r>
          </a:p>
        </p:txBody>
      </p:sp>
      <p:sp>
        <p:nvSpPr>
          <p:cNvPr id="7" name="立方体 6"/>
          <p:cNvSpPr/>
          <p:nvPr/>
        </p:nvSpPr>
        <p:spPr>
          <a:xfrm>
            <a:off x="2584140" y="1922295"/>
            <a:ext cx="1058223" cy="1885951"/>
          </a:xfrm>
          <a:prstGeom prst="cube">
            <a:avLst>
              <a:gd name="adj" fmla="val 53879"/>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8" name="立方体 7"/>
          <p:cNvSpPr/>
          <p:nvPr/>
        </p:nvSpPr>
        <p:spPr>
          <a:xfrm>
            <a:off x="6363659" y="1922295"/>
            <a:ext cx="1279203" cy="1885951"/>
          </a:xfrm>
          <a:prstGeom prst="cube">
            <a:avLst>
              <a:gd name="adj" fmla="val 45958"/>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9" name="矩形 8"/>
              <p:cNvSpPr/>
              <p:nvPr/>
            </p:nvSpPr>
            <p:spPr>
              <a:xfrm>
                <a:off x="3200278" y="3377005"/>
                <a:ext cx="528542"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altLang="zh-CN" i="1">
                              <a:latin typeface="Cambria Math" panose="02040503050406030204" pitchFamily="18" charset="0"/>
                            </a:rPr>
                          </m:ctrlPr>
                        </m:sSubPr>
                        <m:e>
                          <m:r>
                            <a:rPr lang="en-US" altLang="zh-CN" i="1">
                              <a:latin typeface="Cambria Math" panose="02040503050406030204" pitchFamily="18" charset="0"/>
                            </a:rPr>
                            <m:t>𝑊</m:t>
                          </m:r>
                        </m:e>
                        <m:sub>
                          <m:r>
                            <a:rPr lang="en-US" altLang="zh-CN" i="1">
                              <a:latin typeface="Cambria Math" panose="02040503050406030204" pitchFamily="18" charset="0"/>
                            </a:rPr>
                            <m:t>1</m:t>
                          </m:r>
                        </m:sub>
                      </m:sSub>
                    </m:oMath>
                  </m:oMathPara>
                </a14:m>
                <a:endParaRPr lang="zh-CN" altLang="en-US" dirty="0"/>
              </a:p>
            </p:txBody>
          </p:sp>
        </mc:Choice>
        <mc:Fallback xmlns="">
          <p:sp>
            <p:nvSpPr>
              <p:cNvPr id="9" name="矩形 8"/>
              <p:cNvSpPr>
                <a:spLocks noRot="1" noChangeAspect="1" noMove="1" noResize="1" noEditPoints="1" noAdjustHandles="1" noChangeArrowheads="1" noChangeShapeType="1" noTextEdit="1"/>
              </p:cNvSpPr>
              <p:nvPr/>
            </p:nvSpPr>
            <p:spPr>
              <a:xfrm>
                <a:off x="3200278" y="3377005"/>
                <a:ext cx="528542" cy="369332"/>
              </a:xfrm>
              <a:prstGeom prst="rect">
                <a:avLst/>
              </a:prstGeom>
              <a:blipFill>
                <a:blip r:embed="rId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 name="矩形 9"/>
              <p:cNvSpPr/>
              <p:nvPr/>
            </p:nvSpPr>
            <p:spPr>
              <a:xfrm>
                <a:off x="3529935" y="2464983"/>
                <a:ext cx="494366"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altLang="zh-CN" i="1">
                              <a:latin typeface="Cambria Math" panose="02040503050406030204" pitchFamily="18" charset="0"/>
                            </a:rPr>
                          </m:ctrlPr>
                        </m:sSubPr>
                        <m:e>
                          <m:r>
                            <a:rPr lang="en-US" altLang="zh-CN" i="1">
                              <a:latin typeface="Cambria Math" panose="02040503050406030204" pitchFamily="18" charset="0"/>
                            </a:rPr>
                            <m:t>𝐻</m:t>
                          </m:r>
                        </m:e>
                        <m:sub>
                          <m:r>
                            <a:rPr lang="en-US" altLang="zh-CN" i="1">
                              <a:latin typeface="Cambria Math" panose="02040503050406030204" pitchFamily="18" charset="0"/>
                            </a:rPr>
                            <m:t>1</m:t>
                          </m:r>
                        </m:sub>
                      </m:sSub>
                    </m:oMath>
                  </m:oMathPara>
                </a14:m>
                <a:endParaRPr lang="zh-CN" altLang="en-US" dirty="0"/>
              </a:p>
            </p:txBody>
          </p:sp>
        </mc:Choice>
        <mc:Fallback xmlns="">
          <p:sp>
            <p:nvSpPr>
              <p:cNvPr id="10" name="矩形 9"/>
              <p:cNvSpPr>
                <a:spLocks noRot="1" noChangeAspect="1" noMove="1" noResize="1" noEditPoints="1" noAdjustHandles="1" noChangeArrowheads="1" noChangeShapeType="1" noTextEdit="1"/>
              </p:cNvSpPr>
              <p:nvPr/>
            </p:nvSpPr>
            <p:spPr>
              <a:xfrm>
                <a:off x="3529935" y="2464983"/>
                <a:ext cx="494366" cy="369332"/>
              </a:xfrm>
              <a:prstGeom prst="rect">
                <a:avLst/>
              </a:prstGeom>
              <a:blipFill>
                <a:blip r:embed="rId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 name="矩形 10"/>
              <p:cNvSpPr/>
              <p:nvPr/>
            </p:nvSpPr>
            <p:spPr>
              <a:xfrm>
                <a:off x="2622090" y="3806456"/>
                <a:ext cx="491160"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altLang="zh-CN" i="1">
                              <a:latin typeface="Cambria Math" panose="02040503050406030204" pitchFamily="18" charset="0"/>
                            </a:rPr>
                          </m:ctrlPr>
                        </m:sSubPr>
                        <m:e>
                          <m:r>
                            <a:rPr lang="en-US" altLang="zh-CN" i="1">
                              <a:latin typeface="Cambria Math" panose="02040503050406030204" pitchFamily="18" charset="0"/>
                            </a:rPr>
                            <m:t>𝐷</m:t>
                          </m:r>
                        </m:e>
                        <m:sub>
                          <m:r>
                            <a:rPr lang="en-US" altLang="zh-CN" i="1">
                              <a:latin typeface="Cambria Math" panose="02040503050406030204" pitchFamily="18" charset="0"/>
                            </a:rPr>
                            <m:t>1</m:t>
                          </m:r>
                        </m:sub>
                      </m:sSub>
                    </m:oMath>
                  </m:oMathPara>
                </a14:m>
                <a:endParaRPr lang="zh-CN" altLang="en-US" dirty="0"/>
              </a:p>
            </p:txBody>
          </p:sp>
        </mc:Choice>
        <mc:Fallback xmlns="">
          <p:sp>
            <p:nvSpPr>
              <p:cNvPr id="11" name="矩形 10"/>
              <p:cNvSpPr>
                <a:spLocks noRot="1" noChangeAspect="1" noMove="1" noResize="1" noEditPoints="1" noAdjustHandles="1" noChangeArrowheads="1" noChangeShapeType="1" noTextEdit="1"/>
              </p:cNvSpPr>
              <p:nvPr/>
            </p:nvSpPr>
            <p:spPr>
              <a:xfrm>
                <a:off x="2622090" y="3806456"/>
                <a:ext cx="491160" cy="369332"/>
              </a:xfrm>
              <a:prstGeom prst="rect">
                <a:avLst/>
              </a:prstGeom>
              <a:blipFill>
                <a:blip r:embed="rId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6" name="矩形 15"/>
              <p:cNvSpPr/>
              <p:nvPr/>
            </p:nvSpPr>
            <p:spPr>
              <a:xfrm>
                <a:off x="7275846" y="3377005"/>
                <a:ext cx="2991267"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altLang="zh-CN" i="1">
                              <a:latin typeface="Cambria Math" panose="02040503050406030204" pitchFamily="18" charset="0"/>
                            </a:rPr>
                          </m:ctrlPr>
                        </m:sSubPr>
                        <m:e>
                          <m:r>
                            <a:rPr lang="en-US" altLang="zh-CN" i="1">
                              <a:latin typeface="Cambria Math" panose="02040503050406030204" pitchFamily="18" charset="0"/>
                            </a:rPr>
                            <m:t>𝑊</m:t>
                          </m:r>
                        </m:e>
                        <m:sub>
                          <m:r>
                            <a:rPr lang="en-US" altLang="zh-CN" i="1">
                              <a:latin typeface="Cambria Math" panose="02040503050406030204" pitchFamily="18" charset="0"/>
                            </a:rPr>
                            <m:t>2</m:t>
                          </m:r>
                        </m:sub>
                      </m:sSub>
                      <m:r>
                        <a:rPr lang="en-US" altLang="zh-CN" i="1">
                          <a:latin typeface="Cambria Math" panose="02040503050406030204" pitchFamily="18" charset="0"/>
                        </a:rPr>
                        <m:t>=</m:t>
                      </m:r>
                      <m:d>
                        <m:dPr>
                          <m:ctrlPr>
                            <a:rPr lang="en-US" altLang="zh-CN" i="1">
                              <a:latin typeface="Cambria Math" panose="02040503050406030204" pitchFamily="18" charset="0"/>
                            </a:rPr>
                          </m:ctrlPr>
                        </m:dPr>
                        <m:e>
                          <m:sSub>
                            <m:sSubPr>
                              <m:ctrlPr>
                                <a:rPr lang="en-US" altLang="zh-CN" i="1">
                                  <a:latin typeface="Cambria Math" panose="02040503050406030204" pitchFamily="18" charset="0"/>
                                </a:rPr>
                              </m:ctrlPr>
                            </m:sSubPr>
                            <m:e>
                              <m:r>
                                <a:rPr lang="en-US" altLang="zh-CN" i="1">
                                  <a:latin typeface="Cambria Math" panose="02040503050406030204" pitchFamily="18" charset="0"/>
                                </a:rPr>
                                <m:t>𝑊</m:t>
                              </m:r>
                            </m:e>
                            <m:sub>
                              <m:r>
                                <a:rPr lang="en-US" altLang="zh-CN" i="1">
                                  <a:latin typeface="Cambria Math" panose="02040503050406030204" pitchFamily="18" charset="0"/>
                                </a:rPr>
                                <m:t>1</m:t>
                              </m:r>
                            </m:sub>
                          </m:sSub>
                          <m:r>
                            <a:rPr lang="en-US" altLang="zh-CN" i="1">
                              <a:latin typeface="Cambria Math" panose="02040503050406030204" pitchFamily="18" charset="0"/>
                            </a:rPr>
                            <m:t>+2</m:t>
                          </m:r>
                          <m:r>
                            <a:rPr lang="en-US" altLang="zh-CN" i="1">
                              <a:latin typeface="Cambria Math" panose="02040503050406030204" pitchFamily="18" charset="0"/>
                            </a:rPr>
                            <m:t>𝑃</m:t>
                          </m:r>
                          <m:r>
                            <a:rPr lang="en-US" altLang="zh-CN" i="1">
                              <a:latin typeface="Cambria Math" panose="02040503050406030204" pitchFamily="18" charset="0"/>
                            </a:rPr>
                            <m:t>−</m:t>
                          </m:r>
                          <m:r>
                            <a:rPr lang="en-US" altLang="zh-CN" i="1">
                              <a:latin typeface="Cambria Math" panose="02040503050406030204" pitchFamily="18" charset="0"/>
                            </a:rPr>
                            <m:t>𝐹</m:t>
                          </m:r>
                        </m:e>
                      </m:d>
                      <m:r>
                        <m:rPr>
                          <m:lit/>
                        </m:rPr>
                        <a:rPr lang="en-US" altLang="zh-CN" i="1">
                          <a:latin typeface="Cambria Math" panose="02040503050406030204" pitchFamily="18" charset="0"/>
                        </a:rPr>
                        <m:t>/</m:t>
                      </m:r>
                      <m:r>
                        <a:rPr lang="en-US" altLang="zh-CN" i="1">
                          <a:latin typeface="Cambria Math" panose="02040503050406030204" pitchFamily="18" charset="0"/>
                        </a:rPr>
                        <m:t> </m:t>
                      </m:r>
                      <m:r>
                        <a:rPr lang="en-US" altLang="zh-CN" i="1">
                          <a:latin typeface="Cambria Math" panose="02040503050406030204" pitchFamily="18" charset="0"/>
                        </a:rPr>
                        <m:t>𝑆</m:t>
                      </m:r>
                      <m:r>
                        <a:rPr lang="en-US" altLang="zh-CN" i="1">
                          <a:latin typeface="Cambria Math" panose="02040503050406030204" pitchFamily="18" charset="0"/>
                        </a:rPr>
                        <m:t>+1</m:t>
                      </m:r>
                    </m:oMath>
                  </m:oMathPara>
                </a14:m>
                <a:endParaRPr lang="zh-CN" altLang="en-US" dirty="0"/>
              </a:p>
            </p:txBody>
          </p:sp>
        </mc:Choice>
        <mc:Fallback xmlns="">
          <p:sp>
            <p:nvSpPr>
              <p:cNvPr id="16" name="矩形 15"/>
              <p:cNvSpPr>
                <a:spLocks noRot="1" noChangeAspect="1" noMove="1" noResize="1" noEditPoints="1" noAdjustHandles="1" noChangeArrowheads="1" noChangeShapeType="1" noTextEdit="1"/>
              </p:cNvSpPr>
              <p:nvPr/>
            </p:nvSpPr>
            <p:spPr>
              <a:xfrm>
                <a:off x="7275846" y="3377005"/>
                <a:ext cx="2991267" cy="369332"/>
              </a:xfrm>
              <a:prstGeom prst="rect">
                <a:avLst/>
              </a:prstGeom>
              <a:blipFill>
                <a:blip r:embed="rId5"/>
                <a:stretch>
                  <a:fillRect b="-129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7" name="矩形 16"/>
              <p:cNvSpPr/>
              <p:nvPr/>
            </p:nvSpPr>
            <p:spPr>
              <a:xfrm>
                <a:off x="7552164" y="2464983"/>
                <a:ext cx="2922915" cy="369332"/>
              </a:xfrm>
              <a:prstGeom prst="rect">
                <a:avLst/>
              </a:prstGeom>
            </p:spPr>
            <p:txBody>
              <a:bodyPr wrap="none">
                <a:spAutoFit/>
              </a:bodyPr>
              <a:lstStyle/>
              <a:p>
                <a:pPr marL="0" lvl="1"/>
                <a14:m>
                  <m:oMathPara xmlns:m="http://schemas.openxmlformats.org/officeDocument/2006/math">
                    <m:oMathParaPr>
                      <m:jc m:val="centerGroup"/>
                    </m:oMathParaPr>
                    <m:oMath xmlns:m="http://schemas.openxmlformats.org/officeDocument/2006/math">
                      <m:sSub>
                        <m:sSubPr>
                          <m:ctrlPr>
                            <a:rPr lang="en-US" altLang="zh-CN" i="1">
                              <a:latin typeface="Cambria Math" panose="02040503050406030204" pitchFamily="18" charset="0"/>
                            </a:rPr>
                          </m:ctrlPr>
                        </m:sSubPr>
                        <m:e>
                          <m:r>
                            <a:rPr lang="en-US" altLang="zh-CN" i="1">
                              <a:latin typeface="Cambria Math" panose="02040503050406030204" pitchFamily="18" charset="0"/>
                            </a:rPr>
                            <m:t>𝐻</m:t>
                          </m:r>
                        </m:e>
                        <m:sub>
                          <m:r>
                            <a:rPr lang="en-US" altLang="zh-CN" i="1">
                              <a:latin typeface="Cambria Math" panose="02040503050406030204" pitchFamily="18" charset="0"/>
                            </a:rPr>
                            <m:t>2</m:t>
                          </m:r>
                        </m:sub>
                      </m:sSub>
                      <m:r>
                        <a:rPr lang="en-US" altLang="zh-CN" i="1">
                          <a:latin typeface="Cambria Math" panose="02040503050406030204" pitchFamily="18" charset="0"/>
                        </a:rPr>
                        <m:t>=</m:t>
                      </m:r>
                      <m:d>
                        <m:dPr>
                          <m:ctrlPr>
                            <a:rPr lang="en-US" altLang="zh-CN" i="1">
                              <a:latin typeface="Cambria Math" panose="02040503050406030204" pitchFamily="18" charset="0"/>
                            </a:rPr>
                          </m:ctrlPr>
                        </m:dPr>
                        <m:e>
                          <m:sSub>
                            <m:sSubPr>
                              <m:ctrlPr>
                                <a:rPr lang="en-US" altLang="zh-CN" i="1">
                                  <a:latin typeface="Cambria Math" panose="02040503050406030204" pitchFamily="18" charset="0"/>
                                </a:rPr>
                              </m:ctrlPr>
                            </m:sSubPr>
                            <m:e>
                              <m:r>
                                <a:rPr lang="en-US" altLang="zh-CN" i="1">
                                  <a:latin typeface="Cambria Math" panose="02040503050406030204" pitchFamily="18" charset="0"/>
                                </a:rPr>
                                <m:t>𝐻</m:t>
                              </m:r>
                            </m:e>
                            <m:sub>
                              <m:r>
                                <a:rPr lang="en-US" altLang="zh-CN" i="1">
                                  <a:latin typeface="Cambria Math" panose="02040503050406030204" pitchFamily="18" charset="0"/>
                                </a:rPr>
                                <m:t>1</m:t>
                              </m:r>
                            </m:sub>
                          </m:sSub>
                          <m:r>
                            <a:rPr lang="en-US" altLang="zh-CN" i="1">
                              <a:latin typeface="Cambria Math" panose="02040503050406030204" pitchFamily="18" charset="0"/>
                            </a:rPr>
                            <m:t>+2</m:t>
                          </m:r>
                          <m:r>
                            <a:rPr lang="en-US" altLang="zh-CN" i="1">
                              <a:latin typeface="Cambria Math" panose="02040503050406030204" pitchFamily="18" charset="0"/>
                            </a:rPr>
                            <m:t>𝑃</m:t>
                          </m:r>
                          <m:r>
                            <a:rPr lang="en-US" altLang="zh-CN" i="1">
                              <a:latin typeface="Cambria Math" panose="02040503050406030204" pitchFamily="18" charset="0"/>
                            </a:rPr>
                            <m:t>−</m:t>
                          </m:r>
                          <m:r>
                            <a:rPr lang="en-US" altLang="zh-CN" i="1">
                              <a:latin typeface="Cambria Math" panose="02040503050406030204" pitchFamily="18" charset="0"/>
                            </a:rPr>
                            <m:t>𝐹</m:t>
                          </m:r>
                        </m:e>
                      </m:d>
                      <m:r>
                        <m:rPr>
                          <m:lit/>
                        </m:rPr>
                        <a:rPr lang="en-US" altLang="zh-CN" i="1">
                          <a:latin typeface="Cambria Math" panose="02040503050406030204" pitchFamily="18" charset="0"/>
                        </a:rPr>
                        <m:t>/</m:t>
                      </m:r>
                      <m:r>
                        <a:rPr lang="en-US" altLang="zh-CN" i="1">
                          <a:latin typeface="Cambria Math" panose="02040503050406030204" pitchFamily="18" charset="0"/>
                        </a:rPr>
                        <m:t>𝑆</m:t>
                      </m:r>
                      <m:r>
                        <a:rPr lang="en-US" altLang="zh-CN" i="1">
                          <a:latin typeface="Cambria Math" panose="02040503050406030204" pitchFamily="18" charset="0"/>
                        </a:rPr>
                        <m:t>+1 </m:t>
                      </m:r>
                    </m:oMath>
                  </m:oMathPara>
                </a14:m>
                <a:endParaRPr lang="en-US" altLang="zh-CN" dirty="0"/>
              </a:p>
            </p:txBody>
          </p:sp>
        </mc:Choice>
        <mc:Fallback xmlns="">
          <p:sp>
            <p:nvSpPr>
              <p:cNvPr id="17" name="矩形 16"/>
              <p:cNvSpPr>
                <a:spLocks noRot="1" noChangeAspect="1" noMove="1" noResize="1" noEditPoints="1" noAdjustHandles="1" noChangeArrowheads="1" noChangeShapeType="1" noTextEdit="1"/>
              </p:cNvSpPr>
              <p:nvPr/>
            </p:nvSpPr>
            <p:spPr>
              <a:xfrm>
                <a:off x="7552164" y="2464983"/>
                <a:ext cx="2922915" cy="369332"/>
              </a:xfrm>
              <a:prstGeom prst="rect">
                <a:avLst/>
              </a:prstGeom>
              <a:blipFill>
                <a:blip r:embed="rId6"/>
                <a:stretch>
                  <a:fillRect b="-16129"/>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8" name="矩形 17"/>
              <p:cNvSpPr/>
              <p:nvPr/>
            </p:nvSpPr>
            <p:spPr>
              <a:xfrm>
                <a:off x="6491918" y="3806456"/>
                <a:ext cx="961930"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altLang="zh-CN" i="1">
                              <a:latin typeface="Cambria Math" panose="02040503050406030204" pitchFamily="18" charset="0"/>
                            </a:rPr>
                          </m:ctrlPr>
                        </m:sSubPr>
                        <m:e>
                          <m:r>
                            <a:rPr lang="en-US" altLang="zh-CN" i="1">
                              <a:latin typeface="Cambria Math" panose="02040503050406030204" pitchFamily="18" charset="0"/>
                            </a:rPr>
                            <m:t>𝐷</m:t>
                          </m:r>
                        </m:e>
                        <m:sub>
                          <m:r>
                            <a:rPr lang="en-US" altLang="zh-CN" i="1">
                              <a:latin typeface="Cambria Math" panose="02040503050406030204" pitchFamily="18" charset="0"/>
                            </a:rPr>
                            <m:t>2</m:t>
                          </m:r>
                        </m:sub>
                      </m:sSub>
                      <m:r>
                        <a:rPr lang="en-US" altLang="zh-CN" i="1">
                          <a:latin typeface="Cambria Math" panose="02040503050406030204" pitchFamily="18" charset="0"/>
                        </a:rPr>
                        <m:t>=</m:t>
                      </m:r>
                      <m:r>
                        <a:rPr lang="en-US" altLang="zh-CN" i="1">
                          <a:latin typeface="Cambria Math" panose="02040503050406030204" pitchFamily="18" charset="0"/>
                        </a:rPr>
                        <m:t>𝐾</m:t>
                      </m:r>
                    </m:oMath>
                  </m:oMathPara>
                </a14:m>
                <a:endParaRPr lang="zh-CN" altLang="en-US" dirty="0"/>
              </a:p>
            </p:txBody>
          </p:sp>
        </mc:Choice>
        <mc:Fallback xmlns="">
          <p:sp>
            <p:nvSpPr>
              <p:cNvPr id="18" name="矩形 17"/>
              <p:cNvSpPr>
                <a:spLocks noRot="1" noChangeAspect="1" noMove="1" noResize="1" noEditPoints="1" noAdjustHandles="1" noChangeArrowheads="1" noChangeShapeType="1" noTextEdit="1"/>
              </p:cNvSpPr>
              <p:nvPr/>
            </p:nvSpPr>
            <p:spPr>
              <a:xfrm>
                <a:off x="6491918" y="3806456"/>
                <a:ext cx="961930" cy="369332"/>
              </a:xfrm>
              <a:prstGeom prst="rect">
                <a:avLst/>
              </a:prstGeom>
              <a:blipFill>
                <a:blip r:embed="rId7"/>
                <a:stretch>
                  <a:fillRect/>
                </a:stretch>
              </a:blipFill>
            </p:spPr>
            <p:txBody>
              <a:bodyPr/>
              <a:lstStyle/>
              <a:p>
                <a:r>
                  <a:rPr lang="zh-CN" altLang="en-US">
                    <a:noFill/>
                  </a:rPr>
                  <a:t> </a:t>
                </a:r>
              </a:p>
            </p:txBody>
          </p:sp>
        </mc:Fallback>
      </mc:AlternateContent>
      <p:sp>
        <p:nvSpPr>
          <p:cNvPr id="20" name="矩形 19"/>
          <p:cNvSpPr/>
          <p:nvPr/>
        </p:nvSpPr>
        <p:spPr>
          <a:xfrm>
            <a:off x="4507796" y="2049489"/>
            <a:ext cx="1230064" cy="1200329"/>
          </a:xfrm>
          <a:prstGeom prst="rect">
            <a:avLst/>
          </a:prstGeom>
          <a:solidFill>
            <a:schemeClr val="accent6">
              <a:lumMod val="20000"/>
              <a:lumOff val="80000"/>
            </a:schemeClr>
          </a:solidFill>
        </p:spPr>
        <p:txBody>
          <a:bodyPr wrap="square">
            <a:spAutoFit/>
          </a:bodyPr>
          <a:lstStyle/>
          <a:p>
            <a:pPr marL="0" lvl="1" algn="ctr"/>
            <a:r>
              <a:rPr lang="zh-CN" altLang="en-US" dirty="0"/>
              <a:t>核数</a:t>
            </a:r>
            <a:r>
              <a:rPr lang="en-US" altLang="zh-CN" dirty="0"/>
              <a:t>K</a:t>
            </a:r>
          </a:p>
          <a:p>
            <a:pPr marL="0" lvl="1" algn="ctr"/>
            <a:r>
              <a:rPr lang="zh-CN" altLang="en-US" dirty="0"/>
              <a:t>核大小</a:t>
            </a:r>
            <a:r>
              <a:rPr lang="en-US" altLang="zh-CN" dirty="0"/>
              <a:t>F</a:t>
            </a:r>
          </a:p>
          <a:p>
            <a:pPr marL="0" lvl="1" algn="ctr"/>
            <a:r>
              <a:rPr lang="zh-CN" altLang="en-US" dirty="0"/>
              <a:t>步幅</a:t>
            </a:r>
            <a:r>
              <a:rPr lang="en-US" altLang="zh-CN" dirty="0"/>
              <a:t>S</a:t>
            </a:r>
          </a:p>
          <a:p>
            <a:pPr marL="0" lvl="1" algn="ctr"/>
            <a:r>
              <a:rPr lang="zh-CN" altLang="en-US" dirty="0"/>
              <a:t>补</a:t>
            </a:r>
            <a:r>
              <a:rPr lang="en-US" altLang="zh-CN" dirty="0"/>
              <a:t>0</a:t>
            </a:r>
            <a:r>
              <a:rPr lang="zh-CN" altLang="en-US" dirty="0"/>
              <a:t>数</a:t>
            </a:r>
            <a:r>
              <a:rPr lang="en-US" altLang="zh-CN" dirty="0"/>
              <a:t>P</a:t>
            </a:r>
          </a:p>
        </p:txBody>
      </p:sp>
      <p:sp>
        <p:nvSpPr>
          <p:cNvPr id="21" name="右箭头 20"/>
          <p:cNvSpPr/>
          <p:nvPr/>
        </p:nvSpPr>
        <p:spPr>
          <a:xfrm>
            <a:off x="4763285" y="3377007"/>
            <a:ext cx="806807" cy="245827"/>
          </a:xfrm>
          <a:prstGeom prst="rightArrow">
            <a:avLst/>
          </a:prstGeom>
          <a:solidFill>
            <a:schemeClr val="accent6">
              <a:lumMod val="20000"/>
              <a:lumOff val="8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3324411" y="4568352"/>
            <a:ext cx="3870631" cy="149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rPr>
              <a:t>常用设置：</a:t>
            </a:r>
            <a:r>
              <a:rPr lang="en-US" altLang="zh-CN" dirty="0">
                <a:solidFill>
                  <a:schemeClr val="tx1"/>
                </a:solidFill>
              </a:rPr>
              <a:t>K</a:t>
            </a:r>
            <a:r>
              <a:rPr lang="zh-CN" altLang="en-US" dirty="0">
                <a:solidFill>
                  <a:schemeClr val="tx1"/>
                </a:solidFill>
              </a:rPr>
              <a:t>为</a:t>
            </a:r>
            <a:r>
              <a:rPr lang="en-US" altLang="zh-CN" dirty="0">
                <a:solidFill>
                  <a:schemeClr val="tx1"/>
                </a:solidFill>
              </a:rPr>
              <a:t>2</a:t>
            </a:r>
            <a:r>
              <a:rPr lang="zh-CN" altLang="en-US" dirty="0">
                <a:solidFill>
                  <a:schemeClr val="tx1"/>
                </a:solidFill>
              </a:rPr>
              <a:t>的幂，</a:t>
            </a:r>
            <a:r>
              <a:rPr lang="en-US" altLang="zh-CN" dirty="0">
                <a:solidFill>
                  <a:schemeClr val="tx1"/>
                </a:solidFill>
              </a:rPr>
              <a:t>32,64,128,512</a:t>
            </a:r>
          </a:p>
          <a:p>
            <a:pPr marL="285744" indent="-285744" algn="ctr">
              <a:buFont typeface="Arial" panose="020B0604020202020204" pitchFamily="34" charset="0"/>
              <a:buChar char="•"/>
            </a:pPr>
            <a:r>
              <a:rPr lang="en-US" altLang="zh-CN" dirty="0">
                <a:solidFill>
                  <a:schemeClr val="tx1"/>
                </a:solidFill>
              </a:rPr>
              <a:t>F=3, S=1, P=1</a:t>
            </a:r>
          </a:p>
          <a:p>
            <a:pPr marL="285744" indent="-285744" algn="ctr">
              <a:buFont typeface="Arial" panose="020B0604020202020204" pitchFamily="34" charset="0"/>
              <a:buChar char="•"/>
            </a:pPr>
            <a:r>
              <a:rPr lang="en-US" altLang="zh-CN" dirty="0">
                <a:solidFill>
                  <a:schemeClr val="tx1"/>
                </a:solidFill>
              </a:rPr>
              <a:t>F=5, S=1, P=2</a:t>
            </a:r>
          </a:p>
          <a:p>
            <a:pPr marL="285744" indent="-285744" algn="ctr">
              <a:buFont typeface="Arial" panose="020B0604020202020204" pitchFamily="34" charset="0"/>
              <a:buChar char="•"/>
            </a:pPr>
            <a:r>
              <a:rPr lang="en-US" altLang="zh-CN" dirty="0">
                <a:solidFill>
                  <a:schemeClr val="tx1"/>
                </a:solidFill>
              </a:rPr>
              <a:t>F=1, S=1, P=0</a:t>
            </a:r>
            <a:endParaRPr lang="zh-CN" altLang="en-US" dirty="0">
              <a:solidFill>
                <a:schemeClr val="tx1"/>
              </a:solidFill>
            </a:endParaRPr>
          </a:p>
        </p:txBody>
      </p:sp>
      <p:sp>
        <p:nvSpPr>
          <p:cNvPr id="24" name="矩形 23"/>
          <p:cNvSpPr/>
          <p:nvPr/>
        </p:nvSpPr>
        <p:spPr>
          <a:xfrm>
            <a:off x="7873761" y="4677480"/>
            <a:ext cx="1338828" cy="369332"/>
          </a:xfrm>
          <a:prstGeom prst="rect">
            <a:avLst/>
          </a:prstGeom>
        </p:spPr>
        <p:txBody>
          <a:bodyPr wrap="none">
            <a:spAutoFit/>
          </a:bodyPr>
          <a:lstStyle/>
          <a:p>
            <a:r>
              <a:rPr lang="zh-CN" altLang="en-US" dirty="0"/>
              <a:t>参数个数？</a:t>
            </a:r>
          </a:p>
        </p:txBody>
      </p:sp>
      <mc:AlternateContent xmlns:mc="http://schemas.openxmlformats.org/markup-compatibility/2006" xmlns:a14="http://schemas.microsoft.com/office/drawing/2010/main">
        <mc:Choice Requires="a14">
          <p:sp>
            <p:nvSpPr>
              <p:cNvPr id="25" name="矩形 24"/>
              <p:cNvSpPr/>
              <p:nvPr/>
            </p:nvSpPr>
            <p:spPr>
              <a:xfrm>
                <a:off x="7873762" y="5201059"/>
                <a:ext cx="2090380" cy="646331"/>
              </a:xfrm>
              <a:prstGeom prst="rect">
                <a:avLst/>
              </a:prstGeom>
            </p:spPr>
            <p:txBody>
              <a:bodyPr wrap="none">
                <a:spAutoFit/>
              </a:bodyPr>
              <a:lstStyle/>
              <a:p>
                <a14:m>
                  <m:oMath xmlns:m="http://schemas.openxmlformats.org/officeDocument/2006/math">
                    <m:r>
                      <a:rPr lang="en-US" altLang="zh-CN" i="1">
                        <a:latin typeface="Cambria Math" panose="02040503050406030204" pitchFamily="18" charset="0"/>
                      </a:rPr>
                      <m:t>𝐹</m:t>
                    </m:r>
                    <m:r>
                      <a:rPr lang="en-US" altLang="zh-CN" i="1">
                        <a:latin typeface="Cambria Math" panose="02040503050406030204" pitchFamily="18" charset="0"/>
                      </a:rPr>
                      <m:t>×</m:t>
                    </m:r>
                    <m:r>
                      <a:rPr lang="en-US" altLang="zh-CN" i="1">
                        <a:latin typeface="Cambria Math" panose="02040503050406030204" pitchFamily="18" charset="0"/>
                      </a:rPr>
                      <m:t>𝐹</m:t>
                    </m:r>
                    <m:r>
                      <a:rPr lang="en-US" altLang="zh-CN" i="1">
                        <a:latin typeface="Cambria Math" panose="02040503050406030204" pitchFamily="18" charset="0"/>
                      </a:rPr>
                      <m:t>×</m:t>
                    </m:r>
                    <m:sSub>
                      <m:sSubPr>
                        <m:ctrlPr>
                          <a:rPr lang="en-US" altLang="zh-CN" i="1">
                            <a:latin typeface="Cambria Math" panose="02040503050406030204" pitchFamily="18" charset="0"/>
                          </a:rPr>
                        </m:ctrlPr>
                      </m:sSubPr>
                      <m:e>
                        <m:r>
                          <a:rPr lang="en-US" altLang="zh-CN" i="1">
                            <a:latin typeface="Cambria Math" panose="02040503050406030204" pitchFamily="18" charset="0"/>
                          </a:rPr>
                          <m:t>𝐷</m:t>
                        </m:r>
                      </m:e>
                      <m:sub>
                        <m:r>
                          <a:rPr lang="en-US" altLang="zh-CN" i="1">
                            <a:latin typeface="Cambria Math" panose="02040503050406030204" pitchFamily="18" charset="0"/>
                          </a:rPr>
                          <m:t>1</m:t>
                        </m:r>
                      </m:sub>
                    </m:sSub>
                    <m:r>
                      <a:rPr lang="en-US" altLang="zh-CN" i="1">
                        <a:latin typeface="Cambria Math" panose="02040503050406030204" pitchFamily="18" charset="0"/>
                      </a:rPr>
                      <m:t>×</m:t>
                    </m:r>
                    <m:r>
                      <a:rPr lang="en-US" altLang="zh-CN" i="1">
                        <a:latin typeface="Cambria Math" panose="02040503050406030204" pitchFamily="18" charset="0"/>
                      </a:rPr>
                      <m:t>𝐾</m:t>
                    </m:r>
                  </m:oMath>
                </a14:m>
                <a:r>
                  <a:rPr lang="zh-CN" altLang="en-US" dirty="0"/>
                  <a:t>个权重</a:t>
                </a:r>
                <a:endParaRPr lang="en-US" altLang="zh-CN" dirty="0"/>
              </a:p>
              <a:p>
                <a:r>
                  <a:rPr lang="en-US" altLang="zh-CN" dirty="0"/>
                  <a:t>K</a:t>
                </a:r>
                <a:r>
                  <a:rPr lang="zh-CN" altLang="en-US" dirty="0"/>
                  <a:t>个偏置项</a:t>
                </a:r>
              </a:p>
            </p:txBody>
          </p:sp>
        </mc:Choice>
        <mc:Fallback xmlns="">
          <p:sp>
            <p:nvSpPr>
              <p:cNvPr id="25" name="矩形 24"/>
              <p:cNvSpPr>
                <a:spLocks noRot="1" noChangeAspect="1" noMove="1" noResize="1" noEditPoints="1" noAdjustHandles="1" noChangeArrowheads="1" noChangeShapeType="1" noTextEdit="1"/>
              </p:cNvSpPr>
              <p:nvPr/>
            </p:nvSpPr>
            <p:spPr>
              <a:xfrm>
                <a:off x="7873762" y="5201059"/>
                <a:ext cx="2090380" cy="646331"/>
              </a:xfrm>
              <a:prstGeom prst="rect">
                <a:avLst/>
              </a:prstGeom>
              <a:blipFill>
                <a:blip r:embed="rId8"/>
                <a:stretch>
                  <a:fillRect l="-3030" t="-3846" r="-1818" b="-13462"/>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87228168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0" y="-101600"/>
            <a:ext cx="7886700" cy="981075"/>
          </a:xfrm>
          <a:prstGeom prst="rect">
            <a:avLst/>
          </a:prstGeom>
        </p:spPr>
        <p:txBody>
          <a:bodyPr/>
          <a:lstStyle/>
          <a:p>
            <a:r>
              <a:rPr lang="en-US" altLang="zh-CN" dirty="0" err="1"/>
              <a:t>Pytorch</a:t>
            </a:r>
            <a:r>
              <a:rPr lang="zh-CN" altLang="en-US" dirty="0"/>
              <a:t>中的卷积层</a:t>
            </a:r>
          </a:p>
        </p:txBody>
      </p:sp>
      <p:pic>
        <p:nvPicPr>
          <p:cNvPr id="12" name="图片 11"/>
          <p:cNvPicPr>
            <a:picLocks noChangeAspect="1"/>
          </p:cNvPicPr>
          <p:nvPr/>
        </p:nvPicPr>
        <p:blipFill>
          <a:blip r:embed="rId2"/>
          <a:stretch>
            <a:fillRect/>
          </a:stretch>
        </p:blipFill>
        <p:spPr>
          <a:xfrm>
            <a:off x="1976959" y="1187672"/>
            <a:ext cx="8238095" cy="1114287"/>
          </a:xfrm>
          <a:prstGeom prst="rect">
            <a:avLst/>
          </a:prstGeom>
        </p:spPr>
      </p:pic>
      <p:pic>
        <p:nvPicPr>
          <p:cNvPr id="13" name="图片 12"/>
          <p:cNvPicPr>
            <a:picLocks noChangeAspect="1"/>
          </p:cNvPicPr>
          <p:nvPr/>
        </p:nvPicPr>
        <p:blipFill>
          <a:blip r:embed="rId3"/>
          <a:stretch>
            <a:fillRect/>
          </a:stretch>
        </p:blipFill>
        <p:spPr>
          <a:xfrm>
            <a:off x="1976955" y="1845591"/>
            <a:ext cx="7676191" cy="3190476"/>
          </a:xfrm>
          <a:prstGeom prst="rect">
            <a:avLst/>
          </a:prstGeom>
        </p:spPr>
      </p:pic>
      <p:pic>
        <p:nvPicPr>
          <p:cNvPr id="14" name="图片 13"/>
          <p:cNvPicPr>
            <a:picLocks noChangeAspect="1"/>
          </p:cNvPicPr>
          <p:nvPr/>
        </p:nvPicPr>
        <p:blipFill rotWithShape="1">
          <a:blip r:embed="rId4"/>
          <a:srcRect t="10542" b="10908"/>
          <a:stretch/>
        </p:blipFill>
        <p:spPr>
          <a:xfrm>
            <a:off x="2286475" y="5036073"/>
            <a:ext cx="7619048" cy="1743075"/>
          </a:xfrm>
          <a:prstGeom prst="rect">
            <a:avLst/>
          </a:prstGeom>
        </p:spPr>
      </p:pic>
    </p:spTree>
    <p:extLst>
      <p:ext uri="{BB962C8B-B14F-4D97-AF65-F5344CB8AC3E}">
        <p14:creationId xmlns:p14="http://schemas.microsoft.com/office/powerpoint/2010/main" val="424417785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B29A4DE6-E1DE-3DAD-41D9-1282F9BD64B2}"/>
              </a:ext>
            </a:extLst>
          </p:cNvPr>
          <p:cNvSpPr>
            <a:spLocks noGrp="1"/>
          </p:cNvSpPr>
          <p:nvPr>
            <p:ph idx="1"/>
          </p:nvPr>
        </p:nvSpPr>
        <p:spPr/>
        <p:txBody>
          <a:bodyPr/>
          <a:lstStyle/>
          <a:p>
            <a:r>
              <a:rPr lang="en-US" altLang="zh-CN" dirty="0"/>
              <a:t>1x1</a:t>
            </a:r>
            <a:r>
              <a:rPr lang="zh-CN" altLang="en-US" dirty="0"/>
              <a:t>的卷积也有意义，可以方便一些运算</a:t>
            </a:r>
          </a:p>
          <a:p>
            <a:endParaRPr lang="zh-CN" altLang="en-US" dirty="0"/>
          </a:p>
        </p:txBody>
      </p:sp>
      <p:sp>
        <p:nvSpPr>
          <p:cNvPr id="3" name="标题 2">
            <a:extLst>
              <a:ext uri="{FF2B5EF4-FFF2-40B4-BE49-F238E27FC236}">
                <a16:creationId xmlns:a16="http://schemas.microsoft.com/office/drawing/2014/main" id="{07D04BDA-DCF6-BF65-29F2-E24B0735BB0F}"/>
              </a:ext>
            </a:extLst>
          </p:cNvPr>
          <p:cNvSpPr>
            <a:spLocks noGrp="1"/>
          </p:cNvSpPr>
          <p:nvPr>
            <p:ph type="title"/>
          </p:nvPr>
        </p:nvSpPr>
        <p:spPr/>
        <p:txBody>
          <a:bodyPr/>
          <a:lstStyle/>
          <a:p>
            <a:r>
              <a:rPr lang="zh-CN" altLang="en-US" dirty="0"/>
              <a:t>卷积</a:t>
            </a:r>
          </a:p>
        </p:txBody>
      </p:sp>
      <p:pic>
        <p:nvPicPr>
          <p:cNvPr id="4" name="图片 3">
            <a:extLst>
              <a:ext uri="{FF2B5EF4-FFF2-40B4-BE49-F238E27FC236}">
                <a16:creationId xmlns:a16="http://schemas.microsoft.com/office/drawing/2014/main" id="{EFB2A4FC-565E-F384-03A4-E750448DBF68}"/>
              </a:ext>
            </a:extLst>
          </p:cNvPr>
          <p:cNvPicPr>
            <a:picLocks noChangeAspect="1"/>
          </p:cNvPicPr>
          <p:nvPr/>
        </p:nvPicPr>
        <p:blipFill>
          <a:blip r:embed="rId2"/>
          <a:stretch>
            <a:fillRect/>
          </a:stretch>
        </p:blipFill>
        <p:spPr>
          <a:xfrm>
            <a:off x="1964586" y="2045128"/>
            <a:ext cx="3029106" cy="3619686"/>
          </a:xfrm>
          <a:prstGeom prst="rect">
            <a:avLst/>
          </a:prstGeom>
        </p:spPr>
      </p:pic>
      <p:pic>
        <p:nvPicPr>
          <p:cNvPr id="5" name="图片 4">
            <a:extLst>
              <a:ext uri="{FF2B5EF4-FFF2-40B4-BE49-F238E27FC236}">
                <a16:creationId xmlns:a16="http://schemas.microsoft.com/office/drawing/2014/main" id="{74416490-7F4A-F427-AE03-9BE2C7FB4151}"/>
              </a:ext>
            </a:extLst>
          </p:cNvPr>
          <p:cNvPicPr>
            <a:picLocks noChangeAspect="1"/>
          </p:cNvPicPr>
          <p:nvPr/>
        </p:nvPicPr>
        <p:blipFill>
          <a:blip r:embed="rId3"/>
          <a:stretch>
            <a:fillRect/>
          </a:stretch>
        </p:blipFill>
        <p:spPr>
          <a:xfrm>
            <a:off x="7815563" y="2045128"/>
            <a:ext cx="2070206" cy="3670489"/>
          </a:xfrm>
          <a:prstGeom prst="rect">
            <a:avLst/>
          </a:prstGeom>
        </p:spPr>
      </p:pic>
      <p:sp>
        <p:nvSpPr>
          <p:cNvPr id="6" name="右箭头 8">
            <a:extLst>
              <a:ext uri="{FF2B5EF4-FFF2-40B4-BE49-F238E27FC236}">
                <a16:creationId xmlns:a16="http://schemas.microsoft.com/office/drawing/2014/main" id="{335336E6-4B67-61D8-E00E-47146CF08490}"/>
              </a:ext>
            </a:extLst>
          </p:cNvPr>
          <p:cNvSpPr/>
          <p:nvPr/>
        </p:nvSpPr>
        <p:spPr>
          <a:xfrm>
            <a:off x="5370082" y="3263905"/>
            <a:ext cx="1540934" cy="5418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7" name="文本框 9">
            <a:extLst>
              <a:ext uri="{FF2B5EF4-FFF2-40B4-BE49-F238E27FC236}">
                <a16:creationId xmlns:a16="http://schemas.microsoft.com/office/drawing/2014/main" id="{86B27118-E13D-E9EC-5E3B-275E03153563}"/>
              </a:ext>
            </a:extLst>
          </p:cNvPr>
          <p:cNvSpPr txBox="1"/>
          <p:nvPr/>
        </p:nvSpPr>
        <p:spPr>
          <a:xfrm>
            <a:off x="5176678" y="2881532"/>
            <a:ext cx="1927742"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t>32</a:t>
            </a:r>
            <a:r>
              <a:rPr lang="zh-CN" altLang="en-US" dirty="0"/>
              <a:t>个</a:t>
            </a:r>
            <a:r>
              <a:rPr lang="en-US" altLang="zh-CN" dirty="0"/>
              <a:t>1x1</a:t>
            </a:r>
            <a:r>
              <a:rPr lang="zh-CN" altLang="en-US" dirty="0"/>
              <a:t>卷积</a:t>
            </a:r>
          </a:p>
        </p:txBody>
      </p:sp>
      <p:sp>
        <p:nvSpPr>
          <p:cNvPr id="8" name="文本框 10">
            <a:extLst>
              <a:ext uri="{FF2B5EF4-FFF2-40B4-BE49-F238E27FC236}">
                <a16:creationId xmlns:a16="http://schemas.microsoft.com/office/drawing/2014/main" id="{B7E2FED2-6E24-4781-B75C-D9AD643EC724}"/>
              </a:ext>
            </a:extLst>
          </p:cNvPr>
          <p:cNvSpPr txBox="1"/>
          <p:nvPr/>
        </p:nvSpPr>
        <p:spPr>
          <a:xfrm>
            <a:off x="5176678" y="4022013"/>
            <a:ext cx="2615330"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t>每个核大小为</a:t>
            </a:r>
            <a:r>
              <a:rPr lang="en-US" altLang="zh-CN" dirty="0"/>
              <a:t>1x1x64</a:t>
            </a:r>
          </a:p>
          <a:p>
            <a:r>
              <a:rPr lang="zh-CN" altLang="en-US" dirty="0"/>
              <a:t>计算</a:t>
            </a:r>
            <a:r>
              <a:rPr lang="en-US" altLang="zh-CN" dirty="0"/>
              <a:t>64</a:t>
            </a:r>
            <a:r>
              <a:rPr lang="zh-CN" altLang="en-US" dirty="0"/>
              <a:t>维的向量內积</a:t>
            </a:r>
          </a:p>
        </p:txBody>
      </p:sp>
    </p:spTree>
    <p:extLst>
      <p:ext uri="{BB962C8B-B14F-4D97-AF65-F5344CB8AC3E}">
        <p14:creationId xmlns:p14="http://schemas.microsoft.com/office/powerpoint/2010/main" val="61028858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0" y="-101600"/>
            <a:ext cx="7886700" cy="981075"/>
          </a:xfrm>
          <a:prstGeom prst="rect">
            <a:avLst/>
          </a:prstGeom>
        </p:spPr>
        <p:txBody>
          <a:bodyPr/>
          <a:lstStyle/>
          <a:p>
            <a:r>
              <a:rPr lang="zh-CN" altLang="en-US" dirty="0"/>
              <a:t>卷积的动机</a:t>
            </a:r>
            <a:r>
              <a:rPr lang="en-US" altLang="zh-CN" dirty="0"/>
              <a:t>—</a:t>
            </a:r>
            <a:r>
              <a:rPr lang="zh-CN" altLang="en-US" dirty="0"/>
              <a:t>稀疏链接</a:t>
            </a:r>
          </a:p>
        </p:txBody>
      </p:sp>
      <p:pic>
        <p:nvPicPr>
          <p:cNvPr id="7" name="图片 6"/>
          <p:cNvPicPr>
            <a:picLocks noChangeAspect="1"/>
          </p:cNvPicPr>
          <p:nvPr/>
        </p:nvPicPr>
        <p:blipFill>
          <a:blip r:embed="rId2"/>
          <a:stretch>
            <a:fillRect/>
          </a:stretch>
        </p:blipFill>
        <p:spPr>
          <a:xfrm>
            <a:off x="2835977" y="2267256"/>
            <a:ext cx="3383020" cy="3214111"/>
          </a:xfrm>
          <a:prstGeom prst="rect">
            <a:avLst/>
          </a:prstGeom>
        </p:spPr>
      </p:pic>
      <p:sp>
        <p:nvSpPr>
          <p:cNvPr id="8" name="文本框 7"/>
          <p:cNvSpPr txBox="1"/>
          <p:nvPr/>
        </p:nvSpPr>
        <p:spPr>
          <a:xfrm>
            <a:off x="1681613" y="4507835"/>
            <a:ext cx="897467" cy="369332"/>
          </a:xfrm>
          <a:prstGeom prst="rect">
            <a:avLst/>
          </a:prstGeom>
          <a:noFill/>
        </p:spPr>
        <p:txBody>
          <a:bodyPr wrap="square" rtlCol="0">
            <a:spAutoFit/>
          </a:bodyPr>
          <a:lstStyle/>
          <a:p>
            <a:r>
              <a:rPr lang="zh-CN" altLang="en-US" dirty="0"/>
              <a:t>全连接</a:t>
            </a:r>
          </a:p>
        </p:txBody>
      </p:sp>
      <p:sp>
        <p:nvSpPr>
          <p:cNvPr id="9" name="文本框 8"/>
          <p:cNvSpPr txBox="1"/>
          <p:nvPr/>
        </p:nvSpPr>
        <p:spPr>
          <a:xfrm>
            <a:off x="1799150" y="2644687"/>
            <a:ext cx="779933" cy="646331"/>
          </a:xfrm>
          <a:prstGeom prst="rect">
            <a:avLst/>
          </a:prstGeom>
          <a:noFill/>
        </p:spPr>
        <p:txBody>
          <a:bodyPr wrap="square" rtlCol="0">
            <a:spAutoFit/>
          </a:bodyPr>
          <a:lstStyle/>
          <a:p>
            <a:r>
              <a:rPr lang="zh-CN" altLang="en-US" dirty="0"/>
              <a:t>卷积</a:t>
            </a:r>
            <a:r>
              <a:rPr lang="en-US" altLang="zh-CN" dirty="0"/>
              <a:t>K=3</a:t>
            </a:r>
            <a:endParaRPr lang="zh-CN" altLang="en-US" dirty="0"/>
          </a:p>
        </p:txBody>
      </p:sp>
      <mc:AlternateContent xmlns:mc="http://schemas.openxmlformats.org/markup-compatibility/2006" xmlns:a14="http://schemas.microsoft.com/office/drawing/2010/main">
        <mc:Choice Requires="a14">
          <p:sp>
            <p:nvSpPr>
              <p:cNvPr id="10" name="矩形 9"/>
              <p:cNvSpPr/>
              <p:nvPr/>
            </p:nvSpPr>
            <p:spPr>
              <a:xfrm>
                <a:off x="7297427" y="1729577"/>
                <a:ext cx="3097643" cy="369332"/>
              </a:xfrm>
              <a:prstGeom prst="rect">
                <a:avLst/>
              </a:prstGeom>
            </p:spPr>
            <p:txBody>
              <a:bodyPr wrap="none">
                <a:spAutoFit/>
              </a:bodyPr>
              <a:lstStyle/>
              <a:p>
                <a14:m>
                  <m:oMath xmlns:m="http://schemas.openxmlformats.org/officeDocument/2006/math">
                    <m:sSub>
                      <m:sSubPr>
                        <m:ctrlPr>
                          <a:rPr lang="en-US" altLang="zh-CN" i="1" dirty="0">
                            <a:latin typeface="Cambria Math" panose="02040503050406030204" pitchFamily="18" charset="0"/>
                          </a:rPr>
                        </m:ctrlPr>
                      </m:sSubPr>
                      <m:e>
                        <m:r>
                          <a:rPr lang="en-US" altLang="zh-CN" i="1" dirty="0">
                            <a:latin typeface="Cambria Math" panose="02040503050406030204" pitchFamily="18" charset="0"/>
                          </a:rPr>
                          <m:t>𝑠</m:t>
                        </m:r>
                      </m:e>
                      <m:sub>
                        <m:r>
                          <a:rPr lang="en-US" altLang="zh-CN" i="1" dirty="0">
                            <a:latin typeface="Cambria Math" panose="02040503050406030204" pitchFamily="18" charset="0"/>
                          </a:rPr>
                          <m:t>3</m:t>
                        </m:r>
                      </m:sub>
                    </m:sSub>
                  </m:oMath>
                </a14:m>
                <a:r>
                  <a:rPr lang="zh-CN" altLang="en-US" dirty="0">
                    <a:latin typeface="FZSSK--GBK1-0"/>
                  </a:rPr>
                  <a:t>的</a:t>
                </a:r>
                <a:r>
                  <a:rPr lang="zh-CN" altLang="en-US" dirty="0">
                    <a:latin typeface="FZHTK--GBK1-0"/>
                  </a:rPr>
                  <a:t>接受域</a:t>
                </a:r>
                <a:r>
                  <a:rPr lang="zh-CN" altLang="en-US" dirty="0">
                    <a:latin typeface="FZSSK--GBK1-0"/>
                  </a:rPr>
                  <a:t>（</a:t>
                </a:r>
                <a:r>
                  <a:rPr lang="en-US" altLang="zh-CN" dirty="0">
                    <a:latin typeface="+mj-lt"/>
                  </a:rPr>
                  <a:t>receptive field</a:t>
                </a:r>
                <a:r>
                  <a:rPr lang="zh-CN" altLang="en-US" dirty="0">
                    <a:latin typeface="FZSSK--GBK1-0"/>
                  </a:rPr>
                  <a:t>）</a:t>
                </a:r>
                <a:endParaRPr lang="zh-CN" altLang="en-US" dirty="0"/>
              </a:p>
            </p:txBody>
          </p:sp>
        </mc:Choice>
        <mc:Fallback xmlns="">
          <p:sp>
            <p:nvSpPr>
              <p:cNvPr id="10" name="矩形 9"/>
              <p:cNvSpPr>
                <a:spLocks noRot="1" noChangeAspect="1" noMove="1" noResize="1" noEditPoints="1" noAdjustHandles="1" noChangeArrowheads="1" noChangeShapeType="1" noTextEdit="1"/>
              </p:cNvSpPr>
              <p:nvPr/>
            </p:nvSpPr>
            <p:spPr>
              <a:xfrm>
                <a:off x="7297427" y="1729577"/>
                <a:ext cx="3097643" cy="369332"/>
              </a:xfrm>
              <a:prstGeom prst="rect">
                <a:avLst/>
              </a:prstGeom>
              <a:blipFill>
                <a:blip r:embed="rId3"/>
                <a:stretch>
                  <a:fillRect t="-10000" r="-816" b="-20000"/>
                </a:stretch>
              </a:blipFill>
            </p:spPr>
            <p:txBody>
              <a:bodyPr/>
              <a:lstStyle/>
              <a:p>
                <a:r>
                  <a:rPr lang="zh-CN" altLang="en-US">
                    <a:noFill/>
                  </a:rPr>
                  <a:t> </a:t>
                </a:r>
              </a:p>
            </p:txBody>
          </p:sp>
        </mc:Fallback>
      </mc:AlternateContent>
      <p:pic>
        <p:nvPicPr>
          <p:cNvPr id="11" name="图片 10"/>
          <p:cNvPicPr>
            <a:picLocks noChangeAspect="1"/>
          </p:cNvPicPr>
          <p:nvPr/>
        </p:nvPicPr>
        <p:blipFill>
          <a:blip r:embed="rId4"/>
          <a:stretch>
            <a:fillRect/>
          </a:stretch>
        </p:blipFill>
        <p:spPr>
          <a:xfrm>
            <a:off x="6888347" y="2267254"/>
            <a:ext cx="3223159" cy="3227940"/>
          </a:xfrm>
          <a:prstGeom prst="rect">
            <a:avLst/>
          </a:prstGeom>
        </p:spPr>
      </p:pic>
    </p:spTree>
    <p:extLst>
      <p:ext uri="{BB962C8B-B14F-4D97-AF65-F5344CB8AC3E}">
        <p14:creationId xmlns:p14="http://schemas.microsoft.com/office/powerpoint/2010/main" val="368965609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0" y="-101600"/>
            <a:ext cx="7886700" cy="981075"/>
          </a:xfrm>
          <a:prstGeom prst="rect">
            <a:avLst/>
          </a:prstGeom>
        </p:spPr>
        <p:txBody>
          <a:bodyPr/>
          <a:lstStyle/>
          <a:p>
            <a:r>
              <a:rPr lang="zh-CN" altLang="en-US" dirty="0"/>
              <a:t>卷积的动机</a:t>
            </a:r>
            <a:r>
              <a:rPr lang="en-US" altLang="zh-CN" dirty="0"/>
              <a:t>—</a:t>
            </a:r>
            <a:r>
              <a:rPr lang="zh-CN" altLang="en-US" dirty="0"/>
              <a:t>稀疏链接</a:t>
            </a:r>
          </a:p>
        </p:txBody>
      </p:sp>
      <p:pic>
        <p:nvPicPr>
          <p:cNvPr id="7" name="图片 6"/>
          <p:cNvPicPr>
            <a:picLocks noChangeAspect="1"/>
          </p:cNvPicPr>
          <p:nvPr/>
        </p:nvPicPr>
        <p:blipFill>
          <a:blip r:embed="rId2"/>
          <a:stretch>
            <a:fillRect/>
          </a:stretch>
        </p:blipFill>
        <p:spPr>
          <a:xfrm>
            <a:off x="3167069" y="1837287"/>
            <a:ext cx="4950261" cy="2712571"/>
          </a:xfrm>
          <a:prstGeom prst="rect">
            <a:avLst/>
          </a:prstGeom>
        </p:spPr>
      </p:pic>
      <p:sp>
        <p:nvSpPr>
          <p:cNvPr id="8" name="矩形 7"/>
          <p:cNvSpPr/>
          <p:nvPr/>
        </p:nvSpPr>
        <p:spPr>
          <a:xfrm>
            <a:off x="2509478" y="5132884"/>
            <a:ext cx="7199181" cy="400110"/>
          </a:xfrm>
          <a:prstGeom prst="rect">
            <a:avLst/>
          </a:prstGeom>
        </p:spPr>
        <p:txBody>
          <a:bodyPr wrap="square">
            <a:spAutoFit/>
          </a:bodyPr>
          <a:lstStyle/>
          <a:p>
            <a:r>
              <a:rPr lang="zh-CN" altLang="en-US" sz="2000" dirty="0">
                <a:latin typeface="FZSSK--GBK1-0"/>
              </a:rPr>
              <a:t>更深的层中的单元可以</a:t>
            </a:r>
            <a:r>
              <a:rPr lang="zh-CN" altLang="en-US" sz="2000" dirty="0">
                <a:latin typeface="FZKTK--GBK1-0"/>
              </a:rPr>
              <a:t>间接地</a:t>
            </a:r>
            <a:r>
              <a:rPr lang="zh-CN" altLang="en-US" sz="2000" dirty="0">
                <a:latin typeface="FZSSK--GBK1-0"/>
              </a:rPr>
              <a:t>连接到全部或者大部分输入图像</a:t>
            </a:r>
            <a:endParaRPr lang="zh-CN" altLang="en-US" sz="2000" dirty="0"/>
          </a:p>
        </p:txBody>
      </p:sp>
    </p:spTree>
    <p:extLst>
      <p:ext uri="{BB962C8B-B14F-4D97-AF65-F5344CB8AC3E}">
        <p14:creationId xmlns:p14="http://schemas.microsoft.com/office/powerpoint/2010/main" val="299582936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30E1A7-E14A-D3C3-F9CB-5FDD32483654}"/>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B58FC93D-2EAB-67E6-9D49-024F9B79754E}"/>
              </a:ext>
            </a:extLst>
          </p:cNvPr>
          <p:cNvSpPr>
            <a:spLocks noGrp="1"/>
          </p:cNvSpPr>
          <p:nvPr>
            <p:ph type="title" idx="4294967295"/>
          </p:nvPr>
        </p:nvSpPr>
        <p:spPr>
          <a:xfrm>
            <a:off x="0" y="-101600"/>
            <a:ext cx="7886700" cy="981075"/>
          </a:xfrm>
          <a:prstGeom prst="rect">
            <a:avLst/>
          </a:prstGeom>
        </p:spPr>
        <p:txBody>
          <a:bodyPr/>
          <a:lstStyle/>
          <a:p>
            <a:r>
              <a:rPr lang="zh-CN" altLang="en-US" dirty="0"/>
              <a:t>卷积的动机</a:t>
            </a:r>
            <a:r>
              <a:rPr lang="en-US" altLang="zh-CN" dirty="0"/>
              <a:t>—</a:t>
            </a:r>
            <a:r>
              <a:rPr lang="zh-CN" altLang="en-US" dirty="0"/>
              <a:t>平移不变性</a:t>
            </a:r>
          </a:p>
        </p:txBody>
      </p:sp>
      <p:sp>
        <p:nvSpPr>
          <p:cNvPr id="3" name="内容占位符 1">
            <a:extLst>
              <a:ext uri="{FF2B5EF4-FFF2-40B4-BE49-F238E27FC236}">
                <a16:creationId xmlns:a16="http://schemas.microsoft.com/office/drawing/2014/main" id="{C81E2008-207B-93E9-EBF6-EC9D17A80F40}"/>
              </a:ext>
            </a:extLst>
          </p:cNvPr>
          <p:cNvSpPr>
            <a:spLocks noGrp="1"/>
          </p:cNvSpPr>
          <p:nvPr>
            <p:ph idx="1"/>
          </p:nvPr>
        </p:nvSpPr>
        <p:spPr>
          <a:xfrm>
            <a:off x="833463" y="1142383"/>
            <a:ext cx="10515600" cy="4932533"/>
          </a:xfrm>
        </p:spPr>
        <p:txBody>
          <a:bodyPr/>
          <a:lstStyle/>
          <a:p>
            <a:r>
              <a:rPr lang="zh-CN" altLang="en-US" dirty="0"/>
              <a:t>卷积具有平移同变性</a:t>
            </a:r>
          </a:p>
          <a:p>
            <a:endParaRPr lang="zh-CN" altLang="en-US" dirty="0"/>
          </a:p>
        </p:txBody>
      </p:sp>
      <p:pic>
        <p:nvPicPr>
          <p:cNvPr id="4" name="图片 3">
            <a:extLst>
              <a:ext uri="{FF2B5EF4-FFF2-40B4-BE49-F238E27FC236}">
                <a16:creationId xmlns:a16="http://schemas.microsoft.com/office/drawing/2014/main" id="{9E0F7C67-F6A0-8CA6-11CD-FCC49F353C75}"/>
              </a:ext>
            </a:extLst>
          </p:cNvPr>
          <p:cNvPicPr>
            <a:picLocks noChangeAspect="1"/>
          </p:cNvPicPr>
          <p:nvPr/>
        </p:nvPicPr>
        <p:blipFill rotWithShape="1">
          <a:blip r:embed="rId2"/>
          <a:srcRect b="4484"/>
          <a:stretch/>
        </p:blipFill>
        <p:spPr>
          <a:xfrm>
            <a:off x="1958500" y="1766989"/>
            <a:ext cx="8265525" cy="4710697"/>
          </a:xfrm>
          <a:prstGeom prst="rect">
            <a:avLst/>
          </a:prstGeom>
        </p:spPr>
      </p:pic>
    </p:spTree>
    <p:extLst>
      <p:ext uri="{BB962C8B-B14F-4D97-AF65-F5344CB8AC3E}">
        <p14:creationId xmlns:p14="http://schemas.microsoft.com/office/powerpoint/2010/main" val="176959462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2236" y="1089831"/>
            <a:ext cx="10515600" cy="4932533"/>
          </a:xfrm>
        </p:spPr>
        <p:txBody>
          <a:bodyPr/>
          <a:lstStyle/>
          <a:p>
            <a:r>
              <a:rPr lang="zh-CN" altLang="en-US" dirty="0"/>
              <a:t>动机：卷积神经网络中特征图尺寸大。池化操作能减小卷积神经网络中特征图的尺寸</a:t>
            </a:r>
            <a:endParaRPr lang="en-US" altLang="zh-CN" dirty="0"/>
          </a:p>
          <a:p>
            <a:r>
              <a:rPr lang="zh-CN" altLang="en-US" dirty="0"/>
              <a:t>池化函数使用某一位置的相邻输出的总体统计特征来代替网络在该位置的输出，使得特征图尺寸更小且更易于管理</a:t>
            </a:r>
            <a:endParaRPr lang="en-US" altLang="zh-CN" dirty="0"/>
          </a:p>
          <a:p>
            <a:endParaRPr lang="zh-CN" altLang="en-US" dirty="0"/>
          </a:p>
        </p:txBody>
      </p:sp>
      <p:sp>
        <p:nvSpPr>
          <p:cNvPr id="2" name="标题 1"/>
          <p:cNvSpPr>
            <a:spLocks noGrp="1"/>
          </p:cNvSpPr>
          <p:nvPr>
            <p:ph type="title" idx="4294967295"/>
          </p:nvPr>
        </p:nvSpPr>
        <p:spPr>
          <a:xfrm>
            <a:off x="0" y="-101600"/>
            <a:ext cx="7886700" cy="981075"/>
          </a:xfrm>
          <a:prstGeom prst="rect">
            <a:avLst/>
          </a:prstGeom>
        </p:spPr>
        <p:txBody>
          <a:bodyPr/>
          <a:lstStyle/>
          <a:p>
            <a:r>
              <a:rPr lang="zh-CN" altLang="en-US" dirty="0"/>
              <a:t>池化</a:t>
            </a:r>
          </a:p>
        </p:txBody>
      </p:sp>
      <p:pic>
        <p:nvPicPr>
          <p:cNvPr id="7" name="图片 6"/>
          <p:cNvPicPr>
            <a:picLocks noChangeAspect="1"/>
          </p:cNvPicPr>
          <p:nvPr/>
        </p:nvPicPr>
        <p:blipFill>
          <a:blip r:embed="rId2"/>
          <a:stretch>
            <a:fillRect/>
          </a:stretch>
        </p:blipFill>
        <p:spPr>
          <a:xfrm>
            <a:off x="5673130" y="2601931"/>
            <a:ext cx="4748921" cy="3630789"/>
          </a:xfrm>
          <a:prstGeom prst="rect">
            <a:avLst/>
          </a:prstGeom>
        </p:spPr>
      </p:pic>
      <p:sp>
        <p:nvSpPr>
          <p:cNvPr id="5" name="文本框 4">
            <a:extLst>
              <a:ext uri="{FF2B5EF4-FFF2-40B4-BE49-F238E27FC236}">
                <a16:creationId xmlns:a16="http://schemas.microsoft.com/office/drawing/2014/main" id="{FA6A3D4B-64BF-A40B-A3F7-3F95000992B5}"/>
              </a:ext>
            </a:extLst>
          </p:cNvPr>
          <p:cNvSpPr txBox="1"/>
          <p:nvPr/>
        </p:nvSpPr>
        <p:spPr>
          <a:xfrm>
            <a:off x="602236" y="3149221"/>
            <a:ext cx="4748920" cy="2536207"/>
          </a:xfrm>
          <a:prstGeom prst="rect">
            <a:avLst/>
          </a:prstGeom>
          <a:noFill/>
        </p:spPr>
        <p:txBody>
          <a:bodyPr wrap="square">
            <a:spAutoFit/>
          </a:bodyPr>
          <a:lstStyle/>
          <a:p>
            <a:pPr marL="284400" lvl="1" indent="-285750">
              <a:lnSpc>
                <a:spcPct val="150000"/>
              </a:lnSpc>
              <a:buFont typeface="Arial" panose="020B0604020202020204" pitchFamily="34" charset="0"/>
              <a:buChar char="•"/>
            </a:pPr>
            <a:r>
              <a:rPr lang="zh-CN" altLang="en-US" dirty="0"/>
              <a:t>最大池化（</a:t>
            </a:r>
            <a:r>
              <a:rPr lang="en-US" altLang="zh-CN" dirty="0"/>
              <a:t>max pooling</a:t>
            </a:r>
            <a:r>
              <a:rPr lang="zh-CN" altLang="en-US" dirty="0"/>
              <a:t>）函数给出相邻矩形区域内的最大值</a:t>
            </a:r>
            <a:endParaRPr lang="en-US" altLang="zh-CN" dirty="0"/>
          </a:p>
          <a:p>
            <a:pPr marL="284400" lvl="1" indent="-285750">
              <a:lnSpc>
                <a:spcPct val="150000"/>
              </a:lnSpc>
              <a:buFont typeface="Arial" panose="020B0604020202020204" pitchFamily="34" charset="0"/>
              <a:buChar char="•"/>
            </a:pPr>
            <a:endParaRPr lang="en-US" altLang="zh-CN" dirty="0"/>
          </a:p>
          <a:p>
            <a:pPr marL="284400" lvl="1" indent="-285750">
              <a:lnSpc>
                <a:spcPct val="150000"/>
              </a:lnSpc>
              <a:buFont typeface="Arial" panose="020B0604020202020204" pitchFamily="34" charset="0"/>
              <a:buChar char="•"/>
            </a:pPr>
            <a:r>
              <a:rPr lang="zh-CN" altLang="en-US" dirty="0"/>
              <a:t>其他常用的池化函数包括相邻矩形区域内的平均值、</a:t>
            </a:r>
            <a:r>
              <a:rPr lang="en-US" altLang="zh-CN" i="1" dirty="0"/>
              <a:t>L</a:t>
            </a:r>
            <a:r>
              <a:rPr lang="en-US" altLang="zh-CN" sz="800" dirty="0"/>
              <a:t>2 </a:t>
            </a:r>
            <a:r>
              <a:rPr lang="zh-CN" altLang="en-US" dirty="0"/>
              <a:t>范数以及基于据中心像素距离的加权平均函数</a:t>
            </a:r>
            <a:endParaRPr lang="en-US" altLang="zh-CN" dirty="0"/>
          </a:p>
        </p:txBody>
      </p:sp>
    </p:spTree>
    <p:extLst>
      <p:ext uri="{BB962C8B-B14F-4D97-AF65-F5344CB8AC3E}">
        <p14:creationId xmlns:p14="http://schemas.microsoft.com/office/powerpoint/2010/main" val="359559522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0" y="-101600"/>
            <a:ext cx="7886700" cy="981075"/>
          </a:xfrm>
          <a:prstGeom prst="rect">
            <a:avLst/>
          </a:prstGeom>
        </p:spPr>
        <p:txBody>
          <a:bodyPr/>
          <a:lstStyle/>
          <a:p>
            <a:r>
              <a:rPr lang="zh-CN" altLang="en-US" dirty="0"/>
              <a:t>最大池化</a:t>
            </a:r>
          </a:p>
        </p:txBody>
      </p:sp>
      <p:pic>
        <p:nvPicPr>
          <p:cNvPr id="7" name="图片 6"/>
          <p:cNvPicPr>
            <a:picLocks noChangeAspect="1"/>
          </p:cNvPicPr>
          <p:nvPr/>
        </p:nvPicPr>
        <p:blipFill>
          <a:blip r:embed="rId2"/>
          <a:stretch>
            <a:fillRect/>
          </a:stretch>
        </p:blipFill>
        <p:spPr>
          <a:xfrm>
            <a:off x="1838317" y="2327161"/>
            <a:ext cx="3721291" cy="3600635"/>
          </a:xfrm>
          <a:prstGeom prst="rect">
            <a:avLst/>
          </a:prstGeom>
        </p:spPr>
      </p:pic>
      <p:pic>
        <p:nvPicPr>
          <p:cNvPr id="8" name="图片 7"/>
          <p:cNvPicPr>
            <a:picLocks noChangeAspect="1"/>
          </p:cNvPicPr>
          <p:nvPr/>
        </p:nvPicPr>
        <p:blipFill>
          <a:blip r:embed="rId3"/>
          <a:stretch>
            <a:fillRect/>
          </a:stretch>
        </p:blipFill>
        <p:spPr>
          <a:xfrm>
            <a:off x="8701581" y="2984050"/>
            <a:ext cx="1612983" cy="1720939"/>
          </a:xfrm>
          <a:prstGeom prst="rect">
            <a:avLst/>
          </a:prstGeom>
        </p:spPr>
      </p:pic>
      <p:sp>
        <p:nvSpPr>
          <p:cNvPr id="9" name="右箭头 8"/>
          <p:cNvSpPr/>
          <p:nvPr/>
        </p:nvSpPr>
        <p:spPr>
          <a:xfrm>
            <a:off x="6254287" y="3555099"/>
            <a:ext cx="1397000" cy="635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5822488" y="2984049"/>
            <a:ext cx="2616200" cy="369332"/>
          </a:xfrm>
          <a:prstGeom prst="rect">
            <a:avLst/>
          </a:prstGeom>
          <a:noFill/>
        </p:spPr>
        <p:txBody>
          <a:bodyPr wrap="square" rtlCol="0">
            <a:spAutoFit/>
          </a:bodyPr>
          <a:lstStyle/>
          <a:p>
            <a:r>
              <a:rPr lang="en-US" altLang="zh-CN" dirty="0"/>
              <a:t>2x2</a:t>
            </a:r>
            <a:r>
              <a:rPr lang="zh-CN" altLang="en-US" dirty="0"/>
              <a:t>的核，步幅为</a:t>
            </a:r>
            <a:r>
              <a:rPr lang="en-US" altLang="zh-CN" dirty="0"/>
              <a:t>2</a:t>
            </a:r>
            <a:endParaRPr lang="zh-CN" altLang="en-US" dirty="0"/>
          </a:p>
        </p:txBody>
      </p:sp>
    </p:spTree>
    <p:extLst>
      <p:ext uri="{BB962C8B-B14F-4D97-AF65-F5344CB8AC3E}">
        <p14:creationId xmlns:p14="http://schemas.microsoft.com/office/powerpoint/2010/main" val="5610277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dirty="0"/>
              <a:t>对局部平移更加稳定</a:t>
            </a:r>
          </a:p>
          <a:p>
            <a:endParaRPr lang="zh-CN" altLang="en-US" dirty="0"/>
          </a:p>
        </p:txBody>
      </p:sp>
      <p:sp>
        <p:nvSpPr>
          <p:cNvPr id="2" name="标题 1"/>
          <p:cNvSpPr>
            <a:spLocks noGrp="1"/>
          </p:cNvSpPr>
          <p:nvPr>
            <p:ph type="title" idx="4294967295"/>
          </p:nvPr>
        </p:nvSpPr>
        <p:spPr>
          <a:xfrm>
            <a:off x="0" y="-101600"/>
            <a:ext cx="7886700" cy="981075"/>
          </a:xfrm>
          <a:prstGeom prst="rect">
            <a:avLst/>
          </a:prstGeom>
        </p:spPr>
        <p:txBody>
          <a:bodyPr/>
          <a:lstStyle/>
          <a:p>
            <a:r>
              <a:rPr lang="zh-CN" altLang="en-US" dirty="0"/>
              <a:t>池化对局部平移的稳定性</a:t>
            </a:r>
          </a:p>
        </p:txBody>
      </p:sp>
      <p:pic>
        <p:nvPicPr>
          <p:cNvPr id="7" name="图片 6"/>
          <p:cNvPicPr>
            <a:picLocks noChangeAspect="1"/>
          </p:cNvPicPr>
          <p:nvPr/>
        </p:nvPicPr>
        <p:blipFill>
          <a:blip r:embed="rId2"/>
          <a:stretch>
            <a:fillRect/>
          </a:stretch>
        </p:blipFill>
        <p:spPr>
          <a:xfrm>
            <a:off x="5467225" y="1446363"/>
            <a:ext cx="4838949" cy="4324572"/>
          </a:xfrm>
          <a:prstGeom prst="rect">
            <a:avLst/>
          </a:prstGeom>
        </p:spPr>
      </p:pic>
      <p:sp>
        <p:nvSpPr>
          <p:cNvPr id="8" name="文本框 7"/>
          <p:cNvSpPr txBox="1"/>
          <p:nvPr/>
        </p:nvSpPr>
        <p:spPr>
          <a:xfrm>
            <a:off x="1490878" y="3077734"/>
            <a:ext cx="3318933" cy="1061829"/>
          </a:xfrm>
          <a:prstGeom prst="rect">
            <a:avLst/>
          </a:prstGeom>
          <a:noFill/>
        </p:spPr>
        <p:txBody>
          <a:bodyPr wrap="square" rtlCol="0">
            <a:spAutoFit/>
          </a:bodyPr>
          <a:lstStyle/>
          <a:p>
            <a:r>
              <a:rPr lang="zh-CN" altLang="en-US" sz="2100" dirty="0"/>
              <a:t>输入右移一位，输入全变，但是输出只有一半的值发生变化</a:t>
            </a:r>
          </a:p>
        </p:txBody>
      </p:sp>
    </p:spTree>
    <p:extLst>
      <p:ext uri="{BB962C8B-B14F-4D97-AF65-F5344CB8AC3E}">
        <p14:creationId xmlns:p14="http://schemas.microsoft.com/office/powerpoint/2010/main" val="309208068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0" y="-101600"/>
            <a:ext cx="7886700" cy="981075"/>
          </a:xfrm>
          <a:prstGeom prst="rect">
            <a:avLst/>
          </a:prstGeom>
        </p:spPr>
        <p:txBody>
          <a:bodyPr/>
          <a:lstStyle/>
          <a:p>
            <a:r>
              <a:rPr lang="zh-CN" altLang="en-US" dirty="0"/>
              <a:t>池化层的信息概括</a:t>
            </a:r>
          </a:p>
        </p:txBody>
      </p:sp>
      <p:sp>
        <p:nvSpPr>
          <p:cNvPr id="7" name="立方体 6"/>
          <p:cNvSpPr/>
          <p:nvPr/>
        </p:nvSpPr>
        <p:spPr>
          <a:xfrm>
            <a:off x="2584140" y="1922295"/>
            <a:ext cx="1058223" cy="1885951"/>
          </a:xfrm>
          <a:prstGeom prst="cube">
            <a:avLst>
              <a:gd name="adj" fmla="val 53879"/>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8" name="立方体 7"/>
          <p:cNvSpPr/>
          <p:nvPr/>
        </p:nvSpPr>
        <p:spPr>
          <a:xfrm>
            <a:off x="6363659" y="1922295"/>
            <a:ext cx="1279203" cy="1885951"/>
          </a:xfrm>
          <a:prstGeom prst="cube">
            <a:avLst>
              <a:gd name="adj" fmla="val 45958"/>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9" name="矩形 8"/>
              <p:cNvSpPr/>
              <p:nvPr/>
            </p:nvSpPr>
            <p:spPr>
              <a:xfrm>
                <a:off x="3200278" y="3377005"/>
                <a:ext cx="528542"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altLang="zh-CN" i="1">
                              <a:latin typeface="Cambria Math" panose="02040503050406030204" pitchFamily="18" charset="0"/>
                            </a:rPr>
                          </m:ctrlPr>
                        </m:sSubPr>
                        <m:e>
                          <m:r>
                            <a:rPr lang="en-US" altLang="zh-CN" i="1">
                              <a:latin typeface="Cambria Math" panose="02040503050406030204" pitchFamily="18" charset="0"/>
                            </a:rPr>
                            <m:t>𝑊</m:t>
                          </m:r>
                        </m:e>
                        <m:sub>
                          <m:r>
                            <a:rPr lang="en-US" altLang="zh-CN" i="1">
                              <a:latin typeface="Cambria Math" panose="02040503050406030204" pitchFamily="18" charset="0"/>
                            </a:rPr>
                            <m:t>1</m:t>
                          </m:r>
                        </m:sub>
                      </m:sSub>
                    </m:oMath>
                  </m:oMathPara>
                </a14:m>
                <a:endParaRPr lang="zh-CN" altLang="en-US" dirty="0"/>
              </a:p>
            </p:txBody>
          </p:sp>
        </mc:Choice>
        <mc:Fallback xmlns="">
          <p:sp>
            <p:nvSpPr>
              <p:cNvPr id="9" name="矩形 8"/>
              <p:cNvSpPr>
                <a:spLocks noRot="1" noChangeAspect="1" noMove="1" noResize="1" noEditPoints="1" noAdjustHandles="1" noChangeArrowheads="1" noChangeShapeType="1" noTextEdit="1"/>
              </p:cNvSpPr>
              <p:nvPr/>
            </p:nvSpPr>
            <p:spPr>
              <a:xfrm>
                <a:off x="3200278" y="3377005"/>
                <a:ext cx="528542" cy="369332"/>
              </a:xfrm>
              <a:prstGeom prst="rect">
                <a:avLst/>
              </a:prstGeom>
              <a:blipFill>
                <a:blip r:embed="rId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 name="矩形 9"/>
              <p:cNvSpPr/>
              <p:nvPr/>
            </p:nvSpPr>
            <p:spPr>
              <a:xfrm>
                <a:off x="3529935" y="2464983"/>
                <a:ext cx="494366"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altLang="zh-CN" i="1">
                              <a:latin typeface="Cambria Math" panose="02040503050406030204" pitchFamily="18" charset="0"/>
                            </a:rPr>
                          </m:ctrlPr>
                        </m:sSubPr>
                        <m:e>
                          <m:r>
                            <a:rPr lang="en-US" altLang="zh-CN" i="1">
                              <a:latin typeface="Cambria Math" panose="02040503050406030204" pitchFamily="18" charset="0"/>
                            </a:rPr>
                            <m:t>𝐻</m:t>
                          </m:r>
                        </m:e>
                        <m:sub>
                          <m:r>
                            <a:rPr lang="en-US" altLang="zh-CN" i="1">
                              <a:latin typeface="Cambria Math" panose="02040503050406030204" pitchFamily="18" charset="0"/>
                            </a:rPr>
                            <m:t>1</m:t>
                          </m:r>
                        </m:sub>
                      </m:sSub>
                    </m:oMath>
                  </m:oMathPara>
                </a14:m>
                <a:endParaRPr lang="zh-CN" altLang="en-US" dirty="0"/>
              </a:p>
            </p:txBody>
          </p:sp>
        </mc:Choice>
        <mc:Fallback xmlns="">
          <p:sp>
            <p:nvSpPr>
              <p:cNvPr id="10" name="矩形 9"/>
              <p:cNvSpPr>
                <a:spLocks noRot="1" noChangeAspect="1" noMove="1" noResize="1" noEditPoints="1" noAdjustHandles="1" noChangeArrowheads="1" noChangeShapeType="1" noTextEdit="1"/>
              </p:cNvSpPr>
              <p:nvPr/>
            </p:nvSpPr>
            <p:spPr>
              <a:xfrm>
                <a:off x="3529935" y="2464983"/>
                <a:ext cx="494366" cy="369332"/>
              </a:xfrm>
              <a:prstGeom prst="rect">
                <a:avLst/>
              </a:prstGeom>
              <a:blipFill>
                <a:blip r:embed="rId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 name="矩形 10"/>
              <p:cNvSpPr/>
              <p:nvPr/>
            </p:nvSpPr>
            <p:spPr>
              <a:xfrm>
                <a:off x="2622090" y="3806456"/>
                <a:ext cx="491160"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altLang="zh-CN" i="1">
                              <a:latin typeface="Cambria Math" panose="02040503050406030204" pitchFamily="18" charset="0"/>
                            </a:rPr>
                          </m:ctrlPr>
                        </m:sSubPr>
                        <m:e>
                          <m:r>
                            <a:rPr lang="en-US" altLang="zh-CN" i="1">
                              <a:latin typeface="Cambria Math" panose="02040503050406030204" pitchFamily="18" charset="0"/>
                            </a:rPr>
                            <m:t>𝐷</m:t>
                          </m:r>
                        </m:e>
                        <m:sub>
                          <m:r>
                            <a:rPr lang="en-US" altLang="zh-CN" i="1">
                              <a:latin typeface="Cambria Math" panose="02040503050406030204" pitchFamily="18" charset="0"/>
                            </a:rPr>
                            <m:t>1</m:t>
                          </m:r>
                        </m:sub>
                      </m:sSub>
                    </m:oMath>
                  </m:oMathPara>
                </a14:m>
                <a:endParaRPr lang="zh-CN" altLang="en-US" dirty="0"/>
              </a:p>
            </p:txBody>
          </p:sp>
        </mc:Choice>
        <mc:Fallback xmlns="">
          <p:sp>
            <p:nvSpPr>
              <p:cNvPr id="11" name="矩形 10"/>
              <p:cNvSpPr>
                <a:spLocks noRot="1" noChangeAspect="1" noMove="1" noResize="1" noEditPoints="1" noAdjustHandles="1" noChangeArrowheads="1" noChangeShapeType="1" noTextEdit="1"/>
              </p:cNvSpPr>
              <p:nvPr/>
            </p:nvSpPr>
            <p:spPr>
              <a:xfrm>
                <a:off x="2622090" y="3806456"/>
                <a:ext cx="491160" cy="369332"/>
              </a:xfrm>
              <a:prstGeom prst="rect">
                <a:avLst/>
              </a:prstGeom>
              <a:blipFill>
                <a:blip r:embed="rId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6" name="矩形 15"/>
              <p:cNvSpPr/>
              <p:nvPr/>
            </p:nvSpPr>
            <p:spPr>
              <a:xfrm>
                <a:off x="7275841" y="3377005"/>
                <a:ext cx="2466444"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altLang="zh-CN" i="1" smtClean="0">
                              <a:latin typeface="Cambria Math" panose="02040503050406030204" pitchFamily="18" charset="0"/>
                            </a:rPr>
                          </m:ctrlPr>
                        </m:sSubPr>
                        <m:e>
                          <m:r>
                            <a:rPr lang="en-US" altLang="zh-CN" i="1">
                              <a:latin typeface="Cambria Math" panose="02040503050406030204" pitchFamily="18" charset="0"/>
                            </a:rPr>
                            <m:t>𝑊</m:t>
                          </m:r>
                        </m:e>
                        <m:sub>
                          <m:r>
                            <a:rPr lang="en-US" altLang="zh-CN" i="1">
                              <a:latin typeface="Cambria Math" panose="02040503050406030204" pitchFamily="18" charset="0"/>
                            </a:rPr>
                            <m:t>2</m:t>
                          </m:r>
                        </m:sub>
                      </m:sSub>
                      <m:r>
                        <a:rPr lang="en-US" altLang="zh-CN" i="1">
                          <a:latin typeface="Cambria Math" panose="02040503050406030204" pitchFamily="18" charset="0"/>
                        </a:rPr>
                        <m:t>=</m:t>
                      </m:r>
                      <m:d>
                        <m:dPr>
                          <m:ctrlPr>
                            <a:rPr lang="en-US" altLang="zh-CN" i="1">
                              <a:latin typeface="Cambria Math" panose="02040503050406030204" pitchFamily="18" charset="0"/>
                            </a:rPr>
                          </m:ctrlPr>
                        </m:dPr>
                        <m:e>
                          <m:sSub>
                            <m:sSubPr>
                              <m:ctrlPr>
                                <a:rPr lang="en-US" altLang="zh-CN" i="1">
                                  <a:latin typeface="Cambria Math" panose="02040503050406030204" pitchFamily="18" charset="0"/>
                                </a:rPr>
                              </m:ctrlPr>
                            </m:sSubPr>
                            <m:e>
                              <m:r>
                                <a:rPr lang="en-US" altLang="zh-CN" b="0" i="1" smtClean="0">
                                  <a:latin typeface="Cambria Math" panose="02040503050406030204" pitchFamily="18" charset="0"/>
                                </a:rPr>
                                <m:t>𝑊</m:t>
                              </m:r>
                            </m:e>
                            <m:sub>
                              <m:r>
                                <a:rPr lang="en-US" altLang="zh-CN" i="1">
                                  <a:latin typeface="Cambria Math" panose="02040503050406030204" pitchFamily="18" charset="0"/>
                                </a:rPr>
                                <m:t>1</m:t>
                              </m:r>
                            </m:sub>
                          </m:sSub>
                          <m:r>
                            <a:rPr lang="en-US" altLang="zh-CN" i="1">
                              <a:latin typeface="Cambria Math" panose="02040503050406030204" pitchFamily="18" charset="0"/>
                            </a:rPr>
                            <m:t>−</m:t>
                          </m:r>
                          <m:r>
                            <a:rPr lang="en-US" altLang="zh-CN" i="1">
                              <a:latin typeface="Cambria Math" panose="02040503050406030204" pitchFamily="18" charset="0"/>
                            </a:rPr>
                            <m:t>𝐹</m:t>
                          </m:r>
                        </m:e>
                      </m:d>
                      <m:r>
                        <m:rPr>
                          <m:lit/>
                        </m:rPr>
                        <a:rPr lang="en-US" altLang="zh-CN" i="1">
                          <a:latin typeface="Cambria Math" panose="02040503050406030204" pitchFamily="18" charset="0"/>
                        </a:rPr>
                        <m:t>/</m:t>
                      </m:r>
                      <m:r>
                        <a:rPr lang="en-US" altLang="zh-CN" i="1">
                          <a:latin typeface="Cambria Math" panose="02040503050406030204" pitchFamily="18" charset="0"/>
                        </a:rPr>
                        <m:t> </m:t>
                      </m:r>
                      <m:r>
                        <a:rPr lang="en-US" altLang="zh-CN" i="1">
                          <a:latin typeface="Cambria Math" panose="02040503050406030204" pitchFamily="18" charset="0"/>
                        </a:rPr>
                        <m:t>𝑆</m:t>
                      </m:r>
                      <m:r>
                        <a:rPr lang="en-US" altLang="zh-CN" i="1">
                          <a:latin typeface="Cambria Math" panose="02040503050406030204" pitchFamily="18" charset="0"/>
                        </a:rPr>
                        <m:t>+1</m:t>
                      </m:r>
                    </m:oMath>
                  </m:oMathPara>
                </a14:m>
                <a:endParaRPr lang="zh-CN" altLang="en-US" dirty="0"/>
              </a:p>
            </p:txBody>
          </p:sp>
        </mc:Choice>
        <mc:Fallback xmlns="">
          <p:sp>
            <p:nvSpPr>
              <p:cNvPr id="16" name="矩形 15"/>
              <p:cNvSpPr>
                <a:spLocks noRot="1" noChangeAspect="1" noMove="1" noResize="1" noEditPoints="1" noAdjustHandles="1" noChangeArrowheads="1" noChangeShapeType="1" noTextEdit="1"/>
              </p:cNvSpPr>
              <p:nvPr/>
            </p:nvSpPr>
            <p:spPr>
              <a:xfrm>
                <a:off x="7275841" y="3377005"/>
                <a:ext cx="2466444" cy="369332"/>
              </a:xfrm>
              <a:prstGeom prst="rect">
                <a:avLst/>
              </a:prstGeom>
              <a:blipFill>
                <a:blip r:embed="rId5"/>
                <a:stretch>
                  <a:fillRect b="-1311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7" name="矩形 16"/>
              <p:cNvSpPr/>
              <p:nvPr/>
            </p:nvSpPr>
            <p:spPr>
              <a:xfrm>
                <a:off x="7552159" y="2464983"/>
                <a:ext cx="2432268" cy="369332"/>
              </a:xfrm>
              <a:prstGeom prst="rect">
                <a:avLst/>
              </a:prstGeom>
            </p:spPr>
            <p:txBody>
              <a:bodyPr wrap="none">
                <a:spAutoFit/>
              </a:bodyPr>
              <a:lstStyle/>
              <a:p>
                <a:pPr marL="0" lvl="1"/>
                <a14:m>
                  <m:oMathPara xmlns:m="http://schemas.openxmlformats.org/officeDocument/2006/math">
                    <m:oMathParaPr>
                      <m:jc m:val="centerGroup"/>
                    </m:oMathParaPr>
                    <m:oMath xmlns:m="http://schemas.openxmlformats.org/officeDocument/2006/math">
                      <m:sSub>
                        <m:sSubPr>
                          <m:ctrlPr>
                            <a:rPr lang="en-US" altLang="zh-CN" i="1" smtClean="0">
                              <a:latin typeface="Cambria Math" panose="02040503050406030204" pitchFamily="18" charset="0"/>
                            </a:rPr>
                          </m:ctrlPr>
                        </m:sSubPr>
                        <m:e>
                          <m:r>
                            <a:rPr lang="en-US" altLang="zh-CN" i="1">
                              <a:latin typeface="Cambria Math" panose="02040503050406030204" pitchFamily="18" charset="0"/>
                            </a:rPr>
                            <m:t>𝐻</m:t>
                          </m:r>
                        </m:e>
                        <m:sub>
                          <m:r>
                            <a:rPr lang="en-US" altLang="zh-CN" i="1">
                              <a:latin typeface="Cambria Math" panose="02040503050406030204" pitchFamily="18" charset="0"/>
                            </a:rPr>
                            <m:t>2</m:t>
                          </m:r>
                        </m:sub>
                      </m:sSub>
                      <m:r>
                        <a:rPr lang="en-US" altLang="zh-CN" i="1">
                          <a:latin typeface="Cambria Math" panose="02040503050406030204" pitchFamily="18" charset="0"/>
                        </a:rPr>
                        <m:t>=</m:t>
                      </m:r>
                      <m:d>
                        <m:dPr>
                          <m:ctrlPr>
                            <a:rPr lang="en-US" altLang="zh-CN" i="1">
                              <a:latin typeface="Cambria Math" panose="02040503050406030204" pitchFamily="18" charset="0"/>
                            </a:rPr>
                          </m:ctrlPr>
                        </m:dPr>
                        <m:e>
                          <m:sSub>
                            <m:sSubPr>
                              <m:ctrlPr>
                                <a:rPr lang="en-US" altLang="zh-CN" i="1">
                                  <a:latin typeface="Cambria Math" panose="02040503050406030204" pitchFamily="18" charset="0"/>
                                </a:rPr>
                              </m:ctrlPr>
                            </m:sSubPr>
                            <m:e>
                              <m:r>
                                <a:rPr lang="en-US" altLang="zh-CN" b="0" i="1" smtClean="0">
                                  <a:latin typeface="Cambria Math" panose="02040503050406030204" pitchFamily="18" charset="0"/>
                                </a:rPr>
                                <m:t>𝐻</m:t>
                              </m:r>
                            </m:e>
                            <m:sub>
                              <m:r>
                                <a:rPr lang="en-US" altLang="zh-CN" i="1">
                                  <a:latin typeface="Cambria Math" panose="02040503050406030204" pitchFamily="18" charset="0"/>
                                </a:rPr>
                                <m:t>1</m:t>
                              </m:r>
                            </m:sub>
                          </m:sSub>
                          <m:r>
                            <a:rPr lang="en-US" altLang="zh-CN" i="1">
                              <a:latin typeface="Cambria Math" panose="02040503050406030204" pitchFamily="18" charset="0"/>
                            </a:rPr>
                            <m:t>−</m:t>
                          </m:r>
                          <m:r>
                            <a:rPr lang="en-US" altLang="zh-CN" i="1">
                              <a:latin typeface="Cambria Math" panose="02040503050406030204" pitchFamily="18" charset="0"/>
                            </a:rPr>
                            <m:t>𝐹</m:t>
                          </m:r>
                        </m:e>
                      </m:d>
                      <m:r>
                        <m:rPr>
                          <m:lit/>
                        </m:rPr>
                        <a:rPr lang="en-US" altLang="zh-CN" i="1">
                          <a:latin typeface="Cambria Math" panose="02040503050406030204" pitchFamily="18" charset="0"/>
                        </a:rPr>
                        <m:t>/</m:t>
                      </m:r>
                      <m:r>
                        <a:rPr lang="en-US" altLang="zh-CN" i="1">
                          <a:latin typeface="Cambria Math" panose="02040503050406030204" pitchFamily="18" charset="0"/>
                        </a:rPr>
                        <m:t>𝑆</m:t>
                      </m:r>
                      <m:r>
                        <a:rPr lang="en-US" altLang="zh-CN" i="1">
                          <a:latin typeface="Cambria Math" panose="02040503050406030204" pitchFamily="18" charset="0"/>
                        </a:rPr>
                        <m:t>+1 </m:t>
                      </m:r>
                    </m:oMath>
                  </m:oMathPara>
                </a14:m>
                <a:endParaRPr lang="en-US" altLang="zh-CN" dirty="0"/>
              </a:p>
            </p:txBody>
          </p:sp>
        </mc:Choice>
        <mc:Fallback xmlns="">
          <p:sp>
            <p:nvSpPr>
              <p:cNvPr id="17" name="矩形 16"/>
              <p:cNvSpPr>
                <a:spLocks noRot="1" noChangeAspect="1" noMove="1" noResize="1" noEditPoints="1" noAdjustHandles="1" noChangeArrowheads="1" noChangeShapeType="1" noTextEdit="1"/>
              </p:cNvSpPr>
              <p:nvPr/>
            </p:nvSpPr>
            <p:spPr>
              <a:xfrm>
                <a:off x="7552159" y="2464983"/>
                <a:ext cx="2432268" cy="369332"/>
              </a:xfrm>
              <a:prstGeom prst="rect">
                <a:avLst/>
              </a:prstGeom>
              <a:blipFill>
                <a:blip r:embed="rId6"/>
                <a:stretch>
                  <a:fillRect b="-14754"/>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8" name="矩形 17"/>
              <p:cNvSpPr/>
              <p:nvPr/>
            </p:nvSpPr>
            <p:spPr>
              <a:xfrm>
                <a:off x="6491916" y="3806456"/>
                <a:ext cx="1041824"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altLang="zh-CN" i="1">
                              <a:latin typeface="Cambria Math" panose="02040503050406030204" pitchFamily="18" charset="0"/>
                            </a:rPr>
                          </m:ctrlPr>
                        </m:sSubPr>
                        <m:e>
                          <m:r>
                            <a:rPr lang="en-US" altLang="zh-CN" i="1">
                              <a:latin typeface="Cambria Math" panose="02040503050406030204" pitchFamily="18" charset="0"/>
                            </a:rPr>
                            <m:t>𝐷</m:t>
                          </m:r>
                        </m:e>
                        <m:sub>
                          <m:r>
                            <a:rPr lang="en-US" altLang="zh-CN" i="1">
                              <a:latin typeface="Cambria Math" panose="02040503050406030204" pitchFamily="18" charset="0"/>
                            </a:rPr>
                            <m:t>2</m:t>
                          </m:r>
                        </m:sub>
                      </m:sSub>
                      <m:r>
                        <a:rPr lang="en-US" altLang="zh-CN" i="1">
                          <a:latin typeface="Cambria Math" panose="02040503050406030204" pitchFamily="18" charset="0"/>
                        </a:rPr>
                        <m:t>=</m:t>
                      </m:r>
                      <m:sSub>
                        <m:sSubPr>
                          <m:ctrlPr>
                            <a:rPr lang="en-US" altLang="zh-CN" i="1">
                              <a:latin typeface="Cambria Math" panose="02040503050406030204" pitchFamily="18" charset="0"/>
                            </a:rPr>
                          </m:ctrlPr>
                        </m:sSubPr>
                        <m:e>
                          <m:r>
                            <a:rPr lang="en-US" altLang="zh-CN" i="1">
                              <a:latin typeface="Cambria Math" panose="02040503050406030204" pitchFamily="18" charset="0"/>
                            </a:rPr>
                            <m:t>𝐷</m:t>
                          </m:r>
                        </m:e>
                        <m:sub>
                          <m:r>
                            <a:rPr lang="en-US" altLang="zh-CN" i="1">
                              <a:latin typeface="Cambria Math" panose="02040503050406030204" pitchFamily="18" charset="0"/>
                            </a:rPr>
                            <m:t>1</m:t>
                          </m:r>
                        </m:sub>
                      </m:sSub>
                    </m:oMath>
                  </m:oMathPara>
                </a14:m>
                <a:endParaRPr lang="zh-CN" altLang="en-US" dirty="0"/>
              </a:p>
            </p:txBody>
          </p:sp>
        </mc:Choice>
        <mc:Fallback xmlns="">
          <p:sp>
            <p:nvSpPr>
              <p:cNvPr id="18" name="矩形 17"/>
              <p:cNvSpPr>
                <a:spLocks noRot="1" noChangeAspect="1" noMove="1" noResize="1" noEditPoints="1" noAdjustHandles="1" noChangeArrowheads="1" noChangeShapeType="1" noTextEdit="1"/>
              </p:cNvSpPr>
              <p:nvPr/>
            </p:nvSpPr>
            <p:spPr>
              <a:xfrm>
                <a:off x="6491916" y="3806456"/>
                <a:ext cx="1041824" cy="369332"/>
              </a:xfrm>
              <a:prstGeom prst="rect">
                <a:avLst/>
              </a:prstGeom>
              <a:blipFill>
                <a:blip r:embed="rId7"/>
                <a:stretch>
                  <a:fillRect/>
                </a:stretch>
              </a:blipFill>
            </p:spPr>
            <p:txBody>
              <a:bodyPr/>
              <a:lstStyle/>
              <a:p>
                <a:r>
                  <a:rPr lang="zh-CN" altLang="en-US">
                    <a:noFill/>
                  </a:rPr>
                  <a:t> </a:t>
                </a:r>
              </a:p>
            </p:txBody>
          </p:sp>
        </mc:Fallback>
      </mc:AlternateContent>
      <p:sp>
        <p:nvSpPr>
          <p:cNvPr id="20" name="矩形 19"/>
          <p:cNvSpPr/>
          <p:nvPr/>
        </p:nvSpPr>
        <p:spPr>
          <a:xfrm>
            <a:off x="4507796" y="2445143"/>
            <a:ext cx="1230064" cy="646331"/>
          </a:xfrm>
          <a:prstGeom prst="rect">
            <a:avLst/>
          </a:prstGeom>
          <a:solidFill>
            <a:schemeClr val="accent6">
              <a:lumMod val="20000"/>
              <a:lumOff val="80000"/>
            </a:schemeClr>
          </a:solidFill>
        </p:spPr>
        <p:txBody>
          <a:bodyPr wrap="square">
            <a:spAutoFit/>
          </a:bodyPr>
          <a:lstStyle/>
          <a:p>
            <a:pPr marL="0" lvl="1" algn="ctr"/>
            <a:r>
              <a:rPr lang="zh-CN" altLang="en-US" dirty="0"/>
              <a:t>核大小</a:t>
            </a:r>
            <a:r>
              <a:rPr lang="en-US" altLang="zh-CN" dirty="0"/>
              <a:t>F</a:t>
            </a:r>
          </a:p>
          <a:p>
            <a:pPr marL="0" lvl="1" algn="ctr"/>
            <a:r>
              <a:rPr lang="zh-CN" altLang="en-US" dirty="0"/>
              <a:t>步幅</a:t>
            </a:r>
            <a:r>
              <a:rPr lang="en-US" altLang="zh-CN" dirty="0"/>
              <a:t>S</a:t>
            </a:r>
          </a:p>
        </p:txBody>
      </p:sp>
      <p:sp>
        <p:nvSpPr>
          <p:cNvPr id="21" name="右箭头 20"/>
          <p:cNvSpPr/>
          <p:nvPr/>
        </p:nvSpPr>
        <p:spPr>
          <a:xfrm>
            <a:off x="4763285" y="3377007"/>
            <a:ext cx="806807" cy="245827"/>
          </a:xfrm>
          <a:prstGeom prst="rightArrow">
            <a:avLst/>
          </a:prstGeom>
          <a:solidFill>
            <a:schemeClr val="accent6">
              <a:lumMod val="20000"/>
              <a:lumOff val="8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3779526" y="4451752"/>
            <a:ext cx="2349561" cy="1498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rPr>
              <a:t>常用设置：</a:t>
            </a:r>
            <a:endParaRPr lang="en-US" altLang="zh-CN" dirty="0">
              <a:solidFill>
                <a:schemeClr val="tx1"/>
              </a:solidFill>
            </a:endParaRPr>
          </a:p>
          <a:p>
            <a:pPr marL="285744" indent="-285744" algn="ctr">
              <a:buFont typeface="Arial" panose="020B0604020202020204" pitchFamily="34" charset="0"/>
              <a:buChar char="•"/>
            </a:pPr>
            <a:r>
              <a:rPr lang="en-US" altLang="zh-CN" dirty="0">
                <a:solidFill>
                  <a:schemeClr val="tx1"/>
                </a:solidFill>
              </a:rPr>
              <a:t>F=2, S=2</a:t>
            </a:r>
          </a:p>
          <a:p>
            <a:pPr marL="285744" indent="-285744" algn="ctr">
              <a:buFont typeface="Arial" panose="020B0604020202020204" pitchFamily="34" charset="0"/>
              <a:buChar char="•"/>
            </a:pPr>
            <a:r>
              <a:rPr lang="en-US" altLang="zh-CN" dirty="0">
                <a:solidFill>
                  <a:schemeClr val="tx1"/>
                </a:solidFill>
              </a:rPr>
              <a:t>F=3, S=2</a:t>
            </a:r>
            <a:endParaRPr lang="zh-CN" altLang="en-US" dirty="0">
              <a:solidFill>
                <a:schemeClr val="tx1"/>
              </a:solidFill>
            </a:endParaRPr>
          </a:p>
        </p:txBody>
      </p:sp>
    </p:spTree>
    <p:extLst>
      <p:ext uri="{BB962C8B-B14F-4D97-AF65-F5344CB8AC3E}">
        <p14:creationId xmlns:p14="http://schemas.microsoft.com/office/powerpoint/2010/main" val="299807805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0" y="-101600"/>
            <a:ext cx="7886700" cy="981075"/>
          </a:xfrm>
          <a:prstGeom prst="rect">
            <a:avLst/>
          </a:prstGeom>
        </p:spPr>
        <p:txBody>
          <a:bodyPr/>
          <a:lstStyle/>
          <a:p>
            <a:r>
              <a:rPr lang="en-US" altLang="zh-CN" dirty="0" err="1"/>
              <a:t>Pytorch</a:t>
            </a:r>
            <a:r>
              <a:rPr lang="zh-CN" altLang="en-US" dirty="0"/>
              <a:t>中的池化层</a:t>
            </a:r>
          </a:p>
        </p:txBody>
      </p:sp>
      <p:pic>
        <p:nvPicPr>
          <p:cNvPr id="7" name="图片 6"/>
          <p:cNvPicPr>
            <a:picLocks noChangeAspect="1"/>
          </p:cNvPicPr>
          <p:nvPr/>
        </p:nvPicPr>
        <p:blipFill>
          <a:blip r:embed="rId2"/>
          <a:stretch>
            <a:fillRect/>
          </a:stretch>
        </p:blipFill>
        <p:spPr>
          <a:xfrm>
            <a:off x="1996000" y="1489238"/>
            <a:ext cx="8200000" cy="742857"/>
          </a:xfrm>
          <a:prstGeom prst="rect">
            <a:avLst/>
          </a:prstGeom>
        </p:spPr>
      </p:pic>
      <p:pic>
        <p:nvPicPr>
          <p:cNvPr id="8" name="图片 7"/>
          <p:cNvPicPr>
            <a:picLocks noChangeAspect="1"/>
          </p:cNvPicPr>
          <p:nvPr/>
        </p:nvPicPr>
        <p:blipFill>
          <a:blip r:embed="rId3"/>
          <a:stretch>
            <a:fillRect/>
          </a:stretch>
        </p:blipFill>
        <p:spPr>
          <a:xfrm>
            <a:off x="1986481" y="2169180"/>
            <a:ext cx="7638095" cy="2676191"/>
          </a:xfrm>
          <a:prstGeom prst="rect">
            <a:avLst/>
          </a:prstGeom>
        </p:spPr>
      </p:pic>
      <p:pic>
        <p:nvPicPr>
          <p:cNvPr id="9" name="图片 8"/>
          <p:cNvPicPr>
            <a:picLocks noChangeAspect="1"/>
          </p:cNvPicPr>
          <p:nvPr/>
        </p:nvPicPr>
        <p:blipFill>
          <a:blip r:embed="rId4"/>
          <a:stretch>
            <a:fillRect/>
          </a:stretch>
        </p:blipFill>
        <p:spPr>
          <a:xfrm>
            <a:off x="2310287" y="4901515"/>
            <a:ext cx="7571428" cy="1342857"/>
          </a:xfrm>
          <a:prstGeom prst="rect">
            <a:avLst/>
          </a:prstGeom>
        </p:spPr>
      </p:pic>
    </p:spTree>
    <p:extLst>
      <p:ext uri="{BB962C8B-B14F-4D97-AF65-F5344CB8AC3E}">
        <p14:creationId xmlns:p14="http://schemas.microsoft.com/office/powerpoint/2010/main" val="377661228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ontent Placeholder 10"/>
          <p:cNvGraphicFramePr>
            <a:graphicFrameLocks noGrp="1"/>
          </p:cNvGraphicFramePr>
          <p:nvPr>
            <p:ph idx="1"/>
          </p:nvPr>
        </p:nvGraphicFramePr>
        <p:xfrm>
          <a:off x="6549998" y="3563942"/>
          <a:ext cx="4091633" cy="3223260"/>
        </p:xfrm>
        <a:graphic>
          <a:graphicData uri="http://schemas.openxmlformats.org/drawingml/2006/table">
            <a:tbl>
              <a:tblPr firstRow="1" bandRow="1">
                <a:tableStyleId>{5C22544A-7EE6-4342-B048-85BDC9FD1C3A}</a:tableStyleId>
              </a:tblPr>
              <a:tblGrid>
                <a:gridCol w="1373387">
                  <a:extLst>
                    <a:ext uri="{9D8B030D-6E8A-4147-A177-3AD203B41FA5}">
                      <a16:colId xmlns:a16="http://schemas.microsoft.com/office/drawing/2014/main" val="1978739565"/>
                    </a:ext>
                  </a:extLst>
                </a:gridCol>
                <a:gridCol w="1016461">
                  <a:extLst>
                    <a:ext uri="{9D8B030D-6E8A-4147-A177-3AD203B41FA5}">
                      <a16:colId xmlns:a16="http://schemas.microsoft.com/office/drawing/2014/main" val="1981600511"/>
                    </a:ext>
                  </a:extLst>
                </a:gridCol>
                <a:gridCol w="1701785">
                  <a:extLst>
                    <a:ext uri="{9D8B030D-6E8A-4147-A177-3AD203B41FA5}">
                      <a16:colId xmlns:a16="http://schemas.microsoft.com/office/drawing/2014/main" val="1044921139"/>
                    </a:ext>
                  </a:extLst>
                </a:gridCol>
              </a:tblGrid>
              <a:tr h="358140">
                <a:tc>
                  <a:txBody>
                    <a:bodyPr/>
                    <a:lstStyle/>
                    <a:p>
                      <a:pPr algn="l"/>
                      <a:r>
                        <a:rPr lang="zh-CN" altLang="en-US" sz="1300" b="0" dirty="0">
                          <a:solidFill>
                            <a:srgbClr val="4F4F4F"/>
                          </a:solidFill>
                          <a:effectLst/>
                        </a:rPr>
                        <a:t>层（</a:t>
                      </a:r>
                      <a:r>
                        <a:rPr lang="en-US" sz="1300" b="0" dirty="0">
                          <a:solidFill>
                            <a:srgbClr val="4F4F4F"/>
                          </a:solidFill>
                          <a:effectLst/>
                        </a:rPr>
                        <a:t>layer)</a:t>
                      </a:r>
                    </a:p>
                  </a:txBody>
                  <a:tcPr marL="76200" marR="76200" marT="76200" marB="76200" anchor="ctr"/>
                </a:tc>
                <a:tc>
                  <a:txBody>
                    <a:bodyPr/>
                    <a:lstStyle/>
                    <a:p>
                      <a:pPr algn="l"/>
                      <a:r>
                        <a:rPr lang="zh-CN" altLang="en-US" sz="1300" b="0" dirty="0">
                          <a:solidFill>
                            <a:srgbClr val="4F4F4F"/>
                          </a:solidFill>
                          <a:effectLst/>
                        </a:rPr>
                        <a:t>激活后维度</a:t>
                      </a:r>
                      <a:endParaRPr lang="en-US" sz="1300" b="0" dirty="0">
                        <a:solidFill>
                          <a:srgbClr val="4F4F4F"/>
                        </a:solidFill>
                        <a:effectLst/>
                      </a:endParaRPr>
                    </a:p>
                  </a:txBody>
                  <a:tcPr marL="76200" marR="76200" marT="76200" marB="76200" anchor="ctr"/>
                </a:tc>
                <a:tc>
                  <a:txBody>
                    <a:bodyPr/>
                    <a:lstStyle/>
                    <a:p>
                      <a:pPr algn="l"/>
                      <a:r>
                        <a:rPr lang="zh-CN" altLang="en-US" sz="1300" b="0" dirty="0">
                          <a:solidFill>
                            <a:srgbClr val="4F4F4F"/>
                          </a:solidFill>
                          <a:effectLst/>
                        </a:rPr>
                        <a:t>参数个数</a:t>
                      </a:r>
                      <a:endParaRPr lang="en-US" sz="1300" b="0" dirty="0">
                        <a:solidFill>
                          <a:srgbClr val="4F4F4F"/>
                        </a:solidFill>
                        <a:effectLst/>
                      </a:endParaRPr>
                    </a:p>
                  </a:txBody>
                  <a:tcPr marL="76200" marR="76200" marT="76200" marB="76200" anchor="ctr"/>
                </a:tc>
                <a:extLst>
                  <a:ext uri="{0D108BD9-81ED-4DB2-BD59-A6C34878D82A}">
                    <a16:rowId xmlns:a16="http://schemas.microsoft.com/office/drawing/2014/main" val="1537941437"/>
                  </a:ext>
                </a:extLst>
              </a:tr>
              <a:tr h="358140">
                <a:tc>
                  <a:txBody>
                    <a:bodyPr/>
                    <a:lstStyle/>
                    <a:p>
                      <a:pPr algn="l"/>
                      <a:r>
                        <a:rPr lang="en-US" sz="1300" b="0" dirty="0">
                          <a:solidFill>
                            <a:srgbClr val="4F4F4F"/>
                          </a:solidFill>
                          <a:effectLst/>
                        </a:rPr>
                        <a:t>Input</a:t>
                      </a:r>
                    </a:p>
                  </a:txBody>
                  <a:tcPr marL="76200" marR="76200" marT="76200" marB="76200" anchor="ctr"/>
                </a:tc>
                <a:tc>
                  <a:txBody>
                    <a:bodyPr/>
                    <a:lstStyle/>
                    <a:p>
                      <a:pPr algn="l"/>
                      <a:r>
                        <a:rPr lang="en-US" altLang="zh-CN" sz="1300" b="0">
                          <a:solidFill>
                            <a:srgbClr val="4F4F4F"/>
                          </a:solidFill>
                          <a:effectLst/>
                        </a:rPr>
                        <a:t>(32,32,1)</a:t>
                      </a:r>
                    </a:p>
                  </a:txBody>
                  <a:tcPr marL="76200" marR="76200" marT="76200" marB="76200" anchor="ctr"/>
                </a:tc>
                <a:tc>
                  <a:txBody>
                    <a:bodyPr/>
                    <a:lstStyle/>
                    <a:p>
                      <a:pPr algn="l"/>
                      <a:r>
                        <a:rPr lang="en-US" altLang="zh-CN" sz="1300" b="0" dirty="0">
                          <a:solidFill>
                            <a:srgbClr val="4F4F4F"/>
                          </a:solidFill>
                          <a:effectLst/>
                        </a:rPr>
                        <a:t>0</a:t>
                      </a:r>
                    </a:p>
                  </a:txBody>
                  <a:tcPr marL="76200" marR="76200" marT="76200" marB="76200" anchor="ctr"/>
                </a:tc>
                <a:extLst>
                  <a:ext uri="{0D108BD9-81ED-4DB2-BD59-A6C34878D82A}">
                    <a16:rowId xmlns:a16="http://schemas.microsoft.com/office/drawing/2014/main" val="3028175245"/>
                  </a:ext>
                </a:extLst>
              </a:tr>
              <a:tr h="358140">
                <a:tc>
                  <a:txBody>
                    <a:bodyPr/>
                    <a:lstStyle/>
                    <a:p>
                      <a:pPr algn="l"/>
                      <a:r>
                        <a:rPr lang="en-US" sz="1300" b="0" dirty="0">
                          <a:solidFill>
                            <a:srgbClr val="4F4F4F"/>
                          </a:solidFill>
                          <a:effectLst/>
                        </a:rPr>
                        <a:t>CONV1(f=5,s=1)</a:t>
                      </a:r>
                    </a:p>
                  </a:txBody>
                  <a:tcPr marL="76200" marR="76200" marT="76200" marB="76200" anchor="ctr"/>
                </a:tc>
                <a:tc>
                  <a:txBody>
                    <a:bodyPr/>
                    <a:lstStyle/>
                    <a:p>
                      <a:pPr algn="l"/>
                      <a:r>
                        <a:rPr lang="en-US" altLang="zh-CN" sz="1300" b="0" dirty="0">
                          <a:solidFill>
                            <a:srgbClr val="4F4F4F"/>
                          </a:solidFill>
                          <a:effectLst/>
                        </a:rPr>
                        <a:t>(28,28,6)</a:t>
                      </a:r>
                    </a:p>
                  </a:txBody>
                  <a:tcPr marL="76200" marR="76200" marT="76200" marB="76200" anchor="ctr"/>
                </a:tc>
                <a:tc>
                  <a:txBody>
                    <a:bodyPr/>
                    <a:lstStyle/>
                    <a:p>
                      <a:pPr algn="l"/>
                      <a:r>
                        <a:rPr lang="en-US" altLang="zh-CN" sz="1300" b="0" dirty="0">
                          <a:solidFill>
                            <a:srgbClr val="4F4F4F"/>
                          </a:solidFill>
                          <a:effectLst/>
                        </a:rPr>
                        <a:t>(5*5+1)*6=156</a:t>
                      </a:r>
                    </a:p>
                  </a:txBody>
                  <a:tcPr marL="76200" marR="76200" marT="76200" marB="76200" anchor="ctr"/>
                </a:tc>
                <a:extLst>
                  <a:ext uri="{0D108BD9-81ED-4DB2-BD59-A6C34878D82A}">
                    <a16:rowId xmlns:a16="http://schemas.microsoft.com/office/drawing/2014/main" val="3145617940"/>
                  </a:ext>
                </a:extLst>
              </a:tr>
              <a:tr h="358140">
                <a:tc>
                  <a:txBody>
                    <a:bodyPr/>
                    <a:lstStyle/>
                    <a:p>
                      <a:pPr algn="l"/>
                      <a:r>
                        <a:rPr lang="en-US" sz="1300" b="0" dirty="0">
                          <a:solidFill>
                            <a:srgbClr val="4F4F4F"/>
                          </a:solidFill>
                          <a:effectLst/>
                        </a:rPr>
                        <a:t>POOL1</a:t>
                      </a:r>
                    </a:p>
                  </a:txBody>
                  <a:tcPr marL="76200" marR="76200" marT="76200" marB="76200" anchor="ctr"/>
                </a:tc>
                <a:tc>
                  <a:txBody>
                    <a:bodyPr/>
                    <a:lstStyle/>
                    <a:p>
                      <a:pPr algn="l"/>
                      <a:r>
                        <a:rPr lang="en-US" altLang="zh-CN" sz="1300" b="0">
                          <a:solidFill>
                            <a:srgbClr val="4F4F4F"/>
                          </a:solidFill>
                          <a:effectLst/>
                        </a:rPr>
                        <a:t>(14,14,6)</a:t>
                      </a:r>
                    </a:p>
                  </a:txBody>
                  <a:tcPr marL="76200" marR="76200" marT="76200" marB="76200" anchor="ctr"/>
                </a:tc>
                <a:tc>
                  <a:txBody>
                    <a:bodyPr/>
                    <a:lstStyle/>
                    <a:p>
                      <a:pPr algn="l"/>
                      <a:r>
                        <a:rPr lang="en-US" altLang="zh-CN" sz="1300" b="0" dirty="0">
                          <a:solidFill>
                            <a:srgbClr val="4F4F4F"/>
                          </a:solidFill>
                          <a:effectLst/>
                        </a:rPr>
                        <a:t>0</a:t>
                      </a:r>
                    </a:p>
                  </a:txBody>
                  <a:tcPr marL="76200" marR="76200" marT="76200" marB="76200" anchor="ctr"/>
                </a:tc>
                <a:extLst>
                  <a:ext uri="{0D108BD9-81ED-4DB2-BD59-A6C34878D82A}">
                    <a16:rowId xmlns:a16="http://schemas.microsoft.com/office/drawing/2014/main" val="2335135843"/>
                  </a:ext>
                </a:extLst>
              </a:tr>
              <a:tr h="358140">
                <a:tc>
                  <a:txBody>
                    <a:bodyPr/>
                    <a:lstStyle/>
                    <a:p>
                      <a:pPr algn="l"/>
                      <a:r>
                        <a:rPr lang="en-US" sz="1300" b="0" dirty="0">
                          <a:solidFill>
                            <a:srgbClr val="4F4F4F"/>
                          </a:solidFill>
                          <a:effectLst/>
                        </a:rPr>
                        <a:t>CONV2(f=5,s=1)</a:t>
                      </a:r>
                    </a:p>
                  </a:txBody>
                  <a:tcPr marL="76200" marR="76200" marT="76200" marB="76200" anchor="ctr"/>
                </a:tc>
                <a:tc>
                  <a:txBody>
                    <a:bodyPr/>
                    <a:lstStyle/>
                    <a:p>
                      <a:pPr algn="l"/>
                      <a:r>
                        <a:rPr lang="en-US" altLang="zh-CN" sz="1300" b="0" dirty="0">
                          <a:solidFill>
                            <a:srgbClr val="4F4F4F"/>
                          </a:solidFill>
                          <a:effectLst/>
                        </a:rPr>
                        <a:t>(10,10,16)</a:t>
                      </a:r>
                    </a:p>
                  </a:txBody>
                  <a:tcPr marL="76200" marR="76200" marT="76200" marB="76200" anchor="ctr"/>
                </a:tc>
                <a:tc>
                  <a:txBody>
                    <a:bodyPr/>
                    <a:lstStyle/>
                    <a:p>
                      <a:pPr algn="l"/>
                      <a:r>
                        <a:rPr lang="en-US" altLang="zh-CN" sz="1300" b="0" dirty="0">
                          <a:solidFill>
                            <a:srgbClr val="4F4F4F"/>
                          </a:solidFill>
                          <a:effectLst/>
                        </a:rPr>
                        <a:t>(5*5*6+1)*16=2416</a:t>
                      </a:r>
                    </a:p>
                  </a:txBody>
                  <a:tcPr marL="76200" marR="76200" marT="76200" marB="76200" anchor="ctr"/>
                </a:tc>
                <a:extLst>
                  <a:ext uri="{0D108BD9-81ED-4DB2-BD59-A6C34878D82A}">
                    <a16:rowId xmlns:a16="http://schemas.microsoft.com/office/drawing/2014/main" val="3845415380"/>
                  </a:ext>
                </a:extLst>
              </a:tr>
              <a:tr h="358140">
                <a:tc>
                  <a:txBody>
                    <a:bodyPr/>
                    <a:lstStyle/>
                    <a:p>
                      <a:pPr algn="l"/>
                      <a:r>
                        <a:rPr lang="en-US" sz="1300" b="0" dirty="0">
                          <a:solidFill>
                            <a:srgbClr val="4F4F4F"/>
                          </a:solidFill>
                          <a:effectLst/>
                        </a:rPr>
                        <a:t>POOL2</a:t>
                      </a:r>
                    </a:p>
                  </a:txBody>
                  <a:tcPr marL="76200" marR="76200" marT="76200" marB="76200" anchor="ctr"/>
                </a:tc>
                <a:tc>
                  <a:txBody>
                    <a:bodyPr/>
                    <a:lstStyle/>
                    <a:p>
                      <a:pPr algn="l"/>
                      <a:r>
                        <a:rPr lang="en-US" altLang="zh-CN" sz="1300" b="0" dirty="0">
                          <a:solidFill>
                            <a:srgbClr val="4F4F4F"/>
                          </a:solidFill>
                          <a:effectLst/>
                        </a:rPr>
                        <a:t>(5,5,16)</a:t>
                      </a:r>
                    </a:p>
                  </a:txBody>
                  <a:tcPr marL="76200" marR="76200" marT="76200" marB="76200" anchor="ctr"/>
                </a:tc>
                <a:tc>
                  <a:txBody>
                    <a:bodyPr/>
                    <a:lstStyle/>
                    <a:p>
                      <a:pPr algn="l"/>
                      <a:r>
                        <a:rPr lang="en-US" altLang="zh-CN" sz="1300" b="0" dirty="0">
                          <a:solidFill>
                            <a:srgbClr val="4F4F4F"/>
                          </a:solidFill>
                          <a:effectLst/>
                        </a:rPr>
                        <a:t>0</a:t>
                      </a:r>
                    </a:p>
                  </a:txBody>
                  <a:tcPr marL="76200" marR="76200" marT="76200" marB="76200" anchor="ctr"/>
                </a:tc>
                <a:extLst>
                  <a:ext uri="{0D108BD9-81ED-4DB2-BD59-A6C34878D82A}">
                    <a16:rowId xmlns:a16="http://schemas.microsoft.com/office/drawing/2014/main" val="4180241635"/>
                  </a:ext>
                </a:extLst>
              </a:tr>
              <a:tr h="358140">
                <a:tc>
                  <a:txBody>
                    <a:bodyPr/>
                    <a:lstStyle/>
                    <a:p>
                      <a:pPr algn="l"/>
                      <a:r>
                        <a:rPr lang="en-US" sz="1300" b="0" dirty="0">
                          <a:solidFill>
                            <a:srgbClr val="4F4F4F"/>
                          </a:solidFill>
                          <a:effectLst/>
                        </a:rPr>
                        <a:t>FC3</a:t>
                      </a:r>
                    </a:p>
                  </a:txBody>
                  <a:tcPr marL="76200" marR="76200" marT="76200" marB="76200" anchor="ctr"/>
                </a:tc>
                <a:tc>
                  <a:txBody>
                    <a:bodyPr/>
                    <a:lstStyle/>
                    <a:p>
                      <a:pPr algn="l"/>
                      <a:r>
                        <a:rPr lang="en-US" altLang="zh-CN" sz="1300" b="0" dirty="0">
                          <a:solidFill>
                            <a:srgbClr val="4F4F4F"/>
                          </a:solidFill>
                          <a:effectLst/>
                        </a:rPr>
                        <a:t>(120,1)</a:t>
                      </a:r>
                    </a:p>
                  </a:txBody>
                  <a:tcPr marL="76200" marR="76200" marT="76200" marB="76200" anchor="ctr"/>
                </a:tc>
                <a:tc>
                  <a:txBody>
                    <a:bodyPr/>
                    <a:lstStyle/>
                    <a:p>
                      <a:pPr algn="l"/>
                      <a:r>
                        <a:rPr lang="en-US" altLang="zh-CN" sz="1300" b="0" dirty="0">
                          <a:solidFill>
                            <a:srgbClr val="4F4F4F"/>
                          </a:solidFill>
                          <a:effectLst/>
                        </a:rPr>
                        <a:t>120*(400+1)=48120</a:t>
                      </a:r>
                    </a:p>
                  </a:txBody>
                  <a:tcPr marL="76200" marR="76200" marT="76200" marB="76200" anchor="ctr"/>
                </a:tc>
                <a:extLst>
                  <a:ext uri="{0D108BD9-81ED-4DB2-BD59-A6C34878D82A}">
                    <a16:rowId xmlns:a16="http://schemas.microsoft.com/office/drawing/2014/main" val="2857478038"/>
                  </a:ext>
                </a:extLst>
              </a:tr>
              <a:tr h="358140">
                <a:tc>
                  <a:txBody>
                    <a:bodyPr/>
                    <a:lstStyle/>
                    <a:p>
                      <a:pPr algn="l"/>
                      <a:r>
                        <a:rPr lang="en-US" sz="1300" b="0" dirty="0">
                          <a:solidFill>
                            <a:srgbClr val="4F4F4F"/>
                          </a:solidFill>
                          <a:effectLst/>
                        </a:rPr>
                        <a:t>FC4</a:t>
                      </a:r>
                    </a:p>
                  </a:txBody>
                  <a:tcPr marL="76200" marR="76200" marT="76200" marB="76200" anchor="ctr"/>
                </a:tc>
                <a:tc>
                  <a:txBody>
                    <a:bodyPr/>
                    <a:lstStyle/>
                    <a:p>
                      <a:pPr algn="l"/>
                      <a:r>
                        <a:rPr lang="en-US" altLang="zh-CN" sz="1300" b="0" dirty="0">
                          <a:solidFill>
                            <a:srgbClr val="4F4F4F"/>
                          </a:solidFill>
                          <a:effectLst/>
                        </a:rPr>
                        <a:t>(84,1</a:t>
                      </a:r>
                      <a:r>
                        <a:rPr lang="zh-CN" altLang="en-US" sz="1300" b="0" dirty="0">
                          <a:solidFill>
                            <a:srgbClr val="4F4F4F"/>
                          </a:solidFill>
                          <a:effectLst/>
                        </a:rPr>
                        <a:t>）</a:t>
                      </a:r>
                    </a:p>
                  </a:txBody>
                  <a:tcPr marL="76200" marR="76200" marT="76200" marB="76200" anchor="ctr"/>
                </a:tc>
                <a:tc>
                  <a:txBody>
                    <a:bodyPr/>
                    <a:lstStyle/>
                    <a:p>
                      <a:pPr algn="l"/>
                      <a:r>
                        <a:rPr lang="en-US" altLang="zh-CN" sz="1300" b="0" dirty="0">
                          <a:solidFill>
                            <a:srgbClr val="4F4F4F"/>
                          </a:solidFill>
                          <a:effectLst/>
                        </a:rPr>
                        <a:t>84*(120+1)=10164</a:t>
                      </a:r>
                    </a:p>
                  </a:txBody>
                  <a:tcPr marL="76200" marR="76200" marT="76200" marB="76200" anchor="ctr"/>
                </a:tc>
                <a:extLst>
                  <a:ext uri="{0D108BD9-81ED-4DB2-BD59-A6C34878D82A}">
                    <a16:rowId xmlns:a16="http://schemas.microsoft.com/office/drawing/2014/main" val="781930352"/>
                  </a:ext>
                </a:extLst>
              </a:tr>
              <a:tr h="358140">
                <a:tc>
                  <a:txBody>
                    <a:bodyPr/>
                    <a:lstStyle/>
                    <a:p>
                      <a:pPr algn="l"/>
                      <a:r>
                        <a:rPr lang="en-US" sz="1300" b="0" dirty="0" err="1">
                          <a:solidFill>
                            <a:srgbClr val="4F4F4F"/>
                          </a:solidFill>
                          <a:effectLst/>
                        </a:rPr>
                        <a:t>Softmax</a:t>
                      </a:r>
                      <a:endParaRPr lang="en-US" sz="1300" b="0" dirty="0">
                        <a:solidFill>
                          <a:srgbClr val="4F4F4F"/>
                        </a:solidFill>
                        <a:effectLst/>
                      </a:endParaRPr>
                    </a:p>
                  </a:txBody>
                  <a:tcPr marL="76200" marR="76200" marT="76200" marB="76200" anchor="ctr"/>
                </a:tc>
                <a:tc>
                  <a:txBody>
                    <a:bodyPr/>
                    <a:lstStyle/>
                    <a:p>
                      <a:pPr algn="l"/>
                      <a:r>
                        <a:rPr lang="en-US" altLang="zh-CN" sz="1300" b="0">
                          <a:solidFill>
                            <a:srgbClr val="4F4F4F"/>
                          </a:solidFill>
                          <a:effectLst/>
                        </a:rPr>
                        <a:t>(10,1)</a:t>
                      </a:r>
                    </a:p>
                  </a:txBody>
                  <a:tcPr marL="76200" marR="76200" marT="76200" marB="76200" anchor="ctr"/>
                </a:tc>
                <a:tc>
                  <a:txBody>
                    <a:bodyPr/>
                    <a:lstStyle/>
                    <a:p>
                      <a:pPr algn="l"/>
                      <a:r>
                        <a:rPr lang="en-US" altLang="zh-CN" sz="1300" b="0" dirty="0">
                          <a:solidFill>
                            <a:srgbClr val="4F4F4F"/>
                          </a:solidFill>
                          <a:effectLst/>
                        </a:rPr>
                        <a:t>10*(84+1)=850</a:t>
                      </a:r>
                    </a:p>
                  </a:txBody>
                  <a:tcPr marL="76200" marR="76200" marT="76200" marB="76200" anchor="ctr"/>
                </a:tc>
                <a:extLst>
                  <a:ext uri="{0D108BD9-81ED-4DB2-BD59-A6C34878D82A}">
                    <a16:rowId xmlns:a16="http://schemas.microsoft.com/office/drawing/2014/main" val="877925581"/>
                  </a:ext>
                </a:extLst>
              </a:tr>
            </a:tbl>
          </a:graphicData>
        </a:graphic>
      </p:graphicFrame>
      <p:sp>
        <p:nvSpPr>
          <p:cNvPr id="2" name="标题 1"/>
          <p:cNvSpPr>
            <a:spLocks noGrp="1"/>
          </p:cNvSpPr>
          <p:nvPr>
            <p:ph type="title" idx="4294967295"/>
          </p:nvPr>
        </p:nvSpPr>
        <p:spPr>
          <a:xfrm>
            <a:off x="0" y="-101600"/>
            <a:ext cx="7886700" cy="981075"/>
          </a:xfrm>
          <a:prstGeom prst="rect">
            <a:avLst/>
          </a:prstGeom>
        </p:spPr>
        <p:txBody>
          <a:bodyPr/>
          <a:lstStyle/>
          <a:p>
            <a:r>
              <a:rPr lang="zh-CN" altLang="en-US" dirty="0"/>
              <a:t>典型的卷积网络</a:t>
            </a:r>
            <a:r>
              <a:rPr lang="en-US" altLang="zh-CN" dirty="0"/>
              <a:t>—LeNet-5</a:t>
            </a:r>
            <a:endParaRPr lang="zh-CN" altLang="en-US" dirty="0"/>
          </a:p>
        </p:txBody>
      </p:sp>
      <p:pic>
        <p:nvPicPr>
          <p:cNvPr id="7" name="图片 6"/>
          <p:cNvPicPr>
            <a:picLocks noChangeAspect="1"/>
          </p:cNvPicPr>
          <p:nvPr/>
        </p:nvPicPr>
        <p:blipFill>
          <a:blip r:embed="rId2"/>
          <a:stretch>
            <a:fillRect/>
          </a:stretch>
        </p:blipFill>
        <p:spPr>
          <a:xfrm>
            <a:off x="1572568" y="1238730"/>
            <a:ext cx="7408135" cy="2118869"/>
          </a:xfrm>
          <a:prstGeom prst="rect">
            <a:avLst/>
          </a:prstGeom>
        </p:spPr>
      </p:pic>
      <p:sp>
        <p:nvSpPr>
          <p:cNvPr id="8" name="TextBox 6"/>
          <p:cNvSpPr txBox="1"/>
          <p:nvPr/>
        </p:nvSpPr>
        <p:spPr>
          <a:xfrm>
            <a:off x="2671691" y="3357597"/>
            <a:ext cx="543600" cy="923330"/>
          </a:xfrm>
          <a:prstGeom prst="rect">
            <a:avLst/>
          </a:prstGeom>
          <a:noFill/>
          <a:ln>
            <a:solidFill>
              <a:schemeClr val="tx1"/>
            </a:solidFill>
          </a:ln>
        </p:spPr>
        <p:txBody>
          <a:bodyPr wrap="square" rtlCol="0">
            <a:spAutoFit/>
          </a:bodyPr>
          <a:lstStyle/>
          <a:p>
            <a:r>
              <a:rPr lang="en-US" altLang="zh-CN" dirty="0"/>
              <a:t>5x5</a:t>
            </a:r>
          </a:p>
          <a:p>
            <a:r>
              <a:rPr lang="en-US" altLang="zh-CN" dirty="0"/>
              <a:t>s=1</a:t>
            </a:r>
          </a:p>
          <a:p>
            <a:r>
              <a:rPr lang="en-US" altLang="zh-CN" dirty="0"/>
              <a:t>p=0</a:t>
            </a:r>
            <a:endParaRPr lang="zh-CN" altLang="en-US" dirty="0"/>
          </a:p>
        </p:txBody>
      </p:sp>
      <p:sp>
        <p:nvSpPr>
          <p:cNvPr id="9" name="TextBox 7"/>
          <p:cNvSpPr txBox="1"/>
          <p:nvPr/>
        </p:nvSpPr>
        <p:spPr>
          <a:xfrm>
            <a:off x="3925985" y="3357597"/>
            <a:ext cx="543600" cy="923330"/>
          </a:xfrm>
          <a:prstGeom prst="rect">
            <a:avLst/>
          </a:prstGeom>
          <a:noFill/>
          <a:ln>
            <a:solidFill>
              <a:schemeClr val="tx1"/>
            </a:solidFill>
          </a:ln>
        </p:spPr>
        <p:txBody>
          <a:bodyPr wrap="square" rtlCol="0">
            <a:spAutoFit/>
          </a:bodyPr>
          <a:lstStyle/>
          <a:p>
            <a:r>
              <a:rPr lang="en-US" altLang="zh-CN" dirty="0"/>
              <a:t>2x2</a:t>
            </a:r>
          </a:p>
          <a:p>
            <a:r>
              <a:rPr lang="en-US" altLang="zh-CN" dirty="0"/>
              <a:t>s=1</a:t>
            </a:r>
          </a:p>
          <a:p>
            <a:r>
              <a:rPr lang="en-US" altLang="zh-CN" dirty="0"/>
              <a:t>p=0</a:t>
            </a:r>
            <a:endParaRPr lang="zh-CN" altLang="en-US" dirty="0"/>
          </a:p>
        </p:txBody>
      </p:sp>
      <p:sp>
        <p:nvSpPr>
          <p:cNvPr id="10" name="TextBox 8"/>
          <p:cNvSpPr txBox="1"/>
          <p:nvPr/>
        </p:nvSpPr>
        <p:spPr>
          <a:xfrm>
            <a:off x="4933735" y="3357596"/>
            <a:ext cx="543600" cy="923330"/>
          </a:xfrm>
          <a:prstGeom prst="rect">
            <a:avLst/>
          </a:prstGeom>
          <a:noFill/>
          <a:ln>
            <a:solidFill>
              <a:schemeClr val="tx1"/>
            </a:solidFill>
          </a:ln>
        </p:spPr>
        <p:txBody>
          <a:bodyPr wrap="square" rtlCol="0">
            <a:spAutoFit/>
          </a:bodyPr>
          <a:lstStyle/>
          <a:p>
            <a:r>
              <a:rPr lang="en-US" altLang="zh-CN" dirty="0"/>
              <a:t>5x5</a:t>
            </a:r>
          </a:p>
          <a:p>
            <a:r>
              <a:rPr lang="en-US" altLang="zh-CN" dirty="0"/>
              <a:t>s=1</a:t>
            </a:r>
          </a:p>
          <a:p>
            <a:r>
              <a:rPr lang="en-US" altLang="zh-CN" dirty="0"/>
              <a:t>p=0</a:t>
            </a:r>
            <a:endParaRPr lang="zh-CN" altLang="en-US" dirty="0"/>
          </a:p>
        </p:txBody>
      </p:sp>
      <p:sp>
        <p:nvSpPr>
          <p:cNvPr id="11" name="TextBox 9"/>
          <p:cNvSpPr txBox="1"/>
          <p:nvPr/>
        </p:nvSpPr>
        <p:spPr>
          <a:xfrm>
            <a:off x="5971812" y="3357596"/>
            <a:ext cx="543600" cy="923330"/>
          </a:xfrm>
          <a:prstGeom prst="rect">
            <a:avLst/>
          </a:prstGeom>
          <a:noFill/>
          <a:ln>
            <a:solidFill>
              <a:schemeClr val="tx1"/>
            </a:solidFill>
          </a:ln>
        </p:spPr>
        <p:txBody>
          <a:bodyPr wrap="square" rtlCol="0">
            <a:spAutoFit/>
          </a:bodyPr>
          <a:lstStyle/>
          <a:p>
            <a:r>
              <a:rPr lang="en-US" altLang="zh-CN" dirty="0"/>
              <a:t>2x2</a:t>
            </a:r>
          </a:p>
          <a:p>
            <a:r>
              <a:rPr lang="en-US" altLang="zh-CN" dirty="0"/>
              <a:t>s=1</a:t>
            </a:r>
          </a:p>
          <a:p>
            <a:r>
              <a:rPr lang="en-US" altLang="zh-CN" dirty="0"/>
              <a:t>p=0</a:t>
            </a:r>
            <a:endParaRPr lang="zh-CN" altLang="en-US" dirty="0"/>
          </a:p>
        </p:txBody>
      </p:sp>
      <p:sp>
        <p:nvSpPr>
          <p:cNvPr id="13" name="矩形 12"/>
          <p:cNvSpPr/>
          <p:nvPr/>
        </p:nvSpPr>
        <p:spPr>
          <a:xfrm>
            <a:off x="1828103" y="4630324"/>
            <a:ext cx="4586667" cy="1477328"/>
          </a:xfrm>
          <a:prstGeom prst="rect">
            <a:avLst/>
          </a:prstGeom>
        </p:spPr>
        <p:txBody>
          <a:bodyPr wrap="square">
            <a:spAutoFit/>
          </a:bodyPr>
          <a:lstStyle/>
          <a:p>
            <a:pPr marL="172796" indent="-172796">
              <a:buFont typeface="Arial" panose="020B0604020202020204" pitchFamily="34" charset="0"/>
              <a:buChar char="•"/>
            </a:pPr>
            <a:r>
              <a:rPr lang="zh-CN" altLang="en-US" dirty="0"/>
              <a:t>每个卷积层含：卷积、池化、非线性激活</a:t>
            </a:r>
            <a:endParaRPr lang="en-US" altLang="zh-CN" dirty="0"/>
          </a:p>
          <a:p>
            <a:pPr marL="172796" indent="-172796">
              <a:buFont typeface="Arial" panose="020B0604020202020204" pitchFamily="34" charset="0"/>
              <a:buChar char="•"/>
            </a:pPr>
            <a:r>
              <a:rPr lang="zh-CN" altLang="en-US" dirty="0"/>
              <a:t>使用卷积提取空间特征</a:t>
            </a:r>
            <a:endParaRPr lang="en-US" altLang="zh-CN" dirty="0"/>
          </a:p>
          <a:p>
            <a:pPr marL="172796" indent="-172796">
              <a:buFont typeface="Arial" panose="020B0604020202020204" pitchFamily="34" charset="0"/>
              <a:buChar char="•"/>
            </a:pPr>
            <a:r>
              <a:rPr lang="zh-CN" altLang="en-US" dirty="0"/>
              <a:t>降采样的平均池化层</a:t>
            </a:r>
            <a:endParaRPr lang="en-US" altLang="zh-CN" dirty="0"/>
          </a:p>
          <a:p>
            <a:pPr marL="172796" indent="-172796">
              <a:buFont typeface="Arial" panose="020B0604020202020204" pitchFamily="34" charset="0"/>
              <a:buChar char="•"/>
            </a:pPr>
            <a:r>
              <a:rPr lang="zh-CN" altLang="en-US" dirty="0"/>
              <a:t>双曲正切或</a:t>
            </a:r>
            <a:r>
              <a:rPr lang="en-US" altLang="zh-CN" dirty="0"/>
              <a:t>S</a:t>
            </a:r>
            <a:r>
              <a:rPr lang="zh-CN" altLang="en-US" dirty="0"/>
              <a:t>型的激活函数</a:t>
            </a:r>
            <a:endParaRPr lang="en-US" altLang="zh-CN" dirty="0"/>
          </a:p>
          <a:p>
            <a:pPr marL="172796" indent="-172796">
              <a:buFont typeface="Arial" panose="020B0604020202020204" pitchFamily="34" charset="0"/>
              <a:buChar char="•"/>
            </a:pPr>
            <a:r>
              <a:rPr lang="en-US" altLang="zh-CN" dirty="0"/>
              <a:t>MLP</a:t>
            </a:r>
            <a:r>
              <a:rPr lang="zh-CN" altLang="en-US" dirty="0"/>
              <a:t>作为最后的分类器</a:t>
            </a:r>
            <a:endParaRPr lang="en-US" altLang="zh-CN" dirty="0"/>
          </a:p>
        </p:txBody>
      </p:sp>
      <p:sp>
        <p:nvSpPr>
          <p:cNvPr id="14" name="矩形 13"/>
          <p:cNvSpPr/>
          <p:nvPr/>
        </p:nvSpPr>
        <p:spPr>
          <a:xfrm>
            <a:off x="8428571" y="1518150"/>
            <a:ext cx="2162908" cy="1200329"/>
          </a:xfrm>
          <a:prstGeom prst="rect">
            <a:avLst/>
          </a:prstGeom>
        </p:spPr>
        <p:txBody>
          <a:bodyPr wrap="square">
            <a:spAutoFit/>
          </a:bodyPr>
          <a:lstStyle/>
          <a:p>
            <a:r>
              <a:rPr lang="zh-CN" altLang="en-US" dirty="0"/>
              <a:t>网络越来越深，图像的宽度和高度都在缩小，信道数量一直在增加</a:t>
            </a:r>
            <a:endParaRPr lang="en-US" altLang="zh-CN" dirty="0"/>
          </a:p>
        </p:txBody>
      </p:sp>
    </p:spTree>
    <p:extLst>
      <p:ext uri="{BB962C8B-B14F-4D97-AF65-F5344CB8AC3E}">
        <p14:creationId xmlns:p14="http://schemas.microsoft.com/office/powerpoint/2010/main" val="157837693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F741B0-E197-7C38-E1F7-2A60589BDF6F}"/>
            </a:ext>
          </a:extLst>
        </p:cNvPr>
        <p:cNvGrpSpPr/>
        <p:nvPr/>
      </p:nvGrpSpPr>
      <p:grpSpPr>
        <a:xfrm>
          <a:off x="0" y="0"/>
          <a:ext cx="0" cy="0"/>
          <a:chOff x="0" y="0"/>
          <a:chExt cx="0" cy="0"/>
        </a:xfrm>
      </p:grpSpPr>
      <p:sp>
        <p:nvSpPr>
          <p:cNvPr id="10" name="内容占位符 9">
            <a:extLst>
              <a:ext uri="{FF2B5EF4-FFF2-40B4-BE49-F238E27FC236}">
                <a16:creationId xmlns:a16="http://schemas.microsoft.com/office/drawing/2014/main" id="{D269CED0-746C-BFC5-AACD-16EFF0A1A4AD}"/>
              </a:ext>
            </a:extLst>
          </p:cNvPr>
          <p:cNvSpPr>
            <a:spLocks noGrp="1"/>
          </p:cNvSpPr>
          <p:nvPr>
            <p:ph idx="1"/>
          </p:nvPr>
        </p:nvSpPr>
        <p:spPr/>
        <p:txBody>
          <a:bodyPr/>
          <a:lstStyle/>
          <a:p>
            <a:r>
              <a:rPr lang="en-US" altLang="zh-CN" dirty="0"/>
              <a:t>MNIST (handwritten digits) </a:t>
            </a:r>
            <a:r>
              <a:rPr lang="zh-CN" altLang="en-US" dirty="0"/>
              <a:t>数据集</a:t>
            </a:r>
            <a:endParaRPr lang="en-US" altLang="zh-CN" dirty="0"/>
          </a:p>
        </p:txBody>
      </p:sp>
      <p:sp>
        <p:nvSpPr>
          <p:cNvPr id="2" name="标题 1">
            <a:extLst>
              <a:ext uri="{FF2B5EF4-FFF2-40B4-BE49-F238E27FC236}">
                <a16:creationId xmlns:a16="http://schemas.microsoft.com/office/drawing/2014/main" id="{6619AEEE-9E7D-1891-5759-368847EE654C}"/>
              </a:ext>
            </a:extLst>
          </p:cNvPr>
          <p:cNvSpPr>
            <a:spLocks noGrp="1"/>
          </p:cNvSpPr>
          <p:nvPr>
            <p:ph type="title" idx="4294967295"/>
          </p:nvPr>
        </p:nvSpPr>
        <p:spPr>
          <a:xfrm>
            <a:off x="0" y="-101600"/>
            <a:ext cx="7886700" cy="981075"/>
          </a:xfrm>
          <a:prstGeom prst="rect">
            <a:avLst/>
          </a:prstGeom>
        </p:spPr>
        <p:txBody>
          <a:bodyPr/>
          <a:lstStyle/>
          <a:p>
            <a:r>
              <a:rPr lang="zh-CN" altLang="en-US" dirty="0"/>
              <a:t>图像分类任务示例：手写数字识别</a:t>
            </a:r>
          </a:p>
        </p:txBody>
      </p:sp>
      <p:pic>
        <p:nvPicPr>
          <p:cNvPr id="11" name="图片 10">
            <a:extLst>
              <a:ext uri="{FF2B5EF4-FFF2-40B4-BE49-F238E27FC236}">
                <a16:creationId xmlns:a16="http://schemas.microsoft.com/office/drawing/2014/main" id="{015F007F-394E-F596-6228-C4E36D5D648A}"/>
              </a:ext>
            </a:extLst>
          </p:cNvPr>
          <p:cNvPicPr>
            <a:picLocks noChangeAspect="1"/>
          </p:cNvPicPr>
          <p:nvPr/>
        </p:nvPicPr>
        <p:blipFill>
          <a:blip r:embed="rId2"/>
          <a:stretch>
            <a:fillRect/>
          </a:stretch>
        </p:blipFill>
        <p:spPr>
          <a:xfrm>
            <a:off x="2152655" y="2755623"/>
            <a:ext cx="3449899" cy="3349025"/>
          </a:xfrm>
          <a:prstGeom prst="rect">
            <a:avLst/>
          </a:prstGeom>
        </p:spPr>
      </p:pic>
      <p:sp>
        <p:nvSpPr>
          <p:cNvPr id="12" name="矩形 11">
            <a:extLst>
              <a:ext uri="{FF2B5EF4-FFF2-40B4-BE49-F238E27FC236}">
                <a16:creationId xmlns:a16="http://schemas.microsoft.com/office/drawing/2014/main" id="{28803858-5864-DB19-8ECF-7138B74397AA}"/>
              </a:ext>
            </a:extLst>
          </p:cNvPr>
          <p:cNvSpPr/>
          <p:nvPr/>
        </p:nvSpPr>
        <p:spPr>
          <a:xfrm>
            <a:off x="2524505" y="2133665"/>
            <a:ext cx="2957861" cy="369332"/>
          </a:xfrm>
          <a:prstGeom prst="rect">
            <a:avLst/>
          </a:prstGeom>
        </p:spPr>
        <p:txBody>
          <a:bodyPr wrap="none">
            <a:spAutoFit/>
          </a:bodyPr>
          <a:lstStyle/>
          <a:p>
            <a:r>
              <a:rPr lang="en-US" altLang="zh-CN" dirty="0">
                <a:solidFill>
                  <a:srgbClr val="000000"/>
                </a:solidFill>
                <a:latin typeface="Calibri" panose="020F0502020204030204" pitchFamily="34" charset="0"/>
              </a:rPr>
              <a:t>6</a:t>
            </a:r>
            <a:r>
              <a:rPr lang="zh-CN" altLang="en-US" dirty="0">
                <a:solidFill>
                  <a:srgbClr val="000000"/>
                </a:solidFill>
                <a:latin typeface="Calibri" panose="020F0502020204030204" pitchFamily="34" charset="0"/>
              </a:rPr>
              <a:t>万训练样本和</a:t>
            </a:r>
            <a:r>
              <a:rPr lang="en-US" altLang="zh-CN" dirty="0">
                <a:solidFill>
                  <a:srgbClr val="000000"/>
                </a:solidFill>
                <a:latin typeface="Calibri" panose="020F0502020204030204" pitchFamily="34" charset="0"/>
              </a:rPr>
              <a:t>1</a:t>
            </a:r>
            <a:r>
              <a:rPr lang="zh-CN" altLang="en-US" dirty="0">
                <a:solidFill>
                  <a:srgbClr val="000000"/>
                </a:solidFill>
                <a:latin typeface="Calibri" panose="020F0502020204030204" pitchFamily="34" charset="0"/>
              </a:rPr>
              <a:t>万测试样本</a:t>
            </a:r>
            <a:endParaRPr lang="zh-CN" altLang="en-US" dirty="0"/>
          </a:p>
        </p:txBody>
      </p:sp>
      <p:pic>
        <p:nvPicPr>
          <p:cNvPr id="13" name="图片 12">
            <a:extLst>
              <a:ext uri="{FF2B5EF4-FFF2-40B4-BE49-F238E27FC236}">
                <a16:creationId xmlns:a16="http://schemas.microsoft.com/office/drawing/2014/main" id="{FF970006-B713-23D9-F317-B21725911B4B}"/>
              </a:ext>
            </a:extLst>
          </p:cNvPr>
          <p:cNvPicPr>
            <a:picLocks noChangeAspect="1"/>
          </p:cNvPicPr>
          <p:nvPr/>
        </p:nvPicPr>
        <p:blipFill>
          <a:blip r:embed="rId3"/>
          <a:stretch>
            <a:fillRect/>
          </a:stretch>
        </p:blipFill>
        <p:spPr>
          <a:xfrm>
            <a:off x="5577616" y="1952431"/>
            <a:ext cx="5067792" cy="4563703"/>
          </a:xfrm>
          <a:prstGeom prst="rect">
            <a:avLst/>
          </a:prstGeom>
        </p:spPr>
      </p:pic>
      <p:sp>
        <p:nvSpPr>
          <p:cNvPr id="14" name="文本框 13">
            <a:extLst>
              <a:ext uri="{FF2B5EF4-FFF2-40B4-BE49-F238E27FC236}">
                <a16:creationId xmlns:a16="http://schemas.microsoft.com/office/drawing/2014/main" id="{68B6D558-AA7A-226C-32BE-2BDC26D03784}"/>
              </a:ext>
            </a:extLst>
          </p:cNvPr>
          <p:cNvSpPr txBox="1"/>
          <p:nvPr/>
        </p:nvSpPr>
        <p:spPr>
          <a:xfrm>
            <a:off x="7057847" y="6299200"/>
            <a:ext cx="1535171" cy="369332"/>
          </a:xfrm>
          <a:prstGeom prst="rect">
            <a:avLst/>
          </a:prstGeom>
          <a:noFill/>
        </p:spPr>
        <p:txBody>
          <a:bodyPr wrap="square" rtlCol="0">
            <a:spAutoFit/>
          </a:bodyPr>
          <a:lstStyle/>
          <a:p>
            <a:pPr algn="ctr"/>
            <a:r>
              <a:rPr lang="zh-CN" altLang="en-US" dirty="0">
                <a:solidFill>
                  <a:srgbClr val="FF0000"/>
                </a:solidFill>
              </a:rPr>
              <a:t>错误案例</a:t>
            </a:r>
          </a:p>
        </p:txBody>
      </p:sp>
    </p:spTree>
    <p:extLst>
      <p:ext uri="{BB962C8B-B14F-4D97-AF65-F5344CB8AC3E}">
        <p14:creationId xmlns:p14="http://schemas.microsoft.com/office/powerpoint/2010/main" val="130733134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692869-655F-513E-86BF-C664ABD5F864}"/>
            </a:ext>
          </a:extLst>
        </p:cNvPr>
        <p:cNvGrpSpPr/>
        <p:nvPr/>
      </p:nvGrpSpPr>
      <p:grpSpPr>
        <a:xfrm>
          <a:off x="0" y="0"/>
          <a:ext cx="0" cy="0"/>
          <a:chOff x="0" y="0"/>
          <a:chExt cx="0" cy="0"/>
        </a:xfrm>
      </p:grpSpPr>
      <p:sp>
        <p:nvSpPr>
          <p:cNvPr id="3" name="任意多边形: 形状 37">
            <a:extLst>
              <a:ext uri="{FF2B5EF4-FFF2-40B4-BE49-F238E27FC236}">
                <a16:creationId xmlns:a16="http://schemas.microsoft.com/office/drawing/2014/main" id="{C788DBAB-280B-35BB-700F-4D9F5ADBE93F}"/>
              </a:ext>
            </a:extLst>
          </p:cNvPr>
          <p:cNvSpPr/>
          <p:nvPr/>
        </p:nvSpPr>
        <p:spPr>
          <a:xfrm>
            <a:off x="0" y="0"/>
            <a:ext cx="1819275" cy="1819275"/>
          </a:xfrm>
          <a:custGeom>
            <a:avLst/>
            <a:gdLst>
              <a:gd name="connsiteX0" fmla="*/ 0 w 3638550"/>
              <a:gd name="connsiteY0" fmla="*/ 1819275 h 3638550"/>
              <a:gd name="connsiteX1" fmla="*/ 1819275 w 3638550"/>
              <a:gd name="connsiteY1" fmla="*/ 0 h 3638550"/>
              <a:gd name="connsiteX2" fmla="*/ 3638550 w 3638550"/>
              <a:gd name="connsiteY2" fmla="*/ 1819275 h 3638550"/>
              <a:gd name="connsiteX3" fmla="*/ 1819275 w 3638550"/>
              <a:gd name="connsiteY3" fmla="*/ 3638550 h 3638550"/>
              <a:gd name="connsiteX4" fmla="*/ 0 w 3638550"/>
              <a:gd name="connsiteY4" fmla="*/ 1819275 h 3638550"/>
              <a:gd name="connsiteX0" fmla="*/ 1819275 w 3638550"/>
              <a:gd name="connsiteY0" fmla="*/ 0 h 3638550"/>
              <a:gd name="connsiteX1" fmla="*/ 3638550 w 3638550"/>
              <a:gd name="connsiteY1" fmla="*/ 1819275 h 3638550"/>
              <a:gd name="connsiteX2" fmla="*/ 1819275 w 3638550"/>
              <a:gd name="connsiteY2" fmla="*/ 3638550 h 3638550"/>
              <a:gd name="connsiteX3" fmla="*/ 0 w 3638550"/>
              <a:gd name="connsiteY3" fmla="*/ 1819275 h 3638550"/>
              <a:gd name="connsiteX4" fmla="*/ 1910715 w 3638550"/>
              <a:gd name="connsiteY4" fmla="*/ 91440 h 3638550"/>
              <a:gd name="connsiteX0" fmla="*/ 1819275 w 3638550"/>
              <a:gd name="connsiteY0" fmla="*/ 0 h 3638550"/>
              <a:gd name="connsiteX1" fmla="*/ 3638550 w 3638550"/>
              <a:gd name="connsiteY1" fmla="*/ 1819275 h 3638550"/>
              <a:gd name="connsiteX2" fmla="*/ 1819275 w 3638550"/>
              <a:gd name="connsiteY2" fmla="*/ 3638550 h 3638550"/>
              <a:gd name="connsiteX3" fmla="*/ 0 w 3638550"/>
              <a:gd name="connsiteY3" fmla="*/ 1819275 h 3638550"/>
              <a:gd name="connsiteX0" fmla="*/ 3638550 w 3638550"/>
              <a:gd name="connsiteY0" fmla="*/ 0 h 1819275"/>
              <a:gd name="connsiteX1" fmla="*/ 1819275 w 3638550"/>
              <a:gd name="connsiteY1" fmla="*/ 1819275 h 1819275"/>
              <a:gd name="connsiteX2" fmla="*/ 0 w 3638550"/>
              <a:gd name="connsiteY2" fmla="*/ 0 h 1819275"/>
              <a:gd name="connsiteX0" fmla="*/ 1819275 w 1819275"/>
              <a:gd name="connsiteY0" fmla="*/ 0 h 1819275"/>
              <a:gd name="connsiteX1" fmla="*/ 0 w 1819275"/>
              <a:gd name="connsiteY1" fmla="*/ 1819275 h 1819275"/>
            </a:gdLst>
            <a:ahLst/>
            <a:cxnLst>
              <a:cxn ang="0">
                <a:pos x="connsiteX0" y="connsiteY0"/>
              </a:cxn>
              <a:cxn ang="0">
                <a:pos x="connsiteX1" y="connsiteY1"/>
              </a:cxn>
            </a:cxnLst>
            <a:rect l="l" t="t" r="r" b="b"/>
            <a:pathLst>
              <a:path w="1819275" h="1819275">
                <a:moveTo>
                  <a:pt x="1819275" y="0"/>
                </a:moveTo>
                <a:cubicBezTo>
                  <a:pt x="1819275" y="1004758"/>
                  <a:pt x="1004758" y="1819275"/>
                  <a:pt x="0" y="1819275"/>
                </a:cubicBezTo>
              </a:path>
            </a:pathLst>
          </a:custGeom>
          <a:noFill/>
          <a:ln w="381000">
            <a:solidFill>
              <a:schemeClr val="accent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a:extLst>
              <a:ext uri="{FF2B5EF4-FFF2-40B4-BE49-F238E27FC236}">
                <a16:creationId xmlns:a16="http://schemas.microsoft.com/office/drawing/2014/main" id="{F981195B-6FB1-369F-3787-FF661E2EB0E3}"/>
              </a:ext>
            </a:extLst>
          </p:cNvPr>
          <p:cNvGrpSpPr/>
          <p:nvPr/>
        </p:nvGrpSpPr>
        <p:grpSpPr>
          <a:xfrm>
            <a:off x="1728175" y="909637"/>
            <a:ext cx="5663945" cy="716782"/>
            <a:chOff x="1727455" y="1321568"/>
            <a:chExt cx="5663945" cy="716782"/>
          </a:xfrm>
        </p:grpSpPr>
        <p:sp>
          <p:nvSpPr>
            <p:cNvPr id="17" name="文本框 16">
              <a:extLst>
                <a:ext uri="{FF2B5EF4-FFF2-40B4-BE49-F238E27FC236}">
                  <a16:creationId xmlns:a16="http://schemas.microsoft.com/office/drawing/2014/main" id="{DE77258B-FF23-22E4-8CDB-399C9A9BE455}"/>
                </a:ext>
              </a:extLst>
            </p:cNvPr>
            <p:cNvSpPr txBox="1">
              <a:spLocks/>
            </p:cNvSpPr>
            <p:nvPr/>
          </p:nvSpPr>
          <p:spPr>
            <a:xfrm>
              <a:off x="2573268" y="1323975"/>
              <a:ext cx="4818132" cy="400110"/>
            </a:xfrm>
            <a:prstGeom prst="rect">
              <a:avLst/>
            </a:prstGeom>
            <a:noFill/>
          </p:spPr>
          <p:txBody>
            <a:bodyPr wrap="square" rtlCol="0">
              <a:spAutoFit/>
            </a:bodyPr>
            <a:lstStyle/>
            <a:p>
              <a:pPr>
                <a:buSzPct val="25000"/>
              </a:pPr>
              <a:r>
                <a:rPr lang="zh-CN" altLang="en-US" sz="2000" b="1" dirty="0">
                  <a:solidFill>
                    <a:schemeClr val="tx1">
                      <a:lumMod val="50000"/>
                      <a:lumOff val="50000"/>
                    </a:schemeClr>
                  </a:solidFill>
                  <a:latin typeface="Arial" panose="020B0604020202020204" pitchFamily="34" charset="0"/>
                  <a:ea typeface="微软雅黑" panose="020B0503020204020204" pitchFamily="34" charset="-122"/>
                </a:rPr>
                <a:t>神经网络基本介绍</a:t>
              </a:r>
            </a:p>
          </p:txBody>
        </p:sp>
        <p:sp>
          <p:nvSpPr>
            <p:cNvPr id="18" name="椭圆 17">
              <a:extLst>
                <a:ext uri="{FF2B5EF4-FFF2-40B4-BE49-F238E27FC236}">
                  <a16:creationId xmlns:a16="http://schemas.microsoft.com/office/drawing/2014/main" id="{AEE51244-44BB-4125-8E51-CFED14E589A4}"/>
                </a:ext>
              </a:extLst>
            </p:cNvPr>
            <p:cNvSpPr/>
            <p:nvPr/>
          </p:nvSpPr>
          <p:spPr>
            <a:xfrm>
              <a:off x="1727455" y="1321568"/>
              <a:ext cx="716782" cy="716782"/>
            </a:xfrm>
            <a:prstGeom prst="ellipse">
              <a:avLst/>
            </a:prstGeom>
            <a:noFill/>
            <a:ln w="25400">
              <a:gradFill>
                <a:gsLst>
                  <a:gs pos="76000">
                    <a:schemeClr val="accent1">
                      <a:alpha val="0"/>
                    </a:schemeClr>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chemeClr val="accent1"/>
                  </a:solidFill>
                  <a:latin typeface="Arial" panose="020B0604020202020204" pitchFamily="34" charset="0"/>
                  <a:ea typeface="微软雅黑" panose="020B0503020204020204" pitchFamily="34" charset="-122"/>
                </a:rPr>
                <a:t>01</a:t>
              </a:r>
            </a:p>
          </p:txBody>
        </p:sp>
      </p:grpSp>
      <p:grpSp>
        <p:nvGrpSpPr>
          <p:cNvPr id="5" name="组合 4">
            <a:extLst>
              <a:ext uri="{FF2B5EF4-FFF2-40B4-BE49-F238E27FC236}">
                <a16:creationId xmlns:a16="http://schemas.microsoft.com/office/drawing/2014/main" id="{F9F8688F-FA77-1AB1-088A-72E56BBF5096}"/>
              </a:ext>
            </a:extLst>
          </p:cNvPr>
          <p:cNvGrpSpPr/>
          <p:nvPr/>
        </p:nvGrpSpPr>
        <p:grpSpPr>
          <a:xfrm>
            <a:off x="7540339" y="0"/>
            <a:ext cx="4651661" cy="6858000"/>
            <a:chOff x="7540339" y="0"/>
            <a:chExt cx="4651661" cy="6858000"/>
          </a:xfrm>
        </p:grpSpPr>
        <p:sp>
          <p:nvSpPr>
            <p:cNvPr id="15" name="任意多边形: 形状 59">
              <a:extLst>
                <a:ext uri="{FF2B5EF4-FFF2-40B4-BE49-F238E27FC236}">
                  <a16:creationId xmlns:a16="http://schemas.microsoft.com/office/drawing/2014/main" id="{0DFFE59C-52D0-34B3-CE37-AF8DF371D2E6}"/>
                </a:ext>
              </a:extLst>
            </p:cNvPr>
            <p:cNvSpPr/>
            <p:nvPr/>
          </p:nvSpPr>
          <p:spPr>
            <a:xfrm>
              <a:off x="7779658" y="0"/>
              <a:ext cx="4412342" cy="6858000"/>
            </a:xfrm>
            <a:custGeom>
              <a:avLst/>
              <a:gdLst>
                <a:gd name="connsiteX0" fmla="*/ 1295690 w 4412342"/>
                <a:gd name="connsiteY0" fmla="*/ 0 h 6858000"/>
                <a:gd name="connsiteX1" fmla="*/ 4412342 w 4412342"/>
                <a:gd name="connsiteY1" fmla="*/ 0 h 6858000"/>
                <a:gd name="connsiteX2" fmla="*/ 4412342 w 4412342"/>
                <a:gd name="connsiteY2" fmla="*/ 1636729 h 6858000"/>
                <a:gd name="connsiteX3" fmla="*/ 4272563 w 4412342"/>
                <a:gd name="connsiteY3" fmla="*/ 1672670 h 6858000"/>
                <a:gd name="connsiteX4" fmla="*/ 3111228 w 4412342"/>
                <a:gd name="connsiteY4" fmla="*/ 3251199 h 6858000"/>
                <a:gd name="connsiteX5" fmla="*/ 4272563 w 4412342"/>
                <a:gd name="connsiteY5" fmla="*/ 4829728 h 6858000"/>
                <a:gd name="connsiteX6" fmla="*/ 4412342 w 4412342"/>
                <a:gd name="connsiteY6" fmla="*/ 4865669 h 6858000"/>
                <a:gd name="connsiteX7" fmla="*/ 4412342 w 4412342"/>
                <a:gd name="connsiteY7" fmla="*/ 6858000 h 6858000"/>
                <a:gd name="connsiteX8" fmla="*/ 1670654 w 4412342"/>
                <a:gd name="connsiteY8" fmla="*/ 6858000 h 6858000"/>
                <a:gd name="connsiteX9" fmla="*/ 1550198 w 4412342"/>
                <a:gd name="connsiteY9" fmla="*/ 6753659 h 6858000"/>
                <a:gd name="connsiteX10" fmla="*/ 0 w 4412342"/>
                <a:gd name="connsiteY10" fmla="*/ 3251200 h 6858000"/>
                <a:gd name="connsiteX11" fmla="*/ 1229199 w 4412342"/>
                <a:gd name="connsiteY11" fmla="*/ 6974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12342" h="6858000">
                  <a:moveTo>
                    <a:pt x="1295690" y="0"/>
                  </a:moveTo>
                  <a:lnTo>
                    <a:pt x="4412342" y="0"/>
                  </a:lnTo>
                  <a:lnTo>
                    <a:pt x="4412342" y="1636729"/>
                  </a:lnTo>
                  <a:lnTo>
                    <a:pt x="4272563" y="1672670"/>
                  </a:lnTo>
                  <a:cubicBezTo>
                    <a:pt x="3599745" y="1881938"/>
                    <a:pt x="3111228" y="2509519"/>
                    <a:pt x="3111228" y="3251199"/>
                  </a:cubicBezTo>
                  <a:cubicBezTo>
                    <a:pt x="3111228" y="3992879"/>
                    <a:pt x="3599745" y="4620460"/>
                    <a:pt x="4272563" y="4829728"/>
                  </a:cubicBezTo>
                  <a:lnTo>
                    <a:pt x="4412342" y="4865669"/>
                  </a:lnTo>
                  <a:lnTo>
                    <a:pt x="4412342" y="6858000"/>
                  </a:lnTo>
                  <a:lnTo>
                    <a:pt x="1670654" y="6858000"/>
                  </a:lnTo>
                  <a:lnTo>
                    <a:pt x="1550198" y="6753659"/>
                  </a:lnTo>
                  <a:cubicBezTo>
                    <a:pt x="597879" y="5888107"/>
                    <a:pt x="0" y="4639475"/>
                    <a:pt x="0" y="3251200"/>
                  </a:cubicBezTo>
                  <a:cubicBezTo>
                    <a:pt x="0" y="2026252"/>
                    <a:pt x="465477" y="910022"/>
                    <a:pt x="1229199" y="69741"/>
                  </a:cubicBezTo>
                  <a:close/>
                </a:path>
              </a:pathLst>
            </a:custGeom>
            <a:solidFill>
              <a:schemeClr val="accent1">
                <a:alpha val="5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6" name="矩形 15">
              <a:extLst>
                <a:ext uri="{FF2B5EF4-FFF2-40B4-BE49-F238E27FC236}">
                  <a16:creationId xmlns:a16="http://schemas.microsoft.com/office/drawing/2014/main" id="{FE737140-B705-2A76-D5D2-A8BA36041298}"/>
                </a:ext>
              </a:extLst>
            </p:cNvPr>
            <p:cNvSpPr/>
            <p:nvPr/>
          </p:nvSpPr>
          <p:spPr>
            <a:xfrm>
              <a:off x="7540339" y="3124369"/>
              <a:ext cx="3592287"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p>
              <a:r>
                <a:rPr kumimoji="1" lang="zh-CN" altLang="en-US" sz="6000" b="1" dirty="0">
                  <a:solidFill>
                    <a:schemeClr val="tx1"/>
                  </a:solidFill>
                  <a:latin typeface="Arial" panose="020B0604020202020204" pitchFamily="34" charset="0"/>
                  <a:ea typeface="微软雅黑" panose="020B0503020204020204" pitchFamily="34" charset="-122"/>
                  <a:sym typeface="Arial" panose="020B0604020202020204" pitchFamily="34" charset="0"/>
                </a:rPr>
                <a:t>目录</a:t>
              </a:r>
              <a:endParaRPr kumimoji="1" lang="en-US" altLang="zh-CN" sz="6000" b="1"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组合 5">
            <a:extLst>
              <a:ext uri="{FF2B5EF4-FFF2-40B4-BE49-F238E27FC236}">
                <a16:creationId xmlns:a16="http://schemas.microsoft.com/office/drawing/2014/main" id="{F5C4E4A4-6B3B-1D45-D178-4E8E5F6374B9}"/>
              </a:ext>
            </a:extLst>
          </p:cNvPr>
          <p:cNvGrpSpPr/>
          <p:nvPr/>
        </p:nvGrpSpPr>
        <p:grpSpPr>
          <a:xfrm>
            <a:off x="1728175" y="1921674"/>
            <a:ext cx="5663945" cy="716782"/>
            <a:chOff x="1727455" y="2419283"/>
            <a:chExt cx="5663945" cy="716782"/>
          </a:xfrm>
        </p:grpSpPr>
        <p:sp>
          <p:nvSpPr>
            <p:cNvPr id="13" name="文本框 12">
              <a:extLst>
                <a:ext uri="{FF2B5EF4-FFF2-40B4-BE49-F238E27FC236}">
                  <a16:creationId xmlns:a16="http://schemas.microsoft.com/office/drawing/2014/main" id="{471079D1-A509-398F-232F-6102BE7A3290}"/>
                </a:ext>
              </a:extLst>
            </p:cNvPr>
            <p:cNvSpPr txBox="1">
              <a:spLocks/>
            </p:cNvSpPr>
            <p:nvPr/>
          </p:nvSpPr>
          <p:spPr>
            <a:xfrm>
              <a:off x="2573268" y="2421690"/>
              <a:ext cx="4818132" cy="400110"/>
            </a:xfrm>
            <a:prstGeom prst="rect">
              <a:avLst/>
            </a:prstGeom>
            <a:noFill/>
          </p:spPr>
          <p:txBody>
            <a:bodyPr wrap="square" rtlCol="0">
              <a:spAutoFit/>
            </a:bodyPr>
            <a:lstStyle/>
            <a:p>
              <a:pPr>
                <a:buSzPct val="25000"/>
              </a:pPr>
              <a:r>
                <a:rPr lang="zh-CN" altLang="en-US" sz="2000" b="1" dirty="0">
                  <a:solidFill>
                    <a:schemeClr val="tx1">
                      <a:lumMod val="50000"/>
                      <a:lumOff val="50000"/>
                    </a:schemeClr>
                  </a:solidFill>
                  <a:latin typeface="Arial" panose="020B0604020202020204" pitchFamily="34" charset="0"/>
                  <a:ea typeface="微软雅黑" panose="020B0503020204020204" pitchFamily="34" charset="-122"/>
                </a:rPr>
                <a:t>感知机</a:t>
              </a:r>
            </a:p>
          </p:txBody>
        </p:sp>
        <p:sp>
          <p:nvSpPr>
            <p:cNvPr id="14" name="椭圆 13">
              <a:extLst>
                <a:ext uri="{FF2B5EF4-FFF2-40B4-BE49-F238E27FC236}">
                  <a16:creationId xmlns:a16="http://schemas.microsoft.com/office/drawing/2014/main" id="{28C0AF07-F801-73D0-3088-7DD4FFF070A9}"/>
                </a:ext>
              </a:extLst>
            </p:cNvPr>
            <p:cNvSpPr/>
            <p:nvPr/>
          </p:nvSpPr>
          <p:spPr>
            <a:xfrm>
              <a:off x="1727455" y="2419283"/>
              <a:ext cx="716782" cy="716782"/>
            </a:xfrm>
            <a:prstGeom prst="ellipse">
              <a:avLst/>
            </a:prstGeom>
            <a:noFill/>
            <a:ln w="25400">
              <a:gradFill>
                <a:gsLst>
                  <a:gs pos="76000">
                    <a:schemeClr val="tx2">
                      <a:alpha val="0"/>
                    </a:schemeClr>
                  </a:gs>
                  <a:gs pos="100000">
                    <a:schemeClr val="tx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rgbClr val="4472C4"/>
                  </a:solidFill>
                  <a:latin typeface="Arial" panose="020B0604020202020204" pitchFamily="34" charset="0"/>
                  <a:ea typeface="微软雅黑" panose="020B0503020204020204" pitchFamily="34" charset="-122"/>
                </a:rPr>
                <a:t>02</a:t>
              </a:r>
            </a:p>
          </p:txBody>
        </p:sp>
      </p:grpSp>
      <p:grpSp>
        <p:nvGrpSpPr>
          <p:cNvPr id="7" name="组合 6">
            <a:extLst>
              <a:ext uri="{FF2B5EF4-FFF2-40B4-BE49-F238E27FC236}">
                <a16:creationId xmlns:a16="http://schemas.microsoft.com/office/drawing/2014/main" id="{1DD04E1D-DD8D-DDEA-B8A5-A9B165F21B44}"/>
              </a:ext>
            </a:extLst>
          </p:cNvPr>
          <p:cNvGrpSpPr/>
          <p:nvPr/>
        </p:nvGrpSpPr>
        <p:grpSpPr>
          <a:xfrm>
            <a:off x="1728175" y="2933711"/>
            <a:ext cx="5663945" cy="716782"/>
            <a:chOff x="1727455" y="3517777"/>
            <a:chExt cx="5663945" cy="716782"/>
          </a:xfrm>
        </p:grpSpPr>
        <p:sp>
          <p:nvSpPr>
            <p:cNvPr id="11" name="文本框 10">
              <a:extLst>
                <a:ext uri="{FF2B5EF4-FFF2-40B4-BE49-F238E27FC236}">
                  <a16:creationId xmlns:a16="http://schemas.microsoft.com/office/drawing/2014/main" id="{6B18BD68-85B9-A858-06F3-574844BA9A17}"/>
                </a:ext>
              </a:extLst>
            </p:cNvPr>
            <p:cNvSpPr txBox="1">
              <a:spLocks/>
            </p:cNvSpPr>
            <p:nvPr/>
          </p:nvSpPr>
          <p:spPr>
            <a:xfrm>
              <a:off x="2573268" y="3520184"/>
              <a:ext cx="4818132" cy="400110"/>
            </a:xfrm>
            <a:prstGeom prst="rect">
              <a:avLst/>
            </a:prstGeom>
            <a:noFill/>
          </p:spPr>
          <p:txBody>
            <a:bodyPr wrap="square" rtlCol="0">
              <a:spAutoFit/>
            </a:bodyPr>
            <a:lstStyle/>
            <a:p>
              <a:pPr>
                <a:buSzPct val="25000"/>
              </a:pPr>
              <a:r>
                <a:rPr lang="zh-CN" altLang="en-US" sz="2000" b="1" dirty="0">
                  <a:solidFill>
                    <a:schemeClr val="tx1">
                      <a:lumMod val="50000"/>
                      <a:lumOff val="50000"/>
                    </a:schemeClr>
                  </a:solidFill>
                  <a:latin typeface="Arial" panose="020B0604020202020204" pitchFamily="34" charset="0"/>
                  <a:ea typeface="微软雅黑" panose="020B0503020204020204" pitchFamily="34" charset="-122"/>
                </a:rPr>
                <a:t>万能近似定理</a:t>
              </a:r>
            </a:p>
          </p:txBody>
        </p:sp>
        <p:sp>
          <p:nvSpPr>
            <p:cNvPr id="12" name="椭圆 11">
              <a:extLst>
                <a:ext uri="{FF2B5EF4-FFF2-40B4-BE49-F238E27FC236}">
                  <a16:creationId xmlns:a16="http://schemas.microsoft.com/office/drawing/2014/main" id="{3C535E4D-9DAE-F28A-2FB5-F853722E6963}"/>
                </a:ext>
              </a:extLst>
            </p:cNvPr>
            <p:cNvSpPr/>
            <p:nvPr/>
          </p:nvSpPr>
          <p:spPr>
            <a:xfrm>
              <a:off x="1727455" y="3517777"/>
              <a:ext cx="716782" cy="716782"/>
            </a:xfrm>
            <a:prstGeom prst="ellipse">
              <a:avLst/>
            </a:prstGeom>
            <a:noFill/>
            <a:ln w="25400">
              <a:gradFill>
                <a:gsLst>
                  <a:gs pos="76000">
                    <a:schemeClr val="tx2">
                      <a:alpha val="0"/>
                    </a:schemeClr>
                  </a:gs>
                  <a:gs pos="100000">
                    <a:schemeClr val="tx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rgbClr val="4472C4"/>
                  </a:solidFill>
                  <a:latin typeface="Arial" panose="020B0604020202020204" pitchFamily="34" charset="0"/>
                  <a:ea typeface="微软雅黑" panose="020B0503020204020204" pitchFamily="34" charset="-122"/>
                </a:rPr>
                <a:t>03</a:t>
              </a:r>
            </a:p>
          </p:txBody>
        </p:sp>
      </p:grpSp>
      <p:sp>
        <p:nvSpPr>
          <p:cNvPr id="8" name="文本框 7">
            <a:extLst>
              <a:ext uri="{FF2B5EF4-FFF2-40B4-BE49-F238E27FC236}">
                <a16:creationId xmlns:a16="http://schemas.microsoft.com/office/drawing/2014/main" id="{0C0BF640-144A-B4FA-7358-5320E3412D13}"/>
              </a:ext>
            </a:extLst>
          </p:cNvPr>
          <p:cNvSpPr txBox="1">
            <a:spLocks/>
          </p:cNvSpPr>
          <p:nvPr/>
        </p:nvSpPr>
        <p:spPr>
          <a:xfrm>
            <a:off x="2573988" y="3945748"/>
            <a:ext cx="4818132" cy="400110"/>
          </a:xfrm>
          <a:prstGeom prst="rect">
            <a:avLst/>
          </a:prstGeom>
          <a:noFill/>
        </p:spPr>
        <p:txBody>
          <a:bodyPr wrap="square" rtlCol="0">
            <a:spAutoFit/>
          </a:bodyPr>
          <a:lstStyle/>
          <a:p>
            <a:pPr>
              <a:buSzPct val="25000"/>
            </a:pPr>
            <a:r>
              <a:rPr lang="zh-CN" altLang="en-US" sz="2000" b="1" dirty="0">
                <a:solidFill>
                  <a:schemeClr val="tx1">
                    <a:lumMod val="50000"/>
                    <a:lumOff val="50000"/>
                  </a:schemeClr>
                </a:solidFill>
                <a:latin typeface="Arial" panose="020B0604020202020204" pitchFamily="34" charset="0"/>
                <a:ea typeface="微软雅黑" panose="020B0503020204020204" pitchFamily="34" charset="-122"/>
              </a:rPr>
              <a:t>全连接神经网络的问题：参数量巨大</a:t>
            </a:r>
          </a:p>
        </p:txBody>
      </p:sp>
      <p:sp>
        <p:nvSpPr>
          <p:cNvPr id="9" name="椭圆 8">
            <a:extLst>
              <a:ext uri="{FF2B5EF4-FFF2-40B4-BE49-F238E27FC236}">
                <a16:creationId xmlns:a16="http://schemas.microsoft.com/office/drawing/2014/main" id="{C5D0F4ED-DFCF-E840-FD81-1421A50CE025}"/>
              </a:ext>
            </a:extLst>
          </p:cNvPr>
          <p:cNvSpPr/>
          <p:nvPr/>
        </p:nvSpPr>
        <p:spPr>
          <a:xfrm>
            <a:off x="1728175" y="3943341"/>
            <a:ext cx="716782" cy="716782"/>
          </a:xfrm>
          <a:prstGeom prst="ellipse">
            <a:avLst/>
          </a:prstGeom>
          <a:noFill/>
          <a:ln w="25400">
            <a:gradFill>
              <a:gsLst>
                <a:gs pos="76000">
                  <a:schemeClr val="accent1">
                    <a:alpha val="0"/>
                  </a:schemeClr>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chemeClr val="accent1"/>
                </a:solidFill>
                <a:latin typeface="Arial" panose="020B0604020202020204" pitchFamily="34" charset="0"/>
                <a:ea typeface="微软雅黑" panose="020B0503020204020204" pitchFamily="34" charset="-122"/>
              </a:rPr>
              <a:t>04</a:t>
            </a:r>
          </a:p>
        </p:txBody>
      </p:sp>
      <p:sp>
        <p:nvSpPr>
          <p:cNvPr id="10" name="文本框 9">
            <a:extLst>
              <a:ext uri="{FF2B5EF4-FFF2-40B4-BE49-F238E27FC236}">
                <a16:creationId xmlns:a16="http://schemas.microsoft.com/office/drawing/2014/main" id="{A2456387-EDB3-CA78-9CA4-177DDFBFACA6}"/>
              </a:ext>
            </a:extLst>
          </p:cNvPr>
          <p:cNvSpPr txBox="1">
            <a:spLocks/>
          </p:cNvSpPr>
          <p:nvPr/>
        </p:nvSpPr>
        <p:spPr>
          <a:xfrm>
            <a:off x="2573988" y="4957785"/>
            <a:ext cx="4818132" cy="400110"/>
          </a:xfrm>
          <a:prstGeom prst="rect">
            <a:avLst/>
          </a:prstGeom>
          <a:noFill/>
        </p:spPr>
        <p:txBody>
          <a:bodyPr wrap="square" rtlCol="0">
            <a:spAutoFit/>
          </a:bodyPr>
          <a:lstStyle/>
          <a:p>
            <a:pPr>
              <a:buSzPct val="25000"/>
            </a:pPr>
            <a:r>
              <a:rPr lang="zh-CN" altLang="en-US" sz="2000" b="1" dirty="0">
                <a:solidFill>
                  <a:schemeClr val="tx1">
                    <a:lumMod val="50000"/>
                    <a:lumOff val="50000"/>
                  </a:schemeClr>
                </a:solidFill>
                <a:latin typeface="Arial" panose="020B0604020202020204" pitchFamily="34" charset="0"/>
                <a:ea typeface="微软雅黑" panose="020B0503020204020204" pitchFamily="34" charset="-122"/>
              </a:rPr>
              <a:t>卷积神经网络：卷积、填充、池化</a:t>
            </a:r>
          </a:p>
        </p:txBody>
      </p:sp>
      <p:sp>
        <p:nvSpPr>
          <p:cNvPr id="19" name="椭圆 18">
            <a:extLst>
              <a:ext uri="{FF2B5EF4-FFF2-40B4-BE49-F238E27FC236}">
                <a16:creationId xmlns:a16="http://schemas.microsoft.com/office/drawing/2014/main" id="{02BA5AF1-8466-60EF-BE76-074098A8624D}"/>
              </a:ext>
            </a:extLst>
          </p:cNvPr>
          <p:cNvSpPr/>
          <p:nvPr/>
        </p:nvSpPr>
        <p:spPr>
          <a:xfrm>
            <a:off x="1728175" y="4955378"/>
            <a:ext cx="716782" cy="716782"/>
          </a:xfrm>
          <a:prstGeom prst="ellipse">
            <a:avLst/>
          </a:prstGeom>
          <a:noFill/>
          <a:ln w="25400">
            <a:gradFill>
              <a:gsLst>
                <a:gs pos="76000">
                  <a:schemeClr val="tx2">
                    <a:alpha val="0"/>
                  </a:schemeClr>
                </a:gs>
                <a:gs pos="100000">
                  <a:schemeClr val="tx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rgbClr val="4472C4"/>
                </a:solidFill>
                <a:latin typeface="Arial" panose="020B0604020202020204" pitchFamily="34" charset="0"/>
                <a:ea typeface="微软雅黑" panose="020B0503020204020204" pitchFamily="34" charset="-122"/>
              </a:rPr>
              <a:t>05</a:t>
            </a:r>
          </a:p>
        </p:txBody>
      </p:sp>
      <p:sp>
        <p:nvSpPr>
          <p:cNvPr id="20" name="文本框 19">
            <a:extLst>
              <a:ext uri="{FF2B5EF4-FFF2-40B4-BE49-F238E27FC236}">
                <a16:creationId xmlns:a16="http://schemas.microsoft.com/office/drawing/2014/main" id="{FAAB2D87-B50F-1EF7-45B4-E09B992C2918}"/>
              </a:ext>
            </a:extLst>
          </p:cNvPr>
          <p:cNvSpPr txBox="1">
            <a:spLocks/>
          </p:cNvSpPr>
          <p:nvPr/>
        </p:nvSpPr>
        <p:spPr>
          <a:xfrm>
            <a:off x="2573988" y="5969822"/>
            <a:ext cx="4818132" cy="400110"/>
          </a:xfrm>
          <a:prstGeom prst="rect">
            <a:avLst/>
          </a:prstGeom>
          <a:noFill/>
        </p:spPr>
        <p:txBody>
          <a:bodyPr wrap="square" rtlCol="0">
            <a:spAutoFit/>
          </a:bodyPr>
          <a:lstStyle/>
          <a:p>
            <a:pPr>
              <a:buSzPct val="25000"/>
            </a:pPr>
            <a:r>
              <a:rPr lang="zh-CN" altLang="en-US" sz="2000" b="1" dirty="0">
                <a:latin typeface="Arial" panose="020B0604020202020204" pitchFamily="34" charset="0"/>
                <a:ea typeface="微软雅黑" panose="020B0503020204020204" pitchFamily="34" charset="-122"/>
              </a:rPr>
              <a:t>作业</a:t>
            </a:r>
          </a:p>
        </p:txBody>
      </p:sp>
      <p:sp>
        <p:nvSpPr>
          <p:cNvPr id="21" name="椭圆 20">
            <a:extLst>
              <a:ext uri="{FF2B5EF4-FFF2-40B4-BE49-F238E27FC236}">
                <a16:creationId xmlns:a16="http://schemas.microsoft.com/office/drawing/2014/main" id="{8A59B196-5867-759F-DB1B-3B821DD7C725}"/>
              </a:ext>
            </a:extLst>
          </p:cNvPr>
          <p:cNvSpPr/>
          <p:nvPr/>
        </p:nvSpPr>
        <p:spPr>
          <a:xfrm>
            <a:off x="1728175" y="5967415"/>
            <a:ext cx="716782" cy="716782"/>
          </a:xfrm>
          <a:prstGeom prst="ellipse">
            <a:avLst/>
          </a:prstGeom>
          <a:noFill/>
          <a:ln w="25400">
            <a:gradFill>
              <a:gsLst>
                <a:gs pos="76000">
                  <a:schemeClr val="tx2">
                    <a:alpha val="0"/>
                  </a:schemeClr>
                </a:gs>
                <a:gs pos="100000">
                  <a:schemeClr val="tx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rgbClr val="4472C4"/>
                </a:solidFill>
                <a:latin typeface="Arial" panose="020B0604020202020204" pitchFamily="34" charset="0"/>
                <a:ea typeface="微软雅黑" panose="020B0503020204020204" pitchFamily="34" charset="-122"/>
              </a:rPr>
              <a:t>06</a:t>
            </a:r>
          </a:p>
        </p:txBody>
      </p:sp>
    </p:spTree>
    <p:extLst>
      <p:ext uri="{BB962C8B-B14F-4D97-AF65-F5344CB8AC3E}">
        <p14:creationId xmlns:p14="http://schemas.microsoft.com/office/powerpoint/2010/main" val="394129271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6C440D-0656-5D57-7ED4-E2F869518706}"/>
            </a:ext>
          </a:extLst>
        </p:cNvPr>
        <p:cNvGrpSpPr/>
        <p:nvPr/>
      </p:nvGrpSpPr>
      <p:grpSpPr>
        <a:xfrm>
          <a:off x="0" y="0"/>
          <a:ext cx="0" cy="0"/>
          <a:chOff x="0" y="0"/>
          <a:chExt cx="0" cy="0"/>
        </a:xfrm>
      </p:grpSpPr>
      <p:sp>
        <p:nvSpPr>
          <p:cNvPr id="10" name="内容占位符 9">
            <a:extLst>
              <a:ext uri="{FF2B5EF4-FFF2-40B4-BE49-F238E27FC236}">
                <a16:creationId xmlns:a16="http://schemas.microsoft.com/office/drawing/2014/main" id="{696F3545-15A8-E939-3E37-B46288657890}"/>
              </a:ext>
            </a:extLst>
          </p:cNvPr>
          <p:cNvSpPr>
            <a:spLocks noGrp="1"/>
          </p:cNvSpPr>
          <p:nvPr>
            <p:ph idx="1"/>
          </p:nvPr>
        </p:nvSpPr>
        <p:spPr>
          <a:xfrm>
            <a:off x="246524" y="951777"/>
            <a:ext cx="11312948" cy="4932533"/>
          </a:xfrm>
        </p:spPr>
        <p:txBody>
          <a:bodyPr/>
          <a:lstStyle/>
          <a:p>
            <a:pPr marL="457200" indent="-457200">
              <a:buFont typeface="+mj-lt"/>
              <a:buAutoNum type="arabicPeriod"/>
            </a:pPr>
            <a:r>
              <a:rPr kumimoji="1" lang="zh-CN" altLang="en-US"/>
              <a:t>在如下左图所示的四层全连接神经网络中，输入层维度为 </a:t>
            </a:r>
            <a:r>
              <a:rPr kumimoji="1" lang="en-US" altLang="zh-CN"/>
              <a:t>160,000</a:t>
            </a:r>
            <a:r>
              <a:rPr kumimoji="1" lang="zh-CN" altLang="en-US"/>
              <a:t>，第一个隐藏层维度为 </a:t>
            </a:r>
            <a:r>
              <a:rPr kumimoji="1" lang="en-US" altLang="zh-CN"/>
              <a:t>40,000</a:t>
            </a:r>
            <a:r>
              <a:rPr kumimoji="1" lang="zh-CN" altLang="en-US"/>
              <a:t>，第二个隐藏层维度为 </a:t>
            </a:r>
            <a:r>
              <a:rPr kumimoji="1" lang="en-US" altLang="zh-CN"/>
              <a:t>2,000</a:t>
            </a:r>
            <a:r>
              <a:rPr kumimoji="1" lang="zh-CN" altLang="en-US"/>
              <a:t>，输出层维度为 </a:t>
            </a:r>
            <a:r>
              <a:rPr kumimoji="1" lang="en-US" altLang="zh-CN"/>
              <a:t>100</a:t>
            </a:r>
            <a:r>
              <a:rPr kumimoji="1" lang="zh-CN" altLang="en-US"/>
              <a:t>。请计算该神经网络的参数总量。</a:t>
            </a:r>
            <a:endParaRPr kumimoji="1" lang="en-US" altLang="zh-CN"/>
          </a:p>
          <a:p>
            <a:pPr marL="457200" indent="-457200">
              <a:buFont typeface="+mj-lt"/>
              <a:buAutoNum type="arabicPeriod"/>
            </a:pPr>
            <a:r>
              <a:rPr kumimoji="1" lang="zh-CN" altLang="en-US"/>
              <a:t>在如下右图所示的卷积神经网络中，输入层维度为 </a:t>
            </a:r>
            <a:r>
              <a:rPr kumimoji="1" lang="en-US" altLang="zh-CN"/>
              <a:t>160,000</a:t>
            </a:r>
            <a:r>
              <a:rPr kumimoji="1" lang="zh-CN" altLang="en-US"/>
              <a:t>，第一个卷积层使用 </a:t>
            </a:r>
            <a:r>
              <a:rPr kumimoji="1" lang="en-US" altLang="zh-CN"/>
              <a:t>3</a:t>
            </a:r>
            <a:r>
              <a:rPr kumimoji="1" lang="zh-CN" altLang="en-US"/>
              <a:t> 个 </a:t>
            </a:r>
            <a:r>
              <a:rPr kumimoji="1" lang="en-US" altLang="zh-CN"/>
              <a:t>5</a:t>
            </a:r>
            <a:r>
              <a:rPr kumimoji="1" lang="zh-CN" altLang="en-US"/>
              <a:t>*</a:t>
            </a:r>
            <a:r>
              <a:rPr kumimoji="1" lang="en-US" altLang="zh-CN"/>
              <a:t>5</a:t>
            </a:r>
            <a:r>
              <a:rPr kumimoji="1" lang="zh-CN" altLang="en-US"/>
              <a:t> 的卷积核，使用</a:t>
            </a:r>
            <a:r>
              <a:rPr kumimoji="1" lang="en-US" altLang="zh-CN"/>
              <a:t>max pooling</a:t>
            </a:r>
            <a:r>
              <a:rPr kumimoji="1" lang="zh-CN" altLang="en-US"/>
              <a:t> 将特征图尺寸降为 </a:t>
            </a:r>
            <a:r>
              <a:rPr kumimoji="1" lang="en-US" altLang="zh-CN"/>
              <a:t>40,000, </a:t>
            </a:r>
            <a:r>
              <a:rPr kumimoji="1" lang="zh-CN" altLang="en-US"/>
              <a:t>第二个卷积层使用 </a:t>
            </a:r>
            <a:r>
              <a:rPr kumimoji="1" lang="en-US" altLang="zh-CN"/>
              <a:t>5</a:t>
            </a:r>
            <a:r>
              <a:rPr kumimoji="1" lang="zh-CN" altLang="en-US"/>
              <a:t> 个 </a:t>
            </a:r>
            <a:r>
              <a:rPr kumimoji="1" lang="en-US" altLang="zh-CN"/>
              <a:t>4</a:t>
            </a:r>
            <a:r>
              <a:rPr kumimoji="1" lang="zh-CN" altLang="en-US"/>
              <a:t>*</a:t>
            </a:r>
            <a:r>
              <a:rPr kumimoji="1" lang="en-US" altLang="zh-CN"/>
              <a:t>4</a:t>
            </a:r>
            <a:r>
              <a:rPr kumimoji="1" lang="zh-CN" altLang="en-US"/>
              <a:t>*</a:t>
            </a:r>
            <a:r>
              <a:rPr kumimoji="1" lang="en-US" altLang="zh-CN"/>
              <a:t>3</a:t>
            </a:r>
            <a:r>
              <a:rPr kumimoji="1" lang="zh-CN" altLang="en-US"/>
              <a:t> 的卷积核，紧接着使用 </a:t>
            </a:r>
            <a:r>
              <a:rPr kumimoji="1" lang="en-US" altLang="zh-CN"/>
              <a:t>max pooling </a:t>
            </a:r>
            <a:r>
              <a:rPr kumimoji="1" lang="zh-CN" altLang="en-US"/>
              <a:t>将特征图尺寸降为 </a:t>
            </a:r>
            <a:r>
              <a:rPr kumimoji="1" lang="en-US" altLang="zh-CN"/>
              <a:t>2,000</a:t>
            </a:r>
            <a:r>
              <a:rPr kumimoji="1" lang="zh-CN" altLang="en-US"/>
              <a:t>，第三个卷积层使用 </a:t>
            </a:r>
            <a:r>
              <a:rPr kumimoji="1" lang="en-US" altLang="zh-CN"/>
              <a:t>5</a:t>
            </a:r>
            <a:r>
              <a:rPr kumimoji="1" lang="zh-CN" altLang="en-US"/>
              <a:t> 个 </a:t>
            </a:r>
            <a:r>
              <a:rPr kumimoji="1" lang="en-US" altLang="zh-CN"/>
              <a:t>4</a:t>
            </a:r>
            <a:r>
              <a:rPr kumimoji="1" lang="zh-CN" altLang="en-US"/>
              <a:t>*</a:t>
            </a:r>
            <a:r>
              <a:rPr kumimoji="1" lang="en-US" altLang="zh-CN"/>
              <a:t>4</a:t>
            </a:r>
            <a:r>
              <a:rPr kumimoji="1" lang="zh-CN" altLang="en-US"/>
              <a:t>*</a:t>
            </a:r>
            <a:r>
              <a:rPr kumimoji="1" lang="en-US" altLang="zh-CN"/>
              <a:t>5</a:t>
            </a:r>
            <a:r>
              <a:rPr kumimoji="1" lang="zh-CN" altLang="en-US"/>
              <a:t> 的卷积核，使用 </a:t>
            </a:r>
            <a:r>
              <a:rPr kumimoji="1" lang="en-US" altLang="zh-CN"/>
              <a:t>max</a:t>
            </a:r>
            <a:r>
              <a:rPr kumimoji="1" lang="zh-CN" altLang="en-US"/>
              <a:t> </a:t>
            </a:r>
            <a:r>
              <a:rPr kumimoji="1" lang="en-US" altLang="zh-CN"/>
              <a:t>pooling </a:t>
            </a:r>
            <a:r>
              <a:rPr kumimoji="1" lang="zh-CN" altLang="en-US"/>
              <a:t>将特征图尺寸降为 </a:t>
            </a:r>
            <a:r>
              <a:rPr kumimoji="1" lang="en-US" altLang="zh-CN"/>
              <a:t>400</a:t>
            </a:r>
            <a:r>
              <a:rPr kumimoji="1" lang="zh-CN" altLang="en-US"/>
              <a:t>， 在卷积过程中始终使用</a:t>
            </a:r>
            <a:r>
              <a:rPr kumimoji="1" lang="en-US" altLang="zh-CN"/>
              <a:t>padding</a:t>
            </a:r>
            <a:r>
              <a:rPr kumimoji="1" lang="zh-CN" altLang="en-US"/>
              <a:t>保持输入和输出维度一致，最后一层使用全连接层将维度展平后降为 </a:t>
            </a:r>
            <a:r>
              <a:rPr kumimoji="1" lang="en-US" altLang="zh-CN"/>
              <a:t>100</a:t>
            </a:r>
            <a:r>
              <a:rPr kumimoji="1" lang="zh-CN" altLang="en-US"/>
              <a:t>。请计算该神经网络的参数总量。</a:t>
            </a:r>
            <a:endParaRPr kumimoji="1" lang="en-US" altLang="zh-CN"/>
          </a:p>
          <a:p>
            <a:pPr marL="800092" lvl="1" indent="-457200">
              <a:buFont typeface="+mj-lt"/>
              <a:buAutoNum type="arabicPeriod"/>
            </a:pPr>
            <a:endParaRPr lang="en-US" altLang="zh-CN" dirty="0"/>
          </a:p>
        </p:txBody>
      </p:sp>
      <p:sp>
        <p:nvSpPr>
          <p:cNvPr id="2" name="标题 1">
            <a:extLst>
              <a:ext uri="{FF2B5EF4-FFF2-40B4-BE49-F238E27FC236}">
                <a16:creationId xmlns:a16="http://schemas.microsoft.com/office/drawing/2014/main" id="{A15B5BAD-9193-7967-C09B-157920615D1B}"/>
              </a:ext>
            </a:extLst>
          </p:cNvPr>
          <p:cNvSpPr>
            <a:spLocks noGrp="1"/>
          </p:cNvSpPr>
          <p:nvPr>
            <p:ph type="title" idx="4294967295"/>
          </p:nvPr>
        </p:nvSpPr>
        <p:spPr>
          <a:xfrm>
            <a:off x="0" y="-101600"/>
            <a:ext cx="7886700" cy="981075"/>
          </a:xfrm>
          <a:prstGeom prst="rect">
            <a:avLst/>
          </a:prstGeom>
        </p:spPr>
        <p:txBody>
          <a:bodyPr/>
          <a:lstStyle/>
          <a:p>
            <a:r>
              <a:rPr lang="zh-CN" altLang="en-US" dirty="0"/>
              <a:t>作业习题</a:t>
            </a:r>
          </a:p>
        </p:txBody>
      </p:sp>
      <p:grpSp>
        <p:nvGrpSpPr>
          <p:cNvPr id="62" name="组合 61">
            <a:extLst>
              <a:ext uri="{FF2B5EF4-FFF2-40B4-BE49-F238E27FC236}">
                <a16:creationId xmlns:a16="http://schemas.microsoft.com/office/drawing/2014/main" id="{C850210C-7795-DF19-2473-95A18584BEC5}"/>
              </a:ext>
            </a:extLst>
          </p:cNvPr>
          <p:cNvGrpSpPr/>
          <p:nvPr/>
        </p:nvGrpSpPr>
        <p:grpSpPr>
          <a:xfrm>
            <a:off x="713557" y="3226272"/>
            <a:ext cx="5165359" cy="3251351"/>
            <a:chOff x="713557" y="3226272"/>
            <a:chExt cx="5165359" cy="3251351"/>
          </a:xfrm>
        </p:grpSpPr>
        <p:grpSp>
          <p:nvGrpSpPr>
            <p:cNvPr id="56" name="组合 55">
              <a:extLst>
                <a:ext uri="{FF2B5EF4-FFF2-40B4-BE49-F238E27FC236}">
                  <a16:creationId xmlns:a16="http://schemas.microsoft.com/office/drawing/2014/main" id="{DA648C71-FB83-0F4A-73AE-E510114F3F5C}"/>
                </a:ext>
              </a:extLst>
            </p:cNvPr>
            <p:cNvGrpSpPr/>
            <p:nvPr/>
          </p:nvGrpSpPr>
          <p:grpSpPr>
            <a:xfrm>
              <a:off x="713557" y="3226272"/>
              <a:ext cx="5165359" cy="2853660"/>
              <a:chOff x="6300489" y="1955093"/>
              <a:chExt cx="5165359" cy="2853660"/>
            </a:xfrm>
          </p:grpSpPr>
          <p:pic>
            <p:nvPicPr>
              <p:cNvPr id="3" name="图片 2">
                <a:extLst>
                  <a:ext uri="{FF2B5EF4-FFF2-40B4-BE49-F238E27FC236}">
                    <a16:creationId xmlns:a16="http://schemas.microsoft.com/office/drawing/2014/main" id="{B6BC79EC-09CD-14E9-7DC3-A2B875EFC814}"/>
                  </a:ext>
                </a:extLst>
              </p:cNvPr>
              <p:cNvPicPr>
                <a:picLocks noChangeAspect="1"/>
              </p:cNvPicPr>
              <p:nvPr/>
            </p:nvPicPr>
            <p:blipFill>
              <a:blip r:embed="rId2"/>
              <a:stretch>
                <a:fillRect/>
              </a:stretch>
            </p:blipFill>
            <p:spPr>
              <a:xfrm>
                <a:off x="6336931" y="2324425"/>
                <a:ext cx="5066429" cy="2484328"/>
              </a:xfrm>
              <a:prstGeom prst="rect">
                <a:avLst/>
              </a:prstGeom>
            </p:spPr>
          </p:pic>
          <p:sp>
            <p:nvSpPr>
              <p:cNvPr id="4" name="文本框 3">
                <a:extLst>
                  <a:ext uri="{FF2B5EF4-FFF2-40B4-BE49-F238E27FC236}">
                    <a16:creationId xmlns:a16="http://schemas.microsoft.com/office/drawing/2014/main" id="{D0B4D430-0FB3-037F-9CBE-C99367E43974}"/>
                  </a:ext>
                </a:extLst>
              </p:cNvPr>
              <p:cNvSpPr txBox="1"/>
              <p:nvPr/>
            </p:nvSpPr>
            <p:spPr>
              <a:xfrm>
                <a:off x="6300489" y="2202747"/>
                <a:ext cx="1014347" cy="369332"/>
              </a:xfrm>
              <a:prstGeom prst="rect">
                <a:avLst/>
              </a:prstGeom>
              <a:noFill/>
            </p:spPr>
            <p:txBody>
              <a:bodyPr wrap="square">
                <a:spAutoFit/>
              </a:bodyPr>
              <a:lstStyle/>
              <a:p>
                <a:r>
                  <a:rPr lang="en-US" altLang="zh-CN" dirty="0">
                    <a:solidFill>
                      <a:srgbClr val="111111"/>
                    </a:solidFill>
                    <a:latin typeface="Georgia" panose="02040502050405020303" pitchFamily="18" charset="0"/>
                  </a:rPr>
                  <a:t>16</a:t>
                </a:r>
                <a:r>
                  <a:rPr lang="zh-CN" altLang="en-US" dirty="0">
                    <a:solidFill>
                      <a:srgbClr val="111111"/>
                    </a:solidFill>
                    <a:latin typeface="Georgia" panose="02040502050405020303" pitchFamily="18" charset="0"/>
                  </a:rPr>
                  <a:t>万维</a:t>
                </a:r>
                <a:r>
                  <a:rPr lang="en-US" altLang="zh-CN" dirty="0">
                    <a:solidFill>
                      <a:srgbClr val="111111"/>
                    </a:solidFill>
                    <a:latin typeface="Georgia" panose="02040502050405020303" pitchFamily="18" charset="0"/>
                  </a:rPr>
                  <a:t> </a:t>
                </a:r>
                <a:endParaRPr lang="zh-CN" altLang="en-US" dirty="0"/>
              </a:p>
            </p:txBody>
          </p:sp>
          <p:sp>
            <p:nvSpPr>
              <p:cNvPr id="5" name="文本框 4">
                <a:extLst>
                  <a:ext uri="{FF2B5EF4-FFF2-40B4-BE49-F238E27FC236}">
                    <a16:creationId xmlns:a16="http://schemas.microsoft.com/office/drawing/2014/main" id="{D9EE5E9B-2D1B-7D54-2656-DB8E6356136B}"/>
                  </a:ext>
                </a:extLst>
              </p:cNvPr>
              <p:cNvSpPr txBox="1"/>
              <p:nvPr/>
            </p:nvSpPr>
            <p:spPr>
              <a:xfrm>
                <a:off x="7651068" y="1955093"/>
                <a:ext cx="1014347" cy="369332"/>
              </a:xfrm>
              <a:prstGeom prst="rect">
                <a:avLst/>
              </a:prstGeom>
              <a:noFill/>
            </p:spPr>
            <p:txBody>
              <a:bodyPr wrap="square">
                <a:spAutoFit/>
              </a:bodyPr>
              <a:lstStyle/>
              <a:p>
                <a:r>
                  <a:rPr lang="en-US" altLang="zh-CN" dirty="0">
                    <a:solidFill>
                      <a:srgbClr val="111111"/>
                    </a:solidFill>
                    <a:latin typeface="Georgia" panose="02040502050405020303" pitchFamily="18" charset="0"/>
                  </a:rPr>
                  <a:t>4</a:t>
                </a:r>
                <a:r>
                  <a:rPr lang="zh-CN" altLang="en-US" dirty="0">
                    <a:solidFill>
                      <a:srgbClr val="111111"/>
                    </a:solidFill>
                    <a:latin typeface="Georgia" panose="02040502050405020303" pitchFamily="18" charset="0"/>
                  </a:rPr>
                  <a:t>万维</a:t>
                </a:r>
                <a:r>
                  <a:rPr lang="en-US" altLang="zh-CN" dirty="0">
                    <a:solidFill>
                      <a:srgbClr val="111111"/>
                    </a:solidFill>
                    <a:latin typeface="Georgia" panose="02040502050405020303" pitchFamily="18" charset="0"/>
                  </a:rPr>
                  <a:t> </a:t>
                </a:r>
                <a:endParaRPr lang="zh-CN" altLang="en-US" dirty="0"/>
              </a:p>
            </p:txBody>
          </p:sp>
          <p:sp>
            <p:nvSpPr>
              <p:cNvPr id="6" name="文本框 5">
                <a:extLst>
                  <a:ext uri="{FF2B5EF4-FFF2-40B4-BE49-F238E27FC236}">
                    <a16:creationId xmlns:a16="http://schemas.microsoft.com/office/drawing/2014/main" id="{5BF1DF5F-DCA7-A464-6B02-14761F834920}"/>
                  </a:ext>
                </a:extLst>
              </p:cNvPr>
              <p:cNvSpPr txBox="1"/>
              <p:nvPr/>
            </p:nvSpPr>
            <p:spPr>
              <a:xfrm>
                <a:off x="9169813" y="1955093"/>
                <a:ext cx="1014347" cy="369332"/>
              </a:xfrm>
              <a:prstGeom prst="rect">
                <a:avLst/>
              </a:prstGeom>
              <a:noFill/>
            </p:spPr>
            <p:txBody>
              <a:bodyPr wrap="square">
                <a:spAutoFit/>
              </a:bodyPr>
              <a:lstStyle/>
              <a:p>
                <a:r>
                  <a:rPr lang="en-US" altLang="zh-CN" dirty="0">
                    <a:solidFill>
                      <a:srgbClr val="111111"/>
                    </a:solidFill>
                    <a:latin typeface="Georgia" panose="02040502050405020303" pitchFamily="18" charset="0"/>
                  </a:rPr>
                  <a:t>2</a:t>
                </a:r>
                <a:r>
                  <a:rPr lang="zh-CN" altLang="en-US" dirty="0">
                    <a:solidFill>
                      <a:srgbClr val="111111"/>
                    </a:solidFill>
                    <a:latin typeface="Georgia" panose="02040502050405020303" pitchFamily="18" charset="0"/>
                  </a:rPr>
                  <a:t>千维</a:t>
                </a:r>
                <a:r>
                  <a:rPr lang="en-US" altLang="zh-CN" dirty="0">
                    <a:solidFill>
                      <a:srgbClr val="111111"/>
                    </a:solidFill>
                    <a:latin typeface="Georgia" panose="02040502050405020303" pitchFamily="18" charset="0"/>
                  </a:rPr>
                  <a:t> </a:t>
                </a:r>
                <a:endParaRPr lang="zh-CN" altLang="en-US" dirty="0"/>
              </a:p>
            </p:txBody>
          </p:sp>
          <p:sp>
            <p:nvSpPr>
              <p:cNvPr id="7" name="文本框 6">
                <a:extLst>
                  <a:ext uri="{FF2B5EF4-FFF2-40B4-BE49-F238E27FC236}">
                    <a16:creationId xmlns:a16="http://schemas.microsoft.com/office/drawing/2014/main" id="{BED6D892-B4E5-CA83-3D6C-18D09AEE7756}"/>
                  </a:ext>
                </a:extLst>
              </p:cNvPr>
              <p:cNvSpPr txBox="1"/>
              <p:nvPr/>
            </p:nvSpPr>
            <p:spPr>
              <a:xfrm>
                <a:off x="10451501" y="2572079"/>
                <a:ext cx="1014347" cy="369332"/>
              </a:xfrm>
              <a:prstGeom prst="rect">
                <a:avLst/>
              </a:prstGeom>
              <a:noFill/>
            </p:spPr>
            <p:txBody>
              <a:bodyPr wrap="square">
                <a:spAutoFit/>
              </a:bodyPr>
              <a:lstStyle/>
              <a:p>
                <a:r>
                  <a:rPr lang="en-US" altLang="zh-CN" dirty="0">
                    <a:solidFill>
                      <a:srgbClr val="111111"/>
                    </a:solidFill>
                    <a:latin typeface="Georgia" panose="02040502050405020303" pitchFamily="18" charset="0"/>
                  </a:rPr>
                  <a:t>1</a:t>
                </a:r>
                <a:r>
                  <a:rPr lang="zh-CN" altLang="en-US" dirty="0">
                    <a:solidFill>
                      <a:srgbClr val="111111"/>
                    </a:solidFill>
                    <a:latin typeface="Georgia" panose="02040502050405020303" pitchFamily="18" charset="0"/>
                  </a:rPr>
                  <a:t>百维</a:t>
                </a:r>
                <a:r>
                  <a:rPr lang="en-US" altLang="zh-CN" dirty="0">
                    <a:solidFill>
                      <a:srgbClr val="111111"/>
                    </a:solidFill>
                    <a:latin typeface="Georgia" panose="02040502050405020303" pitchFamily="18" charset="0"/>
                  </a:rPr>
                  <a:t> </a:t>
                </a:r>
                <a:endParaRPr lang="zh-CN" altLang="en-US" dirty="0"/>
              </a:p>
            </p:txBody>
          </p:sp>
        </p:grpSp>
        <p:sp>
          <p:nvSpPr>
            <p:cNvPr id="57" name="文本框 56">
              <a:extLst>
                <a:ext uri="{FF2B5EF4-FFF2-40B4-BE49-F238E27FC236}">
                  <a16:creationId xmlns:a16="http://schemas.microsoft.com/office/drawing/2014/main" id="{BD5E53C7-CC97-8532-C6B0-FF08400837AA}"/>
                </a:ext>
              </a:extLst>
            </p:cNvPr>
            <p:cNvSpPr txBox="1"/>
            <p:nvPr/>
          </p:nvSpPr>
          <p:spPr>
            <a:xfrm>
              <a:off x="2093996" y="6108291"/>
              <a:ext cx="1854977" cy="369332"/>
            </a:xfrm>
            <a:prstGeom prst="rect">
              <a:avLst/>
            </a:prstGeom>
            <a:noFill/>
          </p:spPr>
          <p:txBody>
            <a:bodyPr wrap="square" rtlCol="0">
              <a:spAutoFit/>
            </a:bodyPr>
            <a:lstStyle/>
            <a:p>
              <a:r>
                <a:rPr kumimoji="1" lang="zh-CN" altLang="en-US"/>
                <a:t>全连接神经网络</a:t>
              </a:r>
            </a:p>
          </p:txBody>
        </p:sp>
      </p:grpSp>
      <p:grpSp>
        <p:nvGrpSpPr>
          <p:cNvPr id="64" name="组合 63">
            <a:extLst>
              <a:ext uri="{FF2B5EF4-FFF2-40B4-BE49-F238E27FC236}">
                <a16:creationId xmlns:a16="http://schemas.microsoft.com/office/drawing/2014/main" id="{8A91FFA7-8A39-CD3F-985A-9914B2EB98DF}"/>
              </a:ext>
            </a:extLst>
          </p:cNvPr>
          <p:cNvGrpSpPr/>
          <p:nvPr/>
        </p:nvGrpSpPr>
        <p:grpSpPr>
          <a:xfrm>
            <a:off x="6375574" y="3226272"/>
            <a:ext cx="5855420" cy="3277016"/>
            <a:chOff x="6354561" y="2802916"/>
            <a:chExt cx="5855420" cy="3277016"/>
          </a:xfrm>
        </p:grpSpPr>
        <p:sp>
          <p:nvSpPr>
            <p:cNvPr id="33" name="文本框 32">
              <a:extLst>
                <a:ext uri="{FF2B5EF4-FFF2-40B4-BE49-F238E27FC236}">
                  <a16:creationId xmlns:a16="http://schemas.microsoft.com/office/drawing/2014/main" id="{9EEA5A97-5296-0C98-05C2-BE87B3664651}"/>
                </a:ext>
              </a:extLst>
            </p:cNvPr>
            <p:cNvSpPr txBox="1"/>
            <p:nvPr/>
          </p:nvSpPr>
          <p:spPr>
            <a:xfrm>
              <a:off x="10866937" y="4564190"/>
              <a:ext cx="1343044" cy="307777"/>
            </a:xfrm>
            <a:prstGeom prst="rect">
              <a:avLst/>
            </a:prstGeom>
            <a:noFill/>
          </p:spPr>
          <p:txBody>
            <a:bodyPr wrap="square" rtlCol="0">
              <a:spAutoFit/>
            </a:bodyPr>
            <a:lstStyle/>
            <a:p>
              <a:r>
                <a:rPr kumimoji="1" lang="en-US" altLang="zh-CN" sz="1400">
                  <a:solidFill>
                    <a:srgbClr val="92D050"/>
                  </a:solidFill>
                  <a:latin typeface="+mn-ea"/>
                </a:rPr>
                <a:t>output layer </a:t>
              </a:r>
              <a:endParaRPr kumimoji="1" lang="zh-CN" altLang="en-US" sz="1400">
                <a:solidFill>
                  <a:srgbClr val="92D050"/>
                </a:solidFill>
                <a:latin typeface="+mn-ea"/>
              </a:endParaRPr>
            </a:p>
          </p:txBody>
        </p:sp>
        <p:grpSp>
          <p:nvGrpSpPr>
            <p:cNvPr id="63" name="组合 62">
              <a:extLst>
                <a:ext uri="{FF2B5EF4-FFF2-40B4-BE49-F238E27FC236}">
                  <a16:creationId xmlns:a16="http://schemas.microsoft.com/office/drawing/2014/main" id="{7D7A8D83-08AA-6BF6-4F00-63ECF1CEA43D}"/>
                </a:ext>
              </a:extLst>
            </p:cNvPr>
            <p:cNvGrpSpPr/>
            <p:nvPr/>
          </p:nvGrpSpPr>
          <p:grpSpPr>
            <a:xfrm>
              <a:off x="6354561" y="2802916"/>
              <a:ext cx="5250582" cy="3277016"/>
              <a:chOff x="6354561" y="2802916"/>
              <a:chExt cx="5250582" cy="3277016"/>
            </a:xfrm>
          </p:grpSpPr>
          <p:sp>
            <p:nvSpPr>
              <p:cNvPr id="37" name="矩形 36">
                <a:extLst>
                  <a:ext uri="{FF2B5EF4-FFF2-40B4-BE49-F238E27FC236}">
                    <a16:creationId xmlns:a16="http://schemas.microsoft.com/office/drawing/2014/main" id="{55F621A2-A4BD-29A3-1A40-6B7B72126769}"/>
                  </a:ext>
                </a:extLst>
              </p:cNvPr>
              <p:cNvSpPr/>
              <p:nvPr/>
            </p:nvSpPr>
            <p:spPr>
              <a:xfrm>
                <a:off x="10060532" y="3526871"/>
                <a:ext cx="548485" cy="1468028"/>
              </a:xfrm>
              <a:prstGeom prst="rect">
                <a:avLst/>
              </a:prstGeom>
              <a:solidFill>
                <a:srgbClr val="C9DA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a:extLst>
                  <a:ext uri="{FF2B5EF4-FFF2-40B4-BE49-F238E27FC236}">
                    <a16:creationId xmlns:a16="http://schemas.microsoft.com/office/drawing/2014/main" id="{D4838523-3CEF-208B-AE74-C46FFD5ECF39}"/>
                  </a:ext>
                </a:extLst>
              </p:cNvPr>
              <p:cNvSpPr/>
              <p:nvPr/>
            </p:nvSpPr>
            <p:spPr>
              <a:xfrm>
                <a:off x="6654822" y="3153982"/>
                <a:ext cx="548485" cy="2315688"/>
              </a:xfrm>
              <a:prstGeom prst="rect">
                <a:avLst/>
              </a:prstGeom>
              <a:solidFill>
                <a:srgbClr val="F5CDC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椭圆 8">
                <a:extLst>
                  <a:ext uri="{FF2B5EF4-FFF2-40B4-BE49-F238E27FC236}">
                    <a16:creationId xmlns:a16="http://schemas.microsoft.com/office/drawing/2014/main" id="{B0CC9BB6-492C-0B6D-503C-5964DD9B5EC0}"/>
                  </a:ext>
                </a:extLst>
              </p:cNvPr>
              <p:cNvSpPr/>
              <p:nvPr/>
            </p:nvSpPr>
            <p:spPr>
              <a:xfrm>
                <a:off x="6742155" y="3715766"/>
                <a:ext cx="360000" cy="360000"/>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椭圆 10">
                <a:extLst>
                  <a:ext uri="{FF2B5EF4-FFF2-40B4-BE49-F238E27FC236}">
                    <a16:creationId xmlns:a16="http://schemas.microsoft.com/office/drawing/2014/main" id="{02474FEE-6CE2-BB4F-6CF0-E4AB9C008C47}"/>
                  </a:ext>
                </a:extLst>
              </p:cNvPr>
              <p:cNvSpPr/>
              <p:nvPr/>
            </p:nvSpPr>
            <p:spPr>
              <a:xfrm>
                <a:off x="6742155" y="4144770"/>
                <a:ext cx="360000" cy="360000"/>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椭圆 11">
                <a:extLst>
                  <a:ext uri="{FF2B5EF4-FFF2-40B4-BE49-F238E27FC236}">
                    <a16:creationId xmlns:a16="http://schemas.microsoft.com/office/drawing/2014/main" id="{3B99A0F8-9582-AD03-798B-536441F4DEB7}"/>
                  </a:ext>
                </a:extLst>
              </p:cNvPr>
              <p:cNvSpPr/>
              <p:nvPr/>
            </p:nvSpPr>
            <p:spPr>
              <a:xfrm>
                <a:off x="6742155" y="4573774"/>
                <a:ext cx="360000" cy="360000"/>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 name="椭圆 12">
                <a:extLst>
                  <a:ext uri="{FF2B5EF4-FFF2-40B4-BE49-F238E27FC236}">
                    <a16:creationId xmlns:a16="http://schemas.microsoft.com/office/drawing/2014/main" id="{90DE2C81-EE57-3EB1-0698-095C299E152A}"/>
                  </a:ext>
                </a:extLst>
              </p:cNvPr>
              <p:cNvSpPr/>
              <p:nvPr/>
            </p:nvSpPr>
            <p:spPr>
              <a:xfrm>
                <a:off x="6742155" y="5002777"/>
                <a:ext cx="360000" cy="360000"/>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椭圆 13">
                <a:extLst>
                  <a:ext uri="{FF2B5EF4-FFF2-40B4-BE49-F238E27FC236}">
                    <a16:creationId xmlns:a16="http://schemas.microsoft.com/office/drawing/2014/main" id="{0B42C2C3-E805-965F-ED4B-90F6396EF5DD}"/>
                  </a:ext>
                </a:extLst>
              </p:cNvPr>
              <p:cNvSpPr/>
              <p:nvPr/>
            </p:nvSpPr>
            <p:spPr>
              <a:xfrm>
                <a:off x="6742155" y="3286762"/>
                <a:ext cx="360000" cy="360000"/>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矩形 14">
                <a:extLst>
                  <a:ext uri="{FF2B5EF4-FFF2-40B4-BE49-F238E27FC236}">
                    <a16:creationId xmlns:a16="http://schemas.microsoft.com/office/drawing/2014/main" id="{0FC747D9-94D1-E1BF-5A19-F1A6BD6F8912}"/>
                  </a:ext>
                </a:extLst>
              </p:cNvPr>
              <p:cNvSpPr/>
              <p:nvPr/>
            </p:nvSpPr>
            <p:spPr>
              <a:xfrm>
                <a:off x="7778249" y="3574559"/>
                <a:ext cx="548485" cy="1468028"/>
              </a:xfrm>
              <a:prstGeom prst="rect">
                <a:avLst/>
              </a:prstGeom>
              <a:solidFill>
                <a:srgbClr val="C9DA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椭圆 15">
                <a:extLst>
                  <a:ext uri="{FF2B5EF4-FFF2-40B4-BE49-F238E27FC236}">
                    <a16:creationId xmlns:a16="http://schemas.microsoft.com/office/drawing/2014/main" id="{D45719E2-A031-71B9-E634-80CBB88820CA}"/>
                  </a:ext>
                </a:extLst>
              </p:cNvPr>
              <p:cNvSpPr/>
              <p:nvPr/>
            </p:nvSpPr>
            <p:spPr>
              <a:xfrm>
                <a:off x="7865583" y="3695412"/>
                <a:ext cx="360000" cy="360000"/>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椭圆 16">
                <a:extLst>
                  <a:ext uri="{FF2B5EF4-FFF2-40B4-BE49-F238E27FC236}">
                    <a16:creationId xmlns:a16="http://schemas.microsoft.com/office/drawing/2014/main" id="{C134A7DE-C45E-8EF0-4C31-F7FAAEAF8E34}"/>
                  </a:ext>
                </a:extLst>
              </p:cNvPr>
              <p:cNvSpPr/>
              <p:nvPr/>
            </p:nvSpPr>
            <p:spPr>
              <a:xfrm>
                <a:off x="7865583" y="4124416"/>
                <a:ext cx="360000" cy="360000"/>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椭圆 17">
                <a:extLst>
                  <a:ext uri="{FF2B5EF4-FFF2-40B4-BE49-F238E27FC236}">
                    <a16:creationId xmlns:a16="http://schemas.microsoft.com/office/drawing/2014/main" id="{5C6B4BF4-595E-2C53-4425-165C183A7CD3}"/>
                  </a:ext>
                </a:extLst>
              </p:cNvPr>
              <p:cNvSpPr/>
              <p:nvPr/>
            </p:nvSpPr>
            <p:spPr>
              <a:xfrm>
                <a:off x="7865583" y="4553420"/>
                <a:ext cx="360000" cy="360000"/>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 name="矩形 18">
                <a:extLst>
                  <a:ext uri="{FF2B5EF4-FFF2-40B4-BE49-F238E27FC236}">
                    <a16:creationId xmlns:a16="http://schemas.microsoft.com/office/drawing/2014/main" id="{90481187-D042-A732-EA14-89AA3F70FB8F}"/>
                  </a:ext>
                </a:extLst>
              </p:cNvPr>
              <p:cNvSpPr/>
              <p:nvPr/>
            </p:nvSpPr>
            <p:spPr>
              <a:xfrm>
                <a:off x="11056658" y="3980402"/>
                <a:ext cx="548485" cy="613419"/>
              </a:xfrm>
              <a:prstGeom prst="rect">
                <a:avLst/>
              </a:prstGeom>
              <a:solidFill>
                <a:srgbClr val="D8EAD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 name="椭圆 19">
                <a:extLst>
                  <a:ext uri="{FF2B5EF4-FFF2-40B4-BE49-F238E27FC236}">
                    <a16:creationId xmlns:a16="http://schemas.microsoft.com/office/drawing/2014/main" id="{B95902B8-D90C-C0AB-6A6A-DA5C8A17729B}"/>
                  </a:ext>
                </a:extLst>
              </p:cNvPr>
              <p:cNvSpPr/>
              <p:nvPr/>
            </p:nvSpPr>
            <p:spPr>
              <a:xfrm>
                <a:off x="11143992" y="4101250"/>
                <a:ext cx="360000" cy="360000"/>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21" name="直线箭头连接符 20">
                <a:extLst>
                  <a:ext uri="{FF2B5EF4-FFF2-40B4-BE49-F238E27FC236}">
                    <a16:creationId xmlns:a16="http://schemas.microsoft.com/office/drawing/2014/main" id="{DBD89D15-2C9C-5691-1EDF-A8F9F14F5554}"/>
                  </a:ext>
                </a:extLst>
              </p:cNvPr>
              <p:cNvCxnSpPr>
                <a:cxnSpLocks/>
                <a:stCxn id="14" idx="6"/>
                <a:endCxn id="16" idx="2"/>
              </p:cNvCxnSpPr>
              <p:nvPr/>
            </p:nvCxnSpPr>
            <p:spPr>
              <a:xfrm>
                <a:off x="7102161" y="3466768"/>
                <a:ext cx="763427" cy="408649"/>
              </a:xfrm>
              <a:prstGeom prst="straightConnector1">
                <a:avLst/>
              </a:prstGeom>
              <a:ln w="1905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2" name="直线箭头连接符 21">
                <a:extLst>
                  <a:ext uri="{FF2B5EF4-FFF2-40B4-BE49-F238E27FC236}">
                    <a16:creationId xmlns:a16="http://schemas.microsoft.com/office/drawing/2014/main" id="{BF21DD26-51AB-BFBD-0BA7-FA5BFDAAB0E8}"/>
                  </a:ext>
                </a:extLst>
              </p:cNvPr>
              <p:cNvCxnSpPr>
                <a:cxnSpLocks/>
                <a:stCxn id="9" idx="6"/>
                <a:endCxn id="16" idx="2"/>
              </p:cNvCxnSpPr>
              <p:nvPr/>
            </p:nvCxnSpPr>
            <p:spPr>
              <a:xfrm flipV="1">
                <a:off x="7102161" y="3875416"/>
                <a:ext cx="763427" cy="20355"/>
              </a:xfrm>
              <a:prstGeom prst="straightConnector1">
                <a:avLst/>
              </a:prstGeom>
              <a:ln w="190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3" name="直线箭头连接符 22">
                <a:extLst>
                  <a:ext uri="{FF2B5EF4-FFF2-40B4-BE49-F238E27FC236}">
                    <a16:creationId xmlns:a16="http://schemas.microsoft.com/office/drawing/2014/main" id="{3F5E4845-5B48-4AD2-CDDD-E983875F1293}"/>
                  </a:ext>
                </a:extLst>
              </p:cNvPr>
              <p:cNvCxnSpPr>
                <a:cxnSpLocks/>
                <a:stCxn id="11" idx="6"/>
                <a:endCxn id="16" idx="2"/>
              </p:cNvCxnSpPr>
              <p:nvPr/>
            </p:nvCxnSpPr>
            <p:spPr>
              <a:xfrm flipV="1">
                <a:off x="7102161" y="3875417"/>
                <a:ext cx="763427" cy="449359"/>
              </a:xfrm>
              <a:prstGeom prst="straightConnector1">
                <a:avLst/>
              </a:prstGeom>
              <a:ln w="190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4" name="直线箭头连接符 23">
                <a:extLst>
                  <a:ext uri="{FF2B5EF4-FFF2-40B4-BE49-F238E27FC236}">
                    <a16:creationId xmlns:a16="http://schemas.microsoft.com/office/drawing/2014/main" id="{49A58530-0A35-7616-5CA3-680F00A2A39F}"/>
                  </a:ext>
                </a:extLst>
              </p:cNvPr>
              <p:cNvCxnSpPr>
                <a:cxnSpLocks/>
                <a:endCxn id="17" idx="2"/>
              </p:cNvCxnSpPr>
              <p:nvPr/>
            </p:nvCxnSpPr>
            <p:spPr>
              <a:xfrm>
                <a:off x="7114787" y="3895060"/>
                <a:ext cx="750799" cy="409361"/>
              </a:xfrm>
              <a:prstGeom prst="straightConnector1">
                <a:avLst/>
              </a:prstGeom>
              <a:ln w="1905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5" name="直线箭头连接符 24">
                <a:extLst>
                  <a:ext uri="{FF2B5EF4-FFF2-40B4-BE49-F238E27FC236}">
                    <a16:creationId xmlns:a16="http://schemas.microsoft.com/office/drawing/2014/main" id="{D8A2B171-ADDE-D52E-E719-6E940485D6FC}"/>
                  </a:ext>
                </a:extLst>
              </p:cNvPr>
              <p:cNvCxnSpPr>
                <a:cxnSpLocks/>
                <a:endCxn id="17" idx="2"/>
              </p:cNvCxnSpPr>
              <p:nvPr/>
            </p:nvCxnSpPr>
            <p:spPr>
              <a:xfrm flipV="1">
                <a:off x="7114787" y="4304420"/>
                <a:ext cx="750799" cy="19643"/>
              </a:xfrm>
              <a:prstGeom prst="straightConnector1">
                <a:avLst/>
              </a:prstGeom>
              <a:ln w="190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6" name="直线箭头连接符 25">
                <a:extLst>
                  <a:ext uri="{FF2B5EF4-FFF2-40B4-BE49-F238E27FC236}">
                    <a16:creationId xmlns:a16="http://schemas.microsoft.com/office/drawing/2014/main" id="{3A7C8573-79C0-FA74-92DC-6B24804B5F11}"/>
                  </a:ext>
                </a:extLst>
              </p:cNvPr>
              <p:cNvCxnSpPr>
                <a:cxnSpLocks/>
                <a:endCxn id="17" idx="2"/>
              </p:cNvCxnSpPr>
              <p:nvPr/>
            </p:nvCxnSpPr>
            <p:spPr>
              <a:xfrm flipV="1">
                <a:off x="7114787" y="4304421"/>
                <a:ext cx="750799" cy="448647"/>
              </a:xfrm>
              <a:prstGeom prst="straightConnector1">
                <a:avLst/>
              </a:prstGeom>
              <a:ln w="190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7" name="直线箭头连接符 26">
                <a:extLst>
                  <a:ext uri="{FF2B5EF4-FFF2-40B4-BE49-F238E27FC236}">
                    <a16:creationId xmlns:a16="http://schemas.microsoft.com/office/drawing/2014/main" id="{68E604C1-73A5-2F88-FA7D-8B0BDA576BBB}"/>
                  </a:ext>
                </a:extLst>
              </p:cNvPr>
              <p:cNvCxnSpPr>
                <a:cxnSpLocks/>
                <a:endCxn id="18" idx="2"/>
              </p:cNvCxnSpPr>
              <p:nvPr/>
            </p:nvCxnSpPr>
            <p:spPr>
              <a:xfrm>
                <a:off x="7109065" y="4334800"/>
                <a:ext cx="756523" cy="398623"/>
              </a:xfrm>
              <a:prstGeom prst="straightConnector1">
                <a:avLst/>
              </a:prstGeom>
              <a:ln w="1905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8" name="直线箭头连接符 27">
                <a:extLst>
                  <a:ext uri="{FF2B5EF4-FFF2-40B4-BE49-F238E27FC236}">
                    <a16:creationId xmlns:a16="http://schemas.microsoft.com/office/drawing/2014/main" id="{F0935CDB-FA81-F421-ED36-47E1C4E6C61D}"/>
                  </a:ext>
                </a:extLst>
              </p:cNvPr>
              <p:cNvCxnSpPr>
                <a:cxnSpLocks/>
                <a:endCxn id="18" idx="2"/>
              </p:cNvCxnSpPr>
              <p:nvPr/>
            </p:nvCxnSpPr>
            <p:spPr>
              <a:xfrm flipV="1">
                <a:off x="7109065" y="4733421"/>
                <a:ext cx="756523" cy="30383"/>
              </a:xfrm>
              <a:prstGeom prst="straightConnector1">
                <a:avLst/>
              </a:prstGeom>
              <a:ln w="190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9" name="直线箭头连接符 28">
                <a:extLst>
                  <a:ext uri="{FF2B5EF4-FFF2-40B4-BE49-F238E27FC236}">
                    <a16:creationId xmlns:a16="http://schemas.microsoft.com/office/drawing/2014/main" id="{124000C2-74D6-3BB6-CEFC-1DBC3DD4AF6C}"/>
                  </a:ext>
                </a:extLst>
              </p:cNvPr>
              <p:cNvCxnSpPr>
                <a:cxnSpLocks/>
                <a:endCxn id="18" idx="2"/>
              </p:cNvCxnSpPr>
              <p:nvPr/>
            </p:nvCxnSpPr>
            <p:spPr>
              <a:xfrm flipV="1">
                <a:off x="7109065" y="4733420"/>
                <a:ext cx="756523" cy="459387"/>
              </a:xfrm>
              <a:prstGeom prst="straightConnector1">
                <a:avLst/>
              </a:prstGeom>
              <a:ln w="190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0" name="直线箭头连接符 29">
                <a:extLst>
                  <a:ext uri="{FF2B5EF4-FFF2-40B4-BE49-F238E27FC236}">
                    <a16:creationId xmlns:a16="http://schemas.microsoft.com/office/drawing/2014/main" id="{98299572-BA8A-2A10-EB19-872038217241}"/>
                  </a:ext>
                </a:extLst>
              </p:cNvPr>
              <p:cNvCxnSpPr>
                <a:cxnSpLocks/>
                <a:endCxn id="20" idx="2"/>
              </p:cNvCxnSpPr>
              <p:nvPr/>
            </p:nvCxnSpPr>
            <p:spPr>
              <a:xfrm>
                <a:off x="10520775" y="3831897"/>
                <a:ext cx="623219" cy="449359"/>
              </a:xfrm>
              <a:prstGeom prst="straightConnector1">
                <a:avLst/>
              </a:prstGeom>
              <a:ln w="19050">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1" name="直线箭头连接符 30">
                <a:extLst>
                  <a:ext uri="{FF2B5EF4-FFF2-40B4-BE49-F238E27FC236}">
                    <a16:creationId xmlns:a16="http://schemas.microsoft.com/office/drawing/2014/main" id="{1B27635E-847A-9F6C-B0DD-4901441DD1A1}"/>
                  </a:ext>
                </a:extLst>
              </p:cNvPr>
              <p:cNvCxnSpPr>
                <a:cxnSpLocks/>
                <a:endCxn id="20" idx="2"/>
              </p:cNvCxnSpPr>
              <p:nvPr/>
            </p:nvCxnSpPr>
            <p:spPr>
              <a:xfrm flipV="1">
                <a:off x="10520775" y="4281256"/>
                <a:ext cx="623219" cy="408649"/>
              </a:xfrm>
              <a:prstGeom prst="straightConnector1">
                <a:avLst/>
              </a:prstGeom>
              <a:ln w="19050">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2" name="文本框 31">
                <a:extLst>
                  <a:ext uri="{FF2B5EF4-FFF2-40B4-BE49-F238E27FC236}">
                    <a16:creationId xmlns:a16="http://schemas.microsoft.com/office/drawing/2014/main" id="{7F36702E-DB58-AA1F-B97A-4B5A0D93EB28}"/>
                  </a:ext>
                </a:extLst>
              </p:cNvPr>
              <p:cNvSpPr txBox="1"/>
              <p:nvPr/>
            </p:nvSpPr>
            <p:spPr>
              <a:xfrm>
                <a:off x="6354561" y="5489313"/>
                <a:ext cx="1149005" cy="307777"/>
              </a:xfrm>
              <a:prstGeom prst="rect">
                <a:avLst/>
              </a:prstGeom>
              <a:noFill/>
            </p:spPr>
            <p:txBody>
              <a:bodyPr wrap="square" rtlCol="0">
                <a:spAutoFit/>
              </a:bodyPr>
              <a:lstStyle/>
              <a:p>
                <a:r>
                  <a:rPr kumimoji="1" lang="en-US" altLang="zh-CN" sz="1400">
                    <a:solidFill>
                      <a:srgbClr val="FF0000"/>
                    </a:solidFill>
                    <a:latin typeface="+mn-ea"/>
                  </a:rPr>
                  <a:t>Input layer </a:t>
                </a:r>
                <a:endParaRPr kumimoji="1" lang="zh-CN" altLang="en-US" sz="1400">
                  <a:solidFill>
                    <a:srgbClr val="FF0000"/>
                  </a:solidFill>
                  <a:latin typeface="+mn-ea"/>
                </a:endParaRPr>
              </a:p>
            </p:txBody>
          </p:sp>
          <p:sp>
            <p:nvSpPr>
              <p:cNvPr id="34" name="文本框 33">
                <a:extLst>
                  <a:ext uri="{FF2B5EF4-FFF2-40B4-BE49-F238E27FC236}">
                    <a16:creationId xmlns:a16="http://schemas.microsoft.com/office/drawing/2014/main" id="{7F777B42-E48B-0FEA-E4EF-3980B8D5B2DA}"/>
                  </a:ext>
                </a:extLst>
              </p:cNvPr>
              <p:cNvSpPr txBox="1"/>
              <p:nvPr/>
            </p:nvSpPr>
            <p:spPr>
              <a:xfrm>
                <a:off x="8397162" y="5102578"/>
                <a:ext cx="1439549" cy="307777"/>
              </a:xfrm>
              <a:prstGeom prst="rect">
                <a:avLst/>
              </a:prstGeom>
              <a:noFill/>
            </p:spPr>
            <p:txBody>
              <a:bodyPr wrap="square" rtlCol="0">
                <a:spAutoFit/>
              </a:bodyPr>
              <a:lstStyle/>
              <a:p>
                <a:r>
                  <a:rPr kumimoji="1" lang="en-US" altLang="zh-CN" sz="1400">
                    <a:solidFill>
                      <a:schemeClr val="accent5">
                        <a:lumMod val="75000"/>
                      </a:schemeClr>
                    </a:solidFill>
                    <a:latin typeface="+mn-ea"/>
                  </a:rPr>
                  <a:t>feature</a:t>
                </a:r>
                <a:r>
                  <a:rPr kumimoji="1" lang="zh-CN" altLang="en-US" sz="1400">
                    <a:solidFill>
                      <a:schemeClr val="accent5">
                        <a:lumMod val="75000"/>
                      </a:schemeClr>
                    </a:solidFill>
                    <a:latin typeface="+mn-ea"/>
                  </a:rPr>
                  <a:t> </a:t>
                </a:r>
                <a:r>
                  <a:rPr kumimoji="1" lang="en-US" altLang="zh-CN" sz="1400">
                    <a:solidFill>
                      <a:schemeClr val="accent5">
                        <a:lumMod val="75000"/>
                      </a:schemeClr>
                    </a:solidFill>
                    <a:latin typeface="+mn-ea"/>
                  </a:rPr>
                  <a:t>maps </a:t>
                </a:r>
                <a:endParaRPr kumimoji="1" lang="zh-CN" altLang="en-US" sz="1400">
                  <a:solidFill>
                    <a:schemeClr val="accent5">
                      <a:lumMod val="75000"/>
                    </a:schemeClr>
                  </a:solidFill>
                  <a:latin typeface="+mn-ea"/>
                </a:endParaRPr>
              </a:p>
            </p:txBody>
          </p:sp>
          <p:cxnSp>
            <p:nvCxnSpPr>
              <p:cNvPr id="35" name="直线箭头连接符 34">
                <a:extLst>
                  <a:ext uri="{FF2B5EF4-FFF2-40B4-BE49-F238E27FC236}">
                    <a16:creationId xmlns:a16="http://schemas.microsoft.com/office/drawing/2014/main" id="{92C8F7AA-E286-EADF-6436-9BB44F45DBA4}"/>
                  </a:ext>
                </a:extLst>
              </p:cNvPr>
              <p:cNvCxnSpPr>
                <a:cxnSpLocks/>
                <a:endCxn id="20" idx="2"/>
              </p:cNvCxnSpPr>
              <p:nvPr/>
            </p:nvCxnSpPr>
            <p:spPr>
              <a:xfrm>
                <a:off x="10520775" y="4260900"/>
                <a:ext cx="623219" cy="20355"/>
              </a:xfrm>
              <a:prstGeom prst="straightConnector1">
                <a:avLst/>
              </a:prstGeom>
              <a:ln w="19050">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8" name="椭圆 37">
                <a:extLst>
                  <a:ext uri="{FF2B5EF4-FFF2-40B4-BE49-F238E27FC236}">
                    <a16:creationId xmlns:a16="http://schemas.microsoft.com/office/drawing/2014/main" id="{F514EAA2-38E1-CEC2-8414-B2A729C34018}"/>
                  </a:ext>
                </a:extLst>
              </p:cNvPr>
              <p:cNvSpPr/>
              <p:nvPr/>
            </p:nvSpPr>
            <p:spPr>
              <a:xfrm>
                <a:off x="10147866" y="3647724"/>
                <a:ext cx="360000" cy="360000"/>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9" name="椭圆 38">
                <a:extLst>
                  <a:ext uri="{FF2B5EF4-FFF2-40B4-BE49-F238E27FC236}">
                    <a16:creationId xmlns:a16="http://schemas.microsoft.com/office/drawing/2014/main" id="{69BBC3AB-B015-AA5C-BDA9-500A22903483}"/>
                  </a:ext>
                </a:extLst>
              </p:cNvPr>
              <p:cNvSpPr/>
              <p:nvPr/>
            </p:nvSpPr>
            <p:spPr>
              <a:xfrm>
                <a:off x="10147866" y="4076728"/>
                <a:ext cx="360000" cy="360000"/>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0" name="椭圆 39">
                <a:extLst>
                  <a:ext uri="{FF2B5EF4-FFF2-40B4-BE49-F238E27FC236}">
                    <a16:creationId xmlns:a16="http://schemas.microsoft.com/office/drawing/2014/main" id="{892B7C6C-01A6-B86A-9045-A3B7C34975F9}"/>
                  </a:ext>
                </a:extLst>
              </p:cNvPr>
              <p:cNvSpPr/>
              <p:nvPr/>
            </p:nvSpPr>
            <p:spPr>
              <a:xfrm>
                <a:off x="10147866" y="4505732"/>
                <a:ext cx="360000" cy="360000"/>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4" name="文本框 53">
                <a:extLst>
                  <a:ext uri="{FF2B5EF4-FFF2-40B4-BE49-F238E27FC236}">
                    <a16:creationId xmlns:a16="http://schemas.microsoft.com/office/drawing/2014/main" id="{C2E5F778-D4B4-DA0A-7D32-46411516337D}"/>
                  </a:ext>
                </a:extLst>
              </p:cNvPr>
              <p:cNvSpPr txBox="1"/>
              <p:nvPr/>
            </p:nvSpPr>
            <p:spPr>
              <a:xfrm>
                <a:off x="6496580" y="2802916"/>
                <a:ext cx="1014347" cy="369332"/>
              </a:xfrm>
              <a:prstGeom prst="rect">
                <a:avLst/>
              </a:prstGeom>
              <a:noFill/>
            </p:spPr>
            <p:txBody>
              <a:bodyPr wrap="square">
                <a:spAutoFit/>
              </a:bodyPr>
              <a:lstStyle/>
              <a:p>
                <a:r>
                  <a:rPr lang="en-US" altLang="zh-CN" dirty="0">
                    <a:solidFill>
                      <a:srgbClr val="111111"/>
                    </a:solidFill>
                    <a:latin typeface="Georgia" panose="02040502050405020303" pitchFamily="18" charset="0"/>
                  </a:rPr>
                  <a:t>16</a:t>
                </a:r>
                <a:r>
                  <a:rPr lang="zh-CN" altLang="en-US" dirty="0">
                    <a:solidFill>
                      <a:srgbClr val="111111"/>
                    </a:solidFill>
                    <a:latin typeface="Georgia" panose="02040502050405020303" pitchFamily="18" charset="0"/>
                  </a:rPr>
                  <a:t>万维</a:t>
                </a:r>
                <a:r>
                  <a:rPr lang="en-US" altLang="zh-CN" dirty="0">
                    <a:solidFill>
                      <a:srgbClr val="111111"/>
                    </a:solidFill>
                    <a:latin typeface="Georgia" panose="02040502050405020303" pitchFamily="18" charset="0"/>
                  </a:rPr>
                  <a:t> </a:t>
                </a:r>
                <a:endParaRPr lang="zh-CN" altLang="en-US" dirty="0"/>
              </a:p>
            </p:txBody>
          </p:sp>
          <p:sp>
            <p:nvSpPr>
              <p:cNvPr id="58" name="文本框 57">
                <a:extLst>
                  <a:ext uri="{FF2B5EF4-FFF2-40B4-BE49-F238E27FC236}">
                    <a16:creationId xmlns:a16="http://schemas.microsoft.com/office/drawing/2014/main" id="{7A189512-C953-2EEC-3437-4AC3D3701791}"/>
                  </a:ext>
                </a:extLst>
              </p:cNvPr>
              <p:cNvSpPr txBox="1"/>
              <p:nvPr/>
            </p:nvSpPr>
            <p:spPr>
              <a:xfrm>
                <a:off x="7701664" y="5710600"/>
                <a:ext cx="1854977" cy="369332"/>
              </a:xfrm>
              <a:prstGeom prst="rect">
                <a:avLst/>
              </a:prstGeom>
              <a:noFill/>
            </p:spPr>
            <p:txBody>
              <a:bodyPr wrap="square" rtlCol="0">
                <a:spAutoFit/>
              </a:bodyPr>
              <a:lstStyle/>
              <a:p>
                <a:r>
                  <a:rPr kumimoji="1" lang="zh-CN" altLang="en-US"/>
                  <a:t>卷积神经网络</a:t>
                </a:r>
              </a:p>
            </p:txBody>
          </p:sp>
          <p:sp>
            <p:nvSpPr>
              <p:cNvPr id="59" name="右箭头 58">
                <a:extLst>
                  <a:ext uri="{FF2B5EF4-FFF2-40B4-BE49-F238E27FC236}">
                    <a16:creationId xmlns:a16="http://schemas.microsoft.com/office/drawing/2014/main" id="{5D9E2B38-0B86-B9CE-8ED1-4BDD9AE17113}"/>
                  </a:ext>
                </a:extLst>
              </p:cNvPr>
              <p:cNvSpPr/>
              <p:nvPr/>
            </p:nvSpPr>
            <p:spPr>
              <a:xfrm>
                <a:off x="8336214" y="4200068"/>
                <a:ext cx="486889" cy="223516"/>
              </a:xfrm>
              <a:prstGeom prst="rightArrow">
                <a:avLst/>
              </a:prstGeom>
              <a:solidFill>
                <a:srgbClr val="C9DAF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0" name="右箭头 59">
                <a:extLst>
                  <a:ext uri="{FF2B5EF4-FFF2-40B4-BE49-F238E27FC236}">
                    <a16:creationId xmlns:a16="http://schemas.microsoft.com/office/drawing/2014/main" id="{0B82FF3D-14D6-7DFF-9886-C643DCE09C40}"/>
                  </a:ext>
                </a:extLst>
              </p:cNvPr>
              <p:cNvSpPr/>
              <p:nvPr/>
            </p:nvSpPr>
            <p:spPr>
              <a:xfrm>
                <a:off x="9593267" y="4192658"/>
                <a:ext cx="486889" cy="223516"/>
              </a:xfrm>
              <a:prstGeom prst="rightArrow">
                <a:avLst/>
              </a:prstGeom>
              <a:solidFill>
                <a:srgbClr val="C9DAF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1" name="文本框 60">
                <a:extLst>
                  <a:ext uri="{FF2B5EF4-FFF2-40B4-BE49-F238E27FC236}">
                    <a16:creationId xmlns:a16="http://schemas.microsoft.com/office/drawing/2014/main" id="{F7BAEC64-1C14-BF11-F107-0899428C82E1}"/>
                  </a:ext>
                </a:extLst>
              </p:cNvPr>
              <p:cNvSpPr txBox="1"/>
              <p:nvPr/>
            </p:nvSpPr>
            <p:spPr>
              <a:xfrm>
                <a:off x="8953822" y="3958081"/>
                <a:ext cx="770164" cy="523220"/>
              </a:xfrm>
              <a:prstGeom prst="rect">
                <a:avLst/>
              </a:prstGeom>
              <a:noFill/>
            </p:spPr>
            <p:txBody>
              <a:bodyPr wrap="square" rtlCol="0">
                <a:spAutoFit/>
              </a:bodyPr>
              <a:lstStyle/>
              <a:p>
                <a:r>
                  <a:rPr kumimoji="1" lang="en-US" altLang="zh-CN" sz="2800" b="1"/>
                  <a:t>…</a:t>
                </a:r>
                <a:endParaRPr kumimoji="1" lang="zh-CN" altLang="en-US" sz="2800" b="1"/>
              </a:p>
            </p:txBody>
          </p:sp>
        </p:grpSp>
      </p:grpSp>
    </p:spTree>
    <p:extLst>
      <p:ext uri="{BB962C8B-B14F-4D97-AF65-F5344CB8AC3E}">
        <p14:creationId xmlns:p14="http://schemas.microsoft.com/office/powerpoint/2010/main" val="694032982"/>
      </p:ext>
    </p:extLst>
  </p:cSld>
  <p:clrMapOvr>
    <a:masterClrMapping/>
  </p:clrMapOvr>
</p:sld>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Times New Roman"/>
        <a:ea typeface="微软雅黑"/>
        <a:cs typeface=""/>
      </a:majorFont>
      <a:minorFont>
        <a:latin typeface="Times New Roman"/>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5927</TotalTime>
  <Words>4060</Words>
  <Application>Microsoft Macintosh PowerPoint</Application>
  <PresentationFormat>Widescreen</PresentationFormat>
  <Paragraphs>719</Paragraphs>
  <Slides>70</Slides>
  <Notes>8</Notes>
  <HiddenSlides>0</HiddenSlides>
  <MMClips>0</MMClips>
  <ScaleCrop>false</ScaleCrop>
  <HeadingPairs>
    <vt:vector size="6" baseType="variant">
      <vt:variant>
        <vt:lpstr>Fonts Used</vt:lpstr>
      </vt:variant>
      <vt:variant>
        <vt:i4>18</vt:i4>
      </vt:variant>
      <vt:variant>
        <vt:lpstr>Theme</vt:lpstr>
      </vt:variant>
      <vt:variant>
        <vt:i4>4</vt:i4>
      </vt:variant>
      <vt:variant>
        <vt:lpstr>Slide Titles</vt:lpstr>
      </vt:variant>
      <vt:variant>
        <vt:i4>70</vt:i4>
      </vt:variant>
    </vt:vector>
  </HeadingPairs>
  <TitlesOfParts>
    <vt:vector size="92" baseType="lpstr">
      <vt:lpstr>-apple-system</vt:lpstr>
      <vt:lpstr>等线</vt:lpstr>
      <vt:lpstr>等线 Light</vt:lpstr>
      <vt:lpstr>FZHTK--GBK1-0</vt:lpstr>
      <vt:lpstr>FZKTK--GBK1-0</vt:lpstr>
      <vt:lpstr>FZSSK--GBK1-0</vt:lpstr>
      <vt:lpstr>楷体</vt:lpstr>
      <vt:lpstr>LMRoman10-Regular</vt:lpstr>
      <vt:lpstr>Microsoft YaHei</vt:lpstr>
      <vt:lpstr>Microsoft YaHei</vt:lpstr>
      <vt:lpstr>幼圆</vt:lpstr>
      <vt:lpstr>Arial</vt:lpstr>
      <vt:lpstr>Calibri</vt:lpstr>
      <vt:lpstr>Cambria Math</vt:lpstr>
      <vt:lpstr>Georgia</vt:lpstr>
      <vt:lpstr>STIX Two Math</vt:lpstr>
      <vt:lpstr>Times New Roman</vt:lpstr>
      <vt:lpstr>Wingdings</vt:lpstr>
      <vt:lpstr>1_Office 主题​​</vt:lpstr>
      <vt:lpstr>自定义设计方案</vt:lpstr>
      <vt:lpstr>1_自定义设计方案</vt:lpstr>
      <vt:lpstr>2_自定义设计方案</vt:lpstr>
      <vt:lpstr>PowerPoint Presentation</vt:lpstr>
      <vt:lpstr>PowerPoint Presentation</vt:lpstr>
      <vt:lpstr>PowerPoint Presentation</vt:lpstr>
      <vt:lpstr>神经网络动机</vt:lpstr>
      <vt:lpstr>神经网络动机</vt:lpstr>
      <vt:lpstr>图像分类任务示例：手写数字识别</vt:lpstr>
      <vt:lpstr>神经网络动机</vt:lpstr>
      <vt:lpstr>神经网络动机</vt:lpstr>
      <vt:lpstr>神经网络动机</vt:lpstr>
      <vt:lpstr>PowerPoint Presentation</vt:lpstr>
      <vt:lpstr>深度学习的数学描述</vt:lpstr>
      <vt:lpstr>神经元模型—如何表示 f_(ϕ_l ) (x)</vt:lpstr>
      <vt:lpstr>神经元模型—如何表示 f_(ϕ_l ) (x)</vt:lpstr>
      <vt:lpstr>神经元模型—激活函数</vt:lpstr>
      <vt:lpstr>神经元模型—常用激活函数</vt:lpstr>
      <vt:lpstr>神经元模型—常用激活函数</vt:lpstr>
      <vt:lpstr>神经元模型—常用激活函数</vt:lpstr>
      <vt:lpstr>PowerPoint Presentation</vt:lpstr>
      <vt:lpstr>感知机</vt:lpstr>
      <vt:lpstr>感知机学习</vt:lpstr>
      <vt:lpstr>神经网络</vt:lpstr>
      <vt:lpstr>生物神经网络结构</vt:lpstr>
      <vt:lpstr>网络结构</vt:lpstr>
      <vt:lpstr>多层感知机Multilayer Perceptron (MLP)</vt:lpstr>
      <vt:lpstr>多层感知机</vt:lpstr>
      <vt:lpstr>PowerPoint Presentation</vt:lpstr>
      <vt:lpstr>万能近似定理 Universal Approximation Theorem </vt:lpstr>
      <vt:lpstr>万能近似定理 Universal Approximation Theorem </vt:lpstr>
      <vt:lpstr>万能近似定理 Universal Approximation Theorem </vt:lpstr>
      <vt:lpstr>神经网络动机</vt:lpstr>
      <vt:lpstr>PowerPoint Presentation</vt:lpstr>
      <vt:lpstr>全连接网络的问题—参数量可能巨大</vt:lpstr>
      <vt:lpstr>PowerPoint Presentation</vt:lpstr>
      <vt:lpstr>PowerPoint Presentation</vt:lpstr>
      <vt:lpstr>共享参数的前馈网络——卷积</vt:lpstr>
      <vt:lpstr>PowerPoint Presentation</vt:lpstr>
      <vt:lpstr>PowerPoint Presentation</vt:lpstr>
      <vt:lpstr>PowerPoint Presentation</vt:lpstr>
      <vt:lpstr>卷积</vt:lpstr>
      <vt:lpstr>卷积</vt:lpstr>
      <vt:lpstr>卷积</vt:lpstr>
      <vt:lpstr>卷积</vt:lpstr>
      <vt:lpstr>卷积</vt:lpstr>
      <vt:lpstr>卷积的直观理解</vt:lpstr>
      <vt:lpstr>卷积的直观理解</vt:lpstr>
      <vt:lpstr>卷积</vt:lpstr>
      <vt:lpstr>卷积</vt:lpstr>
      <vt:lpstr>卷积</vt:lpstr>
      <vt:lpstr>PowerPoint Presentation</vt:lpstr>
      <vt:lpstr>PowerPoint Presentation</vt:lpstr>
      <vt:lpstr>多层卷积</vt:lpstr>
      <vt:lpstr>多层卷积</vt:lpstr>
      <vt:lpstr>填充（PADDING）</vt:lpstr>
      <vt:lpstr>填充（PADDING）</vt:lpstr>
      <vt:lpstr>卷积模式</vt:lpstr>
      <vt:lpstr>卷积层的信息概括</vt:lpstr>
      <vt:lpstr>Pytorch中的卷积层</vt:lpstr>
      <vt:lpstr>卷积</vt:lpstr>
      <vt:lpstr>卷积的动机—稀疏链接</vt:lpstr>
      <vt:lpstr>卷积的动机—稀疏链接</vt:lpstr>
      <vt:lpstr>卷积的动机—平移不变性</vt:lpstr>
      <vt:lpstr>池化</vt:lpstr>
      <vt:lpstr>最大池化</vt:lpstr>
      <vt:lpstr>池化对局部平移的稳定性</vt:lpstr>
      <vt:lpstr>池化层的信息概括</vt:lpstr>
      <vt:lpstr>Pytorch中的池化层</vt:lpstr>
      <vt:lpstr>典型的卷积网络—LeNet-5</vt:lpstr>
      <vt:lpstr>图像分类任务示例：手写数字识别</vt:lpstr>
      <vt:lpstr>PowerPoint Presentation</vt:lpstr>
      <vt:lpstr>作业习题</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经典神经网络</dc:title>
  <dc:creator>Dove Lian</dc:creator>
  <cp:lastModifiedBy>Qiyu Kang</cp:lastModifiedBy>
  <cp:revision>48</cp:revision>
  <dcterms:created xsi:type="dcterms:W3CDTF">2024-12-27T04:00:46Z</dcterms:created>
  <dcterms:modified xsi:type="dcterms:W3CDTF">2026-09-28T01:53:47Z</dcterms:modified>
</cp:coreProperties>
</file>