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3" r:id="rId3"/>
    <p:sldMasterId id="2147483677" r:id="rId4"/>
  </p:sldMasterIdLst>
  <p:notesMasterIdLst>
    <p:notesMasterId r:id="rId6"/>
  </p:notesMasterIdLst>
  <p:sldIdLst>
    <p:sldId id="4753" r:id="rId5"/>
    <p:sldId id="383" r:id="rId7"/>
    <p:sldId id="4864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5" r:id="rId22"/>
    <p:sldId id="276" r:id="rId23"/>
    <p:sldId id="277" r:id="rId24"/>
    <p:sldId id="278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4" r:id="rId48"/>
    <p:sldId id="305" r:id="rId49"/>
    <p:sldId id="306" r:id="rId50"/>
    <p:sldId id="307" r:id="rId51"/>
    <p:sldId id="308" r:id="rId52"/>
    <p:sldId id="309" r:id="rId53"/>
    <p:sldId id="310" r:id="rId54"/>
    <p:sldId id="311" r:id="rId55"/>
    <p:sldId id="313" r:id="rId56"/>
    <p:sldId id="314" r:id="rId57"/>
    <p:sldId id="315" r:id="rId58"/>
    <p:sldId id="316" r:id="rId59"/>
    <p:sldId id="317" r:id="rId60"/>
    <p:sldId id="318" r:id="rId61"/>
    <p:sldId id="319" r:id="rId62"/>
    <p:sldId id="320" r:id="rId63"/>
    <p:sldId id="321" r:id="rId64"/>
    <p:sldId id="322" r:id="rId65"/>
    <p:sldId id="323" r:id="rId66"/>
    <p:sldId id="326" r:id="rId67"/>
    <p:sldId id="327" r:id="rId68"/>
    <p:sldId id="4823" r:id="rId69"/>
    <p:sldId id="4833" r:id="rId70"/>
    <p:sldId id="4827" r:id="rId71"/>
    <p:sldId id="4828" r:id="rId72"/>
    <p:sldId id="4826" r:id="rId73"/>
    <p:sldId id="4829" r:id="rId74"/>
    <p:sldId id="4830" r:id="rId75"/>
    <p:sldId id="4831" r:id="rId76"/>
    <p:sldId id="4832" r:id="rId77"/>
    <p:sldId id="337" r:id="rId78"/>
    <p:sldId id="338" r:id="rId79"/>
    <p:sldId id="339" r:id="rId80"/>
    <p:sldId id="340" r:id="rId81"/>
    <p:sldId id="4862" r:id="rId82"/>
    <p:sldId id="341" r:id="rId83"/>
    <p:sldId id="342" r:id="rId84"/>
    <p:sldId id="343" r:id="rId85"/>
    <p:sldId id="344" r:id="rId86"/>
    <p:sldId id="345" r:id="rId87"/>
    <p:sldId id="346" r:id="rId88"/>
    <p:sldId id="348" r:id="rId89"/>
    <p:sldId id="4870" r:id="rId90"/>
    <p:sldId id="4871" r:id="rId91"/>
    <p:sldId id="4872" r:id="rId92"/>
    <p:sldId id="4873" r:id="rId93"/>
    <p:sldId id="353" r:id="rId94"/>
    <p:sldId id="354" r:id="rId95"/>
    <p:sldId id="355" r:id="rId96"/>
    <p:sldId id="356" r:id="rId97"/>
    <p:sldId id="357" r:id="rId98"/>
    <p:sldId id="358" r:id="rId99"/>
    <p:sldId id="359" r:id="rId100"/>
    <p:sldId id="360" r:id="rId101"/>
    <p:sldId id="361" r:id="rId102"/>
    <p:sldId id="362" r:id="rId103"/>
    <p:sldId id="363" r:id="rId104"/>
    <p:sldId id="364" r:id="rId105"/>
    <p:sldId id="365" r:id="rId106"/>
    <p:sldId id="366" r:id="rId107"/>
    <p:sldId id="367" r:id="rId108"/>
    <p:sldId id="368" r:id="rId109"/>
    <p:sldId id="369" r:id="rId110"/>
    <p:sldId id="370" r:id="rId111"/>
    <p:sldId id="371" r:id="rId112"/>
    <p:sldId id="372" r:id="rId113"/>
    <p:sldId id="373" r:id="rId114"/>
    <p:sldId id="374" r:id="rId115"/>
    <p:sldId id="375" r:id="rId116"/>
    <p:sldId id="376" r:id="rId117"/>
    <p:sldId id="377" r:id="rId118"/>
    <p:sldId id="378" r:id="rId119"/>
    <p:sldId id="379" r:id="rId120"/>
    <p:sldId id="380" r:id="rId121"/>
    <p:sldId id="381" r:id="rId122"/>
    <p:sldId id="382" r:id="rId123"/>
    <p:sldId id="4834" r:id="rId124"/>
    <p:sldId id="384" r:id="rId125"/>
    <p:sldId id="385" r:id="rId126"/>
    <p:sldId id="4865" r:id="rId127"/>
    <p:sldId id="387" r:id="rId128"/>
    <p:sldId id="388" r:id="rId129"/>
    <p:sldId id="389" r:id="rId130"/>
    <p:sldId id="390" r:id="rId131"/>
    <p:sldId id="391" r:id="rId132"/>
    <p:sldId id="392" r:id="rId133"/>
    <p:sldId id="393" r:id="rId134"/>
    <p:sldId id="394" r:id="rId135"/>
    <p:sldId id="395" r:id="rId136"/>
    <p:sldId id="396" r:id="rId137"/>
    <p:sldId id="397" r:id="rId138"/>
    <p:sldId id="398" r:id="rId139"/>
    <p:sldId id="400" r:id="rId140"/>
    <p:sldId id="401" r:id="rId141"/>
    <p:sldId id="4838" r:id="rId142"/>
    <p:sldId id="4839" r:id="rId143"/>
    <p:sldId id="4840" r:id="rId144"/>
    <p:sldId id="4841" r:id="rId145"/>
    <p:sldId id="4842" r:id="rId146"/>
    <p:sldId id="4866" r:id="rId147"/>
    <p:sldId id="4845" r:id="rId148"/>
    <p:sldId id="4846" r:id="rId149"/>
    <p:sldId id="4847" r:id="rId150"/>
    <p:sldId id="4848" r:id="rId151"/>
    <p:sldId id="4849" r:id="rId152"/>
    <p:sldId id="409" r:id="rId153"/>
    <p:sldId id="410" r:id="rId154"/>
    <p:sldId id="411" r:id="rId155"/>
    <p:sldId id="412" r:id="rId156"/>
    <p:sldId id="413" r:id="rId157"/>
    <p:sldId id="414" r:id="rId158"/>
    <p:sldId id="415" r:id="rId159"/>
    <p:sldId id="416" r:id="rId160"/>
    <p:sldId id="417" r:id="rId161"/>
    <p:sldId id="418" r:id="rId162"/>
    <p:sldId id="419" r:id="rId163"/>
    <p:sldId id="420" r:id="rId164"/>
    <p:sldId id="421" r:id="rId165"/>
    <p:sldId id="422" r:id="rId166"/>
    <p:sldId id="423" r:id="rId167"/>
    <p:sldId id="424" r:id="rId168"/>
    <p:sldId id="425" r:id="rId169"/>
    <p:sldId id="426" r:id="rId170"/>
    <p:sldId id="437" r:id="rId171"/>
    <p:sldId id="438" r:id="rId172"/>
    <p:sldId id="439" r:id="rId173"/>
    <p:sldId id="440" r:id="rId174"/>
    <p:sldId id="441" r:id="rId175"/>
    <p:sldId id="442" r:id="rId176"/>
    <p:sldId id="443" r:id="rId177"/>
    <p:sldId id="444" r:id="rId178"/>
    <p:sldId id="445" r:id="rId179"/>
    <p:sldId id="446" r:id="rId180"/>
    <p:sldId id="447" r:id="rId181"/>
    <p:sldId id="448" r:id="rId182"/>
    <p:sldId id="449" r:id="rId183"/>
    <p:sldId id="450" r:id="rId184"/>
    <p:sldId id="452" r:id="rId185"/>
    <p:sldId id="453" r:id="rId186"/>
    <p:sldId id="454" r:id="rId187"/>
    <p:sldId id="455" r:id="rId188"/>
    <p:sldId id="456" r:id="rId189"/>
    <p:sldId id="457" r:id="rId190"/>
    <p:sldId id="458" r:id="rId191"/>
    <p:sldId id="459" r:id="rId192"/>
    <p:sldId id="461" r:id="rId193"/>
    <p:sldId id="462" r:id="rId194"/>
    <p:sldId id="463" r:id="rId195"/>
    <p:sldId id="464" r:id="rId196"/>
    <p:sldId id="465" r:id="rId197"/>
    <p:sldId id="466" r:id="rId198"/>
    <p:sldId id="467" r:id="rId199"/>
    <p:sldId id="468" r:id="rId200"/>
    <p:sldId id="469" r:id="rId201"/>
    <p:sldId id="470" r:id="rId202"/>
    <p:sldId id="471" r:id="rId203"/>
    <p:sldId id="472" r:id="rId204"/>
    <p:sldId id="474" r:id="rId205"/>
    <p:sldId id="475" r:id="rId206"/>
    <p:sldId id="476" r:id="rId207"/>
    <p:sldId id="477" r:id="rId208"/>
    <p:sldId id="478" r:id="rId209"/>
    <p:sldId id="479" r:id="rId210"/>
    <p:sldId id="480" r:id="rId211"/>
    <p:sldId id="481" r:id="rId212"/>
    <p:sldId id="482" r:id="rId213"/>
    <p:sldId id="483" r:id="rId214"/>
    <p:sldId id="484" r:id="rId215"/>
    <p:sldId id="485" r:id="rId216"/>
    <p:sldId id="486" r:id="rId217"/>
    <p:sldId id="487" r:id="rId218"/>
    <p:sldId id="488" r:id="rId219"/>
    <p:sldId id="489" r:id="rId220"/>
    <p:sldId id="490" r:id="rId221"/>
    <p:sldId id="491" r:id="rId222"/>
    <p:sldId id="493" r:id="rId223"/>
    <p:sldId id="494" r:id="rId224"/>
    <p:sldId id="495" r:id="rId225"/>
    <p:sldId id="496" r:id="rId226"/>
    <p:sldId id="497" r:id="rId227"/>
    <p:sldId id="498" r:id="rId228"/>
    <p:sldId id="4867" r:id="rId229"/>
    <p:sldId id="500" r:id="rId230"/>
    <p:sldId id="501" r:id="rId231"/>
    <p:sldId id="502" r:id="rId232"/>
    <p:sldId id="503" r:id="rId233"/>
    <p:sldId id="504" r:id="rId234"/>
    <p:sldId id="505" r:id="rId235"/>
    <p:sldId id="4874" r:id="rId236"/>
    <p:sldId id="506" r:id="rId237"/>
    <p:sldId id="510" r:id="rId238"/>
    <p:sldId id="4876" r:id="rId239"/>
    <p:sldId id="4875" r:id="rId240"/>
    <p:sldId id="4868" r:id="rId241"/>
    <p:sldId id="547" r:id="rId242"/>
    <p:sldId id="4885" r:id="rId243"/>
    <p:sldId id="4884" r:id="rId244"/>
    <p:sldId id="4883" r:id="rId245"/>
    <p:sldId id="4882" r:id="rId246"/>
    <p:sldId id="4881" r:id="rId247"/>
    <p:sldId id="4880" r:id="rId248"/>
    <p:sldId id="4877" r:id="rId249"/>
    <p:sldId id="4878" r:id="rId250"/>
    <p:sldId id="4890" r:id="rId251"/>
    <p:sldId id="4889" r:id="rId252"/>
    <p:sldId id="4888" r:id="rId253"/>
    <p:sldId id="4887" r:id="rId254"/>
    <p:sldId id="4886" r:id="rId255"/>
    <p:sldId id="4879" r:id="rId256"/>
    <p:sldId id="4891" r:id="rId257"/>
    <p:sldId id="4853" r:id="rId258"/>
  </p:sldIdLst>
  <p:sldSz cx="12192000" cy="6858000"/>
  <p:notesSz cx="6858000" cy="9144000"/>
  <p:custDataLst>
    <p:tags r:id="rId262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890" userDrawn="1">
          <p15:clr>
            <a:srgbClr val="A4A3A4"/>
          </p15:clr>
        </p15:guide>
        <p15:guide id="2" pos="30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472C4"/>
    <a:srgbClr val="203864"/>
    <a:srgbClr val="A1B8E1"/>
    <a:srgbClr val="E6F4F7"/>
    <a:srgbClr val="D0D9DE"/>
    <a:srgbClr val="A5A58D"/>
    <a:srgbClr val="B8B7A3"/>
    <a:srgbClr val="CB997E"/>
    <a:srgbClr val="DDBEA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无样式，无网格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429" autoAdjust="0"/>
    <p:restoredTop sz="85637" autoAdjust="0"/>
  </p:normalViewPr>
  <p:slideViewPr>
    <p:cSldViewPr snapToGrid="0" showGuides="1">
      <p:cViewPr varScale="1">
        <p:scale>
          <a:sx n="138" d="100"/>
          <a:sy n="138" d="100"/>
        </p:scale>
        <p:origin x="200" y="176"/>
      </p:cViewPr>
      <p:guideLst>
        <p:guide orient="horz" pos="890"/>
        <p:guide pos="30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4.xml"/><Relationship Id="rId98" Type="http://schemas.openxmlformats.org/officeDocument/2006/relationships/slide" Target="slides/slide93.xml"/><Relationship Id="rId97" Type="http://schemas.openxmlformats.org/officeDocument/2006/relationships/slide" Target="slides/slide92.xml"/><Relationship Id="rId96" Type="http://schemas.openxmlformats.org/officeDocument/2006/relationships/slide" Target="slides/slide91.xml"/><Relationship Id="rId95" Type="http://schemas.openxmlformats.org/officeDocument/2006/relationships/slide" Target="slides/slide90.xml"/><Relationship Id="rId94" Type="http://schemas.openxmlformats.org/officeDocument/2006/relationships/slide" Target="slides/slide89.xml"/><Relationship Id="rId93" Type="http://schemas.openxmlformats.org/officeDocument/2006/relationships/slide" Target="slides/slide88.xml"/><Relationship Id="rId92" Type="http://schemas.openxmlformats.org/officeDocument/2006/relationships/slide" Target="slides/slide87.xml"/><Relationship Id="rId91" Type="http://schemas.openxmlformats.org/officeDocument/2006/relationships/slide" Target="slides/slide86.xml"/><Relationship Id="rId90" Type="http://schemas.openxmlformats.org/officeDocument/2006/relationships/slide" Target="slides/slide85.xml"/><Relationship Id="rId9" Type="http://schemas.openxmlformats.org/officeDocument/2006/relationships/slide" Target="slides/slide4.xml"/><Relationship Id="rId89" Type="http://schemas.openxmlformats.org/officeDocument/2006/relationships/slide" Target="slides/slide84.xml"/><Relationship Id="rId88" Type="http://schemas.openxmlformats.org/officeDocument/2006/relationships/slide" Target="slides/slide83.xml"/><Relationship Id="rId87" Type="http://schemas.openxmlformats.org/officeDocument/2006/relationships/slide" Target="slides/slide82.xml"/><Relationship Id="rId86" Type="http://schemas.openxmlformats.org/officeDocument/2006/relationships/slide" Target="slides/slide81.xml"/><Relationship Id="rId85" Type="http://schemas.openxmlformats.org/officeDocument/2006/relationships/slide" Target="slides/slide80.xml"/><Relationship Id="rId84" Type="http://schemas.openxmlformats.org/officeDocument/2006/relationships/slide" Target="slides/slide79.xml"/><Relationship Id="rId83" Type="http://schemas.openxmlformats.org/officeDocument/2006/relationships/slide" Target="slides/slide78.xml"/><Relationship Id="rId82" Type="http://schemas.openxmlformats.org/officeDocument/2006/relationships/slide" Target="slides/slide77.xml"/><Relationship Id="rId81" Type="http://schemas.openxmlformats.org/officeDocument/2006/relationships/slide" Target="slides/slide76.xml"/><Relationship Id="rId80" Type="http://schemas.openxmlformats.org/officeDocument/2006/relationships/slide" Target="slides/slide75.xml"/><Relationship Id="rId8" Type="http://schemas.openxmlformats.org/officeDocument/2006/relationships/slide" Target="slides/slide3.xml"/><Relationship Id="rId79" Type="http://schemas.openxmlformats.org/officeDocument/2006/relationships/slide" Target="slides/slide74.xml"/><Relationship Id="rId78" Type="http://schemas.openxmlformats.org/officeDocument/2006/relationships/slide" Target="slides/slide73.xml"/><Relationship Id="rId77" Type="http://schemas.openxmlformats.org/officeDocument/2006/relationships/slide" Target="slides/slide72.xml"/><Relationship Id="rId76" Type="http://schemas.openxmlformats.org/officeDocument/2006/relationships/slide" Target="slides/slide71.xml"/><Relationship Id="rId75" Type="http://schemas.openxmlformats.org/officeDocument/2006/relationships/slide" Target="slides/slide70.xml"/><Relationship Id="rId74" Type="http://schemas.openxmlformats.org/officeDocument/2006/relationships/slide" Target="slides/slide69.xml"/><Relationship Id="rId73" Type="http://schemas.openxmlformats.org/officeDocument/2006/relationships/slide" Target="slides/slide68.xml"/><Relationship Id="rId72" Type="http://schemas.openxmlformats.org/officeDocument/2006/relationships/slide" Target="slides/slide67.xml"/><Relationship Id="rId71" Type="http://schemas.openxmlformats.org/officeDocument/2006/relationships/slide" Target="slides/slide66.xml"/><Relationship Id="rId70" Type="http://schemas.openxmlformats.org/officeDocument/2006/relationships/slide" Target="slides/slide65.xml"/><Relationship Id="rId7" Type="http://schemas.openxmlformats.org/officeDocument/2006/relationships/slide" Target="slides/slide2.xml"/><Relationship Id="rId69" Type="http://schemas.openxmlformats.org/officeDocument/2006/relationships/slide" Target="slides/slide64.xml"/><Relationship Id="rId68" Type="http://schemas.openxmlformats.org/officeDocument/2006/relationships/slide" Target="slides/slide63.xml"/><Relationship Id="rId67" Type="http://schemas.openxmlformats.org/officeDocument/2006/relationships/slide" Target="slides/slide62.xml"/><Relationship Id="rId66" Type="http://schemas.openxmlformats.org/officeDocument/2006/relationships/slide" Target="slides/slide61.xml"/><Relationship Id="rId65" Type="http://schemas.openxmlformats.org/officeDocument/2006/relationships/slide" Target="slides/slide60.xml"/><Relationship Id="rId64" Type="http://schemas.openxmlformats.org/officeDocument/2006/relationships/slide" Target="slides/slide59.xml"/><Relationship Id="rId63" Type="http://schemas.openxmlformats.org/officeDocument/2006/relationships/slide" Target="slides/slide58.xml"/><Relationship Id="rId62" Type="http://schemas.openxmlformats.org/officeDocument/2006/relationships/slide" Target="slides/slide57.xml"/><Relationship Id="rId61" Type="http://schemas.openxmlformats.org/officeDocument/2006/relationships/slide" Target="slides/slide56.xml"/><Relationship Id="rId60" Type="http://schemas.openxmlformats.org/officeDocument/2006/relationships/slide" Target="slides/slide55.xml"/><Relationship Id="rId6" Type="http://schemas.openxmlformats.org/officeDocument/2006/relationships/notesMaster" Target="notesMasters/notesMaster1.xml"/><Relationship Id="rId59" Type="http://schemas.openxmlformats.org/officeDocument/2006/relationships/slide" Target="slides/slide54.xml"/><Relationship Id="rId58" Type="http://schemas.openxmlformats.org/officeDocument/2006/relationships/slide" Target="slides/slide53.xml"/><Relationship Id="rId57" Type="http://schemas.openxmlformats.org/officeDocument/2006/relationships/slide" Target="slides/slide52.xml"/><Relationship Id="rId56" Type="http://schemas.openxmlformats.org/officeDocument/2006/relationships/slide" Target="slides/slide51.xml"/><Relationship Id="rId55" Type="http://schemas.openxmlformats.org/officeDocument/2006/relationships/slide" Target="slides/slide50.xml"/><Relationship Id="rId54" Type="http://schemas.openxmlformats.org/officeDocument/2006/relationships/slide" Target="slides/slide49.xml"/><Relationship Id="rId53" Type="http://schemas.openxmlformats.org/officeDocument/2006/relationships/slide" Target="slides/slide48.xml"/><Relationship Id="rId52" Type="http://schemas.openxmlformats.org/officeDocument/2006/relationships/slide" Target="slides/slide47.xml"/><Relationship Id="rId51" Type="http://schemas.openxmlformats.org/officeDocument/2006/relationships/slide" Target="slides/slide46.xml"/><Relationship Id="rId50" Type="http://schemas.openxmlformats.org/officeDocument/2006/relationships/slide" Target="slides/slide45.xml"/><Relationship Id="rId5" Type="http://schemas.openxmlformats.org/officeDocument/2006/relationships/slide" Target="slides/slide1.xml"/><Relationship Id="rId49" Type="http://schemas.openxmlformats.org/officeDocument/2006/relationships/slide" Target="slides/slide44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0" Type="http://schemas.openxmlformats.org/officeDocument/2006/relationships/slide" Target="slides/slide35.xml"/><Relationship Id="rId4" Type="http://schemas.openxmlformats.org/officeDocument/2006/relationships/slideMaster" Target="slideMasters/slideMaster3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62" Type="http://schemas.openxmlformats.org/officeDocument/2006/relationships/tags" Target="tags/tag7.xml"/><Relationship Id="rId261" Type="http://schemas.openxmlformats.org/officeDocument/2006/relationships/tableStyles" Target="tableStyles.xml"/><Relationship Id="rId260" Type="http://schemas.openxmlformats.org/officeDocument/2006/relationships/viewProps" Target="viewProps.xml"/><Relationship Id="rId26" Type="http://schemas.openxmlformats.org/officeDocument/2006/relationships/slide" Target="slides/slide21.xml"/><Relationship Id="rId259" Type="http://schemas.openxmlformats.org/officeDocument/2006/relationships/presProps" Target="presProps.xml"/><Relationship Id="rId258" Type="http://schemas.openxmlformats.org/officeDocument/2006/relationships/slide" Target="slides/slide253.xml"/><Relationship Id="rId257" Type="http://schemas.openxmlformats.org/officeDocument/2006/relationships/slide" Target="slides/slide252.xml"/><Relationship Id="rId256" Type="http://schemas.openxmlformats.org/officeDocument/2006/relationships/slide" Target="slides/slide251.xml"/><Relationship Id="rId255" Type="http://schemas.openxmlformats.org/officeDocument/2006/relationships/slide" Target="slides/slide250.xml"/><Relationship Id="rId254" Type="http://schemas.openxmlformats.org/officeDocument/2006/relationships/slide" Target="slides/slide249.xml"/><Relationship Id="rId253" Type="http://schemas.openxmlformats.org/officeDocument/2006/relationships/slide" Target="slides/slide248.xml"/><Relationship Id="rId252" Type="http://schemas.openxmlformats.org/officeDocument/2006/relationships/slide" Target="slides/slide247.xml"/><Relationship Id="rId251" Type="http://schemas.openxmlformats.org/officeDocument/2006/relationships/slide" Target="slides/slide246.xml"/><Relationship Id="rId250" Type="http://schemas.openxmlformats.org/officeDocument/2006/relationships/slide" Target="slides/slide245.xml"/><Relationship Id="rId25" Type="http://schemas.openxmlformats.org/officeDocument/2006/relationships/slide" Target="slides/slide20.xml"/><Relationship Id="rId249" Type="http://schemas.openxmlformats.org/officeDocument/2006/relationships/slide" Target="slides/slide244.xml"/><Relationship Id="rId248" Type="http://schemas.openxmlformats.org/officeDocument/2006/relationships/slide" Target="slides/slide243.xml"/><Relationship Id="rId247" Type="http://schemas.openxmlformats.org/officeDocument/2006/relationships/slide" Target="slides/slide242.xml"/><Relationship Id="rId246" Type="http://schemas.openxmlformats.org/officeDocument/2006/relationships/slide" Target="slides/slide241.xml"/><Relationship Id="rId245" Type="http://schemas.openxmlformats.org/officeDocument/2006/relationships/slide" Target="slides/slide240.xml"/><Relationship Id="rId244" Type="http://schemas.openxmlformats.org/officeDocument/2006/relationships/slide" Target="slides/slide239.xml"/><Relationship Id="rId243" Type="http://schemas.openxmlformats.org/officeDocument/2006/relationships/slide" Target="slides/slide238.xml"/><Relationship Id="rId242" Type="http://schemas.openxmlformats.org/officeDocument/2006/relationships/slide" Target="slides/slide237.xml"/><Relationship Id="rId241" Type="http://schemas.openxmlformats.org/officeDocument/2006/relationships/slide" Target="slides/slide236.xml"/><Relationship Id="rId240" Type="http://schemas.openxmlformats.org/officeDocument/2006/relationships/slide" Target="slides/slide235.xml"/><Relationship Id="rId24" Type="http://schemas.openxmlformats.org/officeDocument/2006/relationships/slide" Target="slides/slide19.xml"/><Relationship Id="rId239" Type="http://schemas.openxmlformats.org/officeDocument/2006/relationships/slide" Target="slides/slide234.xml"/><Relationship Id="rId238" Type="http://schemas.openxmlformats.org/officeDocument/2006/relationships/slide" Target="slides/slide233.xml"/><Relationship Id="rId237" Type="http://schemas.openxmlformats.org/officeDocument/2006/relationships/slide" Target="slides/slide232.xml"/><Relationship Id="rId236" Type="http://schemas.openxmlformats.org/officeDocument/2006/relationships/slide" Target="slides/slide231.xml"/><Relationship Id="rId235" Type="http://schemas.openxmlformats.org/officeDocument/2006/relationships/slide" Target="slides/slide230.xml"/><Relationship Id="rId234" Type="http://schemas.openxmlformats.org/officeDocument/2006/relationships/slide" Target="slides/slide229.xml"/><Relationship Id="rId233" Type="http://schemas.openxmlformats.org/officeDocument/2006/relationships/slide" Target="slides/slide228.xml"/><Relationship Id="rId232" Type="http://schemas.openxmlformats.org/officeDocument/2006/relationships/slide" Target="slides/slide227.xml"/><Relationship Id="rId231" Type="http://schemas.openxmlformats.org/officeDocument/2006/relationships/slide" Target="slides/slide226.xml"/><Relationship Id="rId230" Type="http://schemas.openxmlformats.org/officeDocument/2006/relationships/slide" Target="slides/slide225.xml"/><Relationship Id="rId23" Type="http://schemas.openxmlformats.org/officeDocument/2006/relationships/slide" Target="slides/slide18.xml"/><Relationship Id="rId229" Type="http://schemas.openxmlformats.org/officeDocument/2006/relationships/slide" Target="slides/slide224.xml"/><Relationship Id="rId228" Type="http://schemas.openxmlformats.org/officeDocument/2006/relationships/slide" Target="slides/slide223.xml"/><Relationship Id="rId227" Type="http://schemas.openxmlformats.org/officeDocument/2006/relationships/slide" Target="slides/slide222.xml"/><Relationship Id="rId226" Type="http://schemas.openxmlformats.org/officeDocument/2006/relationships/slide" Target="slides/slide221.xml"/><Relationship Id="rId225" Type="http://schemas.openxmlformats.org/officeDocument/2006/relationships/slide" Target="slides/slide220.xml"/><Relationship Id="rId224" Type="http://schemas.openxmlformats.org/officeDocument/2006/relationships/slide" Target="slides/slide219.xml"/><Relationship Id="rId223" Type="http://schemas.openxmlformats.org/officeDocument/2006/relationships/slide" Target="slides/slide218.xml"/><Relationship Id="rId222" Type="http://schemas.openxmlformats.org/officeDocument/2006/relationships/slide" Target="slides/slide217.xml"/><Relationship Id="rId221" Type="http://schemas.openxmlformats.org/officeDocument/2006/relationships/slide" Target="slides/slide216.xml"/><Relationship Id="rId220" Type="http://schemas.openxmlformats.org/officeDocument/2006/relationships/slide" Target="slides/slide215.xml"/><Relationship Id="rId22" Type="http://schemas.openxmlformats.org/officeDocument/2006/relationships/slide" Target="slides/slide17.xml"/><Relationship Id="rId219" Type="http://schemas.openxmlformats.org/officeDocument/2006/relationships/slide" Target="slides/slide214.xml"/><Relationship Id="rId218" Type="http://schemas.openxmlformats.org/officeDocument/2006/relationships/slide" Target="slides/slide213.xml"/><Relationship Id="rId217" Type="http://schemas.openxmlformats.org/officeDocument/2006/relationships/slide" Target="slides/slide212.xml"/><Relationship Id="rId216" Type="http://schemas.openxmlformats.org/officeDocument/2006/relationships/slide" Target="slides/slide211.xml"/><Relationship Id="rId215" Type="http://schemas.openxmlformats.org/officeDocument/2006/relationships/slide" Target="slides/slide210.xml"/><Relationship Id="rId214" Type="http://schemas.openxmlformats.org/officeDocument/2006/relationships/slide" Target="slides/slide209.xml"/><Relationship Id="rId213" Type="http://schemas.openxmlformats.org/officeDocument/2006/relationships/slide" Target="slides/slide208.xml"/><Relationship Id="rId212" Type="http://schemas.openxmlformats.org/officeDocument/2006/relationships/slide" Target="slides/slide207.xml"/><Relationship Id="rId211" Type="http://schemas.openxmlformats.org/officeDocument/2006/relationships/slide" Target="slides/slide206.xml"/><Relationship Id="rId210" Type="http://schemas.openxmlformats.org/officeDocument/2006/relationships/slide" Target="slides/slide205.xml"/><Relationship Id="rId21" Type="http://schemas.openxmlformats.org/officeDocument/2006/relationships/slide" Target="slides/slide16.xml"/><Relationship Id="rId209" Type="http://schemas.openxmlformats.org/officeDocument/2006/relationships/slide" Target="slides/slide204.xml"/><Relationship Id="rId208" Type="http://schemas.openxmlformats.org/officeDocument/2006/relationships/slide" Target="slides/slide203.xml"/><Relationship Id="rId207" Type="http://schemas.openxmlformats.org/officeDocument/2006/relationships/slide" Target="slides/slide202.xml"/><Relationship Id="rId206" Type="http://schemas.openxmlformats.org/officeDocument/2006/relationships/slide" Target="slides/slide201.xml"/><Relationship Id="rId205" Type="http://schemas.openxmlformats.org/officeDocument/2006/relationships/slide" Target="slides/slide200.xml"/><Relationship Id="rId204" Type="http://schemas.openxmlformats.org/officeDocument/2006/relationships/slide" Target="slides/slide199.xml"/><Relationship Id="rId203" Type="http://schemas.openxmlformats.org/officeDocument/2006/relationships/slide" Target="slides/slide198.xml"/><Relationship Id="rId202" Type="http://schemas.openxmlformats.org/officeDocument/2006/relationships/slide" Target="slides/slide197.xml"/><Relationship Id="rId201" Type="http://schemas.openxmlformats.org/officeDocument/2006/relationships/slide" Target="slides/slide196.xml"/><Relationship Id="rId200" Type="http://schemas.openxmlformats.org/officeDocument/2006/relationships/slide" Target="slides/slide195.xml"/><Relationship Id="rId20" Type="http://schemas.openxmlformats.org/officeDocument/2006/relationships/slide" Target="slides/slide15.xml"/><Relationship Id="rId2" Type="http://schemas.openxmlformats.org/officeDocument/2006/relationships/theme" Target="theme/theme1.xml"/><Relationship Id="rId199" Type="http://schemas.openxmlformats.org/officeDocument/2006/relationships/slide" Target="slides/slide194.xml"/><Relationship Id="rId198" Type="http://schemas.openxmlformats.org/officeDocument/2006/relationships/slide" Target="slides/slide193.xml"/><Relationship Id="rId197" Type="http://schemas.openxmlformats.org/officeDocument/2006/relationships/slide" Target="slides/slide192.xml"/><Relationship Id="rId196" Type="http://schemas.openxmlformats.org/officeDocument/2006/relationships/slide" Target="slides/slide191.xml"/><Relationship Id="rId195" Type="http://schemas.openxmlformats.org/officeDocument/2006/relationships/slide" Target="slides/slide190.xml"/><Relationship Id="rId194" Type="http://schemas.openxmlformats.org/officeDocument/2006/relationships/slide" Target="slides/slide189.xml"/><Relationship Id="rId193" Type="http://schemas.openxmlformats.org/officeDocument/2006/relationships/slide" Target="slides/slide188.xml"/><Relationship Id="rId192" Type="http://schemas.openxmlformats.org/officeDocument/2006/relationships/slide" Target="slides/slide187.xml"/><Relationship Id="rId191" Type="http://schemas.openxmlformats.org/officeDocument/2006/relationships/slide" Target="slides/slide186.xml"/><Relationship Id="rId190" Type="http://schemas.openxmlformats.org/officeDocument/2006/relationships/slide" Target="slides/slide185.xml"/><Relationship Id="rId19" Type="http://schemas.openxmlformats.org/officeDocument/2006/relationships/slide" Target="slides/slide14.xml"/><Relationship Id="rId189" Type="http://schemas.openxmlformats.org/officeDocument/2006/relationships/slide" Target="slides/slide184.xml"/><Relationship Id="rId188" Type="http://schemas.openxmlformats.org/officeDocument/2006/relationships/slide" Target="slides/slide183.xml"/><Relationship Id="rId187" Type="http://schemas.openxmlformats.org/officeDocument/2006/relationships/slide" Target="slides/slide182.xml"/><Relationship Id="rId186" Type="http://schemas.openxmlformats.org/officeDocument/2006/relationships/slide" Target="slides/slide181.xml"/><Relationship Id="rId185" Type="http://schemas.openxmlformats.org/officeDocument/2006/relationships/slide" Target="slides/slide180.xml"/><Relationship Id="rId184" Type="http://schemas.openxmlformats.org/officeDocument/2006/relationships/slide" Target="slides/slide179.xml"/><Relationship Id="rId183" Type="http://schemas.openxmlformats.org/officeDocument/2006/relationships/slide" Target="slides/slide178.xml"/><Relationship Id="rId182" Type="http://schemas.openxmlformats.org/officeDocument/2006/relationships/slide" Target="slides/slide177.xml"/><Relationship Id="rId181" Type="http://schemas.openxmlformats.org/officeDocument/2006/relationships/slide" Target="slides/slide176.xml"/><Relationship Id="rId180" Type="http://schemas.openxmlformats.org/officeDocument/2006/relationships/slide" Target="slides/slide175.xml"/><Relationship Id="rId18" Type="http://schemas.openxmlformats.org/officeDocument/2006/relationships/slide" Target="slides/slide13.xml"/><Relationship Id="rId179" Type="http://schemas.openxmlformats.org/officeDocument/2006/relationships/slide" Target="slides/slide174.xml"/><Relationship Id="rId178" Type="http://schemas.openxmlformats.org/officeDocument/2006/relationships/slide" Target="slides/slide173.xml"/><Relationship Id="rId177" Type="http://schemas.openxmlformats.org/officeDocument/2006/relationships/slide" Target="slides/slide172.xml"/><Relationship Id="rId176" Type="http://schemas.openxmlformats.org/officeDocument/2006/relationships/slide" Target="slides/slide171.xml"/><Relationship Id="rId175" Type="http://schemas.openxmlformats.org/officeDocument/2006/relationships/slide" Target="slides/slide170.xml"/><Relationship Id="rId174" Type="http://schemas.openxmlformats.org/officeDocument/2006/relationships/slide" Target="slides/slide169.xml"/><Relationship Id="rId173" Type="http://schemas.openxmlformats.org/officeDocument/2006/relationships/slide" Target="slides/slide168.xml"/><Relationship Id="rId172" Type="http://schemas.openxmlformats.org/officeDocument/2006/relationships/slide" Target="slides/slide167.xml"/><Relationship Id="rId171" Type="http://schemas.openxmlformats.org/officeDocument/2006/relationships/slide" Target="slides/slide166.xml"/><Relationship Id="rId170" Type="http://schemas.openxmlformats.org/officeDocument/2006/relationships/slide" Target="slides/slide165.xml"/><Relationship Id="rId17" Type="http://schemas.openxmlformats.org/officeDocument/2006/relationships/slide" Target="slides/slide12.xml"/><Relationship Id="rId169" Type="http://schemas.openxmlformats.org/officeDocument/2006/relationships/slide" Target="slides/slide164.xml"/><Relationship Id="rId168" Type="http://schemas.openxmlformats.org/officeDocument/2006/relationships/slide" Target="slides/slide163.xml"/><Relationship Id="rId167" Type="http://schemas.openxmlformats.org/officeDocument/2006/relationships/slide" Target="slides/slide162.xml"/><Relationship Id="rId166" Type="http://schemas.openxmlformats.org/officeDocument/2006/relationships/slide" Target="slides/slide161.xml"/><Relationship Id="rId165" Type="http://schemas.openxmlformats.org/officeDocument/2006/relationships/slide" Target="slides/slide160.xml"/><Relationship Id="rId164" Type="http://schemas.openxmlformats.org/officeDocument/2006/relationships/slide" Target="slides/slide159.xml"/><Relationship Id="rId163" Type="http://schemas.openxmlformats.org/officeDocument/2006/relationships/slide" Target="slides/slide158.xml"/><Relationship Id="rId162" Type="http://schemas.openxmlformats.org/officeDocument/2006/relationships/slide" Target="slides/slide157.xml"/><Relationship Id="rId161" Type="http://schemas.openxmlformats.org/officeDocument/2006/relationships/slide" Target="slides/slide156.xml"/><Relationship Id="rId160" Type="http://schemas.openxmlformats.org/officeDocument/2006/relationships/slide" Target="slides/slide155.xml"/><Relationship Id="rId16" Type="http://schemas.openxmlformats.org/officeDocument/2006/relationships/slide" Target="slides/slide11.xml"/><Relationship Id="rId159" Type="http://schemas.openxmlformats.org/officeDocument/2006/relationships/slide" Target="slides/slide154.xml"/><Relationship Id="rId158" Type="http://schemas.openxmlformats.org/officeDocument/2006/relationships/slide" Target="slides/slide153.xml"/><Relationship Id="rId157" Type="http://schemas.openxmlformats.org/officeDocument/2006/relationships/slide" Target="slides/slide152.xml"/><Relationship Id="rId156" Type="http://schemas.openxmlformats.org/officeDocument/2006/relationships/slide" Target="slides/slide151.xml"/><Relationship Id="rId155" Type="http://schemas.openxmlformats.org/officeDocument/2006/relationships/slide" Target="slides/slide150.xml"/><Relationship Id="rId154" Type="http://schemas.openxmlformats.org/officeDocument/2006/relationships/slide" Target="slides/slide149.xml"/><Relationship Id="rId153" Type="http://schemas.openxmlformats.org/officeDocument/2006/relationships/slide" Target="slides/slide148.xml"/><Relationship Id="rId152" Type="http://schemas.openxmlformats.org/officeDocument/2006/relationships/slide" Target="slides/slide147.xml"/><Relationship Id="rId151" Type="http://schemas.openxmlformats.org/officeDocument/2006/relationships/slide" Target="slides/slide146.xml"/><Relationship Id="rId150" Type="http://schemas.openxmlformats.org/officeDocument/2006/relationships/slide" Target="slides/slide145.xml"/><Relationship Id="rId15" Type="http://schemas.openxmlformats.org/officeDocument/2006/relationships/slide" Target="slides/slide10.xml"/><Relationship Id="rId149" Type="http://schemas.openxmlformats.org/officeDocument/2006/relationships/slide" Target="slides/slide144.xml"/><Relationship Id="rId148" Type="http://schemas.openxmlformats.org/officeDocument/2006/relationships/slide" Target="slides/slide143.xml"/><Relationship Id="rId147" Type="http://schemas.openxmlformats.org/officeDocument/2006/relationships/slide" Target="slides/slide142.xml"/><Relationship Id="rId146" Type="http://schemas.openxmlformats.org/officeDocument/2006/relationships/slide" Target="slides/slide141.xml"/><Relationship Id="rId145" Type="http://schemas.openxmlformats.org/officeDocument/2006/relationships/slide" Target="slides/slide140.xml"/><Relationship Id="rId144" Type="http://schemas.openxmlformats.org/officeDocument/2006/relationships/slide" Target="slides/slide139.xml"/><Relationship Id="rId143" Type="http://schemas.openxmlformats.org/officeDocument/2006/relationships/slide" Target="slides/slide138.xml"/><Relationship Id="rId142" Type="http://schemas.openxmlformats.org/officeDocument/2006/relationships/slide" Target="slides/slide137.xml"/><Relationship Id="rId141" Type="http://schemas.openxmlformats.org/officeDocument/2006/relationships/slide" Target="slides/slide136.xml"/><Relationship Id="rId140" Type="http://schemas.openxmlformats.org/officeDocument/2006/relationships/slide" Target="slides/slide135.xml"/><Relationship Id="rId14" Type="http://schemas.openxmlformats.org/officeDocument/2006/relationships/slide" Target="slides/slide9.xml"/><Relationship Id="rId139" Type="http://schemas.openxmlformats.org/officeDocument/2006/relationships/slide" Target="slides/slide134.xml"/><Relationship Id="rId138" Type="http://schemas.openxmlformats.org/officeDocument/2006/relationships/slide" Target="slides/slide133.xml"/><Relationship Id="rId137" Type="http://schemas.openxmlformats.org/officeDocument/2006/relationships/slide" Target="slides/slide132.xml"/><Relationship Id="rId136" Type="http://schemas.openxmlformats.org/officeDocument/2006/relationships/slide" Target="slides/slide131.xml"/><Relationship Id="rId135" Type="http://schemas.openxmlformats.org/officeDocument/2006/relationships/slide" Target="slides/slide130.xml"/><Relationship Id="rId134" Type="http://schemas.openxmlformats.org/officeDocument/2006/relationships/slide" Target="slides/slide129.xml"/><Relationship Id="rId133" Type="http://schemas.openxmlformats.org/officeDocument/2006/relationships/slide" Target="slides/slide128.xml"/><Relationship Id="rId132" Type="http://schemas.openxmlformats.org/officeDocument/2006/relationships/slide" Target="slides/slide127.xml"/><Relationship Id="rId131" Type="http://schemas.openxmlformats.org/officeDocument/2006/relationships/slide" Target="slides/slide126.xml"/><Relationship Id="rId130" Type="http://schemas.openxmlformats.org/officeDocument/2006/relationships/slide" Target="slides/slide125.xml"/><Relationship Id="rId13" Type="http://schemas.openxmlformats.org/officeDocument/2006/relationships/slide" Target="slides/slide8.xml"/><Relationship Id="rId129" Type="http://schemas.openxmlformats.org/officeDocument/2006/relationships/slide" Target="slides/slide124.xml"/><Relationship Id="rId128" Type="http://schemas.openxmlformats.org/officeDocument/2006/relationships/slide" Target="slides/slide123.xml"/><Relationship Id="rId127" Type="http://schemas.openxmlformats.org/officeDocument/2006/relationships/slide" Target="slides/slide122.xml"/><Relationship Id="rId126" Type="http://schemas.openxmlformats.org/officeDocument/2006/relationships/slide" Target="slides/slide121.xml"/><Relationship Id="rId125" Type="http://schemas.openxmlformats.org/officeDocument/2006/relationships/slide" Target="slides/slide120.xml"/><Relationship Id="rId124" Type="http://schemas.openxmlformats.org/officeDocument/2006/relationships/slide" Target="slides/slide119.xml"/><Relationship Id="rId123" Type="http://schemas.openxmlformats.org/officeDocument/2006/relationships/slide" Target="slides/slide118.xml"/><Relationship Id="rId122" Type="http://schemas.openxmlformats.org/officeDocument/2006/relationships/slide" Target="slides/slide117.xml"/><Relationship Id="rId121" Type="http://schemas.openxmlformats.org/officeDocument/2006/relationships/slide" Target="slides/slide116.xml"/><Relationship Id="rId120" Type="http://schemas.openxmlformats.org/officeDocument/2006/relationships/slide" Target="slides/slide115.xml"/><Relationship Id="rId12" Type="http://schemas.openxmlformats.org/officeDocument/2006/relationships/slide" Target="slides/slide7.xml"/><Relationship Id="rId119" Type="http://schemas.openxmlformats.org/officeDocument/2006/relationships/slide" Target="slides/slide114.xml"/><Relationship Id="rId118" Type="http://schemas.openxmlformats.org/officeDocument/2006/relationships/slide" Target="slides/slide113.xml"/><Relationship Id="rId117" Type="http://schemas.openxmlformats.org/officeDocument/2006/relationships/slide" Target="slides/slide112.xml"/><Relationship Id="rId116" Type="http://schemas.openxmlformats.org/officeDocument/2006/relationships/slide" Target="slides/slide111.xml"/><Relationship Id="rId115" Type="http://schemas.openxmlformats.org/officeDocument/2006/relationships/slide" Target="slides/slide110.xml"/><Relationship Id="rId114" Type="http://schemas.openxmlformats.org/officeDocument/2006/relationships/slide" Target="slides/slide109.xml"/><Relationship Id="rId113" Type="http://schemas.openxmlformats.org/officeDocument/2006/relationships/slide" Target="slides/slide108.xml"/><Relationship Id="rId112" Type="http://schemas.openxmlformats.org/officeDocument/2006/relationships/slide" Target="slides/slide107.xml"/><Relationship Id="rId111" Type="http://schemas.openxmlformats.org/officeDocument/2006/relationships/slide" Target="slides/slide106.xml"/><Relationship Id="rId110" Type="http://schemas.openxmlformats.org/officeDocument/2006/relationships/slide" Target="slides/slide105.xml"/><Relationship Id="rId11" Type="http://schemas.openxmlformats.org/officeDocument/2006/relationships/slide" Target="slides/slide6.xml"/><Relationship Id="rId109" Type="http://schemas.openxmlformats.org/officeDocument/2006/relationships/slide" Target="slides/slide104.xml"/><Relationship Id="rId108" Type="http://schemas.openxmlformats.org/officeDocument/2006/relationships/slide" Target="slides/slide103.xml"/><Relationship Id="rId107" Type="http://schemas.openxmlformats.org/officeDocument/2006/relationships/slide" Target="slides/slide102.xml"/><Relationship Id="rId106" Type="http://schemas.openxmlformats.org/officeDocument/2006/relationships/slide" Target="slides/slide101.xml"/><Relationship Id="rId105" Type="http://schemas.openxmlformats.org/officeDocument/2006/relationships/slide" Target="slides/slide100.xml"/><Relationship Id="rId104" Type="http://schemas.openxmlformats.org/officeDocument/2006/relationships/slide" Target="slides/slide99.xml"/><Relationship Id="rId103" Type="http://schemas.openxmlformats.org/officeDocument/2006/relationships/slide" Target="slides/slide98.xml"/><Relationship Id="rId102" Type="http://schemas.openxmlformats.org/officeDocument/2006/relationships/slide" Target="slides/slide97.xml"/><Relationship Id="rId101" Type="http://schemas.openxmlformats.org/officeDocument/2006/relationships/slide" Target="slides/slide96.xml"/><Relationship Id="rId100" Type="http://schemas.openxmlformats.org/officeDocument/2006/relationships/slide" Target="slides/slide95.xml"/><Relationship Id="rId10" Type="http://schemas.openxmlformats.org/officeDocument/2006/relationships/slide" Target="slides/slide5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D9EC146-7103-4549-868D-FD3600C3A42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2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3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4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6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7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9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0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2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3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5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6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7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9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0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2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3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4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5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6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7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8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9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0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2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3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4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5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6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7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8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9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0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2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3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4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5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6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7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8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9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0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2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3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4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5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6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7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8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9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0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2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3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4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5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6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7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2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0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3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6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7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8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9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0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2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3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4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5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6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7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8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9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0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2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3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4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5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6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7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8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9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0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2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3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4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5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6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7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8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9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0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2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3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4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5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6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7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8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9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0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2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3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4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5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6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7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4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6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8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9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0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2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3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4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5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6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7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8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9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0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2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幻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AC82B69B-4CDB-45EF-AF2E-DEBF6EE82A6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B735503-9D21-443F-BC18-5459550EB72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B735503-9D21-443F-BC18-5459550EB72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向量表示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向量表示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向量表示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向量表示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向量表示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向量表示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向量长度的引入，实际的例子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向量长度的计算例子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向量长度的计算例子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向量长度的计算例子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通过线性操作引入向量点积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点积的几何意义，我们已经知道了平行和垂直时的几何含义，那么其他情况呢？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点积的几何意义，我们已经知道了平行和垂直时的几何含义，那么其他情况呢？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点积的几何意义，我们已经知道了平行和垂直时的几何含义，那么其他情况呢？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点积的几何意义，我们已经知道了平行和垂直时的几何含义，那么其他情况呢？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点积的几何意义，我们已经知道了平行和垂直时的几何含义，那么其他情况呢？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点积的几何意义，我们已经知道了平行和垂直时的几何含义，那么其他情况呢？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点积的几何意义，我们已经知道了平行和垂直时的几何含义，那么其他情况呢？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点积的几何意义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点积的几何意义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点积的几何意义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点积的几何意义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根据点积的几何意义，很容易判断点积的正负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根据点积的几何意义，可以把空间分成三个部分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根据点积的几何意义，可以把空间分成三个部分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根据点积的几何意义，可以把空间分成三个部分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根据点积的几何意义，可以把空间分成三个部分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根据点积的几何意义，可以把空间分成三个部分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B735503-9D21-443F-BC18-5459550EB72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用点积表示线性方程组，进而用矩阵简化线性方程组的表示，最终引出矩阵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B735503-9D21-443F-BC18-5459550EB72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反过来，线性变换也是矩阵，我们可以很容易从一个线性变换得到其对应的矩阵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</a:t>
            </a:r>
            <a:r>
              <a:rPr kumimoji="1" lang="zh-CN" altLang="en-US" b="1" kern="0" spc="-13" dirty="0"/>
              <a:t>的复合</a:t>
            </a:r>
            <a:endParaRPr lang="zh-CN" altLang="en-US" b="1" kern="0" spc="-13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多次线性变换的复合其实就是矩阵乘法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多次线性变换的复合其实就是矩阵乘法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b="1" kern="0" spc="-13" dirty="0"/>
              <a:t>多次线性变换的复合其实就是矩阵乘法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zh-CN" altLang="en-US" dirty="0"/>
              <a:t>矩阵乘法计算过程就可以看作多次计算向量的点积</a:t>
            </a:r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矩阵乘法计算过程就可以看作多次计算向量的点积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矩阵乘法计算过程就可以看作多次计算向量的点积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矩阵乘法计算过程就可以看作多次计算向量的点积</a:t>
            </a:r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矩阵乘法计算过程就可以看作多次计算向量的点积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1" lang="zh-CN" altLang="en-US" dirty="0"/>
              <a:t>矩阵乘法计算过程就可以看作多次计算向量的点积</a:t>
            </a:r>
            <a:endParaRPr kumimoji="1" lang="zh-CN" altLang="en-US" dirty="0"/>
          </a:p>
          <a:p>
            <a:endParaRPr kumimoji="1" lang="zh-CN" altLang="en-US" dirty="0"/>
          </a:p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B735503-9D21-443F-BC18-5459550EB72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B735503-9D21-443F-BC18-5459550EB72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76AA05-AB2B-4215-978B-A09B2D34874E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幻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AC82B69B-4CDB-45EF-AF2E-DEBF6EE82A6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charset="-122"/>
                <a:ea typeface="+mn-ea"/>
                <a:cs typeface="+mn-cs"/>
              </a:rPr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charset="-122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7" Type="http://schemas.openxmlformats.org/officeDocument/2006/relationships/image" Target="../media/image6.png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693F85-B36D-455F-99F5-62DDDC20F7AC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D105E9-3E2B-44C8-8C9D-949B34995F4C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 showMasterSp="0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578A33-B433-43CD-9C03-27853E158207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 showMasterSp="0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C96D95C-95C1-4BB0-8773-4ED0ACCAF23F}" type="datetime1">
              <a:rPr lang="en-US" altLang="zh-CN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 showMasterSp="0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D54D2-E037-4103-958D-AB66EF717A79}" type="datetime1">
              <a:rPr lang="en-US" altLang="zh-CN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 showMasterSp="0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D76D614-1983-4736-8CCD-A9A46066110B}" type="datetime1">
              <a:rPr lang="en-US" altLang="zh-CN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D5332B-B185-4FEE-824A-FC2C9B65C1AD}" type="datetime1">
              <a:rPr lang="en-US" altLang="zh-CN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 showMasterSp="0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36127D5-3692-4BDB-8E32-59B84D3C73EE}" type="datetime1">
              <a:rPr lang="en-US" altLang="zh-CN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 showMasterSp="0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8E78DD5-74F0-4C6B-BC0F-5E80C1A50C89}" type="datetime1">
              <a:rPr lang="en-US" altLang="zh-CN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 showMasterSp="0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FEAA8A-E9D1-45DF-956E-9D0795D20EEC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 showMasterSp="0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1EA8C8-5B22-4BDE-9533-A189D0C375D1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内容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圆角矩形 2"/>
          <p:cNvSpPr/>
          <p:nvPr userDrawn="1"/>
        </p:nvSpPr>
        <p:spPr>
          <a:xfrm>
            <a:off x="344170" y="258445"/>
            <a:ext cx="360000" cy="107950"/>
          </a:xfrm>
          <a:prstGeom prst="roundRect">
            <a:avLst>
              <a:gd name="adj" fmla="val 27634"/>
            </a:avLst>
          </a:prstGeom>
          <a:solidFill>
            <a:srgbClr val="9F27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圆角矩形 4"/>
          <p:cNvSpPr/>
          <p:nvPr userDrawn="1"/>
        </p:nvSpPr>
        <p:spPr>
          <a:xfrm>
            <a:off x="344170" y="418465"/>
            <a:ext cx="252095" cy="179705"/>
          </a:xfrm>
          <a:prstGeom prst="roundRect">
            <a:avLst/>
          </a:prstGeom>
          <a:solidFill>
            <a:srgbClr val="7BC1E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CBE6F7"/>
              </a:solidFill>
            </a:endParaRPr>
          </a:p>
        </p:txBody>
      </p:sp>
      <p:sp>
        <p:nvSpPr>
          <p:cNvPr id="66" name="标题 65"/>
          <p:cNvSpPr>
            <a:spLocks noGrp="1"/>
          </p:cNvSpPr>
          <p:nvPr>
            <p:ph type="title"/>
          </p:nvPr>
        </p:nvSpPr>
        <p:spPr>
          <a:xfrm>
            <a:off x="838200" y="199390"/>
            <a:ext cx="10515600" cy="507365"/>
          </a:xfrm>
        </p:spPr>
        <p:txBody>
          <a:bodyPr/>
          <a:lstStyle>
            <a:lvl1pPr>
              <a:defRPr sz="2400" b="1">
                <a:solidFill>
                  <a:srgbClr val="9B1F24"/>
                </a:solidFill>
                <a:latin typeface="Microsoft YaHei Semibold" panose="020B0502040204020203" charset="-122"/>
                <a:ea typeface="Microsoft YaHei Semibold" panose="020B0502040204020203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7" name="圆角矩形 6"/>
          <p:cNvSpPr/>
          <p:nvPr userDrawn="1"/>
        </p:nvSpPr>
        <p:spPr>
          <a:xfrm>
            <a:off x="10511790" y="6602095"/>
            <a:ext cx="180000" cy="108000"/>
          </a:xfrm>
          <a:prstGeom prst="roundRect">
            <a:avLst>
              <a:gd name="adj" fmla="val 50000"/>
            </a:avLst>
          </a:prstGeom>
          <a:solidFill>
            <a:srgbClr val="2E75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圆角矩形 7"/>
          <p:cNvSpPr/>
          <p:nvPr userDrawn="1"/>
        </p:nvSpPr>
        <p:spPr>
          <a:xfrm>
            <a:off x="10030460" y="6602095"/>
            <a:ext cx="360000" cy="108000"/>
          </a:xfrm>
          <a:prstGeom prst="roundRect">
            <a:avLst>
              <a:gd name="adj" fmla="val 50000"/>
            </a:avLst>
          </a:prstGeom>
          <a:solidFill>
            <a:srgbClr val="7BC1E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圆角矩形 8"/>
          <p:cNvSpPr/>
          <p:nvPr userDrawn="1"/>
        </p:nvSpPr>
        <p:spPr>
          <a:xfrm>
            <a:off x="10778490" y="6602095"/>
            <a:ext cx="108000" cy="108000"/>
          </a:xfrm>
          <a:prstGeom prst="roundRect">
            <a:avLst>
              <a:gd name="adj" fmla="val 50000"/>
            </a:avLst>
          </a:prstGeom>
          <a:solidFill>
            <a:srgbClr val="2F559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lank-OfficePL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F6B7ABF-21C0-4001-B0D4-97F4CF55184A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B9949D5-271A-4447-9F66-9B657574DE1A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 showMasterSp="0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6A7816-55DD-4459-BC97-E4673D569926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 showMasterSp="0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05E1B3-CAAB-45DE-856C-BB0483767A14}" type="datetime1">
              <a:rPr lang="en-US" altLang="zh-CN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 showMasterSp="0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7E16F9-60D1-4745-9BF5-241980D1E2B6}" type="datetime1">
              <a:rPr lang="en-US" altLang="zh-CN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 showMasterSp="0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23A11B-6420-41E2-B92E-960A11B355F7}" type="datetime1">
              <a:rPr lang="en-US" altLang="zh-CN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4C6856-DB7A-4765-98FA-2AF2F48BF066}" type="datetime1">
              <a:rPr lang="en-US" altLang="zh-CN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 showMasterSp="0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6A23D1-2BD3-494F-B9F7-6748D5A256DA}" type="datetime1">
              <a:rPr lang="en-US" altLang="zh-CN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 showMasterSp="0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35FC46-BB1A-4982-8446-DFA334D53DB0}" type="datetime1">
              <a:rPr lang="en-US" altLang="zh-CN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 showMasterSp="0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3F646E-C97F-4C68-B524-8393DA996FF0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 showMasterSp="0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9AF88E-6145-44BE-A55A-5D983D94ABEF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内容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圆角矩形 2"/>
          <p:cNvSpPr/>
          <p:nvPr userDrawn="1"/>
        </p:nvSpPr>
        <p:spPr>
          <a:xfrm>
            <a:off x="344170" y="258445"/>
            <a:ext cx="360000" cy="107950"/>
          </a:xfrm>
          <a:prstGeom prst="roundRect">
            <a:avLst>
              <a:gd name="adj" fmla="val 27634"/>
            </a:avLst>
          </a:prstGeom>
          <a:solidFill>
            <a:srgbClr val="9F27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圆角矩形 4"/>
          <p:cNvSpPr/>
          <p:nvPr userDrawn="1"/>
        </p:nvSpPr>
        <p:spPr>
          <a:xfrm>
            <a:off x="344170" y="418465"/>
            <a:ext cx="252095" cy="179705"/>
          </a:xfrm>
          <a:prstGeom prst="roundRect">
            <a:avLst/>
          </a:prstGeom>
          <a:solidFill>
            <a:srgbClr val="7BC1E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CBE6F7"/>
              </a:solidFill>
            </a:endParaRPr>
          </a:p>
        </p:txBody>
      </p:sp>
      <p:sp>
        <p:nvSpPr>
          <p:cNvPr id="66" name="标题 65"/>
          <p:cNvSpPr>
            <a:spLocks noGrp="1"/>
          </p:cNvSpPr>
          <p:nvPr>
            <p:ph type="title"/>
          </p:nvPr>
        </p:nvSpPr>
        <p:spPr>
          <a:xfrm>
            <a:off x="838200" y="199390"/>
            <a:ext cx="10515600" cy="507365"/>
          </a:xfrm>
        </p:spPr>
        <p:txBody>
          <a:bodyPr/>
          <a:lstStyle>
            <a:lvl1pPr>
              <a:defRPr sz="2400" b="1">
                <a:solidFill>
                  <a:srgbClr val="9B1F24"/>
                </a:solidFill>
                <a:latin typeface="Microsoft YaHei Semibold" panose="020B0502040204020203" charset="-122"/>
                <a:ea typeface="Microsoft YaHei Semibold" panose="020B0502040204020203" charset="-122"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7" name="圆角矩形 6"/>
          <p:cNvSpPr/>
          <p:nvPr userDrawn="1"/>
        </p:nvSpPr>
        <p:spPr>
          <a:xfrm>
            <a:off x="10511790" y="6602095"/>
            <a:ext cx="180000" cy="108000"/>
          </a:xfrm>
          <a:prstGeom prst="roundRect">
            <a:avLst>
              <a:gd name="adj" fmla="val 50000"/>
            </a:avLst>
          </a:prstGeom>
          <a:solidFill>
            <a:srgbClr val="2E75B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圆角矩形 7"/>
          <p:cNvSpPr/>
          <p:nvPr userDrawn="1"/>
        </p:nvSpPr>
        <p:spPr>
          <a:xfrm>
            <a:off x="10030460" y="6602095"/>
            <a:ext cx="360000" cy="108000"/>
          </a:xfrm>
          <a:prstGeom prst="roundRect">
            <a:avLst>
              <a:gd name="adj" fmla="val 50000"/>
            </a:avLst>
          </a:prstGeom>
          <a:solidFill>
            <a:srgbClr val="7BC1E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圆角矩形 8"/>
          <p:cNvSpPr/>
          <p:nvPr userDrawn="1"/>
        </p:nvSpPr>
        <p:spPr>
          <a:xfrm>
            <a:off x="10778490" y="6602095"/>
            <a:ext cx="108000" cy="108000"/>
          </a:xfrm>
          <a:prstGeom prst="roundRect">
            <a:avLst>
              <a:gd name="adj" fmla="val 50000"/>
            </a:avLst>
          </a:prstGeom>
          <a:solidFill>
            <a:srgbClr val="2F559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-2115" y="-2115"/>
            <a:ext cx="12196233" cy="6862233"/>
          </a:xfrm>
          <a:custGeom>
            <a:avLst/>
            <a:gdLst/>
            <a:ahLst/>
            <a:cxnLst/>
            <a:rect l="l" t="t" r="r" b="b"/>
            <a:pathLst>
              <a:path w="9147175" h="5146675">
                <a:moveTo>
                  <a:pt x="0" y="5146675"/>
                </a:moveTo>
                <a:lnTo>
                  <a:pt x="9147175" y="5146675"/>
                </a:lnTo>
                <a:lnTo>
                  <a:pt x="9147175" y="0"/>
                </a:lnTo>
                <a:lnTo>
                  <a:pt x="0" y="0"/>
                </a:lnTo>
                <a:lnTo>
                  <a:pt x="0" y="51466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20567" y="472902"/>
            <a:ext cx="7064587" cy="61555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cs typeface="Arial" panose="020B0604020202020204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5750670" y="4270503"/>
            <a:ext cx="4298527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DF05FE2-8F21-4F44-9C40-1AE1A1CADACA}" type="datetime1">
              <a:rPr lang="en-US" altLang="zh-CN" smtClean="0"/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20566" y="200306"/>
            <a:ext cx="10662073" cy="615553"/>
          </a:xfrm>
        </p:spPr>
        <p:txBody>
          <a:bodyPr lIns="0" tIns="0" rIns="0" bIns="0"/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cs typeface="Arial" panose="020B0604020202020204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1866CA3-178B-4650-B306-0B8823173D45}" type="datetime1">
              <a:rPr lang="en-US" altLang="zh-CN" smtClean="0"/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-2115" y="-2115"/>
            <a:ext cx="12196233" cy="6862233"/>
          </a:xfrm>
          <a:custGeom>
            <a:avLst/>
            <a:gdLst/>
            <a:ahLst/>
            <a:cxnLst/>
            <a:rect l="l" t="t" r="r" b="b"/>
            <a:pathLst>
              <a:path w="9147175" h="5146675">
                <a:moveTo>
                  <a:pt x="0" y="5146675"/>
                </a:moveTo>
                <a:lnTo>
                  <a:pt x="9147175" y="5146675"/>
                </a:lnTo>
                <a:lnTo>
                  <a:pt x="9147175" y="0"/>
                </a:lnTo>
                <a:lnTo>
                  <a:pt x="0" y="0"/>
                </a:lnTo>
                <a:lnTo>
                  <a:pt x="0" y="51466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7" name="bg 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6087442"/>
            <a:ext cx="12192000" cy="770557"/>
          </a:xfrm>
          <a:prstGeom prst="rect">
            <a:avLst/>
          </a:prstGeom>
        </p:spPr>
      </p:pic>
      <p:pic>
        <p:nvPicPr>
          <p:cNvPr id="18" name="bg 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5600" y="6259733"/>
            <a:ext cx="1962536" cy="440599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556683" y="1521900"/>
            <a:ext cx="4282440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2676677" y="3196933"/>
                </a:lnTo>
                <a:lnTo>
                  <a:pt x="2676677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2676677" y="2930525"/>
                </a:lnTo>
                <a:lnTo>
                  <a:pt x="2676677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2676677" y="2664104"/>
                </a:lnTo>
                <a:lnTo>
                  <a:pt x="2676677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2676677" y="2397696"/>
                </a:lnTo>
                <a:lnTo>
                  <a:pt x="2676677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2676677" y="2131288"/>
                </a:lnTo>
                <a:lnTo>
                  <a:pt x="2676677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2676677" y="1864868"/>
                </a:lnTo>
                <a:lnTo>
                  <a:pt x="2676677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2676677" y="1598460"/>
                </a:lnTo>
                <a:lnTo>
                  <a:pt x="2676677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2676677" y="1332052"/>
                </a:lnTo>
                <a:lnTo>
                  <a:pt x="2676677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2676677" y="1065644"/>
                </a:lnTo>
                <a:lnTo>
                  <a:pt x="2676677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2676677" y="799223"/>
                </a:lnTo>
                <a:lnTo>
                  <a:pt x="2676677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2676677" y="532815"/>
                </a:lnTo>
                <a:lnTo>
                  <a:pt x="2676677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2676677" y="266407"/>
                </a:lnTo>
                <a:lnTo>
                  <a:pt x="2676677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2676677" y="0"/>
                </a:lnTo>
                <a:lnTo>
                  <a:pt x="2673502" y="0"/>
                </a:lnTo>
                <a:lnTo>
                  <a:pt x="2673502" y="3162"/>
                </a:lnTo>
                <a:lnTo>
                  <a:pt x="2673502" y="3196933"/>
                </a:lnTo>
                <a:lnTo>
                  <a:pt x="2409329" y="3196933"/>
                </a:lnTo>
                <a:lnTo>
                  <a:pt x="2409329" y="2933700"/>
                </a:lnTo>
                <a:lnTo>
                  <a:pt x="2673502" y="2933700"/>
                </a:lnTo>
                <a:lnTo>
                  <a:pt x="2673502" y="2930525"/>
                </a:lnTo>
                <a:lnTo>
                  <a:pt x="2409329" y="2930525"/>
                </a:lnTo>
                <a:lnTo>
                  <a:pt x="2409329" y="2667279"/>
                </a:lnTo>
                <a:lnTo>
                  <a:pt x="2673502" y="2667279"/>
                </a:lnTo>
                <a:lnTo>
                  <a:pt x="2673502" y="2664104"/>
                </a:lnTo>
                <a:lnTo>
                  <a:pt x="2409329" y="2664104"/>
                </a:lnTo>
                <a:lnTo>
                  <a:pt x="2409329" y="2400871"/>
                </a:lnTo>
                <a:lnTo>
                  <a:pt x="2673502" y="2400871"/>
                </a:lnTo>
                <a:lnTo>
                  <a:pt x="2673502" y="2397696"/>
                </a:lnTo>
                <a:lnTo>
                  <a:pt x="2409329" y="2397696"/>
                </a:lnTo>
                <a:lnTo>
                  <a:pt x="2409329" y="2134463"/>
                </a:lnTo>
                <a:lnTo>
                  <a:pt x="2673502" y="2134463"/>
                </a:lnTo>
                <a:lnTo>
                  <a:pt x="2673502" y="2131288"/>
                </a:lnTo>
                <a:lnTo>
                  <a:pt x="2409329" y="2131288"/>
                </a:lnTo>
                <a:lnTo>
                  <a:pt x="2409329" y="1868043"/>
                </a:lnTo>
                <a:lnTo>
                  <a:pt x="2673502" y="1868043"/>
                </a:lnTo>
                <a:lnTo>
                  <a:pt x="2673502" y="1864868"/>
                </a:lnTo>
                <a:lnTo>
                  <a:pt x="2409329" y="1864868"/>
                </a:lnTo>
                <a:lnTo>
                  <a:pt x="2409329" y="1601635"/>
                </a:lnTo>
                <a:lnTo>
                  <a:pt x="2673502" y="1601635"/>
                </a:lnTo>
                <a:lnTo>
                  <a:pt x="2673502" y="1598460"/>
                </a:lnTo>
                <a:lnTo>
                  <a:pt x="2409329" y="1598460"/>
                </a:lnTo>
                <a:lnTo>
                  <a:pt x="2409329" y="1335227"/>
                </a:lnTo>
                <a:lnTo>
                  <a:pt x="2673502" y="1335227"/>
                </a:lnTo>
                <a:lnTo>
                  <a:pt x="2673502" y="1332052"/>
                </a:lnTo>
                <a:lnTo>
                  <a:pt x="2409329" y="1332052"/>
                </a:lnTo>
                <a:lnTo>
                  <a:pt x="2409329" y="1068819"/>
                </a:lnTo>
                <a:lnTo>
                  <a:pt x="2673502" y="1068819"/>
                </a:lnTo>
                <a:lnTo>
                  <a:pt x="2673502" y="1065644"/>
                </a:lnTo>
                <a:lnTo>
                  <a:pt x="2409329" y="1065644"/>
                </a:lnTo>
                <a:lnTo>
                  <a:pt x="2409329" y="802398"/>
                </a:lnTo>
                <a:lnTo>
                  <a:pt x="2673502" y="802398"/>
                </a:lnTo>
                <a:lnTo>
                  <a:pt x="2673502" y="799223"/>
                </a:lnTo>
                <a:lnTo>
                  <a:pt x="2409329" y="799223"/>
                </a:lnTo>
                <a:lnTo>
                  <a:pt x="2409329" y="535990"/>
                </a:lnTo>
                <a:lnTo>
                  <a:pt x="2673502" y="535990"/>
                </a:lnTo>
                <a:lnTo>
                  <a:pt x="2673502" y="532815"/>
                </a:lnTo>
                <a:lnTo>
                  <a:pt x="2409329" y="532815"/>
                </a:lnTo>
                <a:lnTo>
                  <a:pt x="2409329" y="269582"/>
                </a:lnTo>
                <a:lnTo>
                  <a:pt x="2673502" y="269582"/>
                </a:lnTo>
                <a:lnTo>
                  <a:pt x="2673502" y="266407"/>
                </a:lnTo>
                <a:lnTo>
                  <a:pt x="2409329" y="266407"/>
                </a:lnTo>
                <a:lnTo>
                  <a:pt x="2409329" y="3162"/>
                </a:lnTo>
                <a:lnTo>
                  <a:pt x="2673502" y="3162"/>
                </a:lnTo>
                <a:lnTo>
                  <a:pt x="2673502" y="0"/>
                </a:lnTo>
                <a:lnTo>
                  <a:pt x="2409329" y="0"/>
                </a:lnTo>
                <a:lnTo>
                  <a:pt x="2406154" y="0"/>
                </a:lnTo>
                <a:lnTo>
                  <a:pt x="2406154" y="3162"/>
                </a:lnTo>
                <a:lnTo>
                  <a:pt x="2406154" y="3196933"/>
                </a:lnTo>
                <a:lnTo>
                  <a:pt x="2141982" y="3196933"/>
                </a:lnTo>
                <a:lnTo>
                  <a:pt x="2141982" y="2933700"/>
                </a:lnTo>
                <a:lnTo>
                  <a:pt x="2406154" y="2933700"/>
                </a:lnTo>
                <a:lnTo>
                  <a:pt x="2406154" y="2930525"/>
                </a:lnTo>
                <a:lnTo>
                  <a:pt x="2141982" y="2930525"/>
                </a:lnTo>
                <a:lnTo>
                  <a:pt x="2141982" y="2667279"/>
                </a:lnTo>
                <a:lnTo>
                  <a:pt x="2406154" y="2667279"/>
                </a:lnTo>
                <a:lnTo>
                  <a:pt x="2406154" y="2664104"/>
                </a:lnTo>
                <a:lnTo>
                  <a:pt x="2141982" y="2664104"/>
                </a:lnTo>
                <a:lnTo>
                  <a:pt x="2141982" y="2400871"/>
                </a:lnTo>
                <a:lnTo>
                  <a:pt x="2406154" y="2400871"/>
                </a:lnTo>
                <a:lnTo>
                  <a:pt x="2406154" y="2397696"/>
                </a:lnTo>
                <a:lnTo>
                  <a:pt x="2141982" y="2397696"/>
                </a:lnTo>
                <a:lnTo>
                  <a:pt x="2141982" y="2134463"/>
                </a:lnTo>
                <a:lnTo>
                  <a:pt x="2406154" y="2134463"/>
                </a:lnTo>
                <a:lnTo>
                  <a:pt x="2406154" y="2131288"/>
                </a:lnTo>
                <a:lnTo>
                  <a:pt x="2141982" y="2131288"/>
                </a:lnTo>
                <a:lnTo>
                  <a:pt x="2141982" y="1868043"/>
                </a:lnTo>
                <a:lnTo>
                  <a:pt x="2406154" y="1868043"/>
                </a:lnTo>
                <a:lnTo>
                  <a:pt x="2406154" y="1864868"/>
                </a:lnTo>
                <a:lnTo>
                  <a:pt x="2141982" y="1864868"/>
                </a:lnTo>
                <a:lnTo>
                  <a:pt x="2141982" y="1601635"/>
                </a:lnTo>
                <a:lnTo>
                  <a:pt x="2406154" y="1601635"/>
                </a:lnTo>
                <a:lnTo>
                  <a:pt x="2406154" y="1598460"/>
                </a:lnTo>
                <a:lnTo>
                  <a:pt x="2141982" y="1598460"/>
                </a:lnTo>
                <a:lnTo>
                  <a:pt x="2141982" y="1335227"/>
                </a:lnTo>
                <a:lnTo>
                  <a:pt x="2406154" y="1335227"/>
                </a:lnTo>
                <a:lnTo>
                  <a:pt x="2406154" y="1332052"/>
                </a:lnTo>
                <a:lnTo>
                  <a:pt x="2141982" y="1332052"/>
                </a:lnTo>
                <a:lnTo>
                  <a:pt x="2141982" y="1068819"/>
                </a:lnTo>
                <a:lnTo>
                  <a:pt x="2406154" y="1068819"/>
                </a:lnTo>
                <a:lnTo>
                  <a:pt x="2406154" y="1065644"/>
                </a:lnTo>
                <a:lnTo>
                  <a:pt x="2141982" y="1065644"/>
                </a:lnTo>
                <a:lnTo>
                  <a:pt x="2141982" y="802398"/>
                </a:lnTo>
                <a:lnTo>
                  <a:pt x="2406154" y="802398"/>
                </a:lnTo>
                <a:lnTo>
                  <a:pt x="2406154" y="799223"/>
                </a:lnTo>
                <a:lnTo>
                  <a:pt x="2141982" y="799223"/>
                </a:lnTo>
                <a:lnTo>
                  <a:pt x="2141982" y="535990"/>
                </a:lnTo>
                <a:lnTo>
                  <a:pt x="2406154" y="535990"/>
                </a:lnTo>
                <a:lnTo>
                  <a:pt x="2406154" y="532815"/>
                </a:lnTo>
                <a:lnTo>
                  <a:pt x="2141982" y="532815"/>
                </a:lnTo>
                <a:lnTo>
                  <a:pt x="2141982" y="269582"/>
                </a:lnTo>
                <a:lnTo>
                  <a:pt x="2406154" y="269582"/>
                </a:lnTo>
                <a:lnTo>
                  <a:pt x="2406154" y="266407"/>
                </a:lnTo>
                <a:lnTo>
                  <a:pt x="2141982" y="266407"/>
                </a:lnTo>
                <a:lnTo>
                  <a:pt x="2141982" y="3162"/>
                </a:lnTo>
                <a:lnTo>
                  <a:pt x="2406154" y="3162"/>
                </a:lnTo>
                <a:lnTo>
                  <a:pt x="2406154" y="0"/>
                </a:lnTo>
                <a:lnTo>
                  <a:pt x="2141982" y="0"/>
                </a:lnTo>
                <a:lnTo>
                  <a:pt x="2138807" y="0"/>
                </a:lnTo>
                <a:lnTo>
                  <a:pt x="2138807" y="3162"/>
                </a:lnTo>
                <a:lnTo>
                  <a:pt x="2138807" y="3196933"/>
                </a:lnTo>
                <a:lnTo>
                  <a:pt x="1874634" y="3196933"/>
                </a:lnTo>
                <a:lnTo>
                  <a:pt x="1874634" y="2933700"/>
                </a:lnTo>
                <a:lnTo>
                  <a:pt x="2138807" y="2933700"/>
                </a:lnTo>
                <a:lnTo>
                  <a:pt x="2138807" y="2930525"/>
                </a:lnTo>
                <a:lnTo>
                  <a:pt x="1874634" y="2930525"/>
                </a:lnTo>
                <a:lnTo>
                  <a:pt x="1874634" y="2667279"/>
                </a:lnTo>
                <a:lnTo>
                  <a:pt x="2138807" y="2667279"/>
                </a:lnTo>
                <a:lnTo>
                  <a:pt x="2138807" y="2664104"/>
                </a:lnTo>
                <a:lnTo>
                  <a:pt x="1874634" y="2664104"/>
                </a:lnTo>
                <a:lnTo>
                  <a:pt x="1874634" y="2400871"/>
                </a:lnTo>
                <a:lnTo>
                  <a:pt x="2138807" y="2400871"/>
                </a:lnTo>
                <a:lnTo>
                  <a:pt x="2138807" y="2397696"/>
                </a:lnTo>
                <a:lnTo>
                  <a:pt x="1874634" y="2397696"/>
                </a:lnTo>
                <a:lnTo>
                  <a:pt x="1874634" y="2134463"/>
                </a:lnTo>
                <a:lnTo>
                  <a:pt x="2138807" y="2134463"/>
                </a:lnTo>
                <a:lnTo>
                  <a:pt x="2138807" y="2131288"/>
                </a:lnTo>
                <a:lnTo>
                  <a:pt x="1874634" y="2131288"/>
                </a:lnTo>
                <a:lnTo>
                  <a:pt x="1874634" y="1868043"/>
                </a:lnTo>
                <a:lnTo>
                  <a:pt x="2138807" y="1868043"/>
                </a:lnTo>
                <a:lnTo>
                  <a:pt x="2138807" y="1864868"/>
                </a:lnTo>
                <a:lnTo>
                  <a:pt x="1874634" y="1864868"/>
                </a:lnTo>
                <a:lnTo>
                  <a:pt x="1874634" y="1601635"/>
                </a:lnTo>
                <a:lnTo>
                  <a:pt x="2138807" y="1601635"/>
                </a:lnTo>
                <a:lnTo>
                  <a:pt x="2138807" y="1598460"/>
                </a:lnTo>
                <a:lnTo>
                  <a:pt x="1874634" y="1598460"/>
                </a:lnTo>
                <a:lnTo>
                  <a:pt x="1874634" y="1335227"/>
                </a:lnTo>
                <a:lnTo>
                  <a:pt x="2138807" y="1335227"/>
                </a:lnTo>
                <a:lnTo>
                  <a:pt x="2138807" y="1332052"/>
                </a:lnTo>
                <a:lnTo>
                  <a:pt x="1874634" y="1332052"/>
                </a:lnTo>
                <a:lnTo>
                  <a:pt x="1874634" y="1068819"/>
                </a:lnTo>
                <a:lnTo>
                  <a:pt x="2138807" y="1068819"/>
                </a:lnTo>
                <a:lnTo>
                  <a:pt x="2138807" y="1065644"/>
                </a:lnTo>
                <a:lnTo>
                  <a:pt x="1874634" y="1065644"/>
                </a:lnTo>
                <a:lnTo>
                  <a:pt x="1874634" y="802398"/>
                </a:lnTo>
                <a:lnTo>
                  <a:pt x="2138807" y="802398"/>
                </a:lnTo>
                <a:lnTo>
                  <a:pt x="2138807" y="799223"/>
                </a:lnTo>
                <a:lnTo>
                  <a:pt x="1874634" y="799223"/>
                </a:lnTo>
                <a:lnTo>
                  <a:pt x="1874634" y="535990"/>
                </a:lnTo>
                <a:lnTo>
                  <a:pt x="2138807" y="535990"/>
                </a:lnTo>
                <a:lnTo>
                  <a:pt x="2138807" y="532815"/>
                </a:lnTo>
                <a:lnTo>
                  <a:pt x="1874634" y="532815"/>
                </a:lnTo>
                <a:lnTo>
                  <a:pt x="1874634" y="269582"/>
                </a:lnTo>
                <a:lnTo>
                  <a:pt x="2138807" y="269582"/>
                </a:lnTo>
                <a:lnTo>
                  <a:pt x="2138807" y="266407"/>
                </a:lnTo>
                <a:lnTo>
                  <a:pt x="1874634" y="266407"/>
                </a:lnTo>
                <a:lnTo>
                  <a:pt x="1874634" y="3162"/>
                </a:lnTo>
                <a:lnTo>
                  <a:pt x="2138807" y="3162"/>
                </a:lnTo>
                <a:lnTo>
                  <a:pt x="2138807" y="0"/>
                </a:lnTo>
                <a:lnTo>
                  <a:pt x="1874634" y="0"/>
                </a:lnTo>
                <a:lnTo>
                  <a:pt x="1871459" y="0"/>
                </a:lnTo>
                <a:lnTo>
                  <a:pt x="1871459" y="3162"/>
                </a:lnTo>
                <a:lnTo>
                  <a:pt x="1871459" y="3196933"/>
                </a:lnTo>
                <a:lnTo>
                  <a:pt x="1607273" y="3196933"/>
                </a:lnTo>
                <a:lnTo>
                  <a:pt x="1607273" y="2933700"/>
                </a:lnTo>
                <a:lnTo>
                  <a:pt x="1871459" y="2933700"/>
                </a:lnTo>
                <a:lnTo>
                  <a:pt x="1871459" y="2930525"/>
                </a:lnTo>
                <a:lnTo>
                  <a:pt x="1607273" y="2930525"/>
                </a:lnTo>
                <a:lnTo>
                  <a:pt x="1607273" y="2667279"/>
                </a:lnTo>
                <a:lnTo>
                  <a:pt x="1871459" y="2667279"/>
                </a:lnTo>
                <a:lnTo>
                  <a:pt x="1871459" y="2664104"/>
                </a:lnTo>
                <a:lnTo>
                  <a:pt x="1607273" y="2664104"/>
                </a:lnTo>
                <a:lnTo>
                  <a:pt x="1607273" y="2400871"/>
                </a:lnTo>
                <a:lnTo>
                  <a:pt x="1871459" y="2400871"/>
                </a:lnTo>
                <a:lnTo>
                  <a:pt x="1871459" y="2397696"/>
                </a:lnTo>
                <a:lnTo>
                  <a:pt x="1607273" y="2397696"/>
                </a:lnTo>
                <a:lnTo>
                  <a:pt x="1607273" y="2134463"/>
                </a:lnTo>
                <a:lnTo>
                  <a:pt x="1871459" y="2134463"/>
                </a:lnTo>
                <a:lnTo>
                  <a:pt x="1871459" y="2131288"/>
                </a:lnTo>
                <a:lnTo>
                  <a:pt x="1607273" y="2131288"/>
                </a:lnTo>
                <a:lnTo>
                  <a:pt x="1607273" y="1868043"/>
                </a:lnTo>
                <a:lnTo>
                  <a:pt x="1871459" y="1868043"/>
                </a:lnTo>
                <a:lnTo>
                  <a:pt x="1871459" y="1864868"/>
                </a:lnTo>
                <a:lnTo>
                  <a:pt x="1607273" y="1864868"/>
                </a:lnTo>
                <a:lnTo>
                  <a:pt x="1607273" y="1601635"/>
                </a:lnTo>
                <a:lnTo>
                  <a:pt x="1871459" y="1601635"/>
                </a:lnTo>
                <a:lnTo>
                  <a:pt x="1871459" y="1598460"/>
                </a:lnTo>
                <a:lnTo>
                  <a:pt x="1607273" y="1598460"/>
                </a:lnTo>
                <a:lnTo>
                  <a:pt x="1607273" y="1335227"/>
                </a:lnTo>
                <a:lnTo>
                  <a:pt x="1871459" y="1335227"/>
                </a:lnTo>
                <a:lnTo>
                  <a:pt x="1871459" y="1332052"/>
                </a:lnTo>
                <a:lnTo>
                  <a:pt x="1607273" y="1332052"/>
                </a:lnTo>
                <a:lnTo>
                  <a:pt x="1607273" y="1068819"/>
                </a:lnTo>
                <a:lnTo>
                  <a:pt x="1871459" y="1068819"/>
                </a:lnTo>
                <a:lnTo>
                  <a:pt x="1871459" y="1065644"/>
                </a:lnTo>
                <a:lnTo>
                  <a:pt x="1607273" y="1065644"/>
                </a:lnTo>
                <a:lnTo>
                  <a:pt x="1607273" y="802398"/>
                </a:lnTo>
                <a:lnTo>
                  <a:pt x="1871459" y="802398"/>
                </a:lnTo>
                <a:lnTo>
                  <a:pt x="1871459" y="799223"/>
                </a:lnTo>
                <a:lnTo>
                  <a:pt x="1607273" y="799223"/>
                </a:lnTo>
                <a:lnTo>
                  <a:pt x="1607273" y="535990"/>
                </a:lnTo>
                <a:lnTo>
                  <a:pt x="1871459" y="535990"/>
                </a:lnTo>
                <a:lnTo>
                  <a:pt x="1871459" y="532815"/>
                </a:lnTo>
                <a:lnTo>
                  <a:pt x="1607273" y="532815"/>
                </a:lnTo>
                <a:lnTo>
                  <a:pt x="1607273" y="269582"/>
                </a:lnTo>
                <a:lnTo>
                  <a:pt x="1871459" y="269582"/>
                </a:lnTo>
                <a:lnTo>
                  <a:pt x="1871459" y="266407"/>
                </a:lnTo>
                <a:lnTo>
                  <a:pt x="1607273" y="266407"/>
                </a:lnTo>
                <a:lnTo>
                  <a:pt x="1607273" y="3162"/>
                </a:lnTo>
                <a:lnTo>
                  <a:pt x="1871459" y="3162"/>
                </a:lnTo>
                <a:lnTo>
                  <a:pt x="1871459" y="0"/>
                </a:lnTo>
                <a:lnTo>
                  <a:pt x="1607273" y="0"/>
                </a:lnTo>
                <a:lnTo>
                  <a:pt x="1604098" y="0"/>
                </a:lnTo>
                <a:lnTo>
                  <a:pt x="1604098" y="3162"/>
                </a:lnTo>
                <a:lnTo>
                  <a:pt x="1604098" y="3196933"/>
                </a:lnTo>
                <a:lnTo>
                  <a:pt x="1339926" y="3196933"/>
                </a:lnTo>
                <a:lnTo>
                  <a:pt x="1339926" y="2933700"/>
                </a:lnTo>
                <a:lnTo>
                  <a:pt x="1604098" y="2933700"/>
                </a:lnTo>
                <a:lnTo>
                  <a:pt x="1604098" y="2930525"/>
                </a:lnTo>
                <a:lnTo>
                  <a:pt x="1339926" y="2930525"/>
                </a:lnTo>
                <a:lnTo>
                  <a:pt x="1339926" y="2667279"/>
                </a:lnTo>
                <a:lnTo>
                  <a:pt x="1604098" y="2667279"/>
                </a:lnTo>
                <a:lnTo>
                  <a:pt x="1604098" y="2664104"/>
                </a:lnTo>
                <a:lnTo>
                  <a:pt x="1339926" y="2664104"/>
                </a:lnTo>
                <a:lnTo>
                  <a:pt x="1339926" y="2400871"/>
                </a:lnTo>
                <a:lnTo>
                  <a:pt x="1604098" y="2400871"/>
                </a:lnTo>
                <a:lnTo>
                  <a:pt x="1604098" y="2397696"/>
                </a:lnTo>
                <a:lnTo>
                  <a:pt x="1339926" y="2397696"/>
                </a:lnTo>
                <a:lnTo>
                  <a:pt x="1339926" y="2134463"/>
                </a:lnTo>
                <a:lnTo>
                  <a:pt x="1604098" y="2134463"/>
                </a:lnTo>
                <a:lnTo>
                  <a:pt x="1604098" y="2131288"/>
                </a:lnTo>
                <a:lnTo>
                  <a:pt x="1339926" y="2131288"/>
                </a:lnTo>
                <a:lnTo>
                  <a:pt x="1339926" y="1868043"/>
                </a:lnTo>
                <a:lnTo>
                  <a:pt x="1604098" y="1868043"/>
                </a:lnTo>
                <a:lnTo>
                  <a:pt x="1604098" y="1864868"/>
                </a:lnTo>
                <a:lnTo>
                  <a:pt x="1339926" y="1864868"/>
                </a:lnTo>
                <a:lnTo>
                  <a:pt x="1339926" y="1601635"/>
                </a:lnTo>
                <a:lnTo>
                  <a:pt x="1604098" y="1601635"/>
                </a:lnTo>
                <a:lnTo>
                  <a:pt x="1604098" y="1598460"/>
                </a:lnTo>
                <a:lnTo>
                  <a:pt x="1339926" y="1598460"/>
                </a:lnTo>
                <a:lnTo>
                  <a:pt x="1339926" y="1335227"/>
                </a:lnTo>
                <a:lnTo>
                  <a:pt x="1604098" y="1335227"/>
                </a:lnTo>
                <a:lnTo>
                  <a:pt x="1604098" y="1332052"/>
                </a:lnTo>
                <a:lnTo>
                  <a:pt x="1339926" y="1332052"/>
                </a:lnTo>
                <a:lnTo>
                  <a:pt x="1339926" y="1068819"/>
                </a:lnTo>
                <a:lnTo>
                  <a:pt x="1604098" y="1068819"/>
                </a:lnTo>
                <a:lnTo>
                  <a:pt x="1604098" y="1065644"/>
                </a:lnTo>
                <a:lnTo>
                  <a:pt x="1339926" y="1065644"/>
                </a:lnTo>
                <a:lnTo>
                  <a:pt x="1339926" y="802398"/>
                </a:lnTo>
                <a:lnTo>
                  <a:pt x="1604098" y="802398"/>
                </a:lnTo>
                <a:lnTo>
                  <a:pt x="1604098" y="799223"/>
                </a:lnTo>
                <a:lnTo>
                  <a:pt x="1339926" y="799223"/>
                </a:lnTo>
                <a:lnTo>
                  <a:pt x="1339926" y="535990"/>
                </a:lnTo>
                <a:lnTo>
                  <a:pt x="1604098" y="535990"/>
                </a:lnTo>
                <a:lnTo>
                  <a:pt x="1604098" y="532815"/>
                </a:lnTo>
                <a:lnTo>
                  <a:pt x="1339926" y="532815"/>
                </a:lnTo>
                <a:lnTo>
                  <a:pt x="1339926" y="269582"/>
                </a:lnTo>
                <a:lnTo>
                  <a:pt x="1604098" y="269582"/>
                </a:lnTo>
                <a:lnTo>
                  <a:pt x="1604098" y="266407"/>
                </a:lnTo>
                <a:lnTo>
                  <a:pt x="1339926" y="266407"/>
                </a:lnTo>
                <a:lnTo>
                  <a:pt x="1339926" y="3162"/>
                </a:lnTo>
                <a:lnTo>
                  <a:pt x="1604098" y="3162"/>
                </a:lnTo>
                <a:lnTo>
                  <a:pt x="1604098" y="0"/>
                </a:lnTo>
                <a:lnTo>
                  <a:pt x="1339926" y="0"/>
                </a:lnTo>
                <a:lnTo>
                  <a:pt x="1336751" y="0"/>
                </a:lnTo>
                <a:lnTo>
                  <a:pt x="1336751" y="3162"/>
                </a:lnTo>
                <a:lnTo>
                  <a:pt x="1336751" y="3196933"/>
                </a:lnTo>
                <a:lnTo>
                  <a:pt x="1072578" y="3196933"/>
                </a:lnTo>
                <a:lnTo>
                  <a:pt x="1072578" y="2933700"/>
                </a:lnTo>
                <a:lnTo>
                  <a:pt x="1336751" y="2933700"/>
                </a:lnTo>
                <a:lnTo>
                  <a:pt x="1336751" y="2930525"/>
                </a:lnTo>
                <a:lnTo>
                  <a:pt x="1072578" y="2930525"/>
                </a:lnTo>
                <a:lnTo>
                  <a:pt x="1072578" y="2667279"/>
                </a:lnTo>
                <a:lnTo>
                  <a:pt x="1336751" y="2667279"/>
                </a:lnTo>
                <a:lnTo>
                  <a:pt x="1336751" y="2664104"/>
                </a:lnTo>
                <a:lnTo>
                  <a:pt x="1072578" y="2664104"/>
                </a:lnTo>
                <a:lnTo>
                  <a:pt x="1072578" y="2400871"/>
                </a:lnTo>
                <a:lnTo>
                  <a:pt x="1336751" y="2400871"/>
                </a:lnTo>
                <a:lnTo>
                  <a:pt x="1336751" y="2397696"/>
                </a:lnTo>
                <a:lnTo>
                  <a:pt x="1072578" y="2397696"/>
                </a:lnTo>
                <a:lnTo>
                  <a:pt x="1072578" y="2134463"/>
                </a:lnTo>
                <a:lnTo>
                  <a:pt x="1336751" y="2134463"/>
                </a:lnTo>
                <a:lnTo>
                  <a:pt x="1336751" y="2131288"/>
                </a:lnTo>
                <a:lnTo>
                  <a:pt x="1072578" y="2131288"/>
                </a:lnTo>
                <a:lnTo>
                  <a:pt x="1072578" y="1868043"/>
                </a:lnTo>
                <a:lnTo>
                  <a:pt x="1336751" y="1868043"/>
                </a:lnTo>
                <a:lnTo>
                  <a:pt x="1336751" y="1864868"/>
                </a:lnTo>
                <a:lnTo>
                  <a:pt x="1072578" y="1864868"/>
                </a:lnTo>
                <a:lnTo>
                  <a:pt x="1072578" y="1601635"/>
                </a:lnTo>
                <a:lnTo>
                  <a:pt x="1336751" y="1601635"/>
                </a:lnTo>
                <a:lnTo>
                  <a:pt x="1336751" y="1598460"/>
                </a:lnTo>
                <a:lnTo>
                  <a:pt x="1072578" y="1598460"/>
                </a:lnTo>
                <a:lnTo>
                  <a:pt x="1072578" y="1335227"/>
                </a:lnTo>
                <a:lnTo>
                  <a:pt x="1336751" y="1335227"/>
                </a:lnTo>
                <a:lnTo>
                  <a:pt x="1336751" y="1332052"/>
                </a:lnTo>
                <a:lnTo>
                  <a:pt x="1072578" y="1332052"/>
                </a:lnTo>
                <a:lnTo>
                  <a:pt x="1072578" y="1068819"/>
                </a:lnTo>
                <a:lnTo>
                  <a:pt x="1336751" y="1068819"/>
                </a:lnTo>
                <a:lnTo>
                  <a:pt x="1336751" y="1065644"/>
                </a:lnTo>
                <a:lnTo>
                  <a:pt x="1072578" y="1065644"/>
                </a:lnTo>
                <a:lnTo>
                  <a:pt x="1072578" y="802398"/>
                </a:lnTo>
                <a:lnTo>
                  <a:pt x="1336751" y="802398"/>
                </a:lnTo>
                <a:lnTo>
                  <a:pt x="1336751" y="799223"/>
                </a:lnTo>
                <a:lnTo>
                  <a:pt x="1072578" y="799223"/>
                </a:lnTo>
                <a:lnTo>
                  <a:pt x="1072578" y="535990"/>
                </a:lnTo>
                <a:lnTo>
                  <a:pt x="1336751" y="535990"/>
                </a:lnTo>
                <a:lnTo>
                  <a:pt x="1336751" y="532815"/>
                </a:lnTo>
                <a:lnTo>
                  <a:pt x="1072578" y="532815"/>
                </a:lnTo>
                <a:lnTo>
                  <a:pt x="1072578" y="269582"/>
                </a:lnTo>
                <a:lnTo>
                  <a:pt x="1336751" y="269582"/>
                </a:lnTo>
                <a:lnTo>
                  <a:pt x="1336751" y="266407"/>
                </a:lnTo>
                <a:lnTo>
                  <a:pt x="1072578" y="266407"/>
                </a:lnTo>
                <a:lnTo>
                  <a:pt x="1072578" y="3162"/>
                </a:lnTo>
                <a:lnTo>
                  <a:pt x="1336751" y="3162"/>
                </a:lnTo>
                <a:lnTo>
                  <a:pt x="1336751" y="0"/>
                </a:lnTo>
                <a:lnTo>
                  <a:pt x="1072578" y="0"/>
                </a:lnTo>
                <a:lnTo>
                  <a:pt x="1069403" y="0"/>
                </a:lnTo>
                <a:lnTo>
                  <a:pt x="1069403" y="3162"/>
                </a:lnTo>
                <a:lnTo>
                  <a:pt x="1069403" y="3196933"/>
                </a:lnTo>
                <a:lnTo>
                  <a:pt x="805218" y="3196933"/>
                </a:lnTo>
                <a:lnTo>
                  <a:pt x="805218" y="2933700"/>
                </a:lnTo>
                <a:lnTo>
                  <a:pt x="1069403" y="2933700"/>
                </a:lnTo>
                <a:lnTo>
                  <a:pt x="1069403" y="2930525"/>
                </a:lnTo>
                <a:lnTo>
                  <a:pt x="805218" y="2930525"/>
                </a:lnTo>
                <a:lnTo>
                  <a:pt x="805218" y="2667279"/>
                </a:lnTo>
                <a:lnTo>
                  <a:pt x="1069403" y="2667279"/>
                </a:lnTo>
                <a:lnTo>
                  <a:pt x="1069403" y="2664104"/>
                </a:lnTo>
                <a:lnTo>
                  <a:pt x="805218" y="2664104"/>
                </a:lnTo>
                <a:lnTo>
                  <a:pt x="805218" y="2400871"/>
                </a:lnTo>
                <a:lnTo>
                  <a:pt x="1069403" y="2400871"/>
                </a:lnTo>
                <a:lnTo>
                  <a:pt x="1069403" y="2397696"/>
                </a:lnTo>
                <a:lnTo>
                  <a:pt x="805218" y="2397696"/>
                </a:lnTo>
                <a:lnTo>
                  <a:pt x="805218" y="2134463"/>
                </a:lnTo>
                <a:lnTo>
                  <a:pt x="1069403" y="2134463"/>
                </a:lnTo>
                <a:lnTo>
                  <a:pt x="1069403" y="2131288"/>
                </a:lnTo>
                <a:lnTo>
                  <a:pt x="805218" y="2131288"/>
                </a:lnTo>
                <a:lnTo>
                  <a:pt x="805218" y="1868043"/>
                </a:lnTo>
                <a:lnTo>
                  <a:pt x="1069403" y="1868043"/>
                </a:lnTo>
                <a:lnTo>
                  <a:pt x="1069403" y="1864868"/>
                </a:lnTo>
                <a:lnTo>
                  <a:pt x="805218" y="1864868"/>
                </a:lnTo>
                <a:lnTo>
                  <a:pt x="805218" y="1601635"/>
                </a:lnTo>
                <a:lnTo>
                  <a:pt x="1069403" y="1601635"/>
                </a:lnTo>
                <a:lnTo>
                  <a:pt x="1069403" y="1598460"/>
                </a:lnTo>
                <a:lnTo>
                  <a:pt x="805218" y="1598460"/>
                </a:lnTo>
                <a:lnTo>
                  <a:pt x="805218" y="1335227"/>
                </a:lnTo>
                <a:lnTo>
                  <a:pt x="1069403" y="1335227"/>
                </a:lnTo>
                <a:lnTo>
                  <a:pt x="1069403" y="1332052"/>
                </a:lnTo>
                <a:lnTo>
                  <a:pt x="805218" y="1332052"/>
                </a:lnTo>
                <a:lnTo>
                  <a:pt x="805218" y="1068819"/>
                </a:lnTo>
                <a:lnTo>
                  <a:pt x="1069403" y="1068819"/>
                </a:lnTo>
                <a:lnTo>
                  <a:pt x="1069403" y="1065644"/>
                </a:lnTo>
                <a:lnTo>
                  <a:pt x="805218" y="1065644"/>
                </a:lnTo>
                <a:lnTo>
                  <a:pt x="805218" y="802398"/>
                </a:lnTo>
                <a:lnTo>
                  <a:pt x="1069403" y="802398"/>
                </a:lnTo>
                <a:lnTo>
                  <a:pt x="1069403" y="799223"/>
                </a:lnTo>
                <a:lnTo>
                  <a:pt x="805218" y="799223"/>
                </a:lnTo>
                <a:lnTo>
                  <a:pt x="805218" y="535990"/>
                </a:lnTo>
                <a:lnTo>
                  <a:pt x="1069403" y="535990"/>
                </a:lnTo>
                <a:lnTo>
                  <a:pt x="1069403" y="532815"/>
                </a:lnTo>
                <a:lnTo>
                  <a:pt x="805218" y="532815"/>
                </a:lnTo>
                <a:lnTo>
                  <a:pt x="805218" y="269582"/>
                </a:lnTo>
                <a:lnTo>
                  <a:pt x="1069403" y="269582"/>
                </a:lnTo>
                <a:lnTo>
                  <a:pt x="1069403" y="266407"/>
                </a:lnTo>
                <a:lnTo>
                  <a:pt x="805218" y="266407"/>
                </a:lnTo>
                <a:lnTo>
                  <a:pt x="805218" y="3162"/>
                </a:lnTo>
                <a:lnTo>
                  <a:pt x="1069403" y="3162"/>
                </a:lnTo>
                <a:lnTo>
                  <a:pt x="1069403" y="0"/>
                </a:lnTo>
                <a:lnTo>
                  <a:pt x="805218" y="0"/>
                </a:lnTo>
                <a:lnTo>
                  <a:pt x="802043" y="0"/>
                </a:lnTo>
                <a:lnTo>
                  <a:pt x="802043" y="3162"/>
                </a:lnTo>
                <a:lnTo>
                  <a:pt x="802043" y="3196933"/>
                </a:lnTo>
                <a:lnTo>
                  <a:pt x="537870" y="3196933"/>
                </a:lnTo>
                <a:lnTo>
                  <a:pt x="537870" y="2933700"/>
                </a:lnTo>
                <a:lnTo>
                  <a:pt x="802043" y="2933700"/>
                </a:lnTo>
                <a:lnTo>
                  <a:pt x="802043" y="2930525"/>
                </a:lnTo>
                <a:lnTo>
                  <a:pt x="537870" y="2930525"/>
                </a:lnTo>
                <a:lnTo>
                  <a:pt x="537870" y="2667279"/>
                </a:lnTo>
                <a:lnTo>
                  <a:pt x="802043" y="2667279"/>
                </a:lnTo>
                <a:lnTo>
                  <a:pt x="802043" y="2664104"/>
                </a:lnTo>
                <a:lnTo>
                  <a:pt x="537870" y="2664104"/>
                </a:lnTo>
                <a:lnTo>
                  <a:pt x="537870" y="2400871"/>
                </a:lnTo>
                <a:lnTo>
                  <a:pt x="802043" y="2400871"/>
                </a:lnTo>
                <a:lnTo>
                  <a:pt x="802043" y="2397696"/>
                </a:lnTo>
                <a:lnTo>
                  <a:pt x="537870" y="2397696"/>
                </a:lnTo>
                <a:lnTo>
                  <a:pt x="537870" y="2134463"/>
                </a:lnTo>
                <a:lnTo>
                  <a:pt x="802043" y="2134463"/>
                </a:lnTo>
                <a:lnTo>
                  <a:pt x="802043" y="2131288"/>
                </a:lnTo>
                <a:lnTo>
                  <a:pt x="537870" y="2131288"/>
                </a:lnTo>
                <a:lnTo>
                  <a:pt x="537870" y="1868043"/>
                </a:lnTo>
                <a:lnTo>
                  <a:pt x="802043" y="1868043"/>
                </a:lnTo>
                <a:lnTo>
                  <a:pt x="802043" y="1864868"/>
                </a:lnTo>
                <a:lnTo>
                  <a:pt x="537870" y="1864868"/>
                </a:lnTo>
                <a:lnTo>
                  <a:pt x="537870" y="1601635"/>
                </a:lnTo>
                <a:lnTo>
                  <a:pt x="802043" y="1601635"/>
                </a:lnTo>
                <a:lnTo>
                  <a:pt x="802043" y="1598460"/>
                </a:lnTo>
                <a:lnTo>
                  <a:pt x="537870" y="1598460"/>
                </a:lnTo>
                <a:lnTo>
                  <a:pt x="537870" y="1335227"/>
                </a:lnTo>
                <a:lnTo>
                  <a:pt x="802043" y="1335227"/>
                </a:lnTo>
                <a:lnTo>
                  <a:pt x="802043" y="1332052"/>
                </a:lnTo>
                <a:lnTo>
                  <a:pt x="537870" y="1332052"/>
                </a:lnTo>
                <a:lnTo>
                  <a:pt x="537870" y="1068819"/>
                </a:lnTo>
                <a:lnTo>
                  <a:pt x="802043" y="1068819"/>
                </a:lnTo>
                <a:lnTo>
                  <a:pt x="802043" y="1065644"/>
                </a:lnTo>
                <a:lnTo>
                  <a:pt x="537870" y="1065644"/>
                </a:lnTo>
                <a:lnTo>
                  <a:pt x="537870" y="802398"/>
                </a:lnTo>
                <a:lnTo>
                  <a:pt x="802043" y="802398"/>
                </a:lnTo>
                <a:lnTo>
                  <a:pt x="802043" y="799223"/>
                </a:lnTo>
                <a:lnTo>
                  <a:pt x="537870" y="799223"/>
                </a:lnTo>
                <a:lnTo>
                  <a:pt x="537870" y="535990"/>
                </a:lnTo>
                <a:lnTo>
                  <a:pt x="802043" y="535990"/>
                </a:lnTo>
                <a:lnTo>
                  <a:pt x="802043" y="532815"/>
                </a:lnTo>
                <a:lnTo>
                  <a:pt x="537870" y="532815"/>
                </a:lnTo>
                <a:lnTo>
                  <a:pt x="537870" y="269582"/>
                </a:lnTo>
                <a:lnTo>
                  <a:pt x="802043" y="269582"/>
                </a:lnTo>
                <a:lnTo>
                  <a:pt x="802043" y="266407"/>
                </a:lnTo>
                <a:lnTo>
                  <a:pt x="537870" y="266407"/>
                </a:lnTo>
                <a:lnTo>
                  <a:pt x="537870" y="3162"/>
                </a:lnTo>
                <a:lnTo>
                  <a:pt x="802043" y="3162"/>
                </a:lnTo>
                <a:lnTo>
                  <a:pt x="802043" y="0"/>
                </a:lnTo>
                <a:lnTo>
                  <a:pt x="537870" y="0"/>
                </a:lnTo>
                <a:lnTo>
                  <a:pt x="534695" y="0"/>
                </a:lnTo>
                <a:lnTo>
                  <a:pt x="534695" y="3162"/>
                </a:lnTo>
                <a:lnTo>
                  <a:pt x="534695" y="3196933"/>
                </a:lnTo>
                <a:lnTo>
                  <a:pt x="270522" y="3196933"/>
                </a:lnTo>
                <a:lnTo>
                  <a:pt x="270522" y="2933700"/>
                </a:lnTo>
                <a:lnTo>
                  <a:pt x="534695" y="2933700"/>
                </a:lnTo>
                <a:lnTo>
                  <a:pt x="534695" y="2930525"/>
                </a:lnTo>
                <a:lnTo>
                  <a:pt x="270522" y="2930525"/>
                </a:lnTo>
                <a:lnTo>
                  <a:pt x="270522" y="2667279"/>
                </a:lnTo>
                <a:lnTo>
                  <a:pt x="534695" y="2667279"/>
                </a:lnTo>
                <a:lnTo>
                  <a:pt x="534695" y="2664104"/>
                </a:lnTo>
                <a:lnTo>
                  <a:pt x="270522" y="2664104"/>
                </a:lnTo>
                <a:lnTo>
                  <a:pt x="270522" y="2400871"/>
                </a:lnTo>
                <a:lnTo>
                  <a:pt x="534695" y="2400871"/>
                </a:lnTo>
                <a:lnTo>
                  <a:pt x="534695" y="2397696"/>
                </a:lnTo>
                <a:lnTo>
                  <a:pt x="270522" y="2397696"/>
                </a:lnTo>
                <a:lnTo>
                  <a:pt x="270522" y="2134463"/>
                </a:lnTo>
                <a:lnTo>
                  <a:pt x="534695" y="2134463"/>
                </a:lnTo>
                <a:lnTo>
                  <a:pt x="534695" y="2131288"/>
                </a:lnTo>
                <a:lnTo>
                  <a:pt x="270522" y="2131288"/>
                </a:lnTo>
                <a:lnTo>
                  <a:pt x="270522" y="1868043"/>
                </a:lnTo>
                <a:lnTo>
                  <a:pt x="534695" y="1868043"/>
                </a:lnTo>
                <a:lnTo>
                  <a:pt x="534695" y="1864868"/>
                </a:lnTo>
                <a:lnTo>
                  <a:pt x="270522" y="1864868"/>
                </a:lnTo>
                <a:lnTo>
                  <a:pt x="270522" y="1601635"/>
                </a:lnTo>
                <a:lnTo>
                  <a:pt x="534695" y="1601635"/>
                </a:lnTo>
                <a:lnTo>
                  <a:pt x="534695" y="1598460"/>
                </a:lnTo>
                <a:lnTo>
                  <a:pt x="270522" y="1598460"/>
                </a:lnTo>
                <a:lnTo>
                  <a:pt x="270522" y="1335227"/>
                </a:lnTo>
                <a:lnTo>
                  <a:pt x="534695" y="1335227"/>
                </a:lnTo>
                <a:lnTo>
                  <a:pt x="534695" y="1332052"/>
                </a:lnTo>
                <a:lnTo>
                  <a:pt x="270522" y="1332052"/>
                </a:lnTo>
                <a:lnTo>
                  <a:pt x="270522" y="1068819"/>
                </a:lnTo>
                <a:lnTo>
                  <a:pt x="534695" y="1068819"/>
                </a:lnTo>
                <a:lnTo>
                  <a:pt x="534695" y="1065644"/>
                </a:lnTo>
                <a:lnTo>
                  <a:pt x="270522" y="1065644"/>
                </a:lnTo>
                <a:lnTo>
                  <a:pt x="270522" y="802398"/>
                </a:lnTo>
                <a:lnTo>
                  <a:pt x="534695" y="802398"/>
                </a:lnTo>
                <a:lnTo>
                  <a:pt x="534695" y="799223"/>
                </a:lnTo>
                <a:lnTo>
                  <a:pt x="270522" y="799223"/>
                </a:lnTo>
                <a:lnTo>
                  <a:pt x="270522" y="535990"/>
                </a:lnTo>
                <a:lnTo>
                  <a:pt x="534695" y="535990"/>
                </a:lnTo>
                <a:lnTo>
                  <a:pt x="534695" y="532815"/>
                </a:lnTo>
                <a:lnTo>
                  <a:pt x="270522" y="532815"/>
                </a:lnTo>
                <a:lnTo>
                  <a:pt x="270522" y="269582"/>
                </a:lnTo>
                <a:lnTo>
                  <a:pt x="534695" y="269582"/>
                </a:lnTo>
                <a:lnTo>
                  <a:pt x="534695" y="266407"/>
                </a:lnTo>
                <a:lnTo>
                  <a:pt x="270522" y="266407"/>
                </a:lnTo>
                <a:lnTo>
                  <a:pt x="270522" y="3162"/>
                </a:lnTo>
                <a:lnTo>
                  <a:pt x="534695" y="3162"/>
                </a:lnTo>
                <a:lnTo>
                  <a:pt x="534695" y="0"/>
                </a:lnTo>
                <a:lnTo>
                  <a:pt x="270522" y="0"/>
                </a:lnTo>
                <a:lnTo>
                  <a:pt x="267347" y="0"/>
                </a:lnTo>
                <a:lnTo>
                  <a:pt x="267347" y="3162"/>
                </a:lnTo>
                <a:lnTo>
                  <a:pt x="267347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67347" y="2933700"/>
                </a:lnTo>
                <a:lnTo>
                  <a:pt x="267347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67347" y="2667279"/>
                </a:lnTo>
                <a:lnTo>
                  <a:pt x="267347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67347" y="2400871"/>
                </a:lnTo>
                <a:lnTo>
                  <a:pt x="267347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67347" y="2134463"/>
                </a:lnTo>
                <a:lnTo>
                  <a:pt x="267347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67347" y="1868043"/>
                </a:lnTo>
                <a:lnTo>
                  <a:pt x="267347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67347" y="1601635"/>
                </a:lnTo>
                <a:lnTo>
                  <a:pt x="267347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67347" y="1335227"/>
                </a:lnTo>
                <a:lnTo>
                  <a:pt x="267347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67347" y="1068819"/>
                </a:lnTo>
                <a:lnTo>
                  <a:pt x="267347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67347" y="802398"/>
                </a:lnTo>
                <a:lnTo>
                  <a:pt x="267347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67347" y="535990"/>
                </a:lnTo>
                <a:lnTo>
                  <a:pt x="267347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67347" y="269582"/>
                </a:lnTo>
                <a:lnTo>
                  <a:pt x="267347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67347" y="3162"/>
                </a:lnTo>
                <a:lnTo>
                  <a:pt x="267347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0" name="bg object 2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57828" y="3553997"/>
            <a:ext cx="4681289" cy="264159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554253" y="3659409"/>
            <a:ext cx="4289213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bg object 22"/>
          <p:cNvSpPr/>
          <p:nvPr/>
        </p:nvSpPr>
        <p:spPr>
          <a:xfrm>
            <a:off x="408617" y="3578131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3" name="bg 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566392" y="1345967"/>
            <a:ext cx="264160" cy="4680220"/>
          </a:xfrm>
          <a:prstGeom prst="rect">
            <a:avLst/>
          </a:prstGeom>
        </p:spPr>
      </p:pic>
      <p:sp>
        <p:nvSpPr>
          <p:cNvPr id="24" name="bg object 24"/>
          <p:cNvSpPr/>
          <p:nvPr/>
        </p:nvSpPr>
        <p:spPr>
          <a:xfrm>
            <a:off x="2698472" y="1515727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bg object 25"/>
          <p:cNvSpPr/>
          <p:nvPr/>
        </p:nvSpPr>
        <p:spPr>
          <a:xfrm>
            <a:off x="2617181" y="1370110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6" name="bg object 2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450294" y="1088500"/>
            <a:ext cx="348908" cy="363125"/>
          </a:xfrm>
          <a:prstGeom prst="rect">
            <a:avLst/>
          </a:prstGeom>
        </p:spPr>
      </p:pic>
      <p:sp>
        <p:nvSpPr>
          <p:cNvPr id="27" name="bg object 27"/>
          <p:cNvSpPr/>
          <p:nvPr/>
        </p:nvSpPr>
        <p:spPr>
          <a:xfrm>
            <a:off x="2507443" y="1114873"/>
            <a:ext cx="235373" cy="248920"/>
          </a:xfrm>
          <a:custGeom>
            <a:avLst/>
            <a:gdLst/>
            <a:ahLst/>
            <a:cxnLst/>
            <a:rect l="l" t="t" r="r" b="b"/>
            <a:pathLst>
              <a:path w="176530" h="186690">
                <a:moveTo>
                  <a:pt x="158953" y="0"/>
                </a:moveTo>
                <a:lnTo>
                  <a:pt x="153202" y="246"/>
                </a:lnTo>
                <a:lnTo>
                  <a:pt x="148612" y="2288"/>
                </a:lnTo>
                <a:lnTo>
                  <a:pt x="148884" y="4311"/>
                </a:lnTo>
                <a:lnTo>
                  <a:pt x="150722" y="22317"/>
                </a:lnTo>
                <a:lnTo>
                  <a:pt x="150685" y="34449"/>
                </a:lnTo>
                <a:lnTo>
                  <a:pt x="149079" y="42166"/>
                </a:lnTo>
                <a:lnTo>
                  <a:pt x="146212" y="46922"/>
                </a:lnTo>
                <a:lnTo>
                  <a:pt x="123834" y="76019"/>
                </a:lnTo>
                <a:lnTo>
                  <a:pt x="106717" y="99613"/>
                </a:lnTo>
                <a:lnTo>
                  <a:pt x="80721" y="120984"/>
                </a:lnTo>
                <a:lnTo>
                  <a:pt x="31706" y="143414"/>
                </a:lnTo>
                <a:lnTo>
                  <a:pt x="20183" y="148412"/>
                </a:lnTo>
                <a:lnTo>
                  <a:pt x="11095" y="154355"/>
                </a:lnTo>
                <a:lnTo>
                  <a:pt x="4386" y="161411"/>
                </a:lnTo>
                <a:lnTo>
                  <a:pt x="0" y="169749"/>
                </a:lnTo>
                <a:lnTo>
                  <a:pt x="2204" y="176670"/>
                </a:lnTo>
                <a:lnTo>
                  <a:pt x="4847" y="180566"/>
                </a:lnTo>
                <a:lnTo>
                  <a:pt x="11502" y="183214"/>
                </a:lnTo>
                <a:lnTo>
                  <a:pt x="30508" y="186557"/>
                </a:lnTo>
                <a:lnTo>
                  <a:pt x="60427" y="183693"/>
                </a:lnTo>
                <a:lnTo>
                  <a:pt x="99820" y="167720"/>
                </a:lnTo>
                <a:lnTo>
                  <a:pt x="139806" y="139364"/>
                </a:lnTo>
                <a:lnTo>
                  <a:pt x="166304" y="107306"/>
                </a:lnTo>
                <a:lnTo>
                  <a:pt x="175956" y="73231"/>
                </a:lnTo>
                <a:lnTo>
                  <a:pt x="165408" y="38821"/>
                </a:lnTo>
                <a:lnTo>
                  <a:pt x="163509" y="23844"/>
                </a:lnTo>
                <a:lnTo>
                  <a:pt x="162012" y="11692"/>
                </a:lnTo>
                <a:lnTo>
                  <a:pt x="160928" y="2268"/>
                </a:lnTo>
                <a:lnTo>
                  <a:pt x="160752" y="582"/>
                </a:lnTo>
                <a:lnTo>
                  <a:pt x="158953" y="0"/>
                </a:lnTo>
                <a:close/>
              </a:path>
            </a:pathLst>
          </a:custGeom>
          <a:solidFill>
            <a:srgbClr val="BECC3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bg object 28"/>
          <p:cNvSpPr/>
          <p:nvPr/>
        </p:nvSpPr>
        <p:spPr>
          <a:xfrm>
            <a:off x="2507443" y="1114875"/>
            <a:ext cx="235373" cy="248920"/>
          </a:xfrm>
          <a:custGeom>
            <a:avLst/>
            <a:gdLst/>
            <a:ahLst/>
            <a:cxnLst/>
            <a:rect l="l" t="t" r="r" b="b"/>
            <a:pathLst>
              <a:path w="176530" h="186690">
                <a:moveTo>
                  <a:pt x="156795" y="9"/>
                </a:moveTo>
                <a:lnTo>
                  <a:pt x="153202" y="163"/>
                </a:lnTo>
                <a:lnTo>
                  <a:pt x="148612" y="2205"/>
                </a:lnTo>
                <a:lnTo>
                  <a:pt x="148883" y="4228"/>
                </a:lnTo>
                <a:lnTo>
                  <a:pt x="150722" y="22233"/>
                </a:lnTo>
                <a:lnTo>
                  <a:pt x="150684" y="34366"/>
                </a:lnTo>
                <a:lnTo>
                  <a:pt x="149079" y="42082"/>
                </a:lnTo>
                <a:lnTo>
                  <a:pt x="146212" y="46839"/>
                </a:lnTo>
                <a:lnTo>
                  <a:pt x="123833" y="75936"/>
                </a:lnTo>
                <a:lnTo>
                  <a:pt x="106716" y="99530"/>
                </a:lnTo>
                <a:lnTo>
                  <a:pt x="80720" y="120901"/>
                </a:lnTo>
                <a:lnTo>
                  <a:pt x="31706" y="143331"/>
                </a:lnTo>
                <a:lnTo>
                  <a:pt x="20183" y="148328"/>
                </a:lnTo>
                <a:lnTo>
                  <a:pt x="11095" y="154272"/>
                </a:lnTo>
                <a:lnTo>
                  <a:pt x="4386" y="161328"/>
                </a:lnTo>
                <a:lnTo>
                  <a:pt x="0" y="169665"/>
                </a:lnTo>
                <a:lnTo>
                  <a:pt x="2203" y="176587"/>
                </a:lnTo>
                <a:lnTo>
                  <a:pt x="4846" y="180483"/>
                </a:lnTo>
                <a:lnTo>
                  <a:pt x="11501" y="183131"/>
                </a:lnTo>
                <a:lnTo>
                  <a:pt x="30507" y="186474"/>
                </a:lnTo>
                <a:lnTo>
                  <a:pt x="60426" y="183610"/>
                </a:lnTo>
                <a:lnTo>
                  <a:pt x="99820" y="167636"/>
                </a:lnTo>
                <a:lnTo>
                  <a:pt x="139805" y="139280"/>
                </a:lnTo>
                <a:lnTo>
                  <a:pt x="166303" y="107223"/>
                </a:lnTo>
                <a:lnTo>
                  <a:pt x="175956" y="73147"/>
                </a:lnTo>
                <a:lnTo>
                  <a:pt x="165408" y="38737"/>
                </a:lnTo>
                <a:lnTo>
                  <a:pt x="164836" y="34263"/>
                </a:lnTo>
                <a:lnTo>
                  <a:pt x="163509" y="23761"/>
                </a:lnTo>
                <a:lnTo>
                  <a:pt x="162011" y="11608"/>
                </a:lnTo>
                <a:lnTo>
                  <a:pt x="160927" y="2184"/>
                </a:lnTo>
                <a:lnTo>
                  <a:pt x="160752" y="499"/>
                </a:lnTo>
                <a:lnTo>
                  <a:pt x="158952" y="-82"/>
                </a:lnTo>
                <a:lnTo>
                  <a:pt x="156795" y="9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9" name="bg object 2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835918" y="3663200"/>
            <a:ext cx="332967" cy="363125"/>
          </a:xfrm>
          <a:prstGeom prst="rect">
            <a:avLst/>
          </a:prstGeom>
        </p:spPr>
      </p:pic>
      <p:pic>
        <p:nvPicPr>
          <p:cNvPr id="30" name="bg object 3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886717" y="3683353"/>
            <a:ext cx="230363" cy="260815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20566" y="200306"/>
            <a:ext cx="10662073" cy="615553"/>
          </a:xfrm>
        </p:spPr>
        <p:txBody>
          <a:bodyPr lIns="0" tIns="0" rIns="0" bIns="0"/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cs typeface="Arial" panose="020B0604020202020204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193801" y="1566334"/>
            <a:ext cx="36449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0D52A80-6586-4E17-B73C-D1EA0435D7D5}" type="datetime1">
              <a:rPr lang="en-US" altLang="zh-CN" smtClean="0"/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20566" y="200306"/>
            <a:ext cx="10662073" cy="615553"/>
          </a:xfrm>
        </p:spPr>
        <p:txBody>
          <a:bodyPr lIns="0" tIns="0" rIns="0" bIns="0"/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cs typeface="Arial" panose="020B0604020202020204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C31EFE4-6A43-417B-807E-F6C7B7FCE780}" type="datetime1">
              <a:rPr lang="en-US" altLang="zh-CN" smtClean="0"/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19264CE-8E1B-42EB-A155-38DD5F11B7C9}" type="datetime1">
              <a:rPr lang="en-US" altLang="zh-CN" smtClean="0"/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lank-OfficePL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5" Type="http://schemas.openxmlformats.org/officeDocument/2006/relationships/theme" Target="../theme/theme1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3.xml"/><Relationship Id="rId8" Type="http://schemas.openxmlformats.org/officeDocument/2006/relationships/slideLayout" Target="../slideLayouts/slideLayout22.xml"/><Relationship Id="rId7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8.xml"/><Relationship Id="rId3" Type="http://schemas.openxmlformats.org/officeDocument/2006/relationships/slideLayout" Target="../slideLayouts/slideLayout17.xml"/><Relationship Id="rId2" Type="http://schemas.openxmlformats.org/officeDocument/2006/relationships/slideLayout" Target="../slideLayouts/slideLayout16.xml"/><Relationship Id="rId14" Type="http://schemas.openxmlformats.org/officeDocument/2006/relationships/theme" Target="../theme/theme2.xml"/><Relationship Id="rId13" Type="http://schemas.openxmlformats.org/officeDocument/2006/relationships/slideLayout" Target="../slideLayouts/slideLayout27.xml"/><Relationship Id="rId12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24.xml"/><Relationship Id="rId1" Type="http://schemas.openxmlformats.org/officeDocument/2006/relationships/slideLayout" Target="../slideLayouts/slideLayout15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image" Target="../media/image2.png"/><Relationship Id="rId8" Type="http://schemas.openxmlformats.org/officeDocument/2006/relationships/image" Target="../media/image1.png"/><Relationship Id="rId7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3.xml"/><Relationship Id="rId5" Type="http://schemas.openxmlformats.org/officeDocument/2006/relationships/slideLayout" Target="../slideLayouts/slideLayout32.xml"/><Relationship Id="rId4" Type="http://schemas.openxmlformats.org/officeDocument/2006/relationships/slideLayout" Target="../slideLayouts/slideLayout31.xml"/><Relationship Id="rId3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9.xml"/><Relationship Id="rId10" Type="http://schemas.openxmlformats.org/officeDocument/2006/relationships/theme" Target="../theme/theme3.xml"/><Relationship Id="rId1" Type="http://schemas.openxmlformats.org/officeDocument/2006/relationships/slideLayout" Target="../slideLayouts/slideLayout2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3087301-57F5-4279-8480-9324DEB035FE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B6ABC17-84E7-49AD-BA52-5255EEDC5B27}" type="datetime1">
              <a:rPr lang="en-US" altLang="zh-CN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6D11B20-7BE2-4D3A-BBD1-988185DBD1E4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  <p:sldLayoutId id="2147483669" r:id="rId6"/>
    <p:sldLayoutId id="2147483670" r:id="rId7"/>
    <p:sldLayoutId id="2147483671" r:id="rId8"/>
    <p:sldLayoutId id="2147483672" r:id="rId9"/>
    <p:sldLayoutId id="2147483673" r:id="rId10"/>
    <p:sldLayoutId id="2147483674" r:id="rId11"/>
    <p:sldLayoutId id="2147483675" r:id="rId12"/>
    <p:sldLayoutId id="2147483676" r:id="rId1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-2115" y="-2115"/>
            <a:ext cx="12196233" cy="6862233"/>
          </a:xfrm>
          <a:custGeom>
            <a:avLst/>
            <a:gdLst/>
            <a:ahLst/>
            <a:cxnLst/>
            <a:rect l="l" t="t" r="r" b="b"/>
            <a:pathLst>
              <a:path w="9147175" h="5146675">
                <a:moveTo>
                  <a:pt x="0" y="5146675"/>
                </a:moveTo>
                <a:lnTo>
                  <a:pt x="9147175" y="5146675"/>
                </a:lnTo>
                <a:lnTo>
                  <a:pt x="9147175" y="0"/>
                </a:lnTo>
                <a:lnTo>
                  <a:pt x="0" y="0"/>
                </a:lnTo>
                <a:lnTo>
                  <a:pt x="0" y="514667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7" name="bg object 1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0" y="6087442"/>
            <a:ext cx="12192000" cy="770557"/>
          </a:xfrm>
          <a:prstGeom prst="rect">
            <a:avLst/>
          </a:prstGeom>
        </p:spPr>
      </p:pic>
      <p:pic>
        <p:nvPicPr>
          <p:cNvPr id="18" name="bg object 1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15600" y="6259733"/>
            <a:ext cx="1962536" cy="440599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20566" y="200306"/>
            <a:ext cx="10662073" cy="4616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000" b="0" i="0">
                <a:solidFill>
                  <a:schemeClr val="tx1"/>
                </a:solidFill>
                <a:latin typeface="Arial" panose="020B0604020202020204"/>
                <a:cs typeface="Arial" panose="020B0604020202020204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49350" y="1657350"/>
            <a:ext cx="4948767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1"/>
            <a:ext cx="39014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8D54C76-D9DD-4D43-95F5-B5E0128A3DE7}" type="datetime1">
              <a:rPr lang="en-US" altLang="zh-CN" smtClean="0"/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79" r:id="rId2"/>
    <p:sldLayoutId id="2147483680" r:id="rId3"/>
    <p:sldLayoutId id="2147483681" r:id="rId4"/>
    <p:sldLayoutId id="2147483682" r:id="rId5"/>
    <p:sldLayoutId id="2147483683" r:id="rId6"/>
    <p:sldLayoutId id="2147483684" r:id="rId7"/>
  </p:sldLayoutIdLst>
  <p:hf hdr="0" ftr="0" dt="0"/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609600">
        <a:defRPr>
          <a:latin typeface="+mn-lt"/>
          <a:ea typeface="+mn-ea"/>
          <a:cs typeface="+mn-cs"/>
        </a:defRPr>
      </a:lvl2pPr>
      <a:lvl3pPr marL="1219200">
        <a:defRPr>
          <a:latin typeface="+mn-lt"/>
          <a:ea typeface="+mn-ea"/>
          <a:cs typeface="+mn-cs"/>
        </a:defRPr>
      </a:lvl3pPr>
      <a:lvl4pPr marL="1828800">
        <a:defRPr>
          <a:latin typeface="+mn-lt"/>
          <a:ea typeface="+mn-ea"/>
          <a:cs typeface="+mn-cs"/>
        </a:defRPr>
      </a:lvl4pPr>
      <a:lvl5pPr marL="2438400">
        <a:defRPr>
          <a:latin typeface="+mn-lt"/>
          <a:ea typeface="+mn-ea"/>
          <a:cs typeface="+mn-cs"/>
        </a:defRPr>
      </a:lvl5pPr>
      <a:lvl6pPr marL="3048000">
        <a:defRPr>
          <a:latin typeface="+mn-lt"/>
          <a:ea typeface="+mn-ea"/>
          <a:cs typeface="+mn-cs"/>
        </a:defRPr>
      </a:lvl6pPr>
      <a:lvl7pPr marL="3657600">
        <a:defRPr>
          <a:latin typeface="+mn-lt"/>
          <a:ea typeface="+mn-ea"/>
          <a:cs typeface="+mn-cs"/>
        </a:defRPr>
      </a:lvl7pPr>
      <a:lvl8pPr marL="4267200">
        <a:defRPr>
          <a:latin typeface="+mn-lt"/>
          <a:ea typeface="+mn-ea"/>
          <a:cs typeface="+mn-cs"/>
        </a:defRPr>
      </a:lvl8pPr>
      <a:lvl9pPr marL="48768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609600">
        <a:defRPr>
          <a:latin typeface="+mn-lt"/>
          <a:ea typeface="+mn-ea"/>
          <a:cs typeface="+mn-cs"/>
        </a:defRPr>
      </a:lvl2pPr>
      <a:lvl3pPr marL="1219200">
        <a:defRPr>
          <a:latin typeface="+mn-lt"/>
          <a:ea typeface="+mn-ea"/>
          <a:cs typeface="+mn-cs"/>
        </a:defRPr>
      </a:lvl3pPr>
      <a:lvl4pPr marL="1828800">
        <a:defRPr>
          <a:latin typeface="+mn-lt"/>
          <a:ea typeface="+mn-ea"/>
          <a:cs typeface="+mn-cs"/>
        </a:defRPr>
      </a:lvl4pPr>
      <a:lvl5pPr marL="2438400">
        <a:defRPr>
          <a:latin typeface="+mn-lt"/>
          <a:ea typeface="+mn-ea"/>
          <a:cs typeface="+mn-cs"/>
        </a:defRPr>
      </a:lvl5pPr>
      <a:lvl6pPr marL="3048000">
        <a:defRPr>
          <a:latin typeface="+mn-lt"/>
          <a:ea typeface="+mn-ea"/>
          <a:cs typeface="+mn-cs"/>
        </a:defRPr>
      </a:lvl6pPr>
      <a:lvl7pPr marL="3657600">
        <a:defRPr>
          <a:latin typeface="+mn-lt"/>
          <a:ea typeface="+mn-ea"/>
          <a:cs typeface="+mn-cs"/>
        </a:defRPr>
      </a:lvl7pPr>
      <a:lvl8pPr marL="4267200">
        <a:defRPr>
          <a:latin typeface="+mn-lt"/>
          <a:ea typeface="+mn-ea"/>
          <a:cs typeface="+mn-cs"/>
        </a:defRPr>
      </a:lvl8pPr>
      <a:lvl9pPr marL="48768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26.xml"/><Relationship Id="rId1" Type="http://schemas.openxmlformats.org/officeDocument/2006/relationships/image" Target="../media/image8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2.xml"/></Relationships>
</file>

<file path=ppt/slides/_rels/slide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4.xml"/><Relationship Id="rId6" Type="http://schemas.openxmlformats.org/officeDocument/2006/relationships/slideLayout" Target="../slideLayouts/slideLayout31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.xml"/><Relationship Id="rId7" Type="http://schemas.openxmlformats.org/officeDocument/2006/relationships/slideLayout" Target="../slideLayouts/slideLayout28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0" Type="http://schemas.openxmlformats.org/officeDocument/2006/relationships/notesSlide" Target="../notesSlides/notesSlide6.xml"/><Relationship Id="rId1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.png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3" Type="http://schemas.openxmlformats.org/officeDocument/2006/relationships/notesSlide" Target="../notesSlides/notesSlide7.xml"/><Relationship Id="rId12" Type="http://schemas.openxmlformats.org/officeDocument/2006/relationships/slideLayout" Target="../slideLayouts/slideLayout29.xml"/><Relationship Id="rId11" Type="http://schemas.openxmlformats.org/officeDocument/2006/relationships/image" Target="../media/image19.png"/><Relationship Id="rId10" Type="http://schemas.openxmlformats.org/officeDocument/2006/relationships/image" Target="../media/image18.png"/><Relationship Id="rId1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.png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4" Type="http://schemas.openxmlformats.org/officeDocument/2006/relationships/notesSlide" Target="../notesSlides/notesSlide8.xml"/><Relationship Id="rId13" Type="http://schemas.openxmlformats.org/officeDocument/2006/relationships/slideLayout" Target="../slideLayouts/slideLayout29.xml"/><Relationship Id="rId12" Type="http://schemas.openxmlformats.org/officeDocument/2006/relationships/image" Target="../media/image20.png"/><Relationship Id="rId11" Type="http://schemas.openxmlformats.org/officeDocument/2006/relationships/image" Target="../media/image19.png"/><Relationship Id="rId10" Type="http://schemas.openxmlformats.org/officeDocument/2006/relationships/image" Target="../media/image18.png"/><Relationship Id="rId1" Type="http://schemas.openxmlformats.org/officeDocument/2006/relationships/image" Target="../media/image9.png"/></Relationships>
</file>

<file path=ppt/slides/_rels/slide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.png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5" Type="http://schemas.openxmlformats.org/officeDocument/2006/relationships/notesSlide" Target="../notesSlides/notesSlide9.xml"/><Relationship Id="rId14" Type="http://schemas.openxmlformats.org/officeDocument/2006/relationships/slideLayout" Target="../slideLayouts/slideLayout29.xml"/><Relationship Id="rId13" Type="http://schemas.openxmlformats.org/officeDocument/2006/relationships/image" Target="../media/image21.png"/><Relationship Id="rId12" Type="http://schemas.openxmlformats.org/officeDocument/2006/relationships/image" Target="../media/image20.png"/><Relationship Id="rId11" Type="http://schemas.openxmlformats.org/officeDocument/2006/relationships/image" Target="../media/image19.png"/><Relationship Id="rId10" Type="http://schemas.openxmlformats.org/officeDocument/2006/relationships/image" Target="../media/image18.png"/><Relationship Id="rId1" Type="http://schemas.openxmlformats.org/officeDocument/2006/relationships/image" Target="../media/image9.png"/></Relationships>
</file>

<file path=ppt/slides/_rels/slide1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0.xml"/><Relationship Id="rId4" Type="http://schemas.openxmlformats.org/officeDocument/2006/relationships/slideLayout" Target="../slideLayouts/slideLayout31.xml"/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1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1.xml"/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25.png"/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2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Relationship Id="rId3" Type="http://schemas.openxmlformats.org/officeDocument/2006/relationships/image" Target="../media/image26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3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25.png"/><Relationship Id="rId5" Type="http://schemas.openxmlformats.org/officeDocument/2006/relationships/image" Target="../media/image26.png"/><Relationship Id="rId4" Type="http://schemas.openxmlformats.org/officeDocument/2006/relationships/image" Target="../media/image28.png"/><Relationship Id="rId3" Type="http://schemas.openxmlformats.org/officeDocument/2006/relationships/image" Target="../media/image27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4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25.png"/><Relationship Id="rId5" Type="http://schemas.openxmlformats.org/officeDocument/2006/relationships/image" Target="../media/image26.png"/><Relationship Id="rId4" Type="http://schemas.openxmlformats.org/officeDocument/2006/relationships/image" Target="../media/image28.png"/><Relationship Id="rId3" Type="http://schemas.openxmlformats.org/officeDocument/2006/relationships/image" Target="../media/image27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5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5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Relationship Id="rId3" Type="http://schemas.openxmlformats.org/officeDocument/2006/relationships/image" Target="../media/image26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6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25.png"/><Relationship Id="rId5" Type="http://schemas.openxmlformats.org/officeDocument/2006/relationships/image" Target="../media/image26.png"/><Relationship Id="rId4" Type="http://schemas.openxmlformats.org/officeDocument/2006/relationships/image" Target="../media/image30.png"/><Relationship Id="rId3" Type="http://schemas.openxmlformats.org/officeDocument/2006/relationships/image" Target="../media/image29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7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25.png"/><Relationship Id="rId5" Type="http://schemas.openxmlformats.org/officeDocument/2006/relationships/image" Target="../media/image26.png"/><Relationship Id="rId4" Type="http://schemas.openxmlformats.org/officeDocument/2006/relationships/image" Target="../media/image30.png"/><Relationship Id="rId3" Type="http://schemas.openxmlformats.org/officeDocument/2006/relationships/image" Target="../media/image29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8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33.png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25.png"/><Relationship Id="rId3" Type="http://schemas.openxmlformats.org/officeDocument/2006/relationships/image" Target="../media/image26.png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1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36.png"/><Relationship Id="rId7" Type="http://schemas.openxmlformats.org/officeDocument/2006/relationships/image" Target="../media/image35.png"/><Relationship Id="rId6" Type="http://schemas.openxmlformats.org/officeDocument/2006/relationships/image" Target="../media/image31.png"/><Relationship Id="rId5" Type="http://schemas.openxmlformats.org/officeDocument/2006/relationships/image" Target="../media/image25.png"/><Relationship Id="rId4" Type="http://schemas.openxmlformats.org/officeDocument/2006/relationships/image" Target="../media/image26.png"/><Relationship Id="rId3" Type="http://schemas.openxmlformats.org/officeDocument/2006/relationships/image" Target="../media/image34.png"/><Relationship Id="rId2" Type="http://schemas.openxmlformats.org/officeDocument/2006/relationships/image" Target="../media/image23.png"/><Relationship Id="rId10" Type="http://schemas.openxmlformats.org/officeDocument/2006/relationships/notesSlide" Target="../notesSlides/notesSlide19.xml"/><Relationship Id="rId1" Type="http://schemas.openxmlformats.org/officeDocument/2006/relationships/image" Target="../media/image22.png"/></Relationships>
</file>

<file path=ppt/slides/_rels/slide2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36.png"/><Relationship Id="rId7" Type="http://schemas.openxmlformats.org/officeDocument/2006/relationships/image" Target="../media/image35.png"/><Relationship Id="rId6" Type="http://schemas.openxmlformats.org/officeDocument/2006/relationships/image" Target="../media/image31.png"/><Relationship Id="rId5" Type="http://schemas.openxmlformats.org/officeDocument/2006/relationships/image" Target="../media/image25.png"/><Relationship Id="rId4" Type="http://schemas.openxmlformats.org/officeDocument/2006/relationships/image" Target="../media/image26.png"/><Relationship Id="rId3" Type="http://schemas.openxmlformats.org/officeDocument/2006/relationships/image" Target="../media/image34.png"/><Relationship Id="rId2" Type="http://schemas.openxmlformats.org/officeDocument/2006/relationships/image" Target="../media/image23.png"/><Relationship Id="rId10" Type="http://schemas.openxmlformats.org/officeDocument/2006/relationships/notesSlide" Target="../notesSlides/notesSlide20.xml"/><Relationship Id="rId1" Type="http://schemas.openxmlformats.org/officeDocument/2006/relationships/image" Target="../media/image22.png"/></Relationships>
</file>

<file path=ppt/slides/_rels/slide2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1.xml"/><Relationship Id="rId4" Type="http://schemas.openxmlformats.org/officeDocument/2006/relationships/slideLayout" Target="../slideLayouts/slideLayout28.xml"/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image" Target="../media/image37.png"/></Relationships>
</file>

<file path=ppt/slides/_rels/slide2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22.xml"/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30.png"/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image" Target="../media/image37.png"/></Relationships>
</file>

<file path=ppt/slides/_rels/slide23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23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42.png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0.png"/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image" Target="../media/image37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24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2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0" Type="http://schemas.openxmlformats.org/officeDocument/2006/relationships/notesSlide" Target="../notesSlides/notesSlide25.xml"/><Relationship Id="rId1" Type="http://schemas.openxmlformats.org/officeDocument/2006/relationships/image" Target="../media/image9.png"/></Relationships>
</file>

<file path=ppt/slides/_rels/slide2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6.png"/><Relationship Id="rId8" Type="http://schemas.openxmlformats.org/officeDocument/2006/relationships/image" Target="../media/image15.png"/><Relationship Id="rId7" Type="http://schemas.openxmlformats.org/officeDocument/2006/relationships/image" Target="../media/image14.png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1" Type="http://schemas.openxmlformats.org/officeDocument/2006/relationships/notesSlide" Target="../notesSlides/notesSlide26.xml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43.png"/></Relationships>
</file>

<file path=ppt/slides/_rels/slide2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44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0" Type="http://schemas.openxmlformats.org/officeDocument/2006/relationships/notesSlide" Target="../notesSlides/notesSlide27.xml"/><Relationship Id="rId1" Type="http://schemas.openxmlformats.org/officeDocument/2006/relationships/image" Target="../media/image9.png"/></Relationships>
</file>

<file path=ppt/slides/_rels/slide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45.png"/><Relationship Id="rId8" Type="http://schemas.openxmlformats.org/officeDocument/2006/relationships/image" Target="../media/image44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9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1.xml.rels><?xml version="1.0" encoding="UTF-8" standalone="yes"?>
<Relationships xmlns="http://schemas.openxmlformats.org/package/2006/relationships"><Relationship Id="rId9" Type="http://schemas.openxmlformats.org/officeDocument/2006/relationships/image" Target="../media/image45.png"/><Relationship Id="rId8" Type="http://schemas.openxmlformats.org/officeDocument/2006/relationships/image" Target="../media/image44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9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1.xml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4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5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48.png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48.png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39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40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49.png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41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49.png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42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49.png"/><Relationship Id="rId4" Type="http://schemas.openxmlformats.org/officeDocument/2006/relationships/image" Target="../media/image47.png"/><Relationship Id="rId3" Type="http://schemas.openxmlformats.org/officeDocument/2006/relationships/image" Target="../media/image46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4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54.png"/><Relationship Id="rId7" Type="http://schemas.openxmlformats.org/officeDocument/2006/relationships/image" Target="../media/image53.png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50.png"/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image" Target="../media/image11.png"/></Relationships>
</file>

<file path=ppt/slides/_rels/slide44.xml.rels><?xml version="1.0" encoding="UTF-8" standalone="yes"?>
<Relationships xmlns="http://schemas.openxmlformats.org/package/2006/relationships"><Relationship Id="rId9" Type="http://schemas.openxmlformats.org/officeDocument/2006/relationships/image" Target="../media/image55.png"/><Relationship Id="rId8" Type="http://schemas.openxmlformats.org/officeDocument/2006/relationships/image" Target="../media/image54.png"/><Relationship Id="rId7" Type="http://schemas.openxmlformats.org/officeDocument/2006/relationships/image" Target="../media/image53.png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50.png"/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11.png"/></Relationships>
</file>

<file path=ppt/slides/_rels/slide45.xml.rels><?xml version="1.0" encoding="UTF-8" standalone="yes"?>
<Relationships xmlns="http://schemas.openxmlformats.org/package/2006/relationships"><Relationship Id="rId9" Type="http://schemas.openxmlformats.org/officeDocument/2006/relationships/image" Target="../media/image54.png"/><Relationship Id="rId8" Type="http://schemas.openxmlformats.org/officeDocument/2006/relationships/image" Target="../media/image53.png"/><Relationship Id="rId7" Type="http://schemas.openxmlformats.org/officeDocument/2006/relationships/image" Target="../media/image52.png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10.png"/><Relationship Id="rId3" Type="http://schemas.openxmlformats.org/officeDocument/2006/relationships/image" Target="../media/image9.png"/><Relationship Id="rId2" Type="http://schemas.openxmlformats.org/officeDocument/2006/relationships/image" Target="../media/image11.png"/><Relationship Id="rId11" Type="http://schemas.openxmlformats.org/officeDocument/2006/relationships/slideLayout" Target="../slideLayouts/slideLayout29.xml"/><Relationship Id="rId10" Type="http://schemas.openxmlformats.org/officeDocument/2006/relationships/image" Target="../media/image55.png"/><Relationship Id="rId1" Type="http://schemas.openxmlformats.org/officeDocument/2006/relationships/image" Target="../media/image28.png"/></Relationships>
</file>

<file path=ppt/slides/_rels/slide46.xml.rels><?xml version="1.0" encoding="UTF-8" standalone="yes"?>
<Relationships xmlns="http://schemas.openxmlformats.org/package/2006/relationships"><Relationship Id="rId9" Type="http://schemas.openxmlformats.org/officeDocument/2006/relationships/image" Target="../media/image51.png"/><Relationship Id="rId8" Type="http://schemas.openxmlformats.org/officeDocument/2006/relationships/image" Target="../media/image50.png"/><Relationship Id="rId7" Type="http://schemas.openxmlformats.org/officeDocument/2006/relationships/image" Target="../media/image10.png"/><Relationship Id="rId6" Type="http://schemas.openxmlformats.org/officeDocument/2006/relationships/image" Target="../media/image9.png"/><Relationship Id="rId5" Type="http://schemas.openxmlformats.org/officeDocument/2006/relationships/image" Target="../media/image11.png"/><Relationship Id="rId4" Type="http://schemas.openxmlformats.org/officeDocument/2006/relationships/image" Target="../media/image42.png"/><Relationship Id="rId3" Type="http://schemas.openxmlformats.org/officeDocument/2006/relationships/image" Target="../media/image56.png"/><Relationship Id="rId2" Type="http://schemas.openxmlformats.org/officeDocument/2006/relationships/image" Target="../media/image40.png"/><Relationship Id="rId14" Type="http://schemas.openxmlformats.org/officeDocument/2006/relationships/slideLayout" Target="../slideLayouts/slideLayout29.xml"/><Relationship Id="rId13" Type="http://schemas.openxmlformats.org/officeDocument/2006/relationships/image" Target="../media/image55.png"/><Relationship Id="rId12" Type="http://schemas.openxmlformats.org/officeDocument/2006/relationships/image" Target="../media/image54.png"/><Relationship Id="rId11" Type="http://schemas.openxmlformats.org/officeDocument/2006/relationships/image" Target="../media/image53.png"/><Relationship Id="rId10" Type="http://schemas.openxmlformats.org/officeDocument/2006/relationships/image" Target="../media/image52.png"/><Relationship Id="rId1" Type="http://schemas.openxmlformats.org/officeDocument/2006/relationships/image" Target="../media/image28.png"/></Relationships>
</file>

<file path=ppt/slides/_rels/slide47.xml.rels><?xml version="1.0" encoding="UTF-8" standalone="yes"?>
<Relationships xmlns="http://schemas.openxmlformats.org/package/2006/relationships"><Relationship Id="rId9" Type="http://schemas.openxmlformats.org/officeDocument/2006/relationships/image" Target="../media/image51.png"/><Relationship Id="rId8" Type="http://schemas.openxmlformats.org/officeDocument/2006/relationships/image" Target="../media/image50.png"/><Relationship Id="rId7" Type="http://schemas.openxmlformats.org/officeDocument/2006/relationships/image" Target="../media/image10.png"/><Relationship Id="rId6" Type="http://schemas.openxmlformats.org/officeDocument/2006/relationships/image" Target="../media/image9.png"/><Relationship Id="rId5" Type="http://schemas.openxmlformats.org/officeDocument/2006/relationships/image" Target="../media/image11.png"/><Relationship Id="rId4" Type="http://schemas.openxmlformats.org/officeDocument/2006/relationships/image" Target="../media/image42.png"/><Relationship Id="rId3" Type="http://schemas.openxmlformats.org/officeDocument/2006/relationships/image" Target="../media/image56.png"/><Relationship Id="rId2" Type="http://schemas.openxmlformats.org/officeDocument/2006/relationships/image" Target="../media/image40.png"/><Relationship Id="rId14" Type="http://schemas.openxmlformats.org/officeDocument/2006/relationships/slideLayout" Target="../slideLayouts/slideLayout29.xml"/><Relationship Id="rId13" Type="http://schemas.openxmlformats.org/officeDocument/2006/relationships/image" Target="../media/image55.png"/><Relationship Id="rId12" Type="http://schemas.openxmlformats.org/officeDocument/2006/relationships/image" Target="../media/image54.png"/><Relationship Id="rId11" Type="http://schemas.openxmlformats.org/officeDocument/2006/relationships/image" Target="../media/image53.png"/><Relationship Id="rId10" Type="http://schemas.openxmlformats.org/officeDocument/2006/relationships/image" Target="../media/image52.png"/><Relationship Id="rId1" Type="http://schemas.openxmlformats.org/officeDocument/2006/relationships/image" Target="../media/image28.png"/></Relationships>
</file>

<file path=ppt/slides/_rels/slide48.xml.rels><?xml version="1.0" encoding="UTF-8" standalone="yes"?>
<Relationships xmlns="http://schemas.openxmlformats.org/package/2006/relationships"><Relationship Id="rId9" Type="http://schemas.openxmlformats.org/officeDocument/2006/relationships/image" Target="../media/image9.png"/><Relationship Id="rId8" Type="http://schemas.openxmlformats.org/officeDocument/2006/relationships/image" Target="../media/image11.png"/><Relationship Id="rId7" Type="http://schemas.openxmlformats.org/officeDocument/2006/relationships/image" Target="../media/image42.png"/><Relationship Id="rId6" Type="http://schemas.openxmlformats.org/officeDocument/2006/relationships/image" Target="../media/image56.png"/><Relationship Id="rId5" Type="http://schemas.openxmlformats.org/officeDocument/2006/relationships/image" Target="../media/image40.png"/><Relationship Id="rId4" Type="http://schemas.openxmlformats.org/officeDocument/2006/relationships/image" Target="../media/image59.png"/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54.png"/><Relationship Id="rId14" Type="http://schemas.openxmlformats.org/officeDocument/2006/relationships/image" Target="../media/image53.png"/><Relationship Id="rId13" Type="http://schemas.openxmlformats.org/officeDocument/2006/relationships/image" Target="../media/image52.png"/><Relationship Id="rId12" Type="http://schemas.openxmlformats.org/officeDocument/2006/relationships/image" Target="../media/image51.png"/><Relationship Id="rId11" Type="http://schemas.openxmlformats.org/officeDocument/2006/relationships/image" Target="../media/image50.png"/><Relationship Id="rId10" Type="http://schemas.openxmlformats.org/officeDocument/2006/relationships/image" Target="../media/image10.png"/><Relationship Id="rId1" Type="http://schemas.openxmlformats.org/officeDocument/2006/relationships/image" Target="../media/image28.png"/></Relationships>
</file>

<file path=ppt/slides/_rels/slide49.xml.rels><?xml version="1.0" encoding="UTF-8" standalone="yes"?>
<Relationships xmlns="http://schemas.openxmlformats.org/package/2006/relationships"><Relationship Id="rId9" Type="http://schemas.openxmlformats.org/officeDocument/2006/relationships/image" Target="../media/image9.png"/><Relationship Id="rId8" Type="http://schemas.openxmlformats.org/officeDocument/2006/relationships/image" Target="../media/image11.png"/><Relationship Id="rId7" Type="http://schemas.openxmlformats.org/officeDocument/2006/relationships/image" Target="../media/image59.png"/><Relationship Id="rId6" Type="http://schemas.openxmlformats.org/officeDocument/2006/relationships/image" Target="../media/image58.png"/><Relationship Id="rId5" Type="http://schemas.openxmlformats.org/officeDocument/2006/relationships/image" Target="../media/image57.png"/><Relationship Id="rId4" Type="http://schemas.openxmlformats.org/officeDocument/2006/relationships/image" Target="../media/image42.png"/><Relationship Id="rId3" Type="http://schemas.openxmlformats.org/officeDocument/2006/relationships/image" Target="../media/image56.png"/><Relationship Id="rId2" Type="http://schemas.openxmlformats.org/officeDocument/2006/relationships/image" Target="../media/image40.png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54.png"/><Relationship Id="rId14" Type="http://schemas.openxmlformats.org/officeDocument/2006/relationships/image" Target="../media/image53.png"/><Relationship Id="rId13" Type="http://schemas.openxmlformats.org/officeDocument/2006/relationships/image" Target="../media/image52.png"/><Relationship Id="rId12" Type="http://schemas.openxmlformats.org/officeDocument/2006/relationships/image" Target="../media/image51.png"/><Relationship Id="rId11" Type="http://schemas.openxmlformats.org/officeDocument/2006/relationships/image" Target="../media/image50.png"/><Relationship Id="rId10" Type="http://schemas.openxmlformats.org/officeDocument/2006/relationships/image" Target="../media/image10.png"/><Relationship Id="rId1" Type="http://schemas.openxmlformats.org/officeDocument/2006/relationships/image" Target="../media/image28.png"/></Relationships>
</file>

<file path=ppt/slides/_rels/slide50.xml.rels><?xml version="1.0" encoding="UTF-8" standalone="yes"?>
<Relationships xmlns="http://schemas.openxmlformats.org/package/2006/relationships"><Relationship Id="rId9" Type="http://schemas.openxmlformats.org/officeDocument/2006/relationships/image" Target="../media/image59.png"/><Relationship Id="rId8" Type="http://schemas.openxmlformats.org/officeDocument/2006/relationships/image" Target="../media/image58.png"/><Relationship Id="rId7" Type="http://schemas.openxmlformats.org/officeDocument/2006/relationships/image" Target="../media/image57.png"/><Relationship Id="rId6" Type="http://schemas.openxmlformats.org/officeDocument/2006/relationships/image" Target="../media/image42.png"/><Relationship Id="rId5" Type="http://schemas.openxmlformats.org/officeDocument/2006/relationships/image" Target="../media/image56.png"/><Relationship Id="rId4" Type="http://schemas.openxmlformats.org/officeDocument/2006/relationships/image" Target="../media/image40.png"/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54.png"/><Relationship Id="rId16" Type="http://schemas.openxmlformats.org/officeDocument/2006/relationships/image" Target="../media/image53.png"/><Relationship Id="rId15" Type="http://schemas.openxmlformats.org/officeDocument/2006/relationships/image" Target="../media/image52.png"/><Relationship Id="rId14" Type="http://schemas.openxmlformats.org/officeDocument/2006/relationships/image" Target="../media/image51.png"/><Relationship Id="rId13" Type="http://schemas.openxmlformats.org/officeDocument/2006/relationships/image" Target="../media/image50.png"/><Relationship Id="rId12" Type="http://schemas.openxmlformats.org/officeDocument/2006/relationships/image" Target="../media/image10.png"/><Relationship Id="rId11" Type="http://schemas.openxmlformats.org/officeDocument/2006/relationships/image" Target="../media/image9.png"/><Relationship Id="rId10" Type="http://schemas.openxmlformats.org/officeDocument/2006/relationships/image" Target="../media/image11.png"/><Relationship Id="rId1" Type="http://schemas.openxmlformats.org/officeDocument/2006/relationships/image" Target="../media/image28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1.xml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2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6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63.png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1.xml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8.xml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8.xml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6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6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6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62.png"/><Relationship Id="rId3" Type="http://schemas.openxmlformats.org/officeDocument/2006/relationships/image" Target="../media/image64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9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9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9.xml"/></Relationships>
</file>

<file path=ppt/slides/_rels/slide6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32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" Type="http://schemas.openxmlformats.org/officeDocument/2006/relationships/image" Target="../media/image65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33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" Type="http://schemas.openxmlformats.org/officeDocument/2006/relationships/image" Target="../media/image65.png"/></Relationships>
</file>

<file path=ppt/slides/_rels/slide68.xml.rels><?xml version="1.0" encoding="UTF-8" standalone="yes"?>
<Relationships xmlns="http://schemas.openxmlformats.org/package/2006/relationships"><Relationship Id="rId9" Type="http://schemas.openxmlformats.org/officeDocument/2006/relationships/image" Target="../media/image70.png"/><Relationship Id="rId8" Type="http://schemas.openxmlformats.org/officeDocument/2006/relationships/image" Target="../media/image73.png"/><Relationship Id="rId7" Type="http://schemas.openxmlformats.org/officeDocument/2006/relationships/image" Target="../media/image72.png"/><Relationship Id="rId6" Type="http://schemas.openxmlformats.org/officeDocument/2006/relationships/image" Target="../media/image71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1" Type="http://schemas.openxmlformats.org/officeDocument/2006/relationships/notesSlide" Target="../notesSlides/notesSlide34.xml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65.png"/></Relationships>
</file>

<file path=ppt/slides/_rels/slide69.xml.rels><?xml version="1.0" encoding="UTF-8" standalone="yes"?>
<Relationships xmlns="http://schemas.openxmlformats.org/package/2006/relationships"><Relationship Id="rId9" Type="http://schemas.openxmlformats.org/officeDocument/2006/relationships/image" Target="../media/image70.png"/><Relationship Id="rId8" Type="http://schemas.openxmlformats.org/officeDocument/2006/relationships/image" Target="../media/image73.png"/><Relationship Id="rId7" Type="http://schemas.openxmlformats.org/officeDocument/2006/relationships/image" Target="../media/image72.png"/><Relationship Id="rId6" Type="http://schemas.openxmlformats.org/officeDocument/2006/relationships/image" Target="../media/image71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1" Type="http://schemas.openxmlformats.org/officeDocument/2006/relationships/notesSlide" Target="../notesSlides/notesSlide35.xml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65.png"/></Relationships>
</file>

<file path=ppt/slides/_rels/slide70.xml.rels><?xml version="1.0" encoding="UTF-8" standalone="yes"?>
<Relationships xmlns="http://schemas.openxmlformats.org/package/2006/relationships"><Relationship Id="rId9" Type="http://schemas.openxmlformats.org/officeDocument/2006/relationships/image" Target="../media/image70.png"/><Relationship Id="rId8" Type="http://schemas.openxmlformats.org/officeDocument/2006/relationships/image" Target="../media/image73.png"/><Relationship Id="rId7" Type="http://schemas.openxmlformats.org/officeDocument/2006/relationships/image" Target="../media/image72.png"/><Relationship Id="rId6" Type="http://schemas.openxmlformats.org/officeDocument/2006/relationships/image" Target="../media/image71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1" Type="http://schemas.openxmlformats.org/officeDocument/2006/relationships/notesSlide" Target="../notesSlides/notesSlide36.xml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65.png"/></Relationships>
</file>

<file path=ppt/slides/_rels/slide71.xml.rels><?xml version="1.0" encoding="UTF-8" standalone="yes"?>
<Relationships xmlns="http://schemas.openxmlformats.org/package/2006/relationships"><Relationship Id="rId9" Type="http://schemas.openxmlformats.org/officeDocument/2006/relationships/image" Target="../media/image74.png"/><Relationship Id="rId8" Type="http://schemas.openxmlformats.org/officeDocument/2006/relationships/image" Target="../media/image73.png"/><Relationship Id="rId7" Type="http://schemas.openxmlformats.org/officeDocument/2006/relationships/image" Target="../media/image72.png"/><Relationship Id="rId6" Type="http://schemas.openxmlformats.org/officeDocument/2006/relationships/image" Target="../media/image71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3" Type="http://schemas.openxmlformats.org/officeDocument/2006/relationships/notesSlide" Target="../notesSlides/notesSlide37.xml"/><Relationship Id="rId12" Type="http://schemas.openxmlformats.org/officeDocument/2006/relationships/slideLayout" Target="../slideLayouts/slideLayout29.xml"/><Relationship Id="rId11" Type="http://schemas.openxmlformats.org/officeDocument/2006/relationships/image" Target="../media/image70.png"/><Relationship Id="rId10" Type="http://schemas.openxmlformats.org/officeDocument/2006/relationships/image" Target="../media/image75.png"/><Relationship Id="rId1" Type="http://schemas.openxmlformats.org/officeDocument/2006/relationships/image" Target="../media/image65.png"/></Relationships>
</file>

<file path=ppt/slides/_rels/slide72.xml.rels><?xml version="1.0" encoding="UTF-8" standalone="yes"?>
<Relationships xmlns="http://schemas.openxmlformats.org/package/2006/relationships"><Relationship Id="rId9" Type="http://schemas.openxmlformats.org/officeDocument/2006/relationships/image" Target="../media/image74.png"/><Relationship Id="rId8" Type="http://schemas.openxmlformats.org/officeDocument/2006/relationships/image" Target="../media/image73.png"/><Relationship Id="rId7" Type="http://schemas.openxmlformats.org/officeDocument/2006/relationships/image" Target="../media/image72.png"/><Relationship Id="rId6" Type="http://schemas.openxmlformats.org/officeDocument/2006/relationships/image" Target="../media/image71.png"/><Relationship Id="rId5" Type="http://schemas.openxmlformats.org/officeDocument/2006/relationships/image" Target="../media/image69.png"/><Relationship Id="rId4" Type="http://schemas.openxmlformats.org/officeDocument/2006/relationships/image" Target="../media/image68.png"/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3" Type="http://schemas.openxmlformats.org/officeDocument/2006/relationships/notesSlide" Target="../notesSlides/notesSlide38.xml"/><Relationship Id="rId12" Type="http://schemas.openxmlformats.org/officeDocument/2006/relationships/slideLayout" Target="../slideLayouts/slideLayout29.xml"/><Relationship Id="rId11" Type="http://schemas.openxmlformats.org/officeDocument/2006/relationships/image" Target="../media/image70.png"/><Relationship Id="rId10" Type="http://schemas.openxmlformats.org/officeDocument/2006/relationships/image" Target="../media/image75.png"/><Relationship Id="rId1" Type="http://schemas.openxmlformats.org/officeDocument/2006/relationships/image" Target="../media/image65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39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78.png"/><Relationship Id="rId5" Type="http://schemas.openxmlformats.org/officeDocument/2006/relationships/image" Target="../media/image69.png"/><Relationship Id="rId4" Type="http://schemas.openxmlformats.org/officeDocument/2006/relationships/image" Target="../media/image77.png"/><Relationship Id="rId3" Type="http://schemas.openxmlformats.org/officeDocument/2006/relationships/image" Target="../media/image67.png"/><Relationship Id="rId2" Type="http://schemas.openxmlformats.org/officeDocument/2006/relationships/image" Target="../media/image76.png"/><Relationship Id="rId1" Type="http://schemas.openxmlformats.org/officeDocument/2006/relationships/image" Target="../media/image65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40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78.png"/><Relationship Id="rId5" Type="http://schemas.openxmlformats.org/officeDocument/2006/relationships/image" Target="../media/image69.png"/><Relationship Id="rId4" Type="http://schemas.openxmlformats.org/officeDocument/2006/relationships/image" Target="../media/image77.png"/><Relationship Id="rId3" Type="http://schemas.openxmlformats.org/officeDocument/2006/relationships/image" Target="../media/image67.png"/><Relationship Id="rId2" Type="http://schemas.openxmlformats.org/officeDocument/2006/relationships/image" Target="../media/image76.png"/><Relationship Id="rId1" Type="http://schemas.openxmlformats.org/officeDocument/2006/relationships/image" Target="../media/image65.png"/></Relationships>
</file>

<file path=ppt/slides/_rels/slide75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41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78.png"/><Relationship Id="rId6" Type="http://schemas.openxmlformats.org/officeDocument/2006/relationships/image" Target="../media/image76.png"/><Relationship Id="rId5" Type="http://schemas.openxmlformats.org/officeDocument/2006/relationships/image" Target="../media/image68.png"/><Relationship Id="rId4" Type="http://schemas.openxmlformats.org/officeDocument/2006/relationships/image" Target="../media/image67.png"/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image" Target="../media/image69.pn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9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79.png"/></Relationships>
</file>

<file path=ppt/slides/_rels/slide78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79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6.png"/><Relationship Id="rId7" Type="http://schemas.openxmlformats.org/officeDocument/2006/relationships/image" Target="../media/image15.png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4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82.png"/><Relationship Id="rId4" Type="http://schemas.openxmlformats.org/officeDocument/2006/relationships/image" Target="../media/image81.png"/><Relationship Id="rId3" Type="http://schemas.openxmlformats.org/officeDocument/2006/relationships/image" Target="../media/image80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82.png"/><Relationship Id="rId4" Type="http://schemas.openxmlformats.org/officeDocument/2006/relationships/image" Target="../media/image81.png"/><Relationship Id="rId3" Type="http://schemas.openxmlformats.org/officeDocument/2006/relationships/image" Target="../media/image80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82.png"/><Relationship Id="rId4" Type="http://schemas.openxmlformats.org/officeDocument/2006/relationships/image" Target="../media/image81.png"/><Relationship Id="rId3" Type="http://schemas.openxmlformats.org/officeDocument/2006/relationships/image" Target="../media/image80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82.png"/><Relationship Id="rId4" Type="http://schemas.openxmlformats.org/officeDocument/2006/relationships/image" Target="../media/image81.png"/><Relationship Id="rId3" Type="http://schemas.openxmlformats.org/officeDocument/2006/relationships/image" Target="../media/image80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82.png"/><Relationship Id="rId4" Type="http://schemas.openxmlformats.org/officeDocument/2006/relationships/image" Target="../media/image81.png"/><Relationship Id="rId3" Type="http://schemas.openxmlformats.org/officeDocument/2006/relationships/image" Target="../media/image80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1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5.xml"/><Relationship Id="rId2" Type="http://schemas.openxmlformats.org/officeDocument/2006/relationships/slideLayout" Target="../slideLayouts/slideLayout31.xml"/><Relationship Id="rId1" Type="http://schemas.openxmlformats.org/officeDocument/2006/relationships/image" Target="../media/image83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6.xml"/><Relationship Id="rId2" Type="http://schemas.openxmlformats.org/officeDocument/2006/relationships/slideLayout" Target="../slideLayouts/slideLayout28.xml"/><Relationship Id="rId1" Type="http://schemas.openxmlformats.org/officeDocument/2006/relationships/image" Target="../media/image83.png"/></Relationships>
</file>

<file path=ppt/slides/_rels/slide9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7.xml"/><Relationship Id="rId4" Type="http://schemas.openxmlformats.org/officeDocument/2006/relationships/slideLayout" Target="../slideLayouts/slideLayout28.xml"/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image" Target="../media/image83.png"/></Relationships>
</file>

<file path=ppt/slides/_rels/slide9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8.xml"/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image" Target="../media/image83.png"/></Relationships>
</file>

<file path=ppt/slides/_rels/slide94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49.xml"/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86.png"/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image" Target="../media/image83.png"/></Relationships>
</file>

<file path=ppt/slides/_rels/slide95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50.xml"/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86.png"/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image" Target="../media/image83.pn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1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31.xml"/><Relationship Id="rId1" Type="http://schemas.openxmlformats.org/officeDocument/2006/relationships/image" Target="../media/image83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3.xml"/><Relationship Id="rId2" Type="http://schemas.openxmlformats.org/officeDocument/2006/relationships/slideLayout" Target="../slideLayouts/slideLayout28.xml"/><Relationship Id="rId1" Type="http://schemas.openxmlformats.org/officeDocument/2006/relationships/image" Target="../media/image83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2" Type="http://schemas.openxmlformats.org/officeDocument/2006/relationships/slideLayout" Target="../slideLayouts/slideLayout28.xml"/><Relationship Id="rId1" Type="http://schemas.openxmlformats.org/officeDocument/2006/relationships/image" Target="../media/image83.png"/></Relationships>
</file>

<file path=ppt/slides/_rels/slide10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5.xml"/><Relationship Id="rId3" Type="http://schemas.openxmlformats.org/officeDocument/2006/relationships/slideLayout" Target="../slideLayouts/slideLayout28.xml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6.xml"/><Relationship Id="rId3" Type="http://schemas.openxmlformats.org/officeDocument/2006/relationships/slideLayout" Target="../slideLayouts/slideLayout29.xml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57.xml"/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58.xml"/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59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91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60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91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6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61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92.png"/><Relationship Id="rId6" Type="http://schemas.openxmlformats.org/officeDocument/2006/relationships/image" Target="../media/image91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7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62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92.png"/><Relationship Id="rId6" Type="http://schemas.openxmlformats.org/officeDocument/2006/relationships/image" Target="../media/image91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image" Target="../media/image83.png"/></Relationships>
</file>

<file path=ppt/slides/_rels/slide10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63.xml"/><Relationship Id="rId3" Type="http://schemas.openxmlformats.org/officeDocument/2006/relationships/slideLayout" Target="../slideLayouts/slideLayout31.xml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09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64.xml"/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93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10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65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94.png"/><Relationship Id="rId4" Type="http://schemas.openxmlformats.org/officeDocument/2006/relationships/image" Target="../media/image93.png"/><Relationship Id="rId3" Type="http://schemas.openxmlformats.org/officeDocument/2006/relationships/image" Target="../media/image8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66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94.png"/><Relationship Id="rId5" Type="http://schemas.openxmlformats.org/officeDocument/2006/relationships/image" Target="../media/image95.png"/><Relationship Id="rId4" Type="http://schemas.openxmlformats.org/officeDocument/2006/relationships/image" Target="../media/image93.png"/><Relationship Id="rId3" Type="http://schemas.openxmlformats.org/officeDocument/2006/relationships/image" Target="../media/image8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12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67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96.png"/><Relationship Id="rId6" Type="http://schemas.openxmlformats.org/officeDocument/2006/relationships/image" Target="../media/image94.png"/><Relationship Id="rId5" Type="http://schemas.openxmlformats.org/officeDocument/2006/relationships/image" Target="../media/image95.png"/><Relationship Id="rId4" Type="http://schemas.openxmlformats.org/officeDocument/2006/relationships/image" Target="../media/image93.png"/><Relationship Id="rId3" Type="http://schemas.openxmlformats.org/officeDocument/2006/relationships/image" Target="../media/image8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13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68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96.png"/><Relationship Id="rId6" Type="http://schemas.openxmlformats.org/officeDocument/2006/relationships/image" Target="../media/image94.png"/><Relationship Id="rId5" Type="http://schemas.openxmlformats.org/officeDocument/2006/relationships/image" Target="../media/image95.png"/><Relationship Id="rId4" Type="http://schemas.openxmlformats.org/officeDocument/2006/relationships/image" Target="../media/image93.png"/><Relationship Id="rId3" Type="http://schemas.openxmlformats.org/officeDocument/2006/relationships/image" Target="../media/image82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1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97.png"/><Relationship Id="rId7" Type="http://schemas.openxmlformats.org/officeDocument/2006/relationships/image" Target="../media/image96.png"/><Relationship Id="rId6" Type="http://schemas.openxmlformats.org/officeDocument/2006/relationships/image" Target="../media/image94.png"/><Relationship Id="rId5" Type="http://schemas.openxmlformats.org/officeDocument/2006/relationships/image" Target="../media/image95.png"/><Relationship Id="rId4" Type="http://schemas.openxmlformats.org/officeDocument/2006/relationships/image" Target="../media/image93.png"/><Relationship Id="rId3" Type="http://schemas.openxmlformats.org/officeDocument/2006/relationships/image" Target="../media/image82.png"/><Relationship Id="rId2" Type="http://schemas.openxmlformats.org/officeDocument/2006/relationships/image" Target="../media/image10.png"/><Relationship Id="rId10" Type="http://schemas.openxmlformats.org/officeDocument/2006/relationships/notesSlide" Target="../notesSlides/notesSlide69.xml"/><Relationship Id="rId1" Type="http://schemas.openxmlformats.org/officeDocument/2006/relationships/image" Target="../media/image9.png"/></Relationships>
</file>

<file path=ppt/slides/_rels/slide11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97.png"/><Relationship Id="rId7" Type="http://schemas.openxmlformats.org/officeDocument/2006/relationships/image" Target="../media/image96.png"/><Relationship Id="rId6" Type="http://schemas.openxmlformats.org/officeDocument/2006/relationships/image" Target="../media/image94.png"/><Relationship Id="rId5" Type="http://schemas.openxmlformats.org/officeDocument/2006/relationships/image" Target="../media/image95.png"/><Relationship Id="rId4" Type="http://schemas.openxmlformats.org/officeDocument/2006/relationships/image" Target="../media/image93.png"/><Relationship Id="rId3" Type="http://schemas.openxmlformats.org/officeDocument/2006/relationships/image" Target="../media/image82.png"/><Relationship Id="rId2" Type="http://schemas.openxmlformats.org/officeDocument/2006/relationships/image" Target="../media/image10.png"/><Relationship Id="rId10" Type="http://schemas.openxmlformats.org/officeDocument/2006/relationships/notesSlide" Target="../notesSlides/notesSlide70.xml"/><Relationship Id="rId1" Type="http://schemas.openxmlformats.org/officeDocument/2006/relationships/image" Target="../media/image9.png"/></Relationships>
</file>

<file path=ppt/slides/_rels/slide116.xml.rels><?xml version="1.0" encoding="UTF-8" standalone="yes"?>
<Relationships xmlns="http://schemas.openxmlformats.org/package/2006/relationships"><Relationship Id="rId9" Type="http://schemas.openxmlformats.org/officeDocument/2006/relationships/image" Target="../media/image98.png"/><Relationship Id="rId8" Type="http://schemas.openxmlformats.org/officeDocument/2006/relationships/image" Target="../media/image97.png"/><Relationship Id="rId7" Type="http://schemas.openxmlformats.org/officeDocument/2006/relationships/image" Target="../media/image96.png"/><Relationship Id="rId6" Type="http://schemas.openxmlformats.org/officeDocument/2006/relationships/image" Target="../media/image94.png"/><Relationship Id="rId5" Type="http://schemas.openxmlformats.org/officeDocument/2006/relationships/image" Target="../media/image95.png"/><Relationship Id="rId4" Type="http://schemas.openxmlformats.org/officeDocument/2006/relationships/image" Target="../media/image93.png"/><Relationship Id="rId3" Type="http://schemas.openxmlformats.org/officeDocument/2006/relationships/image" Target="../media/image82.png"/><Relationship Id="rId2" Type="http://schemas.openxmlformats.org/officeDocument/2006/relationships/image" Target="../media/image10.png"/><Relationship Id="rId12" Type="http://schemas.openxmlformats.org/officeDocument/2006/relationships/notesSlide" Target="../notesSlides/notesSlide71.xml"/><Relationship Id="rId11" Type="http://schemas.openxmlformats.org/officeDocument/2006/relationships/slideLayout" Target="../slideLayouts/slideLayout29.xml"/><Relationship Id="rId10" Type="http://schemas.openxmlformats.org/officeDocument/2006/relationships/image" Target="../media/image99.png"/><Relationship Id="rId1" Type="http://schemas.openxmlformats.org/officeDocument/2006/relationships/image" Target="../media/image9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72.xml"/><Relationship Id="rId7" Type="http://schemas.openxmlformats.org/officeDocument/2006/relationships/slideLayout" Target="../slideLayouts/slideLayout31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11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.xml"/><Relationship Id="rId8" Type="http://schemas.openxmlformats.org/officeDocument/2006/relationships/image" Target="../media/image82.png"/><Relationship Id="rId7" Type="http://schemas.openxmlformats.org/officeDocument/2006/relationships/image" Target="../media/image102.png"/><Relationship Id="rId6" Type="http://schemas.openxmlformats.org/officeDocument/2006/relationships/image" Target="../media/image103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0" Type="http://schemas.openxmlformats.org/officeDocument/2006/relationships/notesSlide" Target="../notesSlides/notesSlide73.xml"/><Relationship Id="rId1" Type="http://schemas.openxmlformats.org/officeDocument/2006/relationships/image" Target="../media/image9.png"/></Relationships>
</file>

<file path=ppt/slides/_rels/slide11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04.png"/><Relationship Id="rId8" Type="http://schemas.openxmlformats.org/officeDocument/2006/relationships/image" Target="../media/image82.png"/><Relationship Id="rId7" Type="http://schemas.openxmlformats.org/officeDocument/2006/relationships/image" Target="../media/image102.png"/><Relationship Id="rId6" Type="http://schemas.openxmlformats.org/officeDocument/2006/relationships/image" Target="../media/image103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4" Type="http://schemas.openxmlformats.org/officeDocument/2006/relationships/notesSlide" Target="../notesSlides/notesSlide74.xml"/><Relationship Id="rId13" Type="http://schemas.openxmlformats.org/officeDocument/2006/relationships/slideLayout" Target="../slideLayouts/slideLayout29.xml"/><Relationship Id="rId12" Type="http://schemas.openxmlformats.org/officeDocument/2006/relationships/image" Target="../media/image107.png"/><Relationship Id="rId11" Type="http://schemas.openxmlformats.org/officeDocument/2006/relationships/image" Target="../media/image106.png"/><Relationship Id="rId10" Type="http://schemas.openxmlformats.org/officeDocument/2006/relationships/image" Target="../media/image105.png"/><Relationship Id="rId1" Type="http://schemas.openxmlformats.org/officeDocument/2006/relationships/image" Target="../media/image9.png"/></Relationships>
</file>

<file path=ppt/slides/_rels/slide12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0.png"/><Relationship Id="rId8" Type="http://schemas.openxmlformats.org/officeDocument/2006/relationships/image" Target="../media/image9.png"/><Relationship Id="rId7" Type="http://schemas.openxmlformats.org/officeDocument/2006/relationships/image" Target="../media/image109.png"/><Relationship Id="rId6" Type="http://schemas.openxmlformats.org/officeDocument/2006/relationships/image" Target="../media/image82.png"/><Relationship Id="rId5" Type="http://schemas.openxmlformats.org/officeDocument/2006/relationships/image" Target="../media/image102.png"/><Relationship Id="rId4" Type="http://schemas.openxmlformats.org/officeDocument/2006/relationships/image" Target="../media/image101.png"/><Relationship Id="rId3" Type="http://schemas.openxmlformats.org/officeDocument/2006/relationships/image" Target="../media/image100.png"/><Relationship Id="rId2" Type="http://schemas.openxmlformats.org/officeDocument/2006/relationships/image" Target="../media/image11.png"/><Relationship Id="rId17" Type="http://schemas.openxmlformats.org/officeDocument/2006/relationships/notesSlide" Target="../notesSlides/notesSlide75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105.png"/><Relationship Id="rId14" Type="http://schemas.openxmlformats.org/officeDocument/2006/relationships/image" Target="../media/image107.png"/><Relationship Id="rId13" Type="http://schemas.openxmlformats.org/officeDocument/2006/relationships/image" Target="../media/image110.png"/><Relationship Id="rId12" Type="http://schemas.openxmlformats.org/officeDocument/2006/relationships/image" Target="../media/image106.png"/><Relationship Id="rId11" Type="http://schemas.openxmlformats.org/officeDocument/2006/relationships/image" Target="../media/image104.png"/><Relationship Id="rId10" Type="http://schemas.openxmlformats.org/officeDocument/2006/relationships/image" Target="../media/image103.png"/><Relationship Id="rId1" Type="http://schemas.openxmlformats.org/officeDocument/2006/relationships/image" Target="../media/image108.png"/></Relationships>
</file>

<file path=ppt/slides/_rels/slide12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02.png"/><Relationship Id="rId8" Type="http://schemas.openxmlformats.org/officeDocument/2006/relationships/image" Target="../media/image103.png"/><Relationship Id="rId7" Type="http://schemas.openxmlformats.org/officeDocument/2006/relationships/image" Target="../media/image101.png"/><Relationship Id="rId6" Type="http://schemas.openxmlformats.org/officeDocument/2006/relationships/image" Target="../media/image100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Relationship Id="rId3" Type="http://schemas.openxmlformats.org/officeDocument/2006/relationships/image" Target="../media/image9.png"/><Relationship Id="rId20" Type="http://schemas.openxmlformats.org/officeDocument/2006/relationships/notesSlide" Target="../notesSlides/notesSlide76.xml"/><Relationship Id="rId2" Type="http://schemas.openxmlformats.org/officeDocument/2006/relationships/image" Target="../media/image111.png"/><Relationship Id="rId19" Type="http://schemas.openxmlformats.org/officeDocument/2006/relationships/slideLayout" Target="../slideLayouts/slideLayout29.xml"/><Relationship Id="rId18" Type="http://schemas.openxmlformats.org/officeDocument/2006/relationships/image" Target="../media/image113.png"/><Relationship Id="rId17" Type="http://schemas.openxmlformats.org/officeDocument/2006/relationships/image" Target="../media/image107.png"/><Relationship Id="rId16" Type="http://schemas.openxmlformats.org/officeDocument/2006/relationships/image" Target="../media/image110.png"/><Relationship Id="rId15" Type="http://schemas.openxmlformats.org/officeDocument/2006/relationships/image" Target="../media/image106.png"/><Relationship Id="rId14" Type="http://schemas.openxmlformats.org/officeDocument/2006/relationships/image" Target="../media/image105.png"/><Relationship Id="rId13" Type="http://schemas.openxmlformats.org/officeDocument/2006/relationships/image" Target="../media/image112.png"/><Relationship Id="rId12" Type="http://schemas.openxmlformats.org/officeDocument/2006/relationships/image" Target="../media/image109.png"/><Relationship Id="rId11" Type="http://schemas.openxmlformats.org/officeDocument/2006/relationships/image" Target="../media/image104.png"/><Relationship Id="rId10" Type="http://schemas.openxmlformats.org/officeDocument/2006/relationships/image" Target="../media/image82.png"/><Relationship Id="rId1" Type="http://schemas.openxmlformats.org/officeDocument/2006/relationships/image" Target="../media/image108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3.xml"/></Relationships>
</file>

<file path=ppt/slides/_rels/slide123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78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68.png"/><Relationship Id="rId6" Type="http://schemas.openxmlformats.org/officeDocument/2006/relationships/image" Target="../media/image66.png"/><Relationship Id="rId5" Type="http://schemas.openxmlformats.org/officeDocument/2006/relationships/image" Target="../media/image69.png"/><Relationship Id="rId4" Type="http://schemas.openxmlformats.org/officeDocument/2006/relationships/image" Target="../media/image78.png"/><Relationship Id="rId3" Type="http://schemas.openxmlformats.org/officeDocument/2006/relationships/image" Target="../media/image67.png"/><Relationship Id="rId2" Type="http://schemas.openxmlformats.org/officeDocument/2006/relationships/image" Target="../media/image76.png"/><Relationship Id="rId1" Type="http://schemas.openxmlformats.org/officeDocument/2006/relationships/image" Target="../media/image65.pn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114.pn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80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114.png"/><Relationship Id="rId5" Type="http://schemas.openxmlformats.org/officeDocument/2006/relationships/image" Target="../media/image69.png"/><Relationship Id="rId4" Type="http://schemas.openxmlformats.org/officeDocument/2006/relationships/image" Target="../media/image116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" Type="http://schemas.openxmlformats.org/officeDocument/2006/relationships/image" Target="../media/image65.png"/></Relationships>
</file>

<file path=ppt/slides/_rels/slide126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81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114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" Type="http://schemas.openxmlformats.org/officeDocument/2006/relationships/image" Target="../media/image65.png"/></Relationships>
</file>

<file path=ppt/slides/_rels/slide127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82.xml"/><Relationship Id="rId8" Type="http://schemas.openxmlformats.org/officeDocument/2006/relationships/slideLayout" Target="../slideLayouts/slideLayout29.xml"/><Relationship Id="rId7" Type="http://schemas.openxmlformats.org/officeDocument/2006/relationships/image" Target="../media/image114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" Type="http://schemas.openxmlformats.org/officeDocument/2006/relationships/image" Target="../media/image65.png"/></Relationships>
</file>

<file path=ppt/slides/_rels/slide128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14.png"/><Relationship Id="rId7" Type="http://schemas.openxmlformats.org/officeDocument/2006/relationships/image" Target="../media/image117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0" Type="http://schemas.openxmlformats.org/officeDocument/2006/relationships/notesSlide" Target="../notesSlides/notesSlide83.xml"/><Relationship Id="rId1" Type="http://schemas.openxmlformats.org/officeDocument/2006/relationships/image" Target="../media/image65.png"/></Relationships>
</file>

<file path=ppt/slides/_rels/slide12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4.png"/><Relationship Id="rId8" Type="http://schemas.openxmlformats.org/officeDocument/2006/relationships/image" Target="../media/image117.png"/><Relationship Id="rId7" Type="http://schemas.openxmlformats.org/officeDocument/2006/relationships/image" Target="../media/image118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1" Type="http://schemas.openxmlformats.org/officeDocument/2006/relationships/notesSlide" Target="../notesSlides/notesSlide84.xml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65.png"/></Relationships>
</file>

<file path=ppt/slides/_rels/slide13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4.png"/><Relationship Id="rId8" Type="http://schemas.openxmlformats.org/officeDocument/2006/relationships/image" Target="../media/image117.png"/><Relationship Id="rId7" Type="http://schemas.openxmlformats.org/officeDocument/2006/relationships/image" Target="../media/image118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1" Type="http://schemas.openxmlformats.org/officeDocument/2006/relationships/notesSlide" Target="../notesSlides/notesSlide85.xml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65.png"/></Relationships>
</file>

<file path=ppt/slides/_rels/slide13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9.png"/><Relationship Id="rId8" Type="http://schemas.openxmlformats.org/officeDocument/2006/relationships/image" Target="../media/image117.png"/><Relationship Id="rId7" Type="http://schemas.openxmlformats.org/officeDocument/2006/relationships/image" Target="../media/image118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2" Type="http://schemas.openxmlformats.org/officeDocument/2006/relationships/notesSlide" Target="../notesSlides/notesSlide86.xml"/><Relationship Id="rId11" Type="http://schemas.openxmlformats.org/officeDocument/2006/relationships/slideLayout" Target="../slideLayouts/slideLayout29.xml"/><Relationship Id="rId10" Type="http://schemas.openxmlformats.org/officeDocument/2006/relationships/image" Target="../media/image114.png"/><Relationship Id="rId1" Type="http://schemas.openxmlformats.org/officeDocument/2006/relationships/image" Target="../media/image65.png"/></Relationships>
</file>

<file path=ppt/slides/_rels/slide13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9.png"/><Relationship Id="rId8" Type="http://schemas.openxmlformats.org/officeDocument/2006/relationships/image" Target="../media/image117.png"/><Relationship Id="rId7" Type="http://schemas.openxmlformats.org/officeDocument/2006/relationships/image" Target="../media/image118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2" Type="http://schemas.openxmlformats.org/officeDocument/2006/relationships/notesSlide" Target="../notesSlides/notesSlide87.xml"/><Relationship Id="rId11" Type="http://schemas.openxmlformats.org/officeDocument/2006/relationships/slideLayout" Target="../slideLayouts/slideLayout29.xml"/><Relationship Id="rId10" Type="http://schemas.openxmlformats.org/officeDocument/2006/relationships/image" Target="../media/image114.png"/><Relationship Id="rId1" Type="http://schemas.openxmlformats.org/officeDocument/2006/relationships/image" Target="../media/image65.png"/></Relationships>
</file>

<file path=ppt/slides/_rels/slide13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9.png"/><Relationship Id="rId8" Type="http://schemas.openxmlformats.org/officeDocument/2006/relationships/image" Target="../media/image117.png"/><Relationship Id="rId7" Type="http://schemas.openxmlformats.org/officeDocument/2006/relationships/image" Target="../media/image118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2" Type="http://schemas.openxmlformats.org/officeDocument/2006/relationships/notesSlide" Target="../notesSlides/notesSlide88.xml"/><Relationship Id="rId11" Type="http://schemas.openxmlformats.org/officeDocument/2006/relationships/slideLayout" Target="../slideLayouts/slideLayout29.xml"/><Relationship Id="rId10" Type="http://schemas.openxmlformats.org/officeDocument/2006/relationships/image" Target="../media/image114.png"/><Relationship Id="rId1" Type="http://schemas.openxmlformats.org/officeDocument/2006/relationships/image" Target="../media/image65.png"/></Relationships>
</file>

<file path=ppt/slides/_rels/slide13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9.png"/><Relationship Id="rId8" Type="http://schemas.openxmlformats.org/officeDocument/2006/relationships/image" Target="../media/image117.png"/><Relationship Id="rId7" Type="http://schemas.openxmlformats.org/officeDocument/2006/relationships/image" Target="../media/image118.png"/><Relationship Id="rId6" Type="http://schemas.openxmlformats.org/officeDocument/2006/relationships/image" Target="../media/image116.png"/><Relationship Id="rId5" Type="http://schemas.openxmlformats.org/officeDocument/2006/relationships/image" Target="../media/image69.png"/><Relationship Id="rId4" Type="http://schemas.openxmlformats.org/officeDocument/2006/relationships/image" Target="../media/image70.png"/><Relationship Id="rId3" Type="http://schemas.openxmlformats.org/officeDocument/2006/relationships/image" Target="../media/image67.png"/><Relationship Id="rId2" Type="http://schemas.openxmlformats.org/officeDocument/2006/relationships/image" Target="../media/image115.png"/><Relationship Id="rId12" Type="http://schemas.openxmlformats.org/officeDocument/2006/relationships/notesSlide" Target="../notesSlides/notesSlide89.xml"/><Relationship Id="rId11" Type="http://schemas.openxmlformats.org/officeDocument/2006/relationships/slideLayout" Target="../slideLayouts/slideLayout29.xml"/><Relationship Id="rId10" Type="http://schemas.openxmlformats.org/officeDocument/2006/relationships/image" Target="../media/image114.png"/><Relationship Id="rId1" Type="http://schemas.openxmlformats.org/officeDocument/2006/relationships/image" Target="../media/image65.png"/></Relationships>
</file>

<file path=ppt/slides/_rels/slide13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5.png"/><Relationship Id="rId8" Type="http://schemas.openxmlformats.org/officeDocument/2006/relationships/image" Target="../media/image78.png"/><Relationship Id="rId7" Type="http://schemas.openxmlformats.org/officeDocument/2006/relationships/image" Target="../media/image122.png"/><Relationship Id="rId6" Type="http://schemas.openxmlformats.org/officeDocument/2006/relationships/image" Target="../media/image69.png"/><Relationship Id="rId5" Type="http://schemas.openxmlformats.org/officeDocument/2006/relationships/image" Target="../media/image121.png"/><Relationship Id="rId4" Type="http://schemas.openxmlformats.org/officeDocument/2006/relationships/image" Target="../media/image67.png"/><Relationship Id="rId3" Type="http://schemas.openxmlformats.org/officeDocument/2006/relationships/image" Target="../media/image120.png"/><Relationship Id="rId2" Type="http://schemas.openxmlformats.org/officeDocument/2006/relationships/image" Target="../media/image65.png"/><Relationship Id="rId12" Type="http://schemas.openxmlformats.org/officeDocument/2006/relationships/notesSlide" Target="../notesSlides/notesSlide90.xml"/><Relationship Id="rId11" Type="http://schemas.openxmlformats.org/officeDocument/2006/relationships/slideLayout" Target="../slideLayouts/slideLayout29.xml"/><Relationship Id="rId10" Type="http://schemas.openxmlformats.org/officeDocument/2006/relationships/image" Target="../media/image118.png"/><Relationship Id="rId1" Type="http://schemas.openxmlformats.org/officeDocument/2006/relationships/image" Target="../media/image114.png"/></Relationships>
</file>

<file path=ppt/slides/_rels/slide13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21.png"/><Relationship Id="rId7" Type="http://schemas.openxmlformats.org/officeDocument/2006/relationships/image" Target="../media/image120.png"/><Relationship Id="rId6" Type="http://schemas.openxmlformats.org/officeDocument/2006/relationships/image" Target="../media/image69.png"/><Relationship Id="rId5" Type="http://schemas.openxmlformats.org/officeDocument/2006/relationships/image" Target="../media/image78.png"/><Relationship Id="rId4" Type="http://schemas.openxmlformats.org/officeDocument/2006/relationships/image" Target="../media/image67.png"/><Relationship Id="rId3" Type="http://schemas.openxmlformats.org/officeDocument/2006/relationships/image" Target="../media/image122.png"/><Relationship Id="rId2" Type="http://schemas.openxmlformats.org/officeDocument/2006/relationships/image" Target="../media/image65.png"/><Relationship Id="rId10" Type="http://schemas.openxmlformats.org/officeDocument/2006/relationships/notesSlide" Target="../notesSlides/notesSlide91.xml"/><Relationship Id="rId1" Type="http://schemas.openxmlformats.org/officeDocument/2006/relationships/image" Target="../media/image114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2.xml"/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114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9.xml"/><Relationship Id="rId2" Type="http://schemas.openxmlformats.org/officeDocument/2006/relationships/image" Target="../media/image124.png"/><Relationship Id="rId1" Type="http://schemas.openxmlformats.org/officeDocument/2006/relationships/image" Target="../media/image123.png"/></Relationships>
</file>

<file path=ppt/slides/_rels/slide13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image" Target="../media/image125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9.xml"/><Relationship Id="rId2" Type="http://schemas.openxmlformats.org/officeDocument/2006/relationships/image" Target="../media/image129.png"/><Relationship Id="rId1" Type="http://schemas.openxmlformats.org/officeDocument/2006/relationships/image" Target="../media/image128.png"/></Relationships>
</file>

<file path=ppt/slides/_rels/slide14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93.xml"/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image" Target="../media/image130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4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4.xml"/></Relationships>
</file>

<file path=ppt/slides/_rels/slide143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34.png"/><Relationship Id="rId1" Type="http://schemas.openxmlformats.org/officeDocument/2006/relationships/image" Target="../media/image133.png"/></Relationships>
</file>

<file path=ppt/slides/_rels/slide144.xml.rels><?xml version="1.0" encoding="UTF-8" standalone="yes"?>
<Relationships xmlns="http://schemas.openxmlformats.org/package/2006/relationships"><Relationship Id="rId9" Type="http://schemas.openxmlformats.org/officeDocument/2006/relationships/image" Target="../media/image7.png"/><Relationship Id="rId8" Type="http://schemas.openxmlformats.org/officeDocument/2006/relationships/image" Target="../media/image6.png"/><Relationship Id="rId7" Type="http://schemas.openxmlformats.org/officeDocument/2006/relationships/image" Target="../media/image137.png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34.png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133.png"/></Relationships>
</file>

<file path=ppt/slides/_rels/slide145.xml.rels><?xml version="1.0" encoding="UTF-8" standalone="yes"?>
<Relationships xmlns="http://schemas.openxmlformats.org/package/2006/relationships"><Relationship Id="rId9" Type="http://schemas.openxmlformats.org/officeDocument/2006/relationships/image" Target="../media/image7.png"/><Relationship Id="rId8" Type="http://schemas.openxmlformats.org/officeDocument/2006/relationships/image" Target="../media/image6.png"/><Relationship Id="rId7" Type="http://schemas.openxmlformats.org/officeDocument/2006/relationships/image" Target="../media/image137.png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34.png"/><Relationship Id="rId10" Type="http://schemas.openxmlformats.org/officeDocument/2006/relationships/slideLayout" Target="../slideLayouts/slideLayout29.xml"/><Relationship Id="rId1" Type="http://schemas.openxmlformats.org/officeDocument/2006/relationships/image" Target="../media/image133.png"/></Relationships>
</file>

<file path=ppt/slides/_rels/slide146.xml.rels><?xml version="1.0" encoding="UTF-8" standalone="yes"?>
<Relationships xmlns="http://schemas.openxmlformats.org/package/2006/relationships"><Relationship Id="rId9" Type="http://schemas.openxmlformats.org/officeDocument/2006/relationships/image" Target="../media/image7.png"/><Relationship Id="rId8" Type="http://schemas.openxmlformats.org/officeDocument/2006/relationships/image" Target="../media/image6.png"/><Relationship Id="rId7" Type="http://schemas.openxmlformats.org/officeDocument/2006/relationships/image" Target="../media/image137.png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34.png"/><Relationship Id="rId13" Type="http://schemas.openxmlformats.org/officeDocument/2006/relationships/slideLayout" Target="../slideLayouts/slideLayout29.xml"/><Relationship Id="rId12" Type="http://schemas.openxmlformats.org/officeDocument/2006/relationships/image" Target="../media/image139.png"/><Relationship Id="rId11" Type="http://schemas.openxmlformats.org/officeDocument/2006/relationships/image" Target="../media/image138.png"/><Relationship Id="rId10" Type="http://schemas.openxmlformats.org/officeDocument/2006/relationships/image" Target="../media/image11.png"/><Relationship Id="rId1" Type="http://schemas.openxmlformats.org/officeDocument/2006/relationships/image" Target="../media/image133.png"/></Relationships>
</file>

<file path=ppt/slides/_rels/slide14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8.png"/><Relationship Id="rId8" Type="http://schemas.openxmlformats.org/officeDocument/2006/relationships/image" Target="../media/image11.png"/><Relationship Id="rId7" Type="http://schemas.openxmlformats.org/officeDocument/2006/relationships/image" Target="../media/image7.png"/><Relationship Id="rId6" Type="http://schemas.openxmlformats.org/officeDocument/2006/relationships/image" Target="../media/image6.png"/><Relationship Id="rId5" Type="http://schemas.openxmlformats.org/officeDocument/2006/relationships/image" Target="../media/image137.png"/><Relationship Id="rId4" Type="http://schemas.openxmlformats.org/officeDocument/2006/relationships/image" Target="../media/image4.png"/><Relationship Id="rId3" Type="http://schemas.openxmlformats.org/officeDocument/2006/relationships/image" Target="../media/image3.png"/><Relationship Id="rId2" Type="http://schemas.openxmlformats.org/officeDocument/2006/relationships/image" Target="../media/image136.png"/><Relationship Id="rId14" Type="http://schemas.openxmlformats.org/officeDocument/2006/relationships/slideLayout" Target="../slideLayouts/slideLayout29.xml"/><Relationship Id="rId13" Type="http://schemas.openxmlformats.org/officeDocument/2006/relationships/image" Target="../media/image134.png"/><Relationship Id="rId12" Type="http://schemas.openxmlformats.org/officeDocument/2006/relationships/image" Target="../media/image133.png"/><Relationship Id="rId11" Type="http://schemas.openxmlformats.org/officeDocument/2006/relationships/image" Target="../media/image140.png"/><Relationship Id="rId10" Type="http://schemas.openxmlformats.org/officeDocument/2006/relationships/image" Target="../media/image139.png"/><Relationship Id="rId1" Type="http://schemas.openxmlformats.org/officeDocument/2006/relationships/image" Target="../media/image135.png"/></Relationships>
</file>

<file path=ppt/slides/_rels/slide14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5.png"/><Relationship Id="rId8" Type="http://schemas.openxmlformats.org/officeDocument/2006/relationships/image" Target="../media/image139.png"/><Relationship Id="rId7" Type="http://schemas.openxmlformats.org/officeDocument/2006/relationships/image" Target="../media/image138.png"/><Relationship Id="rId6" Type="http://schemas.openxmlformats.org/officeDocument/2006/relationships/image" Target="../media/image11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4" Type="http://schemas.openxmlformats.org/officeDocument/2006/relationships/slideLayout" Target="../slideLayouts/slideLayout29.xml"/><Relationship Id="rId13" Type="http://schemas.openxmlformats.org/officeDocument/2006/relationships/image" Target="../media/image134.png"/><Relationship Id="rId12" Type="http://schemas.openxmlformats.org/officeDocument/2006/relationships/image" Target="../media/image133.png"/><Relationship Id="rId11" Type="http://schemas.openxmlformats.org/officeDocument/2006/relationships/image" Target="../media/image140.png"/><Relationship Id="rId10" Type="http://schemas.openxmlformats.org/officeDocument/2006/relationships/image" Target="../media/image136.png"/><Relationship Id="rId1" Type="http://schemas.openxmlformats.org/officeDocument/2006/relationships/image" Target="../media/image3.png"/></Relationships>
</file>

<file path=ppt/slides/_rels/slide14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1.png"/><Relationship Id="rId8" Type="http://schemas.openxmlformats.org/officeDocument/2006/relationships/image" Target="../media/image139.png"/><Relationship Id="rId7" Type="http://schemas.openxmlformats.org/officeDocument/2006/relationships/image" Target="../media/image138.png"/><Relationship Id="rId6" Type="http://schemas.openxmlformats.org/officeDocument/2006/relationships/image" Target="../media/image11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40.png"/><Relationship Id="rId12" Type="http://schemas.openxmlformats.org/officeDocument/2006/relationships/image" Target="../media/image136.png"/><Relationship Id="rId11" Type="http://schemas.openxmlformats.org/officeDocument/2006/relationships/image" Target="../media/image135.png"/><Relationship Id="rId10" Type="http://schemas.openxmlformats.org/officeDocument/2006/relationships/image" Target="../media/image142.png"/><Relationship Id="rId1" Type="http://schemas.openxmlformats.org/officeDocument/2006/relationships/image" Target="../media/image3.png"/></Relationships>
</file>

<file path=ppt/slides/_rels/slide15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9" Type="http://schemas.openxmlformats.org/officeDocument/2006/relationships/slideLayout" Target="../slideLayouts/slideLayout29.xml"/><Relationship Id="rId18" Type="http://schemas.openxmlformats.org/officeDocument/2006/relationships/image" Target="../media/image145.png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9" Type="http://schemas.openxmlformats.org/officeDocument/2006/relationships/slideLayout" Target="../slideLayouts/slideLayout29.xml"/><Relationship Id="rId18" Type="http://schemas.openxmlformats.org/officeDocument/2006/relationships/image" Target="../media/image145.png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9" Type="http://schemas.openxmlformats.org/officeDocument/2006/relationships/slideLayout" Target="../slideLayouts/slideLayout29.xml"/><Relationship Id="rId18" Type="http://schemas.openxmlformats.org/officeDocument/2006/relationships/image" Target="../media/image145.png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0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0" Type="http://schemas.openxmlformats.org/officeDocument/2006/relationships/slideLayout" Target="../slideLayouts/slideLayout29.xml"/><Relationship Id="rId2" Type="http://schemas.openxmlformats.org/officeDocument/2006/relationships/image" Target="../media/image4.png"/><Relationship Id="rId19" Type="http://schemas.openxmlformats.org/officeDocument/2006/relationships/image" Target="../media/image146.png"/><Relationship Id="rId18" Type="http://schemas.openxmlformats.org/officeDocument/2006/relationships/image" Target="../media/image145.png"/><Relationship Id="rId17" Type="http://schemas.openxmlformats.org/officeDocument/2006/relationships/image" Target="../media/image144.png"/><Relationship Id="rId16" Type="http://schemas.openxmlformats.org/officeDocument/2006/relationships/image" Target="../media/image143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9.png"/><Relationship Id="rId8" Type="http://schemas.openxmlformats.org/officeDocument/2006/relationships/image" Target="../media/image138.png"/><Relationship Id="rId7" Type="http://schemas.openxmlformats.org/officeDocument/2006/relationships/image" Target="../media/image11.png"/><Relationship Id="rId6" Type="http://schemas.openxmlformats.org/officeDocument/2006/relationships/image" Target="../media/image147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1" Type="http://schemas.openxmlformats.org/officeDocument/2006/relationships/slideLayout" Target="../slideLayouts/slideLayout29.xml"/><Relationship Id="rId20" Type="http://schemas.openxmlformats.org/officeDocument/2006/relationships/image" Target="../media/image146.png"/><Relationship Id="rId2" Type="http://schemas.openxmlformats.org/officeDocument/2006/relationships/image" Target="../media/image4.png"/><Relationship Id="rId19" Type="http://schemas.openxmlformats.org/officeDocument/2006/relationships/image" Target="../media/image145.png"/><Relationship Id="rId18" Type="http://schemas.openxmlformats.org/officeDocument/2006/relationships/image" Target="../media/image144.png"/><Relationship Id="rId17" Type="http://schemas.openxmlformats.org/officeDocument/2006/relationships/image" Target="../media/image143.png"/><Relationship Id="rId16" Type="http://schemas.openxmlformats.org/officeDocument/2006/relationships/image" Target="../media/image134.png"/><Relationship Id="rId15" Type="http://schemas.openxmlformats.org/officeDocument/2006/relationships/image" Target="../media/image133.png"/><Relationship Id="rId14" Type="http://schemas.openxmlformats.org/officeDocument/2006/relationships/image" Target="../media/image140.png"/><Relationship Id="rId13" Type="http://schemas.openxmlformats.org/officeDocument/2006/relationships/image" Target="../media/image136.png"/><Relationship Id="rId12" Type="http://schemas.openxmlformats.org/officeDocument/2006/relationships/image" Target="../media/image135.png"/><Relationship Id="rId11" Type="http://schemas.openxmlformats.org/officeDocument/2006/relationships/image" Target="../media/image142.png"/><Relationship Id="rId10" Type="http://schemas.openxmlformats.org/officeDocument/2006/relationships/image" Target="../media/image141.png"/><Relationship Id="rId1" Type="http://schemas.openxmlformats.org/officeDocument/2006/relationships/image" Target="../media/image3.png"/></Relationships>
</file>

<file path=ppt/slides/_rels/slide15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4.png"/><Relationship Id="rId8" Type="http://schemas.openxmlformats.org/officeDocument/2006/relationships/image" Target="../media/image143.png"/><Relationship Id="rId7" Type="http://schemas.openxmlformats.org/officeDocument/2006/relationships/image" Target="../media/image11.png"/><Relationship Id="rId6" Type="http://schemas.openxmlformats.org/officeDocument/2006/relationships/image" Target="../media/image148.png"/><Relationship Id="rId5" Type="http://schemas.openxmlformats.org/officeDocument/2006/relationships/image" Target="../media/image7.png"/><Relationship Id="rId4" Type="http://schemas.openxmlformats.org/officeDocument/2006/relationships/image" Target="../media/image6.png"/><Relationship Id="rId3" Type="http://schemas.openxmlformats.org/officeDocument/2006/relationships/image" Target="../media/image137.png"/><Relationship Id="rId22" Type="http://schemas.openxmlformats.org/officeDocument/2006/relationships/slideLayout" Target="../slideLayouts/slideLayout29.xml"/><Relationship Id="rId21" Type="http://schemas.openxmlformats.org/officeDocument/2006/relationships/image" Target="../media/image134.png"/><Relationship Id="rId20" Type="http://schemas.openxmlformats.org/officeDocument/2006/relationships/image" Target="../media/image133.png"/><Relationship Id="rId2" Type="http://schemas.openxmlformats.org/officeDocument/2006/relationships/image" Target="../media/image4.png"/><Relationship Id="rId19" Type="http://schemas.openxmlformats.org/officeDocument/2006/relationships/image" Target="../media/image140.png"/><Relationship Id="rId18" Type="http://schemas.openxmlformats.org/officeDocument/2006/relationships/image" Target="../media/image136.png"/><Relationship Id="rId17" Type="http://schemas.openxmlformats.org/officeDocument/2006/relationships/image" Target="../media/image135.png"/><Relationship Id="rId16" Type="http://schemas.openxmlformats.org/officeDocument/2006/relationships/image" Target="../media/image142.png"/><Relationship Id="rId15" Type="http://schemas.openxmlformats.org/officeDocument/2006/relationships/image" Target="../media/image141.png"/><Relationship Id="rId14" Type="http://schemas.openxmlformats.org/officeDocument/2006/relationships/image" Target="../media/image139.png"/><Relationship Id="rId13" Type="http://schemas.openxmlformats.org/officeDocument/2006/relationships/image" Target="../media/image138.png"/><Relationship Id="rId12" Type="http://schemas.openxmlformats.org/officeDocument/2006/relationships/image" Target="../media/image147.png"/><Relationship Id="rId11" Type="http://schemas.openxmlformats.org/officeDocument/2006/relationships/image" Target="../media/image146.png"/><Relationship Id="rId10" Type="http://schemas.openxmlformats.org/officeDocument/2006/relationships/image" Target="../media/image145.png"/><Relationship Id="rId1" Type="http://schemas.openxmlformats.org/officeDocument/2006/relationships/image" Target="../media/image3.png"/></Relationships>
</file>

<file path=ppt/slides/_rels/slide16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7.png"/><Relationship Id="rId8" Type="http://schemas.openxmlformats.org/officeDocument/2006/relationships/image" Target="../media/image146.png"/><Relationship Id="rId7" Type="http://schemas.openxmlformats.org/officeDocument/2006/relationships/image" Target="../media/image145.png"/><Relationship Id="rId6" Type="http://schemas.openxmlformats.org/officeDocument/2006/relationships/image" Target="../media/image144.png"/><Relationship Id="rId5" Type="http://schemas.openxmlformats.org/officeDocument/2006/relationships/image" Target="../media/image143.png"/><Relationship Id="rId4" Type="http://schemas.openxmlformats.org/officeDocument/2006/relationships/image" Target="../media/image11.png"/><Relationship Id="rId3" Type="http://schemas.openxmlformats.org/officeDocument/2006/relationships/image" Target="../media/image4.png"/><Relationship Id="rId22" Type="http://schemas.openxmlformats.org/officeDocument/2006/relationships/notesSlide" Target="../notesSlides/notesSlide95.xml"/><Relationship Id="rId21" Type="http://schemas.openxmlformats.org/officeDocument/2006/relationships/slideLayout" Target="../slideLayouts/slideLayout29.xml"/><Relationship Id="rId20" Type="http://schemas.openxmlformats.org/officeDocument/2006/relationships/image" Target="../media/image7.png"/><Relationship Id="rId2" Type="http://schemas.openxmlformats.org/officeDocument/2006/relationships/image" Target="../media/image3.png"/><Relationship Id="rId19" Type="http://schemas.openxmlformats.org/officeDocument/2006/relationships/image" Target="../media/image6.png"/><Relationship Id="rId18" Type="http://schemas.openxmlformats.org/officeDocument/2006/relationships/image" Target="../media/image149.png"/><Relationship Id="rId17" Type="http://schemas.openxmlformats.org/officeDocument/2006/relationships/image" Target="../media/image134.png"/><Relationship Id="rId16" Type="http://schemas.openxmlformats.org/officeDocument/2006/relationships/image" Target="../media/image133.png"/><Relationship Id="rId15" Type="http://schemas.openxmlformats.org/officeDocument/2006/relationships/image" Target="../media/image136.png"/><Relationship Id="rId14" Type="http://schemas.openxmlformats.org/officeDocument/2006/relationships/image" Target="../media/image135.png"/><Relationship Id="rId13" Type="http://schemas.openxmlformats.org/officeDocument/2006/relationships/image" Target="../media/image142.png"/><Relationship Id="rId12" Type="http://schemas.openxmlformats.org/officeDocument/2006/relationships/image" Target="../media/image141.png"/><Relationship Id="rId11" Type="http://schemas.openxmlformats.org/officeDocument/2006/relationships/image" Target="../media/image139.png"/><Relationship Id="rId10" Type="http://schemas.openxmlformats.org/officeDocument/2006/relationships/image" Target="../media/image138.png"/><Relationship Id="rId1" Type="http://schemas.openxmlformats.org/officeDocument/2006/relationships/image" Target="../media/image137.png"/></Relationships>
</file>

<file path=ppt/slides/_rels/slide16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8.png"/><Relationship Id="rId8" Type="http://schemas.openxmlformats.org/officeDocument/2006/relationships/image" Target="../media/image147.png"/><Relationship Id="rId7" Type="http://schemas.openxmlformats.org/officeDocument/2006/relationships/image" Target="../media/image146.png"/><Relationship Id="rId6" Type="http://schemas.openxmlformats.org/officeDocument/2006/relationships/image" Target="../media/image145.png"/><Relationship Id="rId5" Type="http://schemas.openxmlformats.org/officeDocument/2006/relationships/image" Target="../media/image144.png"/><Relationship Id="rId4" Type="http://schemas.openxmlformats.org/officeDocument/2006/relationships/image" Target="../media/image143.png"/><Relationship Id="rId3" Type="http://schemas.openxmlformats.org/officeDocument/2006/relationships/image" Target="../media/image11.png"/><Relationship Id="rId21" Type="http://schemas.openxmlformats.org/officeDocument/2006/relationships/slideLayout" Target="../slideLayouts/slideLayout29.xml"/><Relationship Id="rId20" Type="http://schemas.openxmlformats.org/officeDocument/2006/relationships/image" Target="../media/image7.png"/><Relationship Id="rId2" Type="http://schemas.openxmlformats.org/officeDocument/2006/relationships/image" Target="../media/image4.png"/><Relationship Id="rId19" Type="http://schemas.openxmlformats.org/officeDocument/2006/relationships/image" Target="../media/image6.png"/><Relationship Id="rId18" Type="http://schemas.openxmlformats.org/officeDocument/2006/relationships/image" Target="../media/image149.png"/><Relationship Id="rId17" Type="http://schemas.openxmlformats.org/officeDocument/2006/relationships/image" Target="../media/image137.png"/><Relationship Id="rId16" Type="http://schemas.openxmlformats.org/officeDocument/2006/relationships/image" Target="../media/image134.png"/><Relationship Id="rId15" Type="http://schemas.openxmlformats.org/officeDocument/2006/relationships/image" Target="../media/image133.png"/><Relationship Id="rId14" Type="http://schemas.openxmlformats.org/officeDocument/2006/relationships/image" Target="../media/image136.png"/><Relationship Id="rId13" Type="http://schemas.openxmlformats.org/officeDocument/2006/relationships/image" Target="../media/image135.png"/><Relationship Id="rId12" Type="http://schemas.openxmlformats.org/officeDocument/2006/relationships/image" Target="../media/image142.png"/><Relationship Id="rId11" Type="http://schemas.openxmlformats.org/officeDocument/2006/relationships/image" Target="../media/image141.png"/><Relationship Id="rId10" Type="http://schemas.openxmlformats.org/officeDocument/2006/relationships/image" Target="../media/image139.png"/><Relationship Id="rId1" Type="http://schemas.openxmlformats.org/officeDocument/2006/relationships/image" Target="../media/image3.png"/></Relationships>
</file>

<file path=ppt/slides/_rels/slide16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8.png"/><Relationship Id="rId8" Type="http://schemas.openxmlformats.org/officeDocument/2006/relationships/image" Target="../media/image147.png"/><Relationship Id="rId7" Type="http://schemas.openxmlformats.org/officeDocument/2006/relationships/image" Target="../media/image146.png"/><Relationship Id="rId6" Type="http://schemas.openxmlformats.org/officeDocument/2006/relationships/image" Target="../media/image145.png"/><Relationship Id="rId5" Type="http://schemas.openxmlformats.org/officeDocument/2006/relationships/image" Target="../media/image144.png"/><Relationship Id="rId4" Type="http://schemas.openxmlformats.org/officeDocument/2006/relationships/image" Target="../media/image143.png"/><Relationship Id="rId3" Type="http://schemas.openxmlformats.org/officeDocument/2006/relationships/image" Target="../media/image11.png"/><Relationship Id="rId21" Type="http://schemas.openxmlformats.org/officeDocument/2006/relationships/slideLayout" Target="../slideLayouts/slideLayout29.xml"/><Relationship Id="rId20" Type="http://schemas.openxmlformats.org/officeDocument/2006/relationships/image" Target="../media/image7.png"/><Relationship Id="rId2" Type="http://schemas.openxmlformats.org/officeDocument/2006/relationships/image" Target="../media/image4.png"/><Relationship Id="rId19" Type="http://schemas.openxmlformats.org/officeDocument/2006/relationships/image" Target="../media/image6.png"/><Relationship Id="rId18" Type="http://schemas.openxmlformats.org/officeDocument/2006/relationships/image" Target="../media/image149.png"/><Relationship Id="rId17" Type="http://schemas.openxmlformats.org/officeDocument/2006/relationships/image" Target="../media/image137.png"/><Relationship Id="rId16" Type="http://schemas.openxmlformats.org/officeDocument/2006/relationships/image" Target="../media/image134.png"/><Relationship Id="rId15" Type="http://schemas.openxmlformats.org/officeDocument/2006/relationships/image" Target="../media/image133.png"/><Relationship Id="rId14" Type="http://schemas.openxmlformats.org/officeDocument/2006/relationships/image" Target="../media/image136.png"/><Relationship Id="rId13" Type="http://schemas.openxmlformats.org/officeDocument/2006/relationships/image" Target="../media/image135.png"/><Relationship Id="rId12" Type="http://schemas.openxmlformats.org/officeDocument/2006/relationships/image" Target="../media/image142.png"/><Relationship Id="rId11" Type="http://schemas.openxmlformats.org/officeDocument/2006/relationships/image" Target="../media/image141.png"/><Relationship Id="rId10" Type="http://schemas.openxmlformats.org/officeDocument/2006/relationships/image" Target="../media/image139.png"/><Relationship Id="rId1" Type="http://schemas.openxmlformats.org/officeDocument/2006/relationships/image" Target="../media/image3.png"/></Relationships>
</file>

<file path=ppt/slides/_rels/slide16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8.png"/><Relationship Id="rId8" Type="http://schemas.openxmlformats.org/officeDocument/2006/relationships/image" Target="../media/image147.png"/><Relationship Id="rId7" Type="http://schemas.openxmlformats.org/officeDocument/2006/relationships/image" Target="../media/image146.png"/><Relationship Id="rId6" Type="http://schemas.openxmlformats.org/officeDocument/2006/relationships/image" Target="../media/image145.png"/><Relationship Id="rId5" Type="http://schemas.openxmlformats.org/officeDocument/2006/relationships/image" Target="../media/image144.png"/><Relationship Id="rId4" Type="http://schemas.openxmlformats.org/officeDocument/2006/relationships/image" Target="../media/image143.png"/><Relationship Id="rId3" Type="http://schemas.openxmlformats.org/officeDocument/2006/relationships/image" Target="../media/image11.png"/><Relationship Id="rId24" Type="http://schemas.openxmlformats.org/officeDocument/2006/relationships/notesSlide" Target="../notesSlides/notesSlide96.xml"/><Relationship Id="rId23" Type="http://schemas.openxmlformats.org/officeDocument/2006/relationships/slideLayout" Target="../slideLayouts/slideLayout29.xml"/><Relationship Id="rId22" Type="http://schemas.openxmlformats.org/officeDocument/2006/relationships/image" Target="../media/image7.png"/><Relationship Id="rId21" Type="http://schemas.openxmlformats.org/officeDocument/2006/relationships/image" Target="../media/image6.png"/><Relationship Id="rId20" Type="http://schemas.openxmlformats.org/officeDocument/2006/relationships/image" Target="../media/image149.png"/><Relationship Id="rId2" Type="http://schemas.openxmlformats.org/officeDocument/2006/relationships/image" Target="../media/image4.png"/><Relationship Id="rId19" Type="http://schemas.openxmlformats.org/officeDocument/2006/relationships/image" Target="../media/image137.png"/><Relationship Id="rId18" Type="http://schemas.openxmlformats.org/officeDocument/2006/relationships/image" Target="../media/image151.png"/><Relationship Id="rId17" Type="http://schemas.openxmlformats.org/officeDocument/2006/relationships/image" Target="../media/image150.png"/><Relationship Id="rId16" Type="http://schemas.openxmlformats.org/officeDocument/2006/relationships/image" Target="../media/image134.png"/><Relationship Id="rId15" Type="http://schemas.openxmlformats.org/officeDocument/2006/relationships/image" Target="../media/image133.png"/><Relationship Id="rId14" Type="http://schemas.openxmlformats.org/officeDocument/2006/relationships/image" Target="../media/image136.png"/><Relationship Id="rId13" Type="http://schemas.openxmlformats.org/officeDocument/2006/relationships/image" Target="../media/image135.png"/><Relationship Id="rId12" Type="http://schemas.openxmlformats.org/officeDocument/2006/relationships/image" Target="../media/image142.png"/><Relationship Id="rId11" Type="http://schemas.openxmlformats.org/officeDocument/2006/relationships/image" Target="../media/image141.png"/><Relationship Id="rId10" Type="http://schemas.openxmlformats.org/officeDocument/2006/relationships/image" Target="../media/image139.png"/><Relationship Id="rId1" Type="http://schemas.openxmlformats.org/officeDocument/2006/relationships/image" Target="../media/image3.png"/></Relationships>
</file>

<file path=ppt/slides/_rels/slide16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8.png"/><Relationship Id="rId8" Type="http://schemas.openxmlformats.org/officeDocument/2006/relationships/image" Target="../media/image147.png"/><Relationship Id="rId7" Type="http://schemas.openxmlformats.org/officeDocument/2006/relationships/image" Target="../media/image146.png"/><Relationship Id="rId6" Type="http://schemas.openxmlformats.org/officeDocument/2006/relationships/image" Target="../media/image145.png"/><Relationship Id="rId5" Type="http://schemas.openxmlformats.org/officeDocument/2006/relationships/image" Target="../media/image144.png"/><Relationship Id="rId4" Type="http://schemas.openxmlformats.org/officeDocument/2006/relationships/image" Target="../media/image143.png"/><Relationship Id="rId3" Type="http://schemas.openxmlformats.org/officeDocument/2006/relationships/image" Target="../media/image11.png"/><Relationship Id="rId24" Type="http://schemas.openxmlformats.org/officeDocument/2006/relationships/slideLayout" Target="../slideLayouts/slideLayout29.xml"/><Relationship Id="rId23" Type="http://schemas.openxmlformats.org/officeDocument/2006/relationships/image" Target="../media/image7.png"/><Relationship Id="rId22" Type="http://schemas.openxmlformats.org/officeDocument/2006/relationships/image" Target="../media/image6.png"/><Relationship Id="rId21" Type="http://schemas.openxmlformats.org/officeDocument/2006/relationships/image" Target="../media/image149.png"/><Relationship Id="rId20" Type="http://schemas.openxmlformats.org/officeDocument/2006/relationships/image" Target="../media/image137.png"/><Relationship Id="rId2" Type="http://schemas.openxmlformats.org/officeDocument/2006/relationships/image" Target="../media/image4.png"/><Relationship Id="rId19" Type="http://schemas.openxmlformats.org/officeDocument/2006/relationships/image" Target="../media/image153.png"/><Relationship Id="rId18" Type="http://schemas.openxmlformats.org/officeDocument/2006/relationships/image" Target="../media/image152.png"/><Relationship Id="rId17" Type="http://schemas.openxmlformats.org/officeDocument/2006/relationships/image" Target="../media/image150.png"/><Relationship Id="rId16" Type="http://schemas.openxmlformats.org/officeDocument/2006/relationships/image" Target="../media/image134.png"/><Relationship Id="rId15" Type="http://schemas.openxmlformats.org/officeDocument/2006/relationships/image" Target="../media/image133.png"/><Relationship Id="rId14" Type="http://schemas.openxmlformats.org/officeDocument/2006/relationships/image" Target="../media/image136.png"/><Relationship Id="rId13" Type="http://schemas.openxmlformats.org/officeDocument/2006/relationships/image" Target="../media/image135.png"/><Relationship Id="rId12" Type="http://schemas.openxmlformats.org/officeDocument/2006/relationships/image" Target="../media/image142.png"/><Relationship Id="rId11" Type="http://schemas.openxmlformats.org/officeDocument/2006/relationships/image" Target="../media/image141.png"/><Relationship Id="rId10" Type="http://schemas.openxmlformats.org/officeDocument/2006/relationships/image" Target="../media/image139.png"/><Relationship Id="rId1" Type="http://schemas.openxmlformats.org/officeDocument/2006/relationships/image" Target="../media/image3.png"/></Relationships>
</file>

<file path=ppt/slides/_rels/slide16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8.png"/><Relationship Id="rId8" Type="http://schemas.openxmlformats.org/officeDocument/2006/relationships/image" Target="../media/image147.png"/><Relationship Id="rId7" Type="http://schemas.openxmlformats.org/officeDocument/2006/relationships/image" Target="../media/image146.png"/><Relationship Id="rId6" Type="http://schemas.openxmlformats.org/officeDocument/2006/relationships/image" Target="../media/image145.png"/><Relationship Id="rId5" Type="http://schemas.openxmlformats.org/officeDocument/2006/relationships/image" Target="../media/image144.png"/><Relationship Id="rId4" Type="http://schemas.openxmlformats.org/officeDocument/2006/relationships/image" Target="../media/image143.png"/><Relationship Id="rId3" Type="http://schemas.openxmlformats.org/officeDocument/2006/relationships/image" Target="../media/image11.png"/><Relationship Id="rId27" Type="http://schemas.openxmlformats.org/officeDocument/2006/relationships/slideLayout" Target="../slideLayouts/slideLayout29.xml"/><Relationship Id="rId26" Type="http://schemas.openxmlformats.org/officeDocument/2006/relationships/image" Target="../media/image7.png"/><Relationship Id="rId25" Type="http://schemas.openxmlformats.org/officeDocument/2006/relationships/image" Target="../media/image6.png"/><Relationship Id="rId24" Type="http://schemas.openxmlformats.org/officeDocument/2006/relationships/image" Target="../media/image149.png"/><Relationship Id="rId23" Type="http://schemas.openxmlformats.org/officeDocument/2006/relationships/image" Target="../media/image137.png"/><Relationship Id="rId22" Type="http://schemas.openxmlformats.org/officeDocument/2006/relationships/image" Target="../media/image155.png"/><Relationship Id="rId21" Type="http://schemas.openxmlformats.org/officeDocument/2006/relationships/image" Target="../media/image154.png"/><Relationship Id="rId20" Type="http://schemas.openxmlformats.org/officeDocument/2006/relationships/image" Target="../media/image153.png"/><Relationship Id="rId2" Type="http://schemas.openxmlformats.org/officeDocument/2006/relationships/image" Target="../media/image4.png"/><Relationship Id="rId19" Type="http://schemas.openxmlformats.org/officeDocument/2006/relationships/image" Target="../media/image152.png"/><Relationship Id="rId18" Type="http://schemas.openxmlformats.org/officeDocument/2006/relationships/image" Target="../media/image151.png"/><Relationship Id="rId17" Type="http://schemas.openxmlformats.org/officeDocument/2006/relationships/image" Target="../media/image150.png"/><Relationship Id="rId16" Type="http://schemas.openxmlformats.org/officeDocument/2006/relationships/image" Target="../media/image134.png"/><Relationship Id="rId15" Type="http://schemas.openxmlformats.org/officeDocument/2006/relationships/image" Target="../media/image133.png"/><Relationship Id="rId14" Type="http://schemas.openxmlformats.org/officeDocument/2006/relationships/image" Target="../media/image136.png"/><Relationship Id="rId13" Type="http://schemas.openxmlformats.org/officeDocument/2006/relationships/image" Target="../media/image135.png"/><Relationship Id="rId12" Type="http://schemas.openxmlformats.org/officeDocument/2006/relationships/image" Target="../media/image142.png"/><Relationship Id="rId11" Type="http://schemas.openxmlformats.org/officeDocument/2006/relationships/image" Target="../media/image141.png"/><Relationship Id="rId10" Type="http://schemas.openxmlformats.org/officeDocument/2006/relationships/image" Target="../media/image139.png"/><Relationship Id="rId1" Type="http://schemas.openxmlformats.org/officeDocument/2006/relationships/image" Target="../media/image3.png"/></Relationships>
</file>

<file path=ppt/slides/_rels/slide16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9.png"/><Relationship Id="rId8" Type="http://schemas.openxmlformats.org/officeDocument/2006/relationships/image" Target="../media/image134.png"/><Relationship Id="rId7" Type="http://schemas.openxmlformats.org/officeDocument/2006/relationships/image" Target="../media/image133.png"/><Relationship Id="rId6" Type="http://schemas.openxmlformats.org/officeDocument/2006/relationships/image" Target="../media/image136.png"/><Relationship Id="rId5" Type="http://schemas.openxmlformats.org/officeDocument/2006/relationships/image" Target="../media/image135.png"/><Relationship Id="rId4" Type="http://schemas.openxmlformats.org/officeDocument/2006/relationships/image" Target="../media/image156.png"/><Relationship Id="rId3" Type="http://schemas.openxmlformats.org/officeDocument/2006/relationships/image" Target="../media/image137.png"/><Relationship Id="rId2" Type="http://schemas.openxmlformats.org/officeDocument/2006/relationships/image" Target="../media/image4.png"/><Relationship Id="rId14" Type="http://schemas.openxmlformats.org/officeDocument/2006/relationships/notesSlide" Target="../notesSlides/notesSlide97.xml"/><Relationship Id="rId13" Type="http://schemas.openxmlformats.org/officeDocument/2006/relationships/slideLayout" Target="../slideLayouts/slideLayout29.xml"/><Relationship Id="rId12" Type="http://schemas.openxmlformats.org/officeDocument/2006/relationships/image" Target="../media/image157.png"/><Relationship Id="rId11" Type="http://schemas.openxmlformats.org/officeDocument/2006/relationships/image" Target="../media/image7.png"/><Relationship Id="rId10" Type="http://schemas.openxmlformats.org/officeDocument/2006/relationships/image" Target="../media/image6.png"/><Relationship Id="rId1" Type="http://schemas.openxmlformats.org/officeDocument/2006/relationships/image" Target="../media/image3.png"/></Relationships>
</file>

<file path=ppt/slides/_rels/slide16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1.png"/><Relationship Id="rId8" Type="http://schemas.openxmlformats.org/officeDocument/2006/relationships/image" Target="../media/image139.png"/><Relationship Id="rId7" Type="http://schemas.openxmlformats.org/officeDocument/2006/relationships/image" Target="../media/image138.png"/><Relationship Id="rId6" Type="http://schemas.openxmlformats.org/officeDocument/2006/relationships/image" Target="../media/image11.png"/><Relationship Id="rId5" Type="http://schemas.openxmlformats.org/officeDocument/2006/relationships/image" Target="../media/image147.png"/><Relationship Id="rId4" Type="http://schemas.openxmlformats.org/officeDocument/2006/relationships/image" Target="../media/image156.png"/><Relationship Id="rId3" Type="http://schemas.openxmlformats.org/officeDocument/2006/relationships/image" Target="../media/image137.png"/><Relationship Id="rId20" Type="http://schemas.openxmlformats.org/officeDocument/2006/relationships/notesSlide" Target="../notesSlides/notesSlide98.xml"/><Relationship Id="rId2" Type="http://schemas.openxmlformats.org/officeDocument/2006/relationships/image" Target="../media/image4.png"/><Relationship Id="rId19" Type="http://schemas.openxmlformats.org/officeDocument/2006/relationships/slideLayout" Target="../slideLayouts/slideLayout29.xml"/><Relationship Id="rId18" Type="http://schemas.openxmlformats.org/officeDocument/2006/relationships/image" Target="../media/image157.png"/><Relationship Id="rId17" Type="http://schemas.openxmlformats.org/officeDocument/2006/relationships/image" Target="../media/image7.png"/><Relationship Id="rId16" Type="http://schemas.openxmlformats.org/officeDocument/2006/relationships/image" Target="../media/image6.png"/><Relationship Id="rId15" Type="http://schemas.openxmlformats.org/officeDocument/2006/relationships/image" Target="../media/image149.png"/><Relationship Id="rId14" Type="http://schemas.openxmlformats.org/officeDocument/2006/relationships/image" Target="../media/image134.png"/><Relationship Id="rId13" Type="http://schemas.openxmlformats.org/officeDocument/2006/relationships/image" Target="../media/image133.png"/><Relationship Id="rId12" Type="http://schemas.openxmlformats.org/officeDocument/2006/relationships/image" Target="../media/image136.png"/><Relationship Id="rId11" Type="http://schemas.openxmlformats.org/officeDocument/2006/relationships/image" Target="../media/image135.png"/><Relationship Id="rId10" Type="http://schemas.openxmlformats.org/officeDocument/2006/relationships/image" Target="../media/image142.png"/><Relationship Id="rId1" Type="http://schemas.openxmlformats.org/officeDocument/2006/relationships/image" Target="../media/image3.png"/></Relationships>
</file>

<file path=ppt/slides/_rels/slide16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5.png"/><Relationship Id="rId8" Type="http://schemas.openxmlformats.org/officeDocument/2006/relationships/image" Target="../media/image160.png"/><Relationship Id="rId7" Type="http://schemas.openxmlformats.org/officeDocument/2006/relationships/image" Target="../media/image159.png"/><Relationship Id="rId6" Type="http://schemas.openxmlformats.org/officeDocument/2006/relationships/image" Target="../media/image144.png"/><Relationship Id="rId5" Type="http://schemas.openxmlformats.org/officeDocument/2006/relationships/image" Target="../media/image143.png"/><Relationship Id="rId4" Type="http://schemas.openxmlformats.org/officeDocument/2006/relationships/image" Target="../media/image11.png"/><Relationship Id="rId3" Type="http://schemas.openxmlformats.org/officeDocument/2006/relationships/image" Target="../media/image158.png"/><Relationship Id="rId27" Type="http://schemas.openxmlformats.org/officeDocument/2006/relationships/notesSlide" Target="../notesSlides/notesSlide99.xml"/><Relationship Id="rId26" Type="http://schemas.openxmlformats.org/officeDocument/2006/relationships/slideLayout" Target="../slideLayouts/slideLayout29.xml"/><Relationship Id="rId25" Type="http://schemas.openxmlformats.org/officeDocument/2006/relationships/image" Target="../media/image157.png"/><Relationship Id="rId24" Type="http://schemas.openxmlformats.org/officeDocument/2006/relationships/image" Target="../media/image7.png"/><Relationship Id="rId23" Type="http://schemas.openxmlformats.org/officeDocument/2006/relationships/image" Target="../media/image6.png"/><Relationship Id="rId22" Type="http://schemas.openxmlformats.org/officeDocument/2006/relationships/image" Target="../media/image149.png"/><Relationship Id="rId21" Type="http://schemas.openxmlformats.org/officeDocument/2006/relationships/image" Target="../media/image134.png"/><Relationship Id="rId20" Type="http://schemas.openxmlformats.org/officeDocument/2006/relationships/image" Target="../media/image133.png"/><Relationship Id="rId2" Type="http://schemas.openxmlformats.org/officeDocument/2006/relationships/image" Target="../media/image4.png"/><Relationship Id="rId19" Type="http://schemas.openxmlformats.org/officeDocument/2006/relationships/image" Target="../media/image136.png"/><Relationship Id="rId18" Type="http://schemas.openxmlformats.org/officeDocument/2006/relationships/image" Target="../media/image135.png"/><Relationship Id="rId17" Type="http://schemas.openxmlformats.org/officeDocument/2006/relationships/image" Target="../media/image142.png"/><Relationship Id="rId16" Type="http://schemas.openxmlformats.org/officeDocument/2006/relationships/image" Target="../media/image141.png"/><Relationship Id="rId15" Type="http://schemas.openxmlformats.org/officeDocument/2006/relationships/image" Target="../media/image139.png"/><Relationship Id="rId14" Type="http://schemas.openxmlformats.org/officeDocument/2006/relationships/image" Target="../media/image138.png"/><Relationship Id="rId13" Type="http://schemas.openxmlformats.org/officeDocument/2006/relationships/image" Target="../media/image147.png"/><Relationship Id="rId12" Type="http://schemas.openxmlformats.org/officeDocument/2006/relationships/image" Target="../media/image156.png"/><Relationship Id="rId11" Type="http://schemas.openxmlformats.org/officeDocument/2006/relationships/image" Target="../media/image137.png"/><Relationship Id="rId10" Type="http://schemas.openxmlformats.org/officeDocument/2006/relationships/image" Target="../media/image146.png"/><Relationship Id="rId1" Type="http://schemas.openxmlformats.org/officeDocument/2006/relationships/image" Target="../media/image3.png"/></Relationships>
</file>

<file path=ppt/slides/_rels/slide16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5.png"/><Relationship Id="rId8" Type="http://schemas.openxmlformats.org/officeDocument/2006/relationships/image" Target="../media/image160.png"/><Relationship Id="rId7" Type="http://schemas.openxmlformats.org/officeDocument/2006/relationships/image" Target="../media/image159.png"/><Relationship Id="rId6" Type="http://schemas.openxmlformats.org/officeDocument/2006/relationships/image" Target="../media/image144.png"/><Relationship Id="rId5" Type="http://schemas.openxmlformats.org/officeDocument/2006/relationships/image" Target="../media/image143.png"/><Relationship Id="rId4" Type="http://schemas.openxmlformats.org/officeDocument/2006/relationships/image" Target="../media/image11.png"/><Relationship Id="rId3" Type="http://schemas.openxmlformats.org/officeDocument/2006/relationships/image" Target="../media/image158.png"/><Relationship Id="rId28" Type="http://schemas.openxmlformats.org/officeDocument/2006/relationships/notesSlide" Target="../notesSlides/notesSlide100.xml"/><Relationship Id="rId27" Type="http://schemas.openxmlformats.org/officeDocument/2006/relationships/slideLayout" Target="../slideLayouts/slideLayout29.xml"/><Relationship Id="rId26" Type="http://schemas.openxmlformats.org/officeDocument/2006/relationships/image" Target="../media/image157.png"/><Relationship Id="rId25" Type="http://schemas.openxmlformats.org/officeDocument/2006/relationships/image" Target="../media/image7.png"/><Relationship Id="rId24" Type="http://schemas.openxmlformats.org/officeDocument/2006/relationships/image" Target="../media/image6.png"/><Relationship Id="rId23" Type="http://schemas.openxmlformats.org/officeDocument/2006/relationships/image" Target="../media/image149.png"/><Relationship Id="rId22" Type="http://schemas.openxmlformats.org/officeDocument/2006/relationships/image" Target="../media/image134.png"/><Relationship Id="rId21" Type="http://schemas.openxmlformats.org/officeDocument/2006/relationships/image" Target="../media/image133.png"/><Relationship Id="rId20" Type="http://schemas.openxmlformats.org/officeDocument/2006/relationships/image" Target="../media/image136.png"/><Relationship Id="rId2" Type="http://schemas.openxmlformats.org/officeDocument/2006/relationships/image" Target="../media/image4.png"/><Relationship Id="rId19" Type="http://schemas.openxmlformats.org/officeDocument/2006/relationships/image" Target="../media/image135.png"/><Relationship Id="rId18" Type="http://schemas.openxmlformats.org/officeDocument/2006/relationships/image" Target="../media/image140.png"/><Relationship Id="rId17" Type="http://schemas.openxmlformats.org/officeDocument/2006/relationships/image" Target="../media/image142.png"/><Relationship Id="rId16" Type="http://schemas.openxmlformats.org/officeDocument/2006/relationships/image" Target="../media/image141.png"/><Relationship Id="rId15" Type="http://schemas.openxmlformats.org/officeDocument/2006/relationships/image" Target="../media/image139.png"/><Relationship Id="rId14" Type="http://schemas.openxmlformats.org/officeDocument/2006/relationships/image" Target="../media/image138.png"/><Relationship Id="rId13" Type="http://schemas.openxmlformats.org/officeDocument/2006/relationships/image" Target="../media/image147.png"/><Relationship Id="rId12" Type="http://schemas.openxmlformats.org/officeDocument/2006/relationships/image" Target="../media/image156.png"/><Relationship Id="rId11" Type="http://schemas.openxmlformats.org/officeDocument/2006/relationships/image" Target="../media/image137.png"/><Relationship Id="rId10" Type="http://schemas.openxmlformats.org/officeDocument/2006/relationships/image" Target="../media/image146.png"/><Relationship Id="rId1" Type="http://schemas.openxmlformats.org/officeDocument/2006/relationships/image" Target="../media/image3.png"/></Relationships>
</file>

<file path=ppt/slides/_rels/slide17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5.png"/><Relationship Id="rId8" Type="http://schemas.openxmlformats.org/officeDocument/2006/relationships/image" Target="../media/image160.png"/><Relationship Id="rId7" Type="http://schemas.openxmlformats.org/officeDocument/2006/relationships/image" Target="../media/image159.png"/><Relationship Id="rId6" Type="http://schemas.openxmlformats.org/officeDocument/2006/relationships/image" Target="../media/image144.png"/><Relationship Id="rId5" Type="http://schemas.openxmlformats.org/officeDocument/2006/relationships/image" Target="../media/image143.png"/><Relationship Id="rId4" Type="http://schemas.openxmlformats.org/officeDocument/2006/relationships/image" Target="../media/image11.png"/><Relationship Id="rId3" Type="http://schemas.openxmlformats.org/officeDocument/2006/relationships/image" Target="../media/image158.png"/><Relationship Id="rId28" Type="http://schemas.openxmlformats.org/officeDocument/2006/relationships/notesSlide" Target="../notesSlides/notesSlide101.xml"/><Relationship Id="rId27" Type="http://schemas.openxmlformats.org/officeDocument/2006/relationships/slideLayout" Target="../slideLayouts/slideLayout29.xml"/><Relationship Id="rId26" Type="http://schemas.openxmlformats.org/officeDocument/2006/relationships/image" Target="../media/image7.png"/><Relationship Id="rId25" Type="http://schemas.openxmlformats.org/officeDocument/2006/relationships/image" Target="../media/image149.png"/><Relationship Id="rId24" Type="http://schemas.openxmlformats.org/officeDocument/2006/relationships/image" Target="../media/image136.png"/><Relationship Id="rId23" Type="http://schemas.openxmlformats.org/officeDocument/2006/relationships/image" Target="../media/image135.png"/><Relationship Id="rId22" Type="http://schemas.openxmlformats.org/officeDocument/2006/relationships/image" Target="../media/image142.png"/><Relationship Id="rId21" Type="http://schemas.openxmlformats.org/officeDocument/2006/relationships/image" Target="../media/image141.png"/><Relationship Id="rId20" Type="http://schemas.openxmlformats.org/officeDocument/2006/relationships/image" Target="../media/image139.png"/><Relationship Id="rId2" Type="http://schemas.openxmlformats.org/officeDocument/2006/relationships/image" Target="../media/image4.png"/><Relationship Id="rId19" Type="http://schemas.openxmlformats.org/officeDocument/2006/relationships/image" Target="../media/image138.png"/><Relationship Id="rId18" Type="http://schemas.openxmlformats.org/officeDocument/2006/relationships/image" Target="../media/image147.png"/><Relationship Id="rId17" Type="http://schemas.openxmlformats.org/officeDocument/2006/relationships/image" Target="../media/image157.png"/><Relationship Id="rId16" Type="http://schemas.openxmlformats.org/officeDocument/2006/relationships/image" Target="../media/image6.png"/><Relationship Id="rId15" Type="http://schemas.openxmlformats.org/officeDocument/2006/relationships/image" Target="../media/image134.png"/><Relationship Id="rId14" Type="http://schemas.openxmlformats.org/officeDocument/2006/relationships/image" Target="../media/image133.png"/><Relationship Id="rId13" Type="http://schemas.openxmlformats.org/officeDocument/2006/relationships/image" Target="../media/image140.png"/><Relationship Id="rId12" Type="http://schemas.openxmlformats.org/officeDocument/2006/relationships/image" Target="../media/image156.png"/><Relationship Id="rId11" Type="http://schemas.openxmlformats.org/officeDocument/2006/relationships/image" Target="../media/image137.png"/><Relationship Id="rId10" Type="http://schemas.openxmlformats.org/officeDocument/2006/relationships/image" Target="../media/image146.png"/><Relationship Id="rId1" Type="http://schemas.openxmlformats.org/officeDocument/2006/relationships/image" Target="../media/image3.png"/></Relationships>
</file>

<file path=ppt/slides/_rels/slide17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5.png"/><Relationship Id="rId8" Type="http://schemas.openxmlformats.org/officeDocument/2006/relationships/image" Target="../media/image160.png"/><Relationship Id="rId7" Type="http://schemas.openxmlformats.org/officeDocument/2006/relationships/image" Target="../media/image159.png"/><Relationship Id="rId6" Type="http://schemas.openxmlformats.org/officeDocument/2006/relationships/image" Target="../media/image144.png"/><Relationship Id="rId5" Type="http://schemas.openxmlformats.org/officeDocument/2006/relationships/image" Target="../media/image143.png"/><Relationship Id="rId4" Type="http://schemas.openxmlformats.org/officeDocument/2006/relationships/image" Target="../media/image11.png"/><Relationship Id="rId3" Type="http://schemas.openxmlformats.org/officeDocument/2006/relationships/image" Target="../media/image158.png"/><Relationship Id="rId28" Type="http://schemas.openxmlformats.org/officeDocument/2006/relationships/notesSlide" Target="../notesSlides/notesSlide102.xml"/><Relationship Id="rId27" Type="http://schemas.openxmlformats.org/officeDocument/2006/relationships/slideLayout" Target="../slideLayouts/slideLayout29.xml"/><Relationship Id="rId26" Type="http://schemas.openxmlformats.org/officeDocument/2006/relationships/image" Target="../media/image7.png"/><Relationship Id="rId25" Type="http://schemas.openxmlformats.org/officeDocument/2006/relationships/image" Target="../media/image149.png"/><Relationship Id="rId24" Type="http://schemas.openxmlformats.org/officeDocument/2006/relationships/image" Target="../media/image142.png"/><Relationship Id="rId23" Type="http://schemas.openxmlformats.org/officeDocument/2006/relationships/image" Target="../media/image141.png"/><Relationship Id="rId22" Type="http://schemas.openxmlformats.org/officeDocument/2006/relationships/image" Target="../media/image139.png"/><Relationship Id="rId21" Type="http://schemas.openxmlformats.org/officeDocument/2006/relationships/image" Target="../media/image138.png"/><Relationship Id="rId20" Type="http://schemas.openxmlformats.org/officeDocument/2006/relationships/image" Target="../media/image147.png"/><Relationship Id="rId2" Type="http://schemas.openxmlformats.org/officeDocument/2006/relationships/image" Target="../media/image4.png"/><Relationship Id="rId19" Type="http://schemas.openxmlformats.org/officeDocument/2006/relationships/image" Target="../media/image134.png"/><Relationship Id="rId18" Type="http://schemas.openxmlformats.org/officeDocument/2006/relationships/image" Target="../media/image133.png"/><Relationship Id="rId17" Type="http://schemas.openxmlformats.org/officeDocument/2006/relationships/image" Target="../media/image136.png"/><Relationship Id="rId16" Type="http://schemas.openxmlformats.org/officeDocument/2006/relationships/image" Target="../media/image135.png"/><Relationship Id="rId15" Type="http://schemas.openxmlformats.org/officeDocument/2006/relationships/image" Target="../media/image157.png"/><Relationship Id="rId14" Type="http://schemas.openxmlformats.org/officeDocument/2006/relationships/image" Target="../media/image6.png"/><Relationship Id="rId13" Type="http://schemas.openxmlformats.org/officeDocument/2006/relationships/image" Target="../media/image140.png"/><Relationship Id="rId12" Type="http://schemas.openxmlformats.org/officeDocument/2006/relationships/image" Target="../media/image156.png"/><Relationship Id="rId11" Type="http://schemas.openxmlformats.org/officeDocument/2006/relationships/image" Target="../media/image137.png"/><Relationship Id="rId10" Type="http://schemas.openxmlformats.org/officeDocument/2006/relationships/image" Target="../media/image146.png"/><Relationship Id="rId1" Type="http://schemas.openxmlformats.org/officeDocument/2006/relationships/image" Target="../media/image3.png"/></Relationships>
</file>

<file path=ppt/slides/_rels/slide17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5.png"/><Relationship Id="rId8" Type="http://schemas.openxmlformats.org/officeDocument/2006/relationships/image" Target="../media/image160.png"/><Relationship Id="rId7" Type="http://schemas.openxmlformats.org/officeDocument/2006/relationships/image" Target="../media/image159.png"/><Relationship Id="rId6" Type="http://schemas.openxmlformats.org/officeDocument/2006/relationships/image" Target="../media/image144.png"/><Relationship Id="rId5" Type="http://schemas.openxmlformats.org/officeDocument/2006/relationships/image" Target="../media/image143.png"/><Relationship Id="rId4" Type="http://schemas.openxmlformats.org/officeDocument/2006/relationships/image" Target="../media/image11.png"/><Relationship Id="rId3" Type="http://schemas.openxmlformats.org/officeDocument/2006/relationships/image" Target="../media/image158.png"/><Relationship Id="rId28" Type="http://schemas.openxmlformats.org/officeDocument/2006/relationships/notesSlide" Target="../notesSlides/notesSlide103.xml"/><Relationship Id="rId27" Type="http://schemas.openxmlformats.org/officeDocument/2006/relationships/slideLayout" Target="../slideLayouts/slideLayout29.xml"/><Relationship Id="rId26" Type="http://schemas.openxmlformats.org/officeDocument/2006/relationships/image" Target="../media/image7.png"/><Relationship Id="rId25" Type="http://schemas.openxmlformats.org/officeDocument/2006/relationships/image" Target="../media/image149.png"/><Relationship Id="rId24" Type="http://schemas.openxmlformats.org/officeDocument/2006/relationships/image" Target="../media/image142.png"/><Relationship Id="rId23" Type="http://schemas.openxmlformats.org/officeDocument/2006/relationships/image" Target="../media/image141.png"/><Relationship Id="rId22" Type="http://schemas.openxmlformats.org/officeDocument/2006/relationships/image" Target="../media/image139.png"/><Relationship Id="rId21" Type="http://schemas.openxmlformats.org/officeDocument/2006/relationships/image" Target="../media/image138.png"/><Relationship Id="rId20" Type="http://schemas.openxmlformats.org/officeDocument/2006/relationships/image" Target="../media/image147.png"/><Relationship Id="rId2" Type="http://schemas.openxmlformats.org/officeDocument/2006/relationships/image" Target="../media/image4.png"/><Relationship Id="rId19" Type="http://schemas.openxmlformats.org/officeDocument/2006/relationships/image" Target="../media/image157.png"/><Relationship Id="rId18" Type="http://schemas.openxmlformats.org/officeDocument/2006/relationships/image" Target="../media/image6.png"/><Relationship Id="rId17" Type="http://schemas.openxmlformats.org/officeDocument/2006/relationships/image" Target="../media/image134.png"/><Relationship Id="rId16" Type="http://schemas.openxmlformats.org/officeDocument/2006/relationships/image" Target="../media/image133.png"/><Relationship Id="rId15" Type="http://schemas.openxmlformats.org/officeDocument/2006/relationships/image" Target="../media/image136.png"/><Relationship Id="rId14" Type="http://schemas.openxmlformats.org/officeDocument/2006/relationships/image" Target="../media/image135.png"/><Relationship Id="rId13" Type="http://schemas.openxmlformats.org/officeDocument/2006/relationships/image" Target="../media/image140.png"/><Relationship Id="rId12" Type="http://schemas.openxmlformats.org/officeDocument/2006/relationships/image" Target="../media/image156.png"/><Relationship Id="rId11" Type="http://schemas.openxmlformats.org/officeDocument/2006/relationships/image" Target="../media/image137.png"/><Relationship Id="rId10" Type="http://schemas.openxmlformats.org/officeDocument/2006/relationships/image" Target="../media/image146.png"/><Relationship Id="rId1" Type="http://schemas.openxmlformats.org/officeDocument/2006/relationships/image" Target="../media/image3.png"/></Relationships>
</file>

<file path=ppt/slides/_rels/slide17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9.png"/><Relationship Id="rId8" Type="http://schemas.openxmlformats.org/officeDocument/2006/relationships/image" Target="../media/image137.png"/><Relationship Id="rId7" Type="http://schemas.openxmlformats.org/officeDocument/2006/relationships/image" Target="../media/image134.png"/><Relationship Id="rId6" Type="http://schemas.openxmlformats.org/officeDocument/2006/relationships/image" Target="../media/image133.png"/><Relationship Id="rId5" Type="http://schemas.openxmlformats.org/officeDocument/2006/relationships/image" Target="../media/image136.png"/><Relationship Id="rId4" Type="http://schemas.openxmlformats.org/officeDocument/2006/relationships/image" Target="../media/image135.png"/><Relationship Id="rId3" Type="http://schemas.openxmlformats.org/officeDocument/2006/relationships/image" Target="../media/image140.png"/><Relationship Id="rId2" Type="http://schemas.openxmlformats.org/officeDocument/2006/relationships/image" Target="../media/image10.png"/><Relationship Id="rId13" Type="http://schemas.openxmlformats.org/officeDocument/2006/relationships/notesSlide" Target="../notesSlides/notesSlide104.xml"/><Relationship Id="rId12" Type="http://schemas.openxmlformats.org/officeDocument/2006/relationships/slideLayout" Target="../slideLayouts/slideLayout29.xml"/><Relationship Id="rId11" Type="http://schemas.openxmlformats.org/officeDocument/2006/relationships/image" Target="../media/image7.png"/><Relationship Id="rId10" Type="http://schemas.openxmlformats.org/officeDocument/2006/relationships/image" Target="../media/image6.png"/><Relationship Id="rId1" Type="http://schemas.openxmlformats.org/officeDocument/2006/relationships/image" Target="../media/image9.png"/></Relationships>
</file>

<file path=ppt/slides/_rels/slide17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9.png"/><Relationship Id="rId8" Type="http://schemas.openxmlformats.org/officeDocument/2006/relationships/image" Target="../media/image137.png"/><Relationship Id="rId7" Type="http://schemas.openxmlformats.org/officeDocument/2006/relationships/image" Target="../media/image134.png"/><Relationship Id="rId6" Type="http://schemas.openxmlformats.org/officeDocument/2006/relationships/image" Target="../media/image133.png"/><Relationship Id="rId5" Type="http://schemas.openxmlformats.org/officeDocument/2006/relationships/image" Target="../media/image136.png"/><Relationship Id="rId4" Type="http://schemas.openxmlformats.org/officeDocument/2006/relationships/image" Target="../media/image135.png"/><Relationship Id="rId3" Type="http://schemas.openxmlformats.org/officeDocument/2006/relationships/image" Target="../media/image140.png"/><Relationship Id="rId2" Type="http://schemas.openxmlformats.org/officeDocument/2006/relationships/image" Target="../media/image10.png"/><Relationship Id="rId15" Type="http://schemas.openxmlformats.org/officeDocument/2006/relationships/notesSlide" Target="../notesSlides/notesSlide105.xml"/><Relationship Id="rId14" Type="http://schemas.openxmlformats.org/officeDocument/2006/relationships/slideLayout" Target="../slideLayouts/slideLayout29.xml"/><Relationship Id="rId13" Type="http://schemas.openxmlformats.org/officeDocument/2006/relationships/image" Target="../media/image162.png"/><Relationship Id="rId12" Type="http://schemas.openxmlformats.org/officeDocument/2006/relationships/image" Target="../media/image161.png"/><Relationship Id="rId11" Type="http://schemas.openxmlformats.org/officeDocument/2006/relationships/image" Target="../media/image7.png"/><Relationship Id="rId10" Type="http://schemas.openxmlformats.org/officeDocument/2006/relationships/image" Target="../media/image6.png"/><Relationship Id="rId1" Type="http://schemas.openxmlformats.org/officeDocument/2006/relationships/image" Target="../media/image9.png"/></Relationships>
</file>

<file path=ppt/slides/_rels/slide17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7.png"/><Relationship Id="rId8" Type="http://schemas.openxmlformats.org/officeDocument/2006/relationships/image" Target="../media/image163.png"/><Relationship Id="rId7" Type="http://schemas.openxmlformats.org/officeDocument/2006/relationships/image" Target="../media/image162.png"/><Relationship Id="rId6" Type="http://schemas.openxmlformats.org/officeDocument/2006/relationships/image" Target="../media/image134.png"/><Relationship Id="rId5" Type="http://schemas.openxmlformats.org/officeDocument/2006/relationships/image" Target="../media/image133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40.png"/><Relationship Id="rId16" Type="http://schemas.openxmlformats.org/officeDocument/2006/relationships/notesSlide" Target="../notesSlides/notesSlide106.xml"/><Relationship Id="rId15" Type="http://schemas.openxmlformats.org/officeDocument/2006/relationships/slideLayout" Target="../slideLayouts/slideLayout29.xml"/><Relationship Id="rId14" Type="http://schemas.openxmlformats.org/officeDocument/2006/relationships/image" Target="../media/image164.png"/><Relationship Id="rId13" Type="http://schemas.openxmlformats.org/officeDocument/2006/relationships/image" Target="../media/image161.png"/><Relationship Id="rId12" Type="http://schemas.openxmlformats.org/officeDocument/2006/relationships/image" Target="../media/image7.png"/><Relationship Id="rId11" Type="http://schemas.openxmlformats.org/officeDocument/2006/relationships/image" Target="../media/image6.png"/><Relationship Id="rId10" Type="http://schemas.openxmlformats.org/officeDocument/2006/relationships/image" Target="../media/image149.png"/><Relationship Id="rId1" Type="http://schemas.openxmlformats.org/officeDocument/2006/relationships/image" Target="../media/image9.png"/></Relationships>
</file>

<file path=ppt/slides/_rels/slide17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7.png"/><Relationship Id="rId8" Type="http://schemas.openxmlformats.org/officeDocument/2006/relationships/image" Target="../media/image163.png"/><Relationship Id="rId7" Type="http://schemas.openxmlformats.org/officeDocument/2006/relationships/image" Target="../media/image162.png"/><Relationship Id="rId6" Type="http://schemas.openxmlformats.org/officeDocument/2006/relationships/image" Target="../media/image134.png"/><Relationship Id="rId5" Type="http://schemas.openxmlformats.org/officeDocument/2006/relationships/image" Target="../media/image133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40.png"/><Relationship Id="rId16" Type="http://schemas.openxmlformats.org/officeDocument/2006/relationships/notesSlide" Target="../notesSlides/notesSlide107.xml"/><Relationship Id="rId15" Type="http://schemas.openxmlformats.org/officeDocument/2006/relationships/slideLayout" Target="../slideLayouts/slideLayout29.xml"/><Relationship Id="rId14" Type="http://schemas.openxmlformats.org/officeDocument/2006/relationships/image" Target="../media/image7.png"/><Relationship Id="rId13" Type="http://schemas.openxmlformats.org/officeDocument/2006/relationships/image" Target="../media/image6.png"/><Relationship Id="rId12" Type="http://schemas.openxmlformats.org/officeDocument/2006/relationships/image" Target="../media/image164.png"/><Relationship Id="rId11" Type="http://schemas.openxmlformats.org/officeDocument/2006/relationships/image" Target="../media/image161.png"/><Relationship Id="rId10" Type="http://schemas.openxmlformats.org/officeDocument/2006/relationships/image" Target="../media/image149.png"/><Relationship Id="rId1" Type="http://schemas.openxmlformats.org/officeDocument/2006/relationships/image" Target="../media/image9.png"/></Relationships>
</file>

<file path=ppt/slides/_rels/slide17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7.png"/><Relationship Id="rId8" Type="http://schemas.openxmlformats.org/officeDocument/2006/relationships/image" Target="../media/image163.png"/><Relationship Id="rId7" Type="http://schemas.openxmlformats.org/officeDocument/2006/relationships/image" Target="../media/image162.png"/><Relationship Id="rId6" Type="http://schemas.openxmlformats.org/officeDocument/2006/relationships/image" Target="../media/image134.png"/><Relationship Id="rId5" Type="http://schemas.openxmlformats.org/officeDocument/2006/relationships/image" Target="../media/image133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40.png"/><Relationship Id="rId16" Type="http://schemas.openxmlformats.org/officeDocument/2006/relationships/notesSlide" Target="../notesSlides/notesSlide108.xml"/><Relationship Id="rId15" Type="http://schemas.openxmlformats.org/officeDocument/2006/relationships/slideLayout" Target="../slideLayouts/slideLayout29.xml"/><Relationship Id="rId14" Type="http://schemas.openxmlformats.org/officeDocument/2006/relationships/image" Target="../media/image7.png"/><Relationship Id="rId13" Type="http://schemas.openxmlformats.org/officeDocument/2006/relationships/image" Target="../media/image6.png"/><Relationship Id="rId12" Type="http://schemas.openxmlformats.org/officeDocument/2006/relationships/image" Target="../media/image164.png"/><Relationship Id="rId11" Type="http://schemas.openxmlformats.org/officeDocument/2006/relationships/image" Target="../media/image161.png"/><Relationship Id="rId10" Type="http://schemas.openxmlformats.org/officeDocument/2006/relationships/image" Target="../media/image149.png"/><Relationship Id="rId1" Type="http://schemas.openxmlformats.org/officeDocument/2006/relationships/image" Target="../media/image9.png"/></Relationships>
</file>

<file path=ppt/slides/_rels/slide17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7.png"/><Relationship Id="rId8" Type="http://schemas.openxmlformats.org/officeDocument/2006/relationships/image" Target="../media/image136.png"/><Relationship Id="rId7" Type="http://schemas.openxmlformats.org/officeDocument/2006/relationships/image" Target="../media/image135.png"/><Relationship Id="rId6" Type="http://schemas.openxmlformats.org/officeDocument/2006/relationships/image" Target="../media/image163.png"/><Relationship Id="rId5" Type="http://schemas.openxmlformats.org/officeDocument/2006/relationships/image" Target="../media/image134.png"/><Relationship Id="rId4" Type="http://schemas.openxmlformats.org/officeDocument/2006/relationships/image" Target="../media/image133.png"/><Relationship Id="rId3" Type="http://schemas.openxmlformats.org/officeDocument/2006/relationships/image" Target="../media/image140.png"/><Relationship Id="rId2" Type="http://schemas.openxmlformats.org/officeDocument/2006/relationships/image" Target="../media/image162.png"/><Relationship Id="rId16" Type="http://schemas.openxmlformats.org/officeDocument/2006/relationships/notesSlide" Target="../notesSlides/notesSlide109.xml"/><Relationship Id="rId15" Type="http://schemas.openxmlformats.org/officeDocument/2006/relationships/slideLayout" Target="../slideLayouts/slideLayout29.xml"/><Relationship Id="rId14" Type="http://schemas.openxmlformats.org/officeDocument/2006/relationships/image" Target="../media/image7.png"/><Relationship Id="rId13" Type="http://schemas.openxmlformats.org/officeDocument/2006/relationships/image" Target="../media/image6.png"/><Relationship Id="rId12" Type="http://schemas.openxmlformats.org/officeDocument/2006/relationships/image" Target="../media/image164.png"/><Relationship Id="rId11" Type="http://schemas.openxmlformats.org/officeDocument/2006/relationships/image" Target="../media/image161.png"/><Relationship Id="rId10" Type="http://schemas.openxmlformats.org/officeDocument/2006/relationships/image" Target="../media/image149.png"/><Relationship Id="rId1" Type="http://schemas.openxmlformats.org/officeDocument/2006/relationships/image" Target="../media/image9.png"/></Relationships>
</file>

<file path=ppt/slides/_rels/slide17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62.png"/><Relationship Id="rId8" Type="http://schemas.openxmlformats.org/officeDocument/2006/relationships/image" Target="../media/image7.png"/><Relationship Id="rId7" Type="http://schemas.openxmlformats.org/officeDocument/2006/relationships/image" Target="../media/image6.png"/><Relationship Id="rId6" Type="http://schemas.openxmlformats.org/officeDocument/2006/relationships/image" Target="../media/image134.png"/><Relationship Id="rId5" Type="http://schemas.openxmlformats.org/officeDocument/2006/relationships/image" Target="../media/image133.png"/><Relationship Id="rId4" Type="http://schemas.openxmlformats.org/officeDocument/2006/relationships/image" Target="../media/image136.png"/><Relationship Id="rId3" Type="http://schemas.openxmlformats.org/officeDocument/2006/relationships/image" Target="../media/image135.png"/><Relationship Id="rId2" Type="http://schemas.openxmlformats.org/officeDocument/2006/relationships/image" Target="../media/image140.png"/><Relationship Id="rId16" Type="http://schemas.openxmlformats.org/officeDocument/2006/relationships/notesSlide" Target="../notesSlides/notesSlide110.xml"/><Relationship Id="rId15" Type="http://schemas.openxmlformats.org/officeDocument/2006/relationships/slideLayout" Target="../slideLayouts/slideLayout29.xml"/><Relationship Id="rId14" Type="http://schemas.openxmlformats.org/officeDocument/2006/relationships/image" Target="../media/image164.png"/><Relationship Id="rId13" Type="http://schemas.openxmlformats.org/officeDocument/2006/relationships/image" Target="../media/image161.png"/><Relationship Id="rId12" Type="http://schemas.openxmlformats.org/officeDocument/2006/relationships/image" Target="../media/image149.png"/><Relationship Id="rId11" Type="http://schemas.openxmlformats.org/officeDocument/2006/relationships/image" Target="../media/image137.png"/><Relationship Id="rId10" Type="http://schemas.openxmlformats.org/officeDocument/2006/relationships/image" Target="../media/image163.png"/><Relationship Id="rId1" Type="http://schemas.openxmlformats.org/officeDocument/2006/relationships/image" Target="../media/image9.png"/></Relationships>
</file>

<file path=ppt/slides/_rels/slide18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1.xml"/><Relationship Id="rId3" Type="http://schemas.openxmlformats.org/officeDocument/2006/relationships/slideLayout" Target="../slideLayouts/slideLayout31.xml"/><Relationship Id="rId2" Type="http://schemas.openxmlformats.org/officeDocument/2006/relationships/image" Target="../media/image166.png"/><Relationship Id="rId1" Type="http://schemas.openxmlformats.org/officeDocument/2006/relationships/image" Target="../media/image165.png"/></Relationships>
</file>

<file path=ppt/slides/_rels/slide18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2.xml"/><Relationship Id="rId3" Type="http://schemas.openxmlformats.org/officeDocument/2006/relationships/slideLayout" Target="../slideLayouts/slideLayout29.xml"/><Relationship Id="rId2" Type="http://schemas.openxmlformats.org/officeDocument/2006/relationships/image" Target="../media/image166.png"/><Relationship Id="rId1" Type="http://schemas.openxmlformats.org/officeDocument/2006/relationships/image" Target="../media/image165.png"/></Relationships>
</file>

<file path=ppt/slides/_rels/slide18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3.xml"/><Relationship Id="rId3" Type="http://schemas.openxmlformats.org/officeDocument/2006/relationships/slideLayout" Target="../slideLayouts/slideLayout29.xml"/><Relationship Id="rId2" Type="http://schemas.openxmlformats.org/officeDocument/2006/relationships/image" Target="../media/image166.png"/><Relationship Id="rId1" Type="http://schemas.openxmlformats.org/officeDocument/2006/relationships/image" Target="../media/image165.png"/></Relationships>
</file>

<file path=ppt/slides/_rels/slide18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72.png"/><Relationship Id="rId7" Type="http://schemas.openxmlformats.org/officeDocument/2006/relationships/image" Target="../media/image171.png"/><Relationship Id="rId6" Type="http://schemas.openxmlformats.org/officeDocument/2006/relationships/image" Target="../media/image170.png"/><Relationship Id="rId5" Type="http://schemas.openxmlformats.org/officeDocument/2006/relationships/image" Target="../media/image169.png"/><Relationship Id="rId4" Type="http://schemas.openxmlformats.org/officeDocument/2006/relationships/image" Target="../media/image168.png"/><Relationship Id="rId3" Type="http://schemas.openxmlformats.org/officeDocument/2006/relationships/image" Target="../media/image167.png"/><Relationship Id="rId2" Type="http://schemas.openxmlformats.org/officeDocument/2006/relationships/image" Target="../media/image166.png"/><Relationship Id="rId10" Type="http://schemas.openxmlformats.org/officeDocument/2006/relationships/notesSlide" Target="../notesSlides/notesSlide114.xml"/><Relationship Id="rId1" Type="http://schemas.openxmlformats.org/officeDocument/2006/relationships/image" Target="../media/image165.png"/></Relationships>
</file>

<file path=ppt/slides/_rels/slide18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172.png"/><Relationship Id="rId7" Type="http://schemas.openxmlformats.org/officeDocument/2006/relationships/image" Target="../media/image171.png"/><Relationship Id="rId6" Type="http://schemas.openxmlformats.org/officeDocument/2006/relationships/image" Target="../media/image170.png"/><Relationship Id="rId5" Type="http://schemas.openxmlformats.org/officeDocument/2006/relationships/image" Target="../media/image169.png"/><Relationship Id="rId4" Type="http://schemas.openxmlformats.org/officeDocument/2006/relationships/image" Target="../media/image168.png"/><Relationship Id="rId3" Type="http://schemas.openxmlformats.org/officeDocument/2006/relationships/image" Target="../media/image167.png"/><Relationship Id="rId2" Type="http://schemas.openxmlformats.org/officeDocument/2006/relationships/image" Target="../media/image166.png"/><Relationship Id="rId10" Type="http://schemas.openxmlformats.org/officeDocument/2006/relationships/notesSlide" Target="../notesSlides/notesSlide115.xml"/><Relationship Id="rId1" Type="http://schemas.openxmlformats.org/officeDocument/2006/relationships/image" Target="../media/image165.png"/></Relationships>
</file>

<file path=ppt/slides/_rels/slide18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2.png"/><Relationship Id="rId8" Type="http://schemas.openxmlformats.org/officeDocument/2006/relationships/image" Target="../media/image171.png"/><Relationship Id="rId7" Type="http://schemas.openxmlformats.org/officeDocument/2006/relationships/image" Target="../media/image170.png"/><Relationship Id="rId6" Type="http://schemas.openxmlformats.org/officeDocument/2006/relationships/image" Target="../media/image173.png"/><Relationship Id="rId5" Type="http://schemas.openxmlformats.org/officeDocument/2006/relationships/image" Target="../media/image169.png"/><Relationship Id="rId4" Type="http://schemas.openxmlformats.org/officeDocument/2006/relationships/image" Target="../media/image168.png"/><Relationship Id="rId3" Type="http://schemas.openxmlformats.org/officeDocument/2006/relationships/image" Target="../media/image167.png"/><Relationship Id="rId2" Type="http://schemas.openxmlformats.org/officeDocument/2006/relationships/image" Target="../media/image166.png"/><Relationship Id="rId13" Type="http://schemas.openxmlformats.org/officeDocument/2006/relationships/notesSlide" Target="../notesSlides/notesSlide116.xml"/><Relationship Id="rId12" Type="http://schemas.openxmlformats.org/officeDocument/2006/relationships/slideLayout" Target="../slideLayouts/slideLayout29.xml"/><Relationship Id="rId11" Type="http://schemas.openxmlformats.org/officeDocument/2006/relationships/image" Target="../media/image175.png"/><Relationship Id="rId10" Type="http://schemas.openxmlformats.org/officeDocument/2006/relationships/image" Target="../media/image174.png"/><Relationship Id="rId1" Type="http://schemas.openxmlformats.org/officeDocument/2006/relationships/image" Target="../media/image165.png"/></Relationships>
</file>

<file path=ppt/slides/_rels/slide18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3.png"/><Relationship Id="rId8" Type="http://schemas.openxmlformats.org/officeDocument/2006/relationships/image" Target="../media/image169.png"/><Relationship Id="rId7" Type="http://schemas.openxmlformats.org/officeDocument/2006/relationships/image" Target="../media/image168.png"/><Relationship Id="rId6" Type="http://schemas.openxmlformats.org/officeDocument/2006/relationships/image" Target="../media/image178.png"/><Relationship Id="rId5" Type="http://schemas.openxmlformats.org/officeDocument/2006/relationships/image" Target="../media/image177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" Type="http://schemas.openxmlformats.org/officeDocument/2006/relationships/image" Target="../media/image166.png"/><Relationship Id="rId16" Type="http://schemas.openxmlformats.org/officeDocument/2006/relationships/notesSlide" Target="../notesSlides/notesSlide117.xml"/><Relationship Id="rId15" Type="http://schemas.openxmlformats.org/officeDocument/2006/relationships/slideLayout" Target="../slideLayouts/slideLayout29.xml"/><Relationship Id="rId14" Type="http://schemas.openxmlformats.org/officeDocument/2006/relationships/image" Target="../media/image175.png"/><Relationship Id="rId13" Type="http://schemas.openxmlformats.org/officeDocument/2006/relationships/image" Target="../media/image174.png"/><Relationship Id="rId12" Type="http://schemas.openxmlformats.org/officeDocument/2006/relationships/image" Target="../media/image172.png"/><Relationship Id="rId11" Type="http://schemas.openxmlformats.org/officeDocument/2006/relationships/image" Target="../media/image171.png"/><Relationship Id="rId10" Type="http://schemas.openxmlformats.org/officeDocument/2006/relationships/image" Target="../media/image170.png"/><Relationship Id="rId1" Type="http://schemas.openxmlformats.org/officeDocument/2006/relationships/image" Target="../media/image165.png"/></Relationships>
</file>

<file path=ppt/slides/_rels/slide18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3.png"/><Relationship Id="rId8" Type="http://schemas.openxmlformats.org/officeDocument/2006/relationships/image" Target="../media/image169.png"/><Relationship Id="rId7" Type="http://schemas.openxmlformats.org/officeDocument/2006/relationships/image" Target="../media/image168.png"/><Relationship Id="rId6" Type="http://schemas.openxmlformats.org/officeDocument/2006/relationships/image" Target="../media/image178.png"/><Relationship Id="rId5" Type="http://schemas.openxmlformats.org/officeDocument/2006/relationships/image" Target="../media/image177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" Type="http://schemas.openxmlformats.org/officeDocument/2006/relationships/image" Target="../media/image166.png"/><Relationship Id="rId18" Type="http://schemas.openxmlformats.org/officeDocument/2006/relationships/notesSlide" Target="../notesSlides/notesSlide118.xml"/><Relationship Id="rId17" Type="http://schemas.openxmlformats.org/officeDocument/2006/relationships/slideLayout" Target="../slideLayouts/slideLayout29.xml"/><Relationship Id="rId16" Type="http://schemas.openxmlformats.org/officeDocument/2006/relationships/image" Target="../media/image174.png"/><Relationship Id="rId15" Type="http://schemas.openxmlformats.org/officeDocument/2006/relationships/image" Target="../media/image175.png"/><Relationship Id="rId14" Type="http://schemas.openxmlformats.org/officeDocument/2006/relationships/image" Target="../media/image180.png"/><Relationship Id="rId13" Type="http://schemas.openxmlformats.org/officeDocument/2006/relationships/image" Target="../media/image172.png"/><Relationship Id="rId12" Type="http://schemas.openxmlformats.org/officeDocument/2006/relationships/image" Target="../media/image171.png"/><Relationship Id="rId11" Type="http://schemas.openxmlformats.org/officeDocument/2006/relationships/image" Target="../media/image170.png"/><Relationship Id="rId10" Type="http://schemas.openxmlformats.org/officeDocument/2006/relationships/image" Target="../media/image179.png"/><Relationship Id="rId1" Type="http://schemas.openxmlformats.org/officeDocument/2006/relationships/image" Target="../media/image165.png"/></Relationships>
</file>

<file path=ppt/slides/_rels/slide18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4" Type="http://schemas.openxmlformats.org/officeDocument/2006/relationships/notesSlide" Target="../notesSlides/notesSlide119.xml"/><Relationship Id="rId13" Type="http://schemas.openxmlformats.org/officeDocument/2006/relationships/slideLayout" Target="../slideLayouts/slideLayout31.xml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8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4" Type="http://schemas.openxmlformats.org/officeDocument/2006/relationships/notesSlide" Target="../notesSlides/notesSlide120.xml"/><Relationship Id="rId13" Type="http://schemas.openxmlformats.org/officeDocument/2006/relationships/slideLayout" Target="../slideLayouts/slideLayout29.xml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4" Type="http://schemas.openxmlformats.org/officeDocument/2006/relationships/notesSlide" Target="../notesSlides/notesSlide121.xml"/><Relationship Id="rId13" Type="http://schemas.openxmlformats.org/officeDocument/2006/relationships/slideLayout" Target="../slideLayouts/slideLayout29.xml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6" Type="http://schemas.openxmlformats.org/officeDocument/2006/relationships/notesSlide" Target="../notesSlides/notesSlide122.xml"/><Relationship Id="rId15" Type="http://schemas.openxmlformats.org/officeDocument/2006/relationships/slideLayout" Target="../slideLayouts/slideLayout29.xml"/><Relationship Id="rId14" Type="http://schemas.openxmlformats.org/officeDocument/2006/relationships/image" Target="../media/image187.png"/><Relationship Id="rId13" Type="http://schemas.openxmlformats.org/officeDocument/2006/relationships/image" Target="../media/image186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9" Type="http://schemas.openxmlformats.org/officeDocument/2006/relationships/notesSlide" Target="../notesSlides/notesSlide123.xml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190.png"/><Relationship Id="rId16" Type="http://schemas.openxmlformats.org/officeDocument/2006/relationships/image" Target="../media/image189.png"/><Relationship Id="rId15" Type="http://schemas.openxmlformats.org/officeDocument/2006/relationships/image" Target="../media/image188.png"/><Relationship Id="rId14" Type="http://schemas.openxmlformats.org/officeDocument/2006/relationships/image" Target="../media/image187.png"/><Relationship Id="rId13" Type="http://schemas.openxmlformats.org/officeDocument/2006/relationships/image" Target="../media/image186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24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190.png"/><Relationship Id="rId14" Type="http://schemas.openxmlformats.org/officeDocument/2006/relationships/image" Target="../media/image189.png"/><Relationship Id="rId13" Type="http://schemas.openxmlformats.org/officeDocument/2006/relationships/image" Target="../media/image188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4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9" Type="http://schemas.openxmlformats.org/officeDocument/2006/relationships/notesSlide" Target="../notesSlides/notesSlide125.xml"/><Relationship Id="rId18" Type="http://schemas.openxmlformats.org/officeDocument/2006/relationships/slideLayout" Target="../slideLayouts/slideLayout29.xml"/><Relationship Id="rId17" Type="http://schemas.openxmlformats.org/officeDocument/2006/relationships/image" Target="../media/image190.png"/><Relationship Id="rId16" Type="http://schemas.openxmlformats.org/officeDocument/2006/relationships/image" Target="../media/image189.png"/><Relationship Id="rId15" Type="http://schemas.openxmlformats.org/officeDocument/2006/relationships/image" Target="../media/image188.png"/><Relationship Id="rId14" Type="http://schemas.openxmlformats.org/officeDocument/2006/relationships/image" Target="../media/image192.png"/><Relationship Id="rId13" Type="http://schemas.openxmlformats.org/officeDocument/2006/relationships/image" Target="../media/image191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5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0" Type="http://schemas.openxmlformats.org/officeDocument/2006/relationships/notesSlide" Target="../notesSlides/notesSlide126.xml"/><Relationship Id="rId2" Type="http://schemas.openxmlformats.org/officeDocument/2006/relationships/image" Target="../media/image166.png"/><Relationship Id="rId19" Type="http://schemas.openxmlformats.org/officeDocument/2006/relationships/slideLayout" Target="../slideLayouts/slideLayout29.xml"/><Relationship Id="rId18" Type="http://schemas.openxmlformats.org/officeDocument/2006/relationships/image" Target="../media/image193.png"/><Relationship Id="rId17" Type="http://schemas.openxmlformats.org/officeDocument/2006/relationships/image" Target="../media/image190.png"/><Relationship Id="rId16" Type="http://schemas.openxmlformats.org/officeDocument/2006/relationships/image" Target="../media/image189.png"/><Relationship Id="rId15" Type="http://schemas.openxmlformats.org/officeDocument/2006/relationships/image" Target="../media/image188.png"/><Relationship Id="rId14" Type="http://schemas.openxmlformats.org/officeDocument/2006/relationships/image" Target="../media/image192.png"/><Relationship Id="rId13" Type="http://schemas.openxmlformats.org/officeDocument/2006/relationships/image" Target="../media/image191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6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" Type="http://schemas.openxmlformats.org/officeDocument/2006/relationships/image" Target="../media/image166.png"/><Relationship Id="rId18" Type="http://schemas.openxmlformats.org/officeDocument/2006/relationships/notesSlide" Target="../notesSlides/notesSlide127.xml"/><Relationship Id="rId17" Type="http://schemas.openxmlformats.org/officeDocument/2006/relationships/slideLayout" Target="../slideLayouts/slideLayout29.xml"/><Relationship Id="rId16" Type="http://schemas.openxmlformats.org/officeDocument/2006/relationships/image" Target="../media/image193.png"/><Relationship Id="rId15" Type="http://schemas.openxmlformats.org/officeDocument/2006/relationships/image" Target="../media/image190.png"/><Relationship Id="rId14" Type="http://schemas.openxmlformats.org/officeDocument/2006/relationships/image" Target="../media/image189.png"/><Relationship Id="rId13" Type="http://schemas.openxmlformats.org/officeDocument/2006/relationships/image" Target="../media/image188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7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2" Type="http://schemas.openxmlformats.org/officeDocument/2006/relationships/notesSlide" Target="../notesSlides/notesSlide128.xml"/><Relationship Id="rId21" Type="http://schemas.openxmlformats.org/officeDocument/2006/relationships/slideLayout" Target="../slideLayouts/slideLayout29.xml"/><Relationship Id="rId20" Type="http://schemas.openxmlformats.org/officeDocument/2006/relationships/image" Target="../media/image193.png"/><Relationship Id="rId2" Type="http://schemas.openxmlformats.org/officeDocument/2006/relationships/image" Target="../media/image166.png"/><Relationship Id="rId19" Type="http://schemas.openxmlformats.org/officeDocument/2006/relationships/image" Target="../media/image189.png"/><Relationship Id="rId18" Type="http://schemas.openxmlformats.org/officeDocument/2006/relationships/image" Target="../media/image190.png"/><Relationship Id="rId17" Type="http://schemas.openxmlformats.org/officeDocument/2006/relationships/image" Target="../media/image197.png"/><Relationship Id="rId16" Type="http://schemas.openxmlformats.org/officeDocument/2006/relationships/image" Target="../media/image196.png"/><Relationship Id="rId15" Type="http://schemas.openxmlformats.org/officeDocument/2006/relationships/image" Target="../media/image195.png"/><Relationship Id="rId14" Type="http://schemas.openxmlformats.org/officeDocument/2006/relationships/image" Target="../media/image188.png"/><Relationship Id="rId13" Type="http://schemas.openxmlformats.org/officeDocument/2006/relationships/image" Target="../media/image194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4.png"/><Relationship Id="rId8" Type="http://schemas.openxmlformats.org/officeDocument/2006/relationships/image" Target="../media/image184.png"/><Relationship Id="rId7" Type="http://schemas.openxmlformats.org/officeDocument/2006/relationships/image" Target="../media/image183.png"/><Relationship Id="rId6" Type="http://schemas.openxmlformats.org/officeDocument/2006/relationships/image" Target="../media/image182.png"/><Relationship Id="rId5" Type="http://schemas.openxmlformats.org/officeDocument/2006/relationships/image" Target="../media/image181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2" Type="http://schemas.openxmlformats.org/officeDocument/2006/relationships/notesSlide" Target="../notesSlides/notesSlide129.xml"/><Relationship Id="rId21" Type="http://schemas.openxmlformats.org/officeDocument/2006/relationships/slideLayout" Target="../slideLayouts/slideLayout29.xml"/><Relationship Id="rId20" Type="http://schemas.openxmlformats.org/officeDocument/2006/relationships/image" Target="../media/image193.png"/><Relationship Id="rId2" Type="http://schemas.openxmlformats.org/officeDocument/2006/relationships/image" Target="../media/image166.png"/><Relationship Id="rId19" Type="http://schemas.openxmlformats.org/officeDocument/2006/relationships/image" Target="../media/image189.png"/><Relationship Id="rId18" Type="http://schemas.openxmlformats.org/officeDocument/2006/relationships/image" Target="../media/image190.png"/><Relationship Id="rId17" Type="http://schemas.openxmlformats.org/officeDocument/2006/relationships/image" Target="../media/image197.png"/><Relationship Id="rId16" Type="http://schemas.openxmlformats.org/officeDocument/2006/relationships/image" Target="../media/image196.png"/><Relationship Id="rId15" Type="http://schemas.openxmlformats.org/officeDocument/2006/relationships/image" Target="../media/image195.png"/><Relationship Id="rId14" Type="http://schemas.openxmlformats.org/officeDocument/2006/relationships/image" Target="../media/image188.png"/><Relationship Id="rId13" Type="http://schemas.openxmlformats.org/officeDocument/2006/relationships/image" Target="../media/image194.png"/><Relationship Id="rId12" Type="http://schemas.openxmlformats.org/officeDocument/2006/relationships/image" Target="../media/image172.png"/><Relationship Id="rId11" Type="http://schemas.openxmlformats.org/officeDocument/2006/relationships/image" Target="../media/image185.png"/><Relationship Id="rId10" Type="http://schemas.openxmlformats.org/officeDocument/2006/relationships/image" Target="../media/image175.png"/><Relationship Id="rId1" Type="http://schemas.openxmlformats.org/officeDocument/2006/relationships/image" Target="../media/image165.png"/></Relationships>
</file>

<file path=ppt/slides/_rels/slide19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9.png"/><Relationship Id="rId8" Type="http://schemas.openxmlformats.org/officeDocument/2006/relationships/image" Target="../media/image175.png"/><Relationship Id="rId7" Type="http://schemas.openxmlformats.org/officeDocument/2006/relationships/image" Target="../media/image198.png"/><Relationship Id="rId6" Type="http://schemas.openxmlformats.org/officeDocument/2006/relationships/image" Target="../media/image172.png"/><Relationship Id="rId5" Type="http://schemas.openxmlformats.org/officeDocument/2006/relationships/image" Target="../media/image185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6" Type="http://schemas.openxmlformats.org/officeDocument/2006/relationships/notesSlide" Target="../notesSlides/notesSlide130.xml"/><Relationship Id="rId25" Type="http://schemas.openxmlformats.org/officeDocument/2006/relationships/slideLayout" Target="../slideLayouts/slideLayout31.xml"/><Relationship Id="rId24" Type="http://schemas.openxmlformats.org/officeDocument/2006/relationships/image" Target="../media/image205.png"/><Relationship Id="rId23" Type="http://schemas.openxmlformats.org/officeDocument/2006/relationships/image" Target="../media/image204.png"/><Relationship Id="rId22" Type="http://schemas.openxmlformats.org/officeDocument/2006/relationships/image" Target="../media/image203.png"/><Relationship Id="rId21" Type="http://schemas.openxmlformats.org/officeDocument/2006/relationships/image" Target="../media/image167.png"/><Relationship Id="rId20" Type="http://schemas.openxmlformats.org/officeDocument/2006/relationships/image" Target="../media/image176.png"/><Relationship Id="rId2" Type="http://schemas.openxmlformats.org/officeDocument/2006/relationships/image" Target="../media/image166.png"/><Relationship Id="rId19" Type="http://schemas.openxmlformats.org/officeDocument/2006/relationships/image" Target="../media/image196.png"/><Relationship Id="rId18" Type="http://schemas.openxmlformats.org/officeDocument/2006/relationships/image" Target="../media/image202.png"/><Relationship Id="rId17" Type="http://schemas.openxmlformats.org/officeDocument/2006/relationships/image" Target="../media/image193.png"/><Relationship Id="rId16" Type="http://schemas.openxmlformats.org/officeDocument/2006/relationships/image" Target="../media/image201.png"/><Relationship Id="rId15" Type="http://schemas.openxmlformats.org/officeDocument/2006/relationships/image" Target="../media/image200.png"/><Relationship Id="rId14" Type="http://schemas.openxmlformats.org/officeDocument/2006/relationships/image" Target="../media/image190.png"/><Relationship Id="rId13" Type="http://schemas.openxmlformats.org/officeDocument/2006/relationships/image" Target="../media/image197.png"/><Relationship Id="rId12" Type="http://schemas.openxmlformats.org/officeDocument/2006/relationships/image" Target="../media/image188.png"/><Relationship Id="rId11" Type="http://schemas.openxmlformats.org/officeDocument/2006/relationships/image" Target="../media/image194.png"/><Relationship Id="rId10" Type="http://schemas.openxmlformats.org/officeDocument/2006/relationships/image" Target="../media/image184.png"/><Relationship Id="rId1" Type="http://schemas.openxmlformats.org/officeDocument/2006/relationships/image" Target="../media/image165.png"/></Relationships>
</file>

<file path=ppt/slides/_rels/slide20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9.png"/><Relationship Id="rId8" Type="http://schemas.openxmlformats.org/officeDocument/2006/relationships/image" Target="../media/image175.png"/><Relationship Id="rId7" Type="http://schemas.openxmlformats.org/officeDocument/2006/relationships/image" Target="../media/image198.png"/><Relationship Id="rId6" Type="http://schemas.openxmlformats.org/officeDocument/2006/relationships/image" Target="../media/image172.png"/><Relationship Id="rId5" Type="http://schemas.openxmlformats.org/officeDocument/2006/relationships/image" Target="../media/image185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7" Type="http://schemas.openxmlformats.org/officeDocument/2006/relationships/notesSlide" Target="../notesSlides/notesSlide131.xml"/><Relationship Id="rId26" Type="http://schemas.openxmlformats.org/officeDocument/2006/relationships/slideLayout" Target="../slideLayouts/slideLayout29.xml"/><Relationship Id="rId25" Type="http://schemas.openxmlformats.org/officeDocument/2006/relationships/image" Target="../media/image196.png"/><Relationship Id="rId24" Type="http://schemas.openxmlformats.org/officeDocument/2006/relationships/image" Target="../media/image202.png"/><Relationship Id="rId23" Type="http://schemas.openxmlformats.org/officeDocument/2006/relationships/image" Target="../media/image193.png"/><Relationship Id="rId22" Type="http://schemas.openxmlformats.org/officeDocument/2006/relationships/image" Target="../media/image201.png"/><Relationship Id="rId21" Type="http://schemas.openxmlformats.org/officeDocument/2006/relationships/image" Target="../media/image200.png"/><Relationship Id="rId20" Type="http://schemas.openxmlformats.org/officeDocument/2006/relationships/image" Target="../media/image190.png"/><Relationship Id="rId2" Type="http://schemas.openxmlformats.org/officeDocument/2006/relationships/image" Target="../media/image166.png"/><Relationship Id="rId19" Type="http://schemas.openxmlformats.org/officeDocument/2006/relationships/image" Target="../media/image197.png"/><Relationship Id="rId18" Type="http://schemas.openxmlformats.org/officeDocument/2006/relationships/image" Target="../media/image188.png"/><Relationship Id="rId17" Type="http://schemas.openxmlformats.org/officeDocument/2006/relationships/image" Target="../media/image194.png"/><Relationship Id="rId16" Type="http://schemas.openxmlformats.org/officeDocument/2006/relationships/image" Target="../media/image206.png"/><Relationship Id="rId15" Type="http://schemas.openxmlformats.org/officeDocument/2006/relationships/image" Target="../media/image205.png"/><Relationship Id="rId14" Type="http://schemas.openxmlformats.org/officeDocument/2006/relationships/image" Target="../media/image204.png"/><Relationship Id="rId13" Type="http://schemas.openxmlformats.org/officeDocument/2006/relationships/image" Target="../media/image203.png"/><Relationship Id="rId12" Type="http://schemas.openxmlformats.org/officeDocument/2006/relationships/image" Target="../media/image167.png"/><Relationship Id="rId11" Type="http://schemas.openxmlformats.org/officeDocument/2006/relationships/image" Target="../media/image176.png"/><Relationship Id="rId10" Type="http://schemas.openxmlformats.org/officeDocument/2006/relationships/image" Target="../media/image184.png"/><Relationship Id="rId1" Type="http://schemas.openxmlformats.org/officeDocument/2006/relationships/image" Target="../media/image165.png"/></Relationships>
</file>

<file path=ppt/slides/_rels/slide20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99.png"/><Relationship Id="rId8" Type="http://schemas.openxmlformats.org/officeDocument/2006/relationships/image" Target="../media/image175.png"/><Relationship Id="rId7" Type="http://schemas.openxmlformats.org/officeDocument/2006/relationships/image" Target="../media/image198.png"/><Relationship Id="rId6" Type="http://schemas.openxmlformats.org/officeDocument/2006/relationships/image" Target="../media/image172.png"/><Relationship Id="rId5" Type="http://schemas.openxmlformats.org/officeDocument/2006/relationships/image" Target="../media/image185.png"/><Relationship Id="rId4" Type="http://schemas.openxmlformats.org/officeDocument/2006/relationships/image" Target="../media/image170.png"/><Relationship Id="rId3" Type="http://schemas.openxmlformats.org/officeDocument/2006/relationships/image" Target="../media/image179.png"/><Relationship Id="rId28" Type="http://schemas.openxmlformats.org/officeDocument/2006/relationships/notesSlide" Target="../notesSlides/notesSlide132.xml"/><Relationship Id="rId27" Type="http://schemas.openxmlformats.org/officeDocument/2006/relationships/slideLayout" Target="../slideLayouts/slideLayout29.xml"/><Relationship Id="rId26" Type="http://schemas.openxmlformats.org/officeDocument/2006/relationships/image" Target="../media/image206.png"/><Relationship Id="rId25" Type="http://schemas.openxmlformats.org/officeDocument/2006/relationships/image" Target="../media/image207.png"/><Relationship Id="rId24" Type="http://schemas.openxmlformats.org/officeDocument/2006/relationships/image" Target="../media/image205.png"/><Relationship Id="rId23" Type="http://schemas.openxmlformats.org/officeDocument/2006/relationships/image" Target="../media/image204.png"/><Relationship Id="rId22" Type="http://schemas.openxmlformats.org/officeDocument/2006/relationships/image" Target="../media/image203.png"/><Relationship Id="rId21" Type="http://schemas.openxmlformats.org/officeDocument/2006/relationships/image" Target="../media/image167.png"/><Relationship Id="rId20" Type="http://schemas.openxmlformats.org/officeDocument/2006/relationships/image" Target="../media/image176.png"/><Relationship Id="rId2" Type="http://schemas.openxmlformats.org/officeDocument/2006/relationships/image" Target="../media/image166.png"/><Relationship Id="rId19" Type="http://schemas.openxmlformats.org/officeDocument/2006/relationships/image" Target="../media/image196.png"/><Relationship Id="rId18" Type="http://schemas.openxmlformats.org/officeDocument/2006/relationships/image" Target="../media/image202.png"/><Relationship Id="rId17" Type="http://schemas.openxmlformats.org/officeDocument/2006/relationships/image" Target="../media/image193.png"/><Relationship Id="rId16" Type="http://schemas.openxmlformats.org/officeDocument/2006/relationships/image" Target="../media/image201.png"/><Relationship Id="rId15" Type="http://schemas.openxmlformats.org/officeDocument/2006/relationships/image" Target="../media/image200.png"/><Relationship Id="rId14" Type="http://schemas.openxmlformats.org/officeDocument/2006/relationships/image" Target="../media/image190.png"/><Relationship Id="rId13" Type="http://schemas.openxmlformats.org/officeDocument/2006/relationships/image" Target="../media/image197.png"/><Relationship Id="rId12" Type="http://schemas.openxmlformats.org/officeDocument/2006/relationships/image" Target="../media/image188.png"/><Relationship Id="rId11" Type="http://schemas.openxmlformats.org/officeDocument/2006/relationships/image" Target="../media/image194.png"/><Relationship Id="rId10" Type="http://schemas.openxmlformats.org/officeDocument/2006/relationships/image" Target="../media/image184.png"/><Relationship Id="rId1" Type="http://schemas.openxmlformats.org/officeDocument/2006/relationships/image" Target="../media/image165.png"/></Relationships>
</file>

<file path=ppt/slides/_rels/slide202.xml.rels><?xml version="1.0" encoding="UTF-8" standalone="yes"?>
<Relationships xmlns="http://schemas.openxmlformats.org/package/2006/relationships"><Relationship Id="rId9" Type="http://schemas.openxmlformats.org/officeDocument/2006/relationships/image" Target="../media/image214.png"/><Relationship Id="rId8" Type="http://schemas.openxmlformats.org/officeDocument/2006/relationships/image" Target="../media/image213.png"/><Relationship Id="rId7" Type="http://schemas.openxmlformats.org/officeDocument/2006/relationships/image" Target="../media/image212.png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33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207.png"/><Relationship Id="rId14" Type="http://schemas.openxmlformats.org/officeDocument/2006/relationships/image" Target="../media/image218.png"/><Relationship Id="rId13" Type="http://schemas.openxmlformats.org/officeDocument/2006/relationships/image" Target="../media/image217.png"/><Relationship Id="rId12" Type="http://schemas.openxmlformats.org/officeDocument/2006/relationships/image" Target="../media/image216.png"/><Relationship Id="rId11" Type="http://schemas.openxmlformats.org/officeDocument/2006/relationships/image" Target="../media/image206.png"/><Relationship Id="rId10" Type="http://schemas.openxmlformats.org/officeDocument/2006/relationships/image" Target="../media/image215.png"/><Relationship Id="rId1" Type="http://schemas.openxmlformats.org/officeDocument/2006/relationships/image" Target="../media/image165.png"/></Relationships>
</file>

<file path=ppt/slides/_rels/slide203.xml.rels><?xml version="1.0" encoding="UTF-8" standalone="yes"?>
<Relationships xmlns="http://schemas.openxmlformats.org/package/2006/relationships"><Relationship Id="rId9" Type="http://schemas.openxmlformats.org/officeDocument/2006/relationships/image" Target="../media/image214.png"/><Relationship Id="rId8" Type="http://schemas.openxmlformats.org/officeDocument/2006/relationships/image" Target="../media/image213.png"/><Relationship Id="rId7" Type="http://schemas.openxmlformats.org/officeDocument/2006/relationships/image" Target="../media/image212.png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34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207.png"/><Relationship Id="rId14" Type="http://schemas.openxmlformats.org/officeDocument/2006/relationships/image" Target="../media/image218.png"/><Relationship Id="rId13" Type="http://schemas.openxmlformats.org/officeDocument/2006/relationships/image" Target="../media/image217.png"/><Relationship Id="rId12" Type="http://schemas.openxmlformats.org/officeDocument/2006/relationships/image" Target="../media/image216.png"/><Relationship Id="rId11" Type="http://schemas.openxmlformats.org/officeDocument/2006/relationships/image" Target="../media/image206.png"/><Relationship Id="rId10" Type="http://schemas.openxmlformats.org/officeDocument/2006/relationships/image" Target="../media/image215.png"/><Relationship Id="rId1" Type="http://schemas.openxmlformats.org/officeDocument/2006/relationships/image" Target="../media/image165.png"/></Relationships>
</file>

<file path=ppt/slides/_rels/slide204.xml.rels><?xml version="1.0" encoding="UTF-8" standalone="yes"?>
<Relationships xmlns="http://schemas.openxmlformats.org/package/2006/relationships"><Relationship Id="rId9" Type="http://schemas.openxmlformats.org/officeDocument/2006/relationships/image" Target="../media/image214.png"/><Relationship Id="rId8" Type="http://schemas.openxmlformats.org/officeDocument/2006/relationships/image" Target="../media/image213.png"/><Relationship Id="rId7" Type="http://schemas.openxmlformats.org/officeDocument/2006/relationships/image" Target="../media/image212.png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35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207.png"/><Relationship Id="rId14" Type="http://schemas.openxmlformats.org/officeDocument/2006/relationships/image" Target="../media/image218.png"/><Relationship Id="rId13" Type="http://schemas.openxmlformats.org/officeDocument/2006/relationships/image" Target="../media/image217.png"/><Relationship Id="rId12" Type="http://schemas.openxmlformats.org/officeDocument/2006/relationships/image" Target="../media/image216.png"/><Relationship Id="rId11" Type="http://schemas.openxmlformats.org/officeDocument/2006/relationships/image" Target="../media/image206.png"/><Relationship Id="rId10" Type="http://schemas.openxmlformats.org/officeDocument/2006/relationships/image" Target="../media/image215.png"/><Relationship Id="rId1" Type="http://schemas.openxmlformats.org/officeDocument/2006/relationships/image" Target="../media/image165.png"/></Relationships>
</file>

<file path=ppt/slides/_rels/slide205.xml.rels><?xml version="1.0" encoding="UTF-8" standalone="yes"?>
<Relationships xmlns="http://schemas.openxmlformats.org/package/2006/relationships"><Relationship Id="rId9" Type="http://schemas.openxmlformats.org/officeDocument/2006/relationships/image" Target="../media/image214.png"/><Relationship Id="rId8" Type="http://schemas.openxmlformats.org/officeDocument/2006/relationships/image" Target="../media/image213.png"/><Relationship Id="rId7" Type="http://schemas.openxmlformats.org/officeDocument/2006/relationships/image" Target="../media/image212.png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36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207.png"/><Relationship Id="rId14" Type="http://schemas.openxmlformats.org/officeDocument/2006/relationships/image" Target="../media/image218.png"/><Relationship Id="rId13" Type="http://schemas.openxmlformats.org/officeDocument/2006/relationships/image" Target="../media/image217.png"/><Relationship Id="rId12" Type="http://schemas.openxmlformats.org/officeDocument/2006/relationships/image" Target="../media/image216.png"/><Relationship Id="rId11" Type="http://schemas.openxmlformats.org/officeDocument/2006/relationships/image" Target="../media/image206.png"/><Relationship Id="rId10" Type="http://schemas.openxmlformats.org/officeDocument/2006/relationships/image" Target="../media/image215.png"/><Relationship Id="rId1" Type="http://schemas.openxmlformats.org/officeDocument/2006/relationships/image" Target="../media/image165.png"/></Relationships>
</file>

<file path=ppt/slides/_rels/slide206.xml.rels><?xml version="1.0" encoding="UTF-8" standalone="yes"?>
<Relationships xmlns="http://schemas.openxmlformats.org/package/2006/relationships"><Relationship Id="rId9" Type="http://schemas.openxmlformats.org/officeDocument/2006/relationships/image" Target="../media/image214.png"/><Relationship Id="rId8" Type="http://schemas.openxmlformats.org/officeDocument/2006/relationships/image" Target="../media/image213.png"/><Relationship Id="rId7" Type="http://schemas.openxmlformats.org/officeDocument/2006/relationships/image" Target="../media/image212.png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37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207.png"/><Relationship Id="rId14" Type="http://schemas.openxmlformats.org/officeDocument/2006/relationships/image" Target="../media/image218.png"/><Relationship Id="rId13" Type="http://schemas.openxmlformats.org/officeDocument/2006/relationships/image" Target="../media/image217.png"/><Relationship Id="rId12" Type="http://schemas.openxmlformats.org/officeDocument/2006/relationships/image" Target="../media/image216.png"/><Relationship Id="rId11" Type="http://schemas.openxmlformats.org/officeDocument/2006/relationships/image" Target="../media/image206.png"/><Relationship Id="rId10" Type="http://schemas.openxmlformats.org/officeDocument/2006/relationships/image" Target="../media/image215.png"/><Relationship Id="rId1" Type="http://schemas.openxmlformats.org/officeDocument/2006/relationships/image" Target="../media/image165.png"/></Relationships>
</file>

<file path=ppt/slides/_rels/slide207.xml.rels><?xml version="1.0" encoding="UTF-8" standalone="yes"?>
<Relationships xmlns="http://schemas.openxmlformats.org/package/2006/relationships"><Relationship Id="rId9" Type="http://schemas.openxmlformats.org/officeDocument/2006/relationships/image" Target="../media/image214.png"/><Relationship Id="rId8" Type="http://schemas.openxmlformats.org/officeDocument/2006/relationships/image" Target="../media/image213.png"/><Relationship Id="rId7" Type="http://schemas.openxmlformats.org/officeDocument/2006/relationships/image" Target="../media/image212.png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38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207.png"/><Relationship Id="rId14" Type="http://schemas.openxmlformats.org/officeDocument/2006/relationships/image" Target="../media/image218.png"/><Relationship Id="rId13" Type="http://schemas.openxmlformats.org/officeDocument/2006/relationships/image" Target="../media/image217.png"/><Relationship Id="rId12" Type="http://schemas.openxmlformats.org/officeDocument/2006/relationships/image" Target="../media/image216.png"/><Relationship Id="rId11" Type="http://schemas.openxmlformats.org/officeDocument/2006/relationships/image" Target="../media/image206.png"/><Relationship Id="rId10" Type="http://schemas.openxmlformats.org/officeDocument/2006/relationships/image" Target="../media/image215.png"/><Relationship Id="rId1" Type="http://schemas.openxmlformats.org/officeDocument/2006/relationships/image" Target="../media/image165.png"/></Relationships>
</file>

<file path=ppt/slides/_rels/slide208.xml.rels><?xml version="1.0" encoding="UTF-8" standalone="yes"?>
<Relationships xmlns="http://schemas.openxmlformats.org/package/2006/relationships"><Relationship Id="rId9" Type="http://schemas.openxmlformats.org/officeDocument/2006/relationships/image" Target="../media/image214.png"/><Relationship Id="rId8" Type="http://schemas.openxmlformats.org/officeDocument/2006/relationships/image" Target="../media/image213.png"/><Relationship Id="rId7" Type="http://schemas.openxmlformats.org/officeDocument/2006/relationships/image" Target="../media/image212.png"/><Relationship Id="rId6" Type="http://schemas.openxmlformats.org/officeDocument/2006/relationships/image" Target="../media/image211.png"/><Relationship Id="rId5" Type="http://schemas.openxmlformats.org/officeDocument/2006/relationships/image" Target="../media/image210.png"/><Relationship Id="rId4" Type="http://schemas.openxmlformats.org/officeDocument/2006/relationships/image" Target="../media/image209.png"/><Relationship Id="rId3" Type="http://schemas.openxmlformats.org/officeDocument/2006/relationships/image" Target="../media/image208.png"/><Relationship Id="rId2" Type="http://schemas.openxmlformats.org/officeDocument/2006/relationships/image" Target="../media/image166.png"/><Relationship Id="rId17" Type="http://schemas.openxmlformats.org/officeDocument/2006/relationships/notesSlide" Target="../notesSlides/notesSlide139.xml"/><Relationship Id="rId16" Type="http://schemas.openxmlformats.org/officeDocument/2006/relationships/slideLayout" Target="../slideLayouts/slideLayout29.xml"/><Relationship Id="rId15" Type="http://schemas.openxmlformats.org/officeDocument/2006/relationships/image" Target="../media/image207.png"/><Relationship Id="rId14" Type="http://schemas.openxmlformats.org/officeDocument/2006/relationships/image" Target="../media/image218.png"/><Relationship Id="rId13" Type="http://schemas.openxmlformats.org/officeDocument/2006/relationships/image" Target="../media/image217.png"/><Relationship Id="rId12" Type="http://schemas.openxmlformats.org/officeDocument/2006/relationships/image" Target="../media/image216.png"/><Relationship Id="rId11" Type="http://schemas.openxmlformats.org/officeDocument/2006/relationships/image" Target="../media/image206.png"/><Relationship Id="rId10" Type="http://schemas.openxmlformats.org/officeDocument/2006/relationships/image" Target="../media/image215.png"/><Relationship Id="rId1" Type="http://schemas.openxmlformats.org/officeDocument/2006/relationships/image" Target="../media/image165.png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29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29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29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29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29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29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29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29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29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219.png"/></Relationships>
</file>

<file path=ppt/slides/_rels/slide22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35.png"/><Relationship Id="rId8" Type="http://schemas.openxmlformats.org/officeDocument/2006/relationships/image" Target="../media/image142.png"/><Relationship Id="rId7" Type="http://schemas.openxmlformats.org/officeDocument/2006/relationships/image" Target="../media/image141.png"/><Relationship Id="rId6" Type="http://schemas.openxmlformats.org/officeDocument/2006/relationships/image" Target="../media/image139.png"/><Relationship Id="rId5" Type="http://schemas.openxmlformats.org/officeDocument/2006/relationships/image" Target="../media/image138.png"/><Relationship Id="rId4" Type="http://schemas.openxmlformats.org/officeDocument/2006/relationships/image" Target="../media/image11.png"/><Relationship Id="rId3" Type="http://schemas.openxmlformats.org/officeDocument/2006/relationships/image" Target="../media/image147.png"/><Relationship Id="rId23" Type="http://schemas.openxmlformats.org/officeDocument/2006/relationships/slideLayout" Target="../slideLayouts/slideLayout29.xml"/><Relationship Id="rId22" Type="http://schemas.openxmlformats.org/officeDocument/2006/relationships/image" Target="../media/image160.png"/><Relationship Id="rId21" Type="http://schemas.openxmlformats.org/officeDocument/2006/relationships/image" Target="../media/image222.png"/><Relationship Id="rId20" Type="http://schemas.openxmlformats.org/officeDocument/2006/relationships/image" Target="../media/image221.png"/><Relationship Id="rId2" Type="http://schemas.openxmlformats.org/officeDocument/2006/relationships/image" Target="../media/image4.png"/><Relationship Id="rId19" Type="http://schemas.openxmlformats.org/officeDocument/2006/relationships/image" Target="../media/image144.png"/><Relationship Id="rId18" Type="http://schemas.openxmlformats.org/officeDocument/2006/relationships/image" Target="../media/image143.png"/><Relationship Id="rId17" Type="http://schemas.openxmlformats.org/officeDocument/2006/relationships/image" Target="../media/image220.png"/><Relationship Id="rId16" Type="http://schemas.openxmlformats.org/officeDocument/2006/relationships/image" Target="../media/image7.png"/><Relationship Id="rId15" Type="http://schemas.openxmlformats.org/officeDocument/2006/relationships/image" Target="../media/image6.png"/><Relationship Id="rId14" Type="http://schemas.openxmlformats.org/officeDocument/2006/relationships/image" Target="../media/image149.png"/><Relationship Id="rId13" Type="http://schemas.openxmlformats.org/officeDocument/2006/relationships/image" Target="../media/image137.png"/><Relationship Id="rId12" Type="http://schemas.openxmlformats.org/officeDocument/2006/relationships/image" Target="../media/image134.png"/><Relationship Id="rId11" Type="http://schemas.openxmlformats.org/officeDocument/2006/relationships/image" Target="../media/image133.png"/><Relationship Id="rId10" Type="http://schemas.openxmlformats.org/officeDocument/2006/relationships/image" Target="../media/image136.png"/><Relationship Id="rId1" Type="http://schemas.openxmlformats.org/officeDocument/2006/relationships/image" Target="../media/image3.png"/></Relationships>
</file>

<file path=ppt/slides/_rels/slide22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40.png"/><Relationship Id="rId8" Type="http://schemas.openxmlformats.org/officeDocument/2006/relationships/image" Target="../media/image142.png"/><Relationship Id="rId7" Type="http://schemas.openxmlformats.org/officeDocument/2006/relationships/image" Target="../media/image141.png"/><Relationship Id="rId6" Type="http://schemas.openxmlformats.org/officeDocument/2006/relationships/image" Target="../media/image139.png"/><Relationship Id="rId5" Type="http://schemas.openxmlformats.org/officeDocument/2006/relationships/image" Target="../media/image138.png"/><Relationship Id="rId4" Type="http://schemas.openxmlformats.org/officeDocument/2006/relationships/image" Target="../media/image11.png"/><Relationship Id="rId3" Type="http://schemas.openxmlformats.org/officeDocument/2006/relationships/image" Target="../media/image147.png"/><Relationship Id="rId24" Type="http://schemas.openxmlformats.org/officeDocument/2006/relationships/slideLayout" Target="../slideLayouts/slideLayout29.xml"/><Relationship Id="rId23" Type="http://schemas.openxmlformats.org/officeDocument/2006/relationships/image" Target="../media/image160.png"/><Relationship Id="rId22" Type="http://schemas.openxmlformats.org/officeDocument/2006/relationships/image" Target="../media/image222.png"/><Relationship Id="rId21" Type="http://schemas.openxmlformats.org/officeDocument/2006/relationships/image" Target="../media/image221.png"/><Relationship Id="rId20" Type="http://schemas.openxmlformats.org/officeDocument/2006/relationships/image" Target="../media/image144.png"/><Relationship Id="rId2" Type="http://schemas.openxmlformats.org/officeDocument/2006/relationships/image" Target="../media/image4.png"/><Relationship Id="rId19" Type="http://schemas.openxmlformats.org/officeDocument/2006/relationships/image" Target="../media/image143.png"/><Relationship Id="rId18" Type="http://schemas.openxmlformats.org/officeDocument/2006/relationships/image" Target="../media/image220.png"/><Relationship Id="rId17" Type="http://schemas.openxmlformats.org/officeDocument/2006/relationships/image" Target="../media/image7.png"/><Relationship Id="rId16" Type="http://schemas.openxmlformats.org/officeDocument/2006/relationships/image" Target="../media/image6.png"/><Relationship Id="rId15" Type="http://schemas.openxmlformats.org/officeDocument/2006/relationships/image" Target="../media/image149.png"/><Relationship Id="rId14" Type="http://schemas.openxmlformats.org/officeDocument/2006/relationships/image" Target="../media/image137.png"/><Relationship Id="rId13" Type="http://schemas.openxmlformats.org/officeDocument/2006/relationships/image" Target="../media/image134.png"/><Relationship Id="rId12" Type="http://schemas.openxmlformats.org/officeDocument/2006/relationships/image" Target="../media/image133.png"/><Relationship Id="rId11" Type="http://schemas.openxmlformats.org/officeDocument/2006/relationships/image" Target="../media/image136.png"/><Relationship Id="rId10" Type="http://schemas.openxmlformats.org/officeDocument/2006/relationships/image" Target="../media/image135.png"/><Relationship Id="rId1" Type="http://schemas.openxmlformats.org/officeDocument/2006/relationships/image" Target="../media/image3.pn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9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5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7" Type="http://schemas.openxmlformats.org/officeDocument/2006/relationships/image" Target="../media/image226.png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" Type="http://schemas.openxmlformats.org/officeDocument/2006/relationships/image" Target="../media/image166.png"/><Relationship Id="rId1" Type="http://schemas.openxmlformats.org/officeDocument/2006/relationships/image" Target="../media/image223.png"/></Relationships>
</file>

<file path=ppt/slides/_rels/slide22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image" Target="../media/image227.png"/><Relationship Id="rId7" Type="http://schemas.openxmlformats.org/officeDocument/2006/relationships/image" Target="../media/image226.png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" Type="http://schemas.openxmlformats.org/officeDocument/2006/relationships/image" Target="../media/image166.png"/><Relationship Id="rId1" Type="http://schemas.openxmlformats.org/officeDocument/2006/relationships/image" Target="../media/image223.png"/></Relationships>
</file>

<file path=ppt/slides/_rels/slide228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9.png"/><Relationship Id="rId8" Type="http://schemas.openxmlformats.org/officeDocument/2006/relationships/image" Target="../media/image165.png"/><Relationship Id="rId7" Type="http://schemas.openxmlformats.org/officeDocument/2006/relationships/image" Target="../media/image226.png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" Type="http://schemas.openxmlformats.org/officeDocument/2006/relationships/image" Target="../media/image166.png"/><Relationship Id="rId19" Type="http://schemas.openxmlformats.org/officeDocument/2006/relationships/slideLayout" Target="../slideLayouts/slideLayout29.xml"/><Relationship Id="rId18" Type="http://schemas.openxmlformats.org/officeDocument/2006/relationships/image" Target="../media/image227.png"/><Relationship Id="rId17" Type="http://schemas.openxmlformats.org/officeDocument/2006/relationships/image" Target="../media/image229.png"/><Relationship Id="rId16" Type="http://schemas.openxmlformats.org/officeDocument/2006/relationships/image" Target="../media/image172.png"/><Relationship Id="rId15" Type="http://schemas.openxmlformats.org/officeDocument/2006/relationships/image" Target="../media/image171.png"/><Relationship Id="rId14" Type="http://schemas.openxmlformats.org/officeDocument/2006/relationships/image" Target="../media/image175.png"/><Relationship Id="rId13" Type="http://schemas.openxmlformats.org/officeDocument/2006/relationships/image" Target="../media/image174.png"/><Relationship Id="rId12" Type="http://schemas.openxmlformats.org/officeDocument/2006/relationships/image" Target="../media/image184.png"/><Relationship Id="rId11" Type="http://schemas.openxmlformats.org/officeDocument/2006/relationships/image" Target="../media/image228.png"/><Relationship Id="rId10" Type="http://schemas.openxmlformats.org/officeDocument/2006/relationships/image" Target="../media/image170.png"/><Relationship Id="rId1" Type="http://schemas.openxmlformats.org/officeDocument/2006/relationships/image" Target="../media/image223.png"/></Relationships>
</file>

<file path=ppt/slides/_rels/slide229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9.png"/><Relationship Id="rId8" Type="http://schemas.openxmlformats.org/officeDocument/2006/relationships/image" Target="../media/image165.png"/><Relationship Id="rId7" Type="http://schemas.openxmlformats.org/officeDocument/2006/relationships/image" Target="../media/image226.png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0" Type="http://schemas.openxmlformats.org/officeDocument/2006/relationships/slideLayout" Target="../slideLayouts/slideLayout29.xml"/><Relationship Id="rId2" Type="http://schemas.openxmlformats.org/officeDocument/2006/relationships/image" Target="../media/image166.png"/><Relationship Id="rId19" Type="http://schemas.openxmlformats.org/officeDocument/2006/relationships/image" Target="../media/image230.png"/><Relationship Id="rId18" Type="http://schemas.openxmlformats.org/officeDocument/2006/relationships/image" Target="../media/image227.png"/><Relationship Id="rId17" Type="http://schemas.openxmlformats.org/officeDocument/2006/relationships/image" Target="../media/image229.png"/><Relationship Id="rId16" Type="http://schemas.openxmlformats.org/officeDocument/2006/relationships/image" Target="../media/image172.png"/><Relationship Id="rId15" Type="http://schemas.openxmlformats.org/officeDocument/2006/relationships/image" Target="../media/image171.png"/><Relationship Id="rId14" Type="http://schemas.openxmlformats.org/officeDocument/2006/relationships/image" Target="../media/image175.png"/><Relationship Id="rId13" Type="http://schemas.openxmlformats.org/officeDocument/2006/relationships/image" Target="../media/image174.png"/><Relationship Id="rId12" Type="http://schemas.openxmlformats.org/officeDocument/2006/relationships/image" Target="../media/image184.png"/><Relationship Id="rId11" Type="http://schemas.openxmlformats.org/officeDocument/2006/relationships/image" Target="../media/image228.png"/><Relationship Id="rId10" Type="http://schemas.openxmlformats.org/officeDocument/2006/relationships/image" Target="../media/image170.png"/><Relationship Id="rId1" Type="http://schemas.openxmlformats.org/officeDocument/2006/relationships/image" Target="../media/image223.png"/></Relationships>
</file>

<file path=ppt/slides/_rels/slide230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9.png"/><Relationship Id="rId8" Type="http://schemas.openxmlformats.org/officeDocument/2006/relationships/image" Target="../media/image165.png"/><Relationship Id="rId7" Type="http://schemas.openxmlformats.org/officeDocument/2006/relationships/image" Target="../media/image226.png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4" Type="http://schemas.openxmlformats.org/officeDocument/2006/relationships/slideLayout" Target="../slideLayouts/slideLayout29.xml"/><Relationship Id="rId23" Type="http://schemas.openxmlformats.org/officeDocument/2006/relationships/image" Target="../media/image230.png"/><Relationship Id="rId22" Type="http://schemas.openxmlformats.org/officeDocument/2006/relationships/image" Target="../media/image227.png"/><Relationship Id="rId21" Type="http://schemas.openxmlformats.org/officeDocument/2006/relationships/image" Target="../media/image173.png"/><Relationship Id="rId20" Type="http://schemas.openxmlformats.org/officeDocument/2006/relationships/image" Target="../media/image231.png"/><Relationship Id="rId2" Type="http://schemas.openxmlformats.org/officeDocument/2006/relationships/image" Target="../media/image166.png"/><Relationship Id="rId19" Type="http://schemas.openxmlformats.org/officeDocument/2006/relationships/image" Target="../media/image177.png"/><Relationship Id="rId18" Type="http://schemas.openxmlformats.org/officeDocument/2006/relationships/image" Target="../media/image205.png"/><Relationship Id="rId17" Type="http://schemas.openxmlformats.org/officeDocument/2006/relationships/image" Target="../media/image229.png"/><Relationship Id="rId16" Type="http://schemas.openxmlformats.org/officeDocument/2006/relationships/image" Target="../media/image172.png"/><Relationship Id="rId15" Type="http://schemas.openxmlformats.org/officeDocument/2006/relationships/image" Target="../media/image171.png"/><Relationship Id="rId14" Type="http://schemas.openxmlformats.org/officeDocument/2006/relationships/image" Target="../media/image175.png"/><Relationship Id="rId13" Type="http://schemas.openxmlformats.org/officeDocument/2006/relationships/image" Target="../media/image174.png"/><Relationship Id="rId12" Type="http://schemas.openxmlformats.org/officeDocument/2006/relationships/image" Target="../media/image184.png"/><Relationship Id="rId11" Type="http://schemas.openxmlformats.org/officeDocument/2006/relationships/image" Target="../media/image228.png"/><Relationship Id="rId10" Type="http://schemas.openxmlformats.org/officeDocument/2006/relationships/image" Target="../media/image170.png"/><Relationship Id="rId1" Type="http://schemas.openxmlformats.org/officeDocument/2006/relationships/image" Target="../media/image223.png"/></Relationships>
</file>

<file path=ppt/slides/_rels/slide231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9.png"/><Relationship Id="rId8" Type="http://schemas.openxmlformats.org/officeDocument/2006/relationships/image" Target="../media/image165.png"/><Relationship Id="rId7" Type="http://schemas.openxmlformats.org/officeDocument/2006/relationships/image" Target="../media/image226.png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5" Type="http://schemas.openxmlformats.org/officeDocument/2006/relationships/slideLayout" Target="../slideLayouts/slideLayout29.xml"/><Relationship Id="rId24" Type="http://schemas.openxmlformats.org/officeDocument/2006/relationships/image" Target="../media/image230.png"/><Relationship Id="rId23" Type="http://schemas.openxmlformats.org/officeDocument/2006/relationships/image" Target="../media/image227.png"/><Relationship Id="rId22" Type="http://schemas.openxmlformats.org/officeDocument/2006/relationships/image" Target="../media/image232.png"/><Relationship Id="rId21" Type="http://schemas.openxmlformats.org/officeDocument/2006/relationships/image" Target="../media/image173.png"/><Relationship Id="rId20" Type="http://schemas.openxmlformats.org/officeDocument/2006/relationships/image" Target="../media/image231.png"/><Relationship Id="rId2" Type="http://schemas.openxmlformats.org/officeDocument/2006/relationships/image" Target="../media/image166.png"/><Relationship Id="rId19" Type="http://schemas.openxmlformats.org/officeDocument/2006/relationships/image" Target="../media/image177.png"/><Relationship Id="rId18" Type="http://schemas.openxmlformats.org/officeDocument/2006/relationships/image" Target="../media/image205.png"/><Relationship Id="rId17" Type="http://schemas.openxmlformats.org/officeDocument/2006/relationships/image" Target="../media/image229.png"/><Relationship Id="rId16" Type="http://schemas.openxmlformats.org/officeDocument/2006/relationships/image" Target="../media/image172.png"/><Relationship Id="rId15" Type="http://schemas.openxmlformats.org/officeDocument/2006/relationships/image" Target="../media/image171.png"/><Relationship Id="rId14" Type="http://schemas.openxmlformats.org/officeDocument/2006/relationships/image" Target="../media/image175.png"/><Relationship Id="rId13" Type="http://schemas.openxmlformats.org/officeDocument/2006/relationships/image" Target="../media/image174.png"/><Relationship Id="rId12" Type="http://schemas.openxmlformats.org/officeDocument/2006/relationships/image" Target="../media/image184.png"/><Relationship Id="rId11" Type="http://schemas.openxmlformats.org/officeDocument/2006/relationships/image" Target="../media/image228.png"/><Relationship Id="rId10" Type="http://schemas.openxmlformats.org/officeDocument/2006/relationships/image" Target="../media/image170.png"/><Relationship Id="rId1" Type="http://schemas.openxmlformats.org/officeDocument/2006/relationships/image" Target="../media/image223.png"/></Relationships>
</file>

<file path=ppt/slides/_rels/slide232.xml.rels><?xml version="1.0" encoding="UTF-8" standalone="yes"?>
<Relationships xmlns="http://schemas.openxmlformats.org/package/2006/relationships"><Relationship Id="rId9" Type="http://schemas.openxmlformats.org/officeDocument/2006/relationships/image" Target="../media/image179.png"/><Relationship Id="rId8" Type="http://schemas.openxmlformats.org/officeDocument/2006/relationships/image" Target="../media/image165.png"/><Relationship Id="rId7" Type="http://schemas.openxmlformats.org/officeDocument/2006/relationships/image" Target="../media/image226.png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167.png"/><Relationship Id="rId3" Type="http://schemas.openxmlformats.org/officeDocument/2006/relationships/image" Target="../media/image176.png"/><Relationship Id="rId25" Type="http://schemas.openxmlformats.org/officeDocument/2006/relationships/slideLayout" Target="../slideLayouts/slideLayout29.xml"/><Relationship Id="rId24" Type="http://schemas.openxmlformats.org/officeDocument/2006/relationships/image" Target="../media/image230.png"/><Relationship Id="rId23" Type="http://schemas.openxmlformats.org/officeDocument/2006/relationships/image" Target="../media/image227.png"/><Relationship Id="rId22" Type="http://schemas.openxmlformats.org/officeDocument/2006/relationships/image" Target="../media/image232.png"/><Relationship Id="rId21" Type="http://schemas.openxmlformats.org/officeDocument/2006/relationships/image" Target="../media/image173.png"/><Relationship Id="rId20" Type="http://schemas.openxmlformats.org/officeDocument/2006/relationships/image" Target="../media/image231.png"/><Relationship Id="rId2" Type="http://schemas.openxmlformats.org/officeDocument/2006/relationships/image" Target="../media/image166.png"/><Relationship Id="rId19" Type="http://schemas.openxmlformats.org/officeDocument/2006/relationships/image" Target="../media/image177.png"/><Relationship Id="rId18" Type="http://schemas.openxmlformats.org/officeDocument/2006/relationships/image" Target="../media/image205.png"/><Relationship Id="rId17" Type="http://schemas.openxmlformats.org/officeDocument/2006/relationships/image" Target="../media/image229.png"/><Relationship Id="rId16" Type="http://schemas.openxmlformats.org/officeDocument/2006/relationships/image" Target="../media/image172.png"/><Relationship Id="rId15" Type="http://schemas.openxmlformats.org/officeDocument/2006/relationships/image" Target="../media/image171.png"/><Relationship Id="rId14" Type="http://schemas.openxmlformats.org/officeDocument/2006/relationships/image" Target="../media/image175.png"/><Relationship Id="rId13" Type="http://schemas.openxmlformats.org/officeDocument/2006/relationships/image" Target="../media/image174.png"/><Relationship Id="rId12" Type="http://schemas.openxmlformats.org/officeDocument/2006/relationships/image" Target="../media/image184.png"/><Relationship Id="rId11" Type="http://schemas.openxmlformats.org/officeDocument/2006/relationships/image" Target="../media/image228.png"/><Relationship Id="rId10" Type="http://schemas.openxmlformats.org/officeDocument/2006/relationships/image" Target="../media/image170.png"/><Relationship Id="rId1" Type="http://schemas.openxmlformats.org/officeDocument/2006/relationships/image" Target="../media/image223.png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3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233.png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233.pn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0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6.xml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2.xml"/><Relationship Id="rId1" Type="http://schemas.openxmlformats.org/officeDocument/2006/relationships/image" Target="../media/image234.jpeg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29.xml"/></Relationships>
</file>

<file path=ppt/slides/_rels/slide2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29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29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29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29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6.xml"/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235.png"/></Relationships>
</file>

<file path=ppt/slides/_rels/slide24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57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239.png"/><Relationship Id="rId4" Type="http://schemas.openxmlformats.org/officeDocument/2006/relationships/image" Target="../media/image238.png"/><Relationship Id="rId3" Type="http://schemas.openxmlformats.org/officeDocument/2006/relationships/image" Target="../media/image237.png"/><Relationship Id="rId2" Type="http://schemas.openxmlformats.org/officeDocument/2006/relationships/image" Target="../media/image236.png"/><Relationship Id="rId1" Type="http://schemas.openxmlformats.org/officeDocument/2006/relationships/image" Target="../media/image235.png"/></Relationships>
</file>

<file path=ppt/slides/_rels/slide245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58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239.png"/><Relationship Id="rId4" Type="http://schemas.openxmlformats.org/officeDocument/2006/relationships/image" Target="../media/image238.png"/><Relationship Id="rId3" Type="http://schemas.openxmlformats.org/officeDocument/2006/relationships/image" Target="../media/image237.png"/><Relationship Id="rId2" Type="http://schemas.openxmlformats.org/officeDocument/2006/relationships/image" Target="../media/image236.png"/><Relationship Id="rId1" Type="http://schemas.openxmlformats.org/officeDocument/2006/relationships/image" Target="../media/image235.png"/></Relationships>
</file>

<file path=ppt/slides/_rels/slide24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59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239.png"/><Relationship Id="rId4" Type="http://schemas.openxmlformats.org/officeDocument/2006/relationships/image" Target="../media/image238.png"/><Relationship Id="rId3" Type="http://schemas.openxmlformats.org/officeDocument/2006/relationships/image" Target="../media/image237.png"/><Relationship Id="rId2" Type="http://schemas.openxmlformats.org/officeDocument/2006/relationships/image" Target="../media/image236.png"/><Relationship Id="rId1" Type="http://schemas.openxmlformats.org/officeDocument/2006/relationships/image" Target="../media/image235.png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0.xml"/><Relationship Id="rId2" Type="http://schemas.openxmlformats.org/officeDocument/2006/relationships/slideLayout" Target="../slideLayouts/slideLayout29.xml"/><Relationship Id="rId1" Type="http://schemas.openxmlformats.org/officeDocument/2006/relationships/image" Target="../media/image235.png"/></Relationships>
</file>

<file path=ppt/slides/_rels/slide24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61.xml"/><Relationship Id="rId4" Type="http://schemas.openxmlformats.org/officeDocument/2006/relationships/slideLayout" Target="../slideLayouts/slideLayout29.xml"/><Relationship Id="rId3" Type="http://schemas.openxmlformats.org/officeDocument/2006/relationships/image" Target="../media/image235.png"/><Relationship Id="rId2" Type="http://schemas.openxmlformats.org/officeDocument/2006/relationships/image" Target="../media/image241.png"/><Relationship Id="rId1" Type="http://schemas.openxmlformats.org/officeDocument/2006/relationships/image" Target="../media/image240.png"/></Relationships>
</file>

<file path=ppt/slides/_rels/slide249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62.xml"/><Relationship Id="rId5" Type="http://schemas.openxmlformats.org/officeDocument/2006/relationships/slideLayout" Target="../slideLayouts/slideLayout29.xml"/><Relationship Id="rId4" Type="http://schemas.openxmlformats.org/officeDocument/2006/relationships/image" Target="../media/image235.png"/><Relationship Id="rId3" Type="http://schemas.openxmlformats.org/officeDocument/2006/relationships/image" Target="../media/image242.png"/><Relationship Id="rId2" Type="http://schemas.openxmlformats.org/officeDocument/2006/relationships/image" Target="../media/image241.png"/><Relationship Id="rId1" Type="http://schemas.openxmlformats.org/officeDocument/2006/relationships/image" Target="../media/image240.png"/></Relationships>
</file>

<file path=ppt/slides/_rels/slide250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63.xml"/><Relationship Id="rId6" Type="http://schemas.openxmlformats.org/officeDocument/2006/relationships/slideLayout" Target="../slideLayouts/slideLayout29.xml"/><Relationship Id="rId5" Type="http://schemas.openxmlformats.org/officeDocument/2006/relationships/image" Target="../media/image235.png"/><Relationship Id="rId4" Type="http://schemas.openxmlformats.org/officeDocument/2006/relationships/image" Target="../media/image243.png"/><Relationship Id="rId3" Type="http://schemas.openxmlformats.org/officeDocument/2006/relationships/image" Target="../media/image242.png"/><Relationship Id="rId2" Type="http://schemas.openxmlformats.org/officeDocument/2006/relationships/image" Target="../media/image241.png"/><Relationship Id="rId1" Type="http://schemas.openxmlformats.org/officeDocument/2006/relationships/image" Target="../media/image240.pn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64.xml"/><Relationship Id="rId7" Type="http://schemas.openxmlformats.org/officeDocument/2006/relationships/slideLayout" Target="../slideLayouts/slideLayout29.xml"/><Relationship Id="rId6" Type="http://schemas.openxmlformats.org/officeDocument/2006/relationships/image" Target="../media/image244.png"/><Relationship Id="rId5" Type="http://schemas.openxmlformats.org/officeDocument/2006/relationships/image" Target="../media/image235.png"/><Relationship Id="rId4" Type="http://schemas.openxmlformats.org/officeDocument/2006/relationships/image" Target="../media/image243.png"/><Relationship Id="rId3" Type="http://schemas.openxmlformats.org/officeDocument/2006/relationships/image" Target="../media/image242.png"/><Relationship Id="rId2" Type="http://schemas.openxmlformats.org/officeDocument/2006/relationships/image" Target="../media/image241.png"/><Relationship Id="rId1" Type="http://schemas.openxmlformats.org/officeDocument/2006/relationships/image" Target="../media/image240.png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29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6.xml"/><Relationship Id="rId2" Type="http://schemas.openxmlformats.org/officeDocument/2006/relationships/slideLayout" Target="../slideLayouts/slideLayout34.xml"/><Relationship Id="rId1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/>
        </p:nvSpPr>
        <p:spPr>
          <a:xfrm>
            <a:off x="-478972" y="0"/>
            <a:ext cx="12670971" cy="6858000"/>
          </a:xfrm>
          <a:prstGeom prst="rect">
            <a:avLst/>
          </a:prstGeom>
          <a:solidFill>
            <a:srgbClr val="203864"/>
          </a:solidFill>
          <a:ln w="57150">
            <a:solidFill>
              <a:srgbClr val="20386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335359" y="1734784"/>
            <a:ext cx="11856641" cy="1226403"/>
          </a:xfrm>
          <a:prstGeom prst="rect">
            <a:avLst/>
          </a:prstGeom>
        </p:spPr>
        <p:txBody>
          <a:bodyPr wrap="square" lIns="87545" tIns="43772" rIns="87545" bIns="43772">
            <a:spAutoFit/>
          </a:bodyPr>
          <a:lstStyle/>
          <a:p>
            <a:pPr marL="0" marR="0" lvl="0" indent="0" algn="ctr" defTabSz="1750695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36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《</a:t>
            </a:r>
            <a:r>
              <a:rPr kumimoji="0" lang="zh-CN" altLang="en-US" sz="36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人工智能数学原理与算法</a:t>
            </a:r>
            <a:r>
              <a:rPr kumimoji="0" lang="en-US" altLang="zh-CN" sz="36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》</a:t>
            </a:r>
            <a:br>
              <a:rPr kumimoji="0" lang="en-US" altLang="zh-CN" sz="36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</a:br>
            <a:r>
              <a:rPr kumimoji="0" lang="zh-CN" altLang="en-US" sz="28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第</a:t>
            </a:r>
            <a:r>
              <a:rPr kumimoji="0" lang="en-US" altLang="zh-CN" sz="28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28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章：机器学习基础</a:t>
            </a:r>
            <a:endParaRPr kumimoji="0" lang="en-US" altLang="zh-CN" sz="2800" b="1" i="0" u="none" strike="noStrike" kern="1200" cap="none" spc="4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395587" y="5358552"/>
            <a:ext cx="5404863" cy="950173"/>
          </a:xfrm>
          <a:prstGeom prst="rect">
            <a:avLst/>
          </a:prstGeom>
        </p:spPr>
        <p:txBody>
          <a:bodyPr wrap="square" lIns="87545" tIns="43772" rIns="87545" bIns="43772">
            <a:spAutoFit/>
          </a:bodyPr>
          <a:lstStyle/>
          <a:p>
            <a:pPr marL="0" marR="0" lvl="0" indent="0" algn="ctr" defTabSz="175069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2800" b="1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rPr>
              <a:t>康奇宇</a:t>
            </a:r>
            <a:endParaRPr lang="en-US" altLang="zh-CN" sz="2800" b="1" dirty="0">
              <a:solidFill>
                <a:prstClr val="white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</a:endParaRPr>
          </a:p>
          <a:p>
            <a:pPr algn="ctr" defTabSz="1750695">
              <a:defRPr/>
            </a:pP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</a:rPr>
              <a:t>qiyukang@ustc.edu.cn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 cstate="print">
            <a:duotone>
              <a:schemeClr val="bg2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550616" y="376157"/>
            <a:ext cx="3400585" cy="569319"/>
          </a:xfrm>
          <a:prstGeom prst="rect">
            <a:avLst/>
          </a:prstGeom>
        </p:spPr>
      </p:pic>
      <p:sp>
        <p:nvSpPr>
          <p:cNvPr id="2" name="矩形 1"/>
          <p:cNvSpPr/>
          <p:nvPr/>
        </p:nvSpPr>
        <p:spPr>
          <a:xfrm>
            <a:off x="119063" y="3285293"/>
            <a:ext cx="11856641" cy="1001085"/>
          </a:xfrm>
          <a:prstGeom prst="rect">
            <a:avLst/>
          </a:prstGeom>
        </p:spPr>
        <p:txBody>
          <a:bodyPr wrap="square" lIns="87545" tIns="43772" rIns="87545" bIns="43772">
            <a:spAutoFit/>
          </a:bodyPr>
          <a:lstStyle/>
          <a:p>
            <a:pPr marL="0" marR="0" lvl="0" indent="0" algn="ctr" defTabSz="1750695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54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2.2</a:t>
            </a:r>
            <a:r>
              <a:rPr kumimoji="0" lang="zh-CN" altLang="en-US" sz="54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 线性代数基础</a:t>
            </a:r>
            <a:endParaRPr kumimoji="0" lang="en-US" altLang="zh-CN" sz="5400" b="1" i="0" u="none" strike="noStrike" kern="1200" cap="none" spc="4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  <p:transition advTm="11910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sp>
          <p:nvSpPr>
            <p:cNvPr id="38" name="任意多边形: 形状 37"/>
            <p:cNvSpPr/>
            <p:nvPr/>
          </p:nvSpPr>
          <p:spPr>
            <a:xfrm>
              <a:off x="0" y="0"/>
              <a:ext cx="1819275" cy="1819275"/>
            </a:xfrm>
            <a:custGeom>
              <a:avLst/>
              <a:gdLst>
                <a:gd name="connsiteX0" fmla="*/ 0 w 3638550"/>
                <a:gd name="connsiteY0" fmla="*/ 1819275 h 3638550"/>
                <a:gd name="connsiteX1" fmla="*/ 1819275 w 3638550"/>
                <a:gd name="connsiteY1" fmla="*/ 0 h 3638550"/>
                <a:gd name="connsiteX2" fmla="*/ 3638550 w 3638550"/>
                <a:gd name="connsiteY2" fmla="*/ 1819275 h 3638550"/>
                <a:gd name="connsiteX3" fmla="*/ 1819275 w 3638550"/>
                <a:gd name="connsiteY3" fmla="*/ 3638550 h 3638550"/>
                <a:gd name="connsiteX4" fmla="*/ 0 w 3638550"/>
                <a:gd name="connsiteY4" fmla="*/ 1819275 h 3638550"/>
                <a:gd name="connsiteX0-1" fmla="*/ 1819275 w 3638550"/>
                <a:gd name="connsiteY0-2" fmla="*/ 0 h 3638550"/>
                <a:gd name="connsiteX1-3" fmla="*/ 3638550 w 3638550"/>
                <a:gd name="connsiteY1-4" fmla="*/ 1819275 h 3638550"/>
                <a:gd name="connsiteX2-5" fmla="*/ 1819275 w 3638550"/>
                <a:gd name="connsiteY2-6" fmla="*/ 3638550 h 3638550"/>
                <a:gd name="connsiteX3-7" fmla="*/ 0 w 3638550"/>
                <a:gd name="connsiteY3-8" fmla="*/ 1819275 h 3638550"/>
                <a:gd name="connsiteX4-9" fmla="*/ 1910715 w 3638550"/>
                <a:gd name="connsiteY4-10" fmla="*/ 91440 h 3638550"/>
                <a:gd name="connsiteX0-11" fmla="*/ 1819275 w 3638550"/>
                <a:gd name="connsiteY0-12" fmla="*/ 0 h 3638550"/>
                <a:gd name="connsiteX1-13" fmla="*/ 3638550 w 3638550"/>
                <a:gd name="connsiteY1-14" fmla="*/ 1819275 h 3638550"/>
                <a:gd name="connsiteX2-15" fmla="*/ 1819275 w 3638550"/>
                <a:gd name="connsiteY2-16" fmla="*/ 3638550 h 3638550"/>
                <a:gd name="connsiteX3-17" fmla="*/ 0 w 3638550"/>
                <a:gd name="connsiteY3-18" fmla="*/ 1819275 h 3638550"/>
                <a:gd name="connsiteX0-19" fmla="*/ 3638550 w 3638550"/>
                <a:gd name="connsiteY0-20" fmla="*/ 0 h 1819275"/>
                <a:gd name="connsiteX1-21" fmla="*/ 1819275 w 3638550"/>
                <a:gd name="connsiteY1-22" fmla="*/ 1819275 h 1819275"/>
                <a:gd name="connsiteX2-23" fmla="*/ 0 w 3638550"/>
                <a:gd name="connsiteY2-24" fmla="*/ 0 h 1819275"/>
                <a:gd name="connsiteX0-25" fmla="*/ 1819275 w 1819275"/>
                <a:gd name="connsiteY0-26" fmla="*/ 0 h 1819275"/>
                <a:gd name="connsiteX1-27" fmla="*/ 0 w 1819275"/>
                <a:gd name="connsiteY1-28" fmla="*/ 1819275 h 181927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</a:cxnLst>
              <a:rect l="l" t="t" r="r" b="b"/>
              <a:pathLst>
                <a:path w="1819275" h="1819275">
                  <a:moveTo>
                    <a:pt x="1819275" y="0"/>
                  </a:moveTo>
                  <a:cubicBezTo>
                    <a:pt x="1819275" y="1004758"/>
                    <a:pt x="1004758" y="1819275"/>
                    <a:pt x="0" y="1819275"/>
                  </a:cubicBezTo>
                </a:path>
              </a:pathLst>
            </a:custGeom>
            <a:noFill/>
            <a:ln w="381000">
              <a:solidFill>
                <a:schemeClr val="accent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1728175" y="1616813"/>
              <a:ext cx="5663945" cy="716782"/>
              <a:chOff x="1728175" y="1616813"/>
              <a:chExt cx="5663945" cy="716782"/>
            </a:xfrm>
          </p:grpSpPr>
          <p:sp>
            <p:nvSpPr>
              <p:cNvPr id="61" name="文本框 60"/>
              <p:cNvSpPr txBox="1"/>
              <p:nvPr/>
            </p:nvSpPr>
            <p:spPr>
              <a:xfrm>
                <a:off x="2573988" y="1819275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向量及其属性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椭圆 62"/>
              <p:cNvSpPr/>
              <p:nvPr/>
            </p:nvSpPr>
            <p:spPr>
              <a:xfrm>
                <a:off x="1728175" y="1616813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accent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01</a:t>
                </a:r>
                <a:endParaRPr lang="en-US" altLang="zh-CN" sz="2800" b="1" dirty="0">
                  <a:solidFill>
                    <a:schemeClr val="accent1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7540339" y="0"/>
              <a:ext cx="4651661" cy="6858000"/>
              <a:chOff x="7540339" y="0"/>
              <a:chExt cx="4651661" cy="6858000"/>
            </a:xfrm>
          </p:grpSpPr>
          <p:sp>
            <p:nvSpPr>
              <p:cNvPr id="60" name="任意多边形: 形状 59"/>
              <p:cNvSpPr/>
              <p:nvPr/>
            </p:nvSpPr>
            <p:spPr>
              <a:xfrm>
                <a:off x="7779658" y="0"/>
                <a:ext cx="4412342" cy="6858000"/>
              </a:xfrm>
              <a:custGeom>
                <a:avLst/>
                <a:gdLst>
                  <a:gd name="connsiteX0" fmla="*/ 1295690 w 4412342"/>
                  <a:gd name="connsiteY0" fmla="*/ 0 h 6858000"/>
                  <a:gd name="connsiteX1" fmla="*/ 4412342 w 4412342"/>
                  <a:gd name="connsiteY1" fmla="*/ 0 h 6858000"/>
                  <a:gd name="connsiteX2" fmla="*/ 4412342 w 4412342"/>
                  <a:gd name="connsiteY2" fmla="*/ 1636729 h 6858000"/>
                  <a:gd name="connsiteX3" fmla="*/ 4272563 w 4412342"/>
                  <a:gd name="connsiteY3" fmla="*/ 1672670 h 6858000"/>
                  <a:gd name="connsiteX4" fmla="*/ 3111228 w 4412342"/>
                  <a:gd name="connsiteY4" fmla="*/ 3251199 h 6858000"/>
                  <a:gd name="connsiteX5" fmla="*/ 4272563 w 4412342"/>
                  <a:gd name="connsiteY5" fmla="*/ 4829728 h 6858000"/>
                  <a:gd name="connsiteX6" fmla="*/ 4412342 w 4412342"/>
                  <a:gd name="connsiteY6" fmla="*/ 4865669 h 6858000"/>
                  <a:gd name="connsiteX7" fmla="*/ 4412342 w 4412342"/>
                  <a:gd name="connsiteY7" fmla="*/ 6858000 h 6858000"/>
                  <a:gd name="connsiteX8" fmla="*/ 1670654 w 4412342"/>
                  <a:gd name="connsiteY8" fmla="*/ 6858000 h 6858000"/>
                  <a:gd name="connsiteX9" fmla="*/ 1550198 w 4412342"/>
                  <a:gd name="connsiteY9" fmla="*/ 6753659 h 6858000"/>
                  <a:gd name="connsiteX10" fmla="*/ 0 w 4412342"/>
                  <a:gd name="connsiteY10" fmla="*/ 3251200 h 6858000"/>
                  <a:gd name="connsiteX11" fmla="*/ 1229199 w 4412342"/>
                  <a:gd name="connsiteY11" fmla="*/ 69741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12342" h="6858000">
                    <a:moveTo>
                      <a:pt x="1295690" y="0"/>
                    </a:moveTo>
                    <a:lnTo>
                      <a:pt x="4412342" y="0"/>
                    </a:lnTo>
                    <a:lnTo>
                      <a:pt x="4412342" y="1636729"/>
                    </a:lnTo>
                    <a:lnTo>
                      <a:pt x="4272563" y="1672670"/>
                    </a:lnTo>
                    <a:cubicBezTo>
                      <a:pt x="3599745" y="1881938"/>
                      <a:pt x="3111228" y="2509519"/>
                      <a:pt x="3111228" y="3251199"/>
                    </a:cubicBezTo>
                    <a:cubicBezTo>
                      <a:pt x="3111228" y="3992879"/>
                      <a:pt x="3599745" y="4620460"/>
                      <a:pt x="4272563" y="4829728"/>
                    </a:cubicBezTo>
                    <a:lnTo>
                      <a:pt x="4412342" y="4865669"/>
                    </a:lnTo>
                    <a:lnTo>
                      <a:pt x="4412342" y="6858000"/>
                    </a:lnTo>
                    <a:lnTo>
                      <a:pt x="1670654" y="6858000"/>
                    </a:lnTo>
                    <a:lnTo>
                      <a:pt x="1550198" y="6753659"/>
                    </a:lnTo>
                    <a:cubicBezTo>
                      <a:pt x="597879" y="5888107"/>
                      <a:pt x="0" y="4639475"/>
                      <a:pt x="0" y="3251200"/>
                    </a:cubicBezTo>
                    <a:cubicBezTo>
                      <a:pt x="0" y="2026252"/>
                      <a:pt x="465477" y="910022"/>
                      <a:pt x="1229199" y="69741"/>
                    </a:cubicBezTo>
                    <a:close/>
                  </a:path>
                </a:pathLst>
              </a:custGeom>
              <a:solidFill>
                <a:schemeClr val="accent1">
                  <a:alpha val="50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58" name="矩形 57"/>
              <p:cNvSpPr/>
              <p:nvPr/>
            </p:nvSpPr>
            <p:spPr>
              <a:xfrm>
                <a:off x="7540339" y="3124369"/>
                <a:ext cx="3592287" cy="101566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t" anchorCtr="0">
                <a:spAutoFit/>
              </a:bodyPr>
              <a:lstStyle/>
              <a:p>
                <a:r>
                  <a:rPr kumimoji="1" lang="zh-CN" altLang="en-US" sz="6000" b="1" dirty="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目录</a:t>
                </a:r>
                <a:endParaRPr kumimoji="1" lang="en-US" altLang="zh-CN" sz="6000" b="1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1728175" y="2628850"/>
              <a:ext cx="5663945" cy="716782"/>
              <a:chOff x="1728175" y="2714528"/>
              <a:chExt cx="5663945" cy="716782"/>
            </a:xfrm>
          </p:grpSpPr>
          <p:sp>
            <p:nvSpPr>
              <p:cNvPr id="54" name="文本框 53"/>
              <p:cNvSpPr txBox="1"/>
              <p:nvPr/>
            </p:nvSpPr>
            <p:spPr>
              <a:xfrm>
                <a:off x="2573988" y="2916990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矩阵及其属性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55"/>
              <p:cNvSpPr/>
              <p:nvPr/>
            </p:nvSpPr>
            <p:spPr>
              <a:xfrm>
                <a:off x="1728175" y="2714528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02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41"/>
            <p:cNvGrpSpPr/>
            <p:nvPr/>
          </p:nvGrpSpPr>
          <p:grpSpPr>
            <a:xfrm>
              <a:off x="1728175" y="3640887"/>
              <a:ext cx="5663945" cy="716782"/>
              <a:chOff x="1728175" y="3813022"/>
              <a:chExt cx="5663945" cy="716782"/>
            </a:xfrm>
          </p:grpSpPr>
          <p:sp>
            <p:nvSpPr>
              <p:cNvPr id="51" name="文本框 50"/>
              <p:cNvSpPr txBox="1"/>
              <p:nvPr/>
            </p:nvSpPr>
            <p:spPr>
              <a:xfrm>
                <a:off x="2573988" y="4013077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线性变换和矩阵乘法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52"/>
              <p:cNvSpPr/>
              <p:nvPr/>
            </p:nvSpPr>
            <p:spPr>
              <a:xfrm>
                <a:off x="1728175" y="3813022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03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1728175" y="4652924"/>
              <a:ext cx="5663945" cy="716782"/>
              <a:chOff x="1728175" y="4829935"/>
              <a:chExt cx="5663945" cy="716782"/>
            </a:xfrm>
          </p:grpSpPr>
          <p:sp>
            <p:nvSpPr>
              <p:cNvPr id="48" name="文本框 47"/>
              <p:cNvSpPr txBox="1"/>
              <p:nvPr/>
            </p:nvSpPr>
            <p:spPr>
              <a:xfrm>
                <a:off x="2573988" y="5038549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逆矩阵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49"/>
              <p:cNvSpPr/>
              <p:nvPr/>
            </p:nvSpPr>
            <p:spPr>
              <a:xfrm>
                <a:off x="1728175" y="4829935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04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文本框 4"/>
          <p:cNvSpPr txBox="1"/>
          <p:nvPr/>
        </p:nvSpPr>
        <p:spPr>
          <a:xfrm>
            <a:off x="2563102" y="5800557"/>
            <a:ext cx="48181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SzPct val="25000"/>
            </a:pPr>
            <a:r>
              <a:rPr lang="zh-CN" altLang="en-US" sz="2000" b="1" dirty="0">
                <a:latin typeface="Arial" panose="020B0604020202020204" pitchFamily="34" charset="0"/>
                <a:ea typeface="微软雅黑" panose="020B0503020204020204" pitchFamily="34" charset="-122"/>
              </a:rPr>
              <a:t>机器学习模型实例</a:t>
            </a:r>
            <a:endParaRPr lang="zh-CN" altLang="en-US" sz="2000" b="1" dirty="0"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1717289" y="5591943"/>
            <a:ext cx="716782" cy="716782"/>
          </a:xfrm>
          <a:prstGeom prst="ellipse">
            <a:avLst/>
          </a:prstGeom>
          <a:noFill/>
          <a:ln w="25400">
            <a:gradFill>
              <a:gsLst>
                <a:gs pos="76000">
                  <a:schemeClr val="tx2">
                    <a:alpha val="0"/>
                  </a:schemeClr>
                </a:gs>
                <a:gs pos="100000">
                  <a:schemeClr val="tx2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en-US" altLang="zh-CN" sz="2800" b="1" dirty="0">
                <a:solidFill>
                  <a:srgbClr val="4472C4"/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05</a:t>
            </a:r>
            <a:endParaRPr lang="en-US" altLang="zh-CN" sz="2800" b="1" dirty="0">
              <a:solidFill>
                <a:srgbClr val="4472C4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sp>
          <p:nvSpPr>
            <p:cNvPr id="38" name="任意多边形: 形状 37"/>
            <p:cNvSpPr/>
            <p:nvPr/>
          </p:nvSpPr>
          <p:spPr>
            <a:xfrm>
              <a:off x="0" y="0"/>
              <a:ext cx="1819275" cy="1819275"/>
            </a:xfrm>
            <a:custGeom>
              <a:avLst/>
              <a:gdLst>
                <a:gd name="connsiteX0" fmla="*/ 0 w 3638550"/>
                <a:gd name="connsiteY0" fmla="*/ 1819275 h 3638550"/>
                <a:gd name="connsiteX1" fmla="*/ 1819275 w 3638550"/>
                <a:gd name="connsiteY1" fmla="*/ 0 h 3638550"/>
                <a:gd name="connsiteX2" fmla="*/ 3638550 w 3638550"/>
                <a:gd name="connsiteY2" fmla="*/ 1819275 h 3638550"/>
                <a:gd name="connsiteX3" fmla="*/ 1819275 w 3638550"/>
                <a:gd name="connsiteY3" fmla="*/ 3638550 h 3638550"/>
                <a:gd name="connsiteX4" fmla="*/ 0 w 3638550"/>
                <a:gd name="connsiteY4" fmla="*/ 1819275 h 3638550"/>
                <a:gd name="connsiteX0-1" fmla="*/ 1819275 w 3638550"/>
                <a:gd name="connsiteY0-2" fmla="*/ 0 h 3638550"/>
                <a:gd name="connsiteX1-3" fmla="*/ 3638550 w 3638550"/>
                <a:gd name="connsiteY1-4" fmla="*/ 1819275 h 3638550"/>
                <a:gd name="connsiteX2-5" fmla="*/ 1819275 w 3638550"/>
                <a:gd name="connsiteY2-6" fmla="*/ 3638550 h 3638550"/>
                <a:gd name="connsiteX3-7" fmla="*/ 0 w 3638550"/>
                <a:gd name="connsiteY3-8" fmla="*/ 1819275 h 3638550"/>
                <a:gd name="connsiteX4-9" fmla="*/ 1910715 w 3638550"/>
                <a:gd name="connsiteY4-10" fmla="*/ 91440 h 3638550"/>
                <a:gd name="connsiteX0-11" fmla="*/ 1819275 w 3638550"/>
                <a:gd name="connsiteY0-12" fmla="*/ 0 h 3638550"/>
                <a:gd name="connsiteX1-13" fmla="*/ 3638550 w 3638550"/>
                <a:gd name="connsiteY1-14" fmla="*/ 1819275 h 3638550"/>
                <a:gd name="connsiteX2-15" fmla="*/ 1819275 w 3638550"/>
                <a:gd name="connsiteY2-16" fmla="*/ 3638550 h 3638550"/>
                <a:gd name="connsiteX3-17" fmla="*/ 0 w 3638550"/>
                <a:gd name="connsiteY3-18" fmla="*/ 1819275 h 3638550"/>
                <a:gd name="connsiteX0-19" fmla="*/ 3638550 w 3638550"/>
                <a:gd name="connsiteY0-20" fmla="*/ 0 h 1819275"/>
                <a:gd name="connsiteX1-21" fmla="*/ 1819275 w 3638550"/>
                <a:gd name="connsiteY1-22" fmla="*/ 1819275 h 1819275"/>
                <a:gd name="connsiteX2-23" fmla="*/ 0 w 3638550"/>
                <a:gd name="connsiteY2-24" fmla="*/ 0 h 1819275"/>
                <a:gd name="connsiteX0-25" fmla="*/ 1819275 w 1819275"/>
                <a:gd name="connsiteY0-26" fmla="*/ 0 h 1819275"/>
                <a:gd name="connsiteX1-27" fmla="*/ 0 w 1819275"/>
                <a:gd name="connsiteY1-28" fmla="*/ 1819275 h 181927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</a:cxnLst>
              <a:rect l="l" t="t" r="r" b="b"/>
              <a:pathLst>
                <a:path w="1819275" h="1819275">
                  <a:moveTo>
                    <a:pt x="1819275" y="0"/>
                  </a:moveTo>
                  <a:cubicBezTo>
                    <a:pt x="1819275" y="1004758"/>
                    <a:pt x="1004758" y="1819275"/>
                    <a:pt x="0" y="1819275"/>
                  </a:cubicBezTo>
                </a:path>
              </a:pathLst>
            </a:custGeom>
            <a:noFill/>
            <a:ln w="381000">
              <a:solidFill>
                <a:schemeClr val="accent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1728175" y="1616813"/>
              <a:ext cx="5663945" cy="716782"/>
              <a:chOff x="1728175" y="1616813"/>
              <a:chExt cx="5663945" cy="716782"/>
            </a:xfrm>
          </p:grpSpPr>
          <p:sp>
            <p:nvSpPr>
              <p:cNvPr id="61" name="文本框 60"/>
              <p:cNvSpPr txBox="1"/>
              <p:nvPr/>
            </p:nvSpPr>
            <p:spPr>
              <a:xfrm>
                <a:off x="2573988" y="1819275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向量及其属性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椭圆 62"/>
              <p:cNvSpPr/>
              <p:nvPr/>
            </p:nvSpPr>
            <p:spPr>
              <a:xfrm>
                <a:off x="1728175" y="1616813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accent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01</a:t>
                </a:r>
                <a:endParaRPr lang="en-US" altLang="zh-CN" sz="2800" b="1" dirty="0">
                  <a:solidFill>
                    <a:schemeClr val="accent1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7540339" y="0"/>
              <a:ext cx="4651661" cy="6858000"/>
              <a:chOff x="7540339" y="0"/>
              <a:chExt cx="4651661" cy="6858000"/>
            </a:xfrm>
          </p:grpSpPr>
          <p:sp>
            <p:nvSpPr>
              <p:cNvPr id="60" name="任意多边形: 形状 59"/>
              <p:cNvSpPr/>
              <p:nvPr/>
            </p:nvSpPr>
            <p:spPr>
              <a:xfrm>
                <a:off x="7779658" y="0"/>
                <a:ext cx="4412342" cy="6858000"/>
              </a:xfrm>
              <a:custGeom>
                <a:avLst/>
                <a:gdLst>
                  <a:gd name="connsiteX0" fmla="*/ 1295690 w 4412342"/>
                  <a:gd name="connsiteY0" fmla="*/ 0 h 6858000"/>
                  <a:gd name="connsiteX1" fmla="*/ 4412342 w 4412342"/>
                  <a:gd name="connsiteY1" fmla="*/ 0 h 6858000"/>
                  <a:gd name="connsiteX2" fmla="*/ 4412342 w 4412342"/>
                  <a:gd name="connsiteY2" fmla="*/ 1636729 h 6858000"/>
                  <a:gd name="connsiteX3" fmla="*/ 4272563 w 4412342"/>
                  <a:gd name="connsiteY3" fmla="*/ 1672670 h 6858000"/>
                  <a:gd name="connsiteX4" fmla="*/ 3111228 w 4412342"/>
                  <a:gd name="connsiteY4" fmla="*/ 3251199 h 6858000"/>
                  <a:gd name="connsiteX5" fmla="*/ 4272563 w 4412342"/>
                  <a:gd name="connsiteY5" fmla="*/ 4829728 h 6858000"/>
                  <a:gd name="connsiteX6" fmla="*/ 4412342 w 4412342"/>
                  <a:gd name="connsiteY6" fmla="*/ 4865669 h 6858000"/>
                  <a:gd name="connsiteX7" fmla="*/ 4412342 w 4412342"/>
                  <a:gd name="connsiteY7" fmla="*/ 6858000 h 6858000"/>
                  <a:gd name="connsiteX8" fmla="*/ 1670654 w 4412342"/>
                  <a:gd name="connsiteY8" fmla="*/ 6858000 h 6858000"/>
                  <a:gd name="connsiteX9" fmla="*/ 1550198 w 4412342"/>
                  <a:gd name="connsiteY9" fmla="*/ 6753659 h 6858000"/>
                  <a:gd name="connsiteX10" fmla="*/ 0 w 4412342"/>
                  <a:gd name="connsiteY10" fmla="*/ 3251200 h 6858000"/>
                  <a:gd name="connsiteX11" fmla="*/ 1229199 w 4412342"/>
                  <a:gd name="connsiteY11" fmla="*/ 69741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12342" h="6858000">
                    <a:moveTo>
                      <a:pt x="1295690" y="0"/>
                    </a:moveTo>
                    <a:lnTo>
                      <a:pt x="4412342" y="0"/>
                    </a:lnTo>
                    <a:lnTo>
                      <a:pt x="4412342" y="1636729"/>
                    </a:lnTo>
                    <a:lnTo>
                      <a:pt x="4272563" y="1672670"/>
                    </a:lnTo>
                    <a:cubicBezTo>
                      <a:pt x="3599745" y="1881938"/>
                      <a:pt x="3111228" y="2509519"/>
                      <a:pt x="3111228" y="3251199"/>
                    </a:cubicBezTo>
                    <a:cubicBezTo>
                      <a:pt x="3111228" y="3992879"/>
                      <a:pt x="3599745" y="4620460"/>
                      <a:pt x="4272563" y="4829728"/>
                    </a:cubicBezTo>
                    <a:lnTo>
                      <a:pt x="4412342" y="4865669"/>
                    </a:lnTo>
                    <a:lnTo>
                      <a:pt x="4412342" y="6858000"/>
                    </a:lnTo>
                    <a:lnTo>
                      <a:pt x="1670654" y="6858000"/>
                    </a:lnTo>
                    <a:lnTo>
                      <a:pt x="1550198" y="6753659"/>
                    </a:lnTo>
                    <a:cubicBezTo>
                      <a:pt x="597879" y="5888107"/>
                      <a:pt x="0" y="4639475"/>
                      <a:pt x="0" y="3251200"/>
                    </a:cubicBezTo>
                    <a:cubicBezTo>
                      <a:pt x="0" y="2026252"/>
                      <a:pt x="465477" y="910022"/>
                      <a:pt x="1229199" y="69741"/>
                    </a:cubicBezTo>
                    <a:close/>
                  </a:path>
                </a:pathLst>
              </a:custGeom>
              <a:solidFill>
                <a:schemeClr val="accent1">
                  <a:alpha val="50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58" name="矩形 57"/>
              <p:cNvSpPr/>
              <p:nvPr/>
            </p:nvSpPr>
            <p:spPr>
              <a:xfrm>
                <a:off x="7540339" y="3124369"/>
                <a:ext cx="3592287" cy="101566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t" anchorCtr="0">
                <a:spAutoFit/>
              </a:bodyPr>
              <a:lstStyle/>
              <a:p>
                <a:r>
                  <a:rPr kumimoji="1" lang="zh-CN" altLang="en-US" sz="6000" b="1" dirty="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目录</a:t>
                </a:r>
                <a:endParaRPr kumimoji="1" lang="en-US" altLang="zh-CN" sz="6000" b="1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1728175" y="2628850"/>
              <a:ext cx="5663945" cy="716782"/>
              <a:chOff x="1728175" y="2714528"/>
              <a:chExt cx="5663945" cy="716782"/>
            </a:xfrm>
          </p:grpSpPr>
          <p:sp>
            <p:nvSpPr>
              <p:cNvPr id="54" name="文本框 53"/>
              <p:cNvSpPr txBox="1"/>
              <p:nvPr/>
            </p:nvSpPr>
            <p:spPr>
              <a:xfrm>
                <a:off x="2573988" y="2916990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矩阵及其属性</a:t>
                </a:r>
                <a:endParaRPr lang="zh-CN" altLang="en-US" sz="20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55"/>
              <p:cNvSpPr/>
              <p:nvPr/>
            </p:nvSpPr>
            <p:spPr>
              <a:xfrm>
                <a:off x="1728175" y="2714528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02</a:t>
                </a:r>
                <a:endParaRPr lang="en-US" altLang="zh-CN" sz="28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41"/>
            <p:cNvGrpSpPr/>
            <p:nvPr/>
          </p:nvGrpSpPr>
          <p:grpSpPr>
            <a:xfrm>
              <a:off x="1728175" y="3640887"/>
              <a:ext cx="5663945" cy="716782"/>
              <a:chOff x="1728175" y="3813022"/>
              <a:chExt cx="5663945" cy="716782"/>
            </a:xfrm>
          </p:grpSpPr>
          <p:sp>
            <p:nvSpPr>
              <p:cNvPr id="51" name="文本框 50"/>
              <p:cNvSpPr txBox="1"/>
              <p:nvPr/>
            </p:nvSpPr>
            <p:spPr>
              <a:xfrm>
                <a:off x="2573988" y="4013077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线性变换和矩阵乘法</a:t>
                </a:r>
                <a:endParaRPr lang="zh-CN" altLang="en-US" sz="20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52"/>
              <p:cNvSpPr/>
              <p:nvPr/>
            </p:nvSpPr>
            <p:spPr>
              <a:xfrm>
                <a:off x="1728175" y="3813022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03</a:t>
                </a:r>
                <a:endParaRPr lang="en-US" altLang="zh-CN" sz="28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1728175" y="4652924"/>
              <a:ext cx="5663945" cy="716782"/>
              <a:chOff x="1728175" y="4829935"/>
              <a:chExt cx="5663945" cy="716782"/>
            </a:xfrm>
          </p:grpSpPr>
          <p:sp>
            <p:nvSpPr>
              <p:cNvPr id="48" name="文本框 47"/>
              <p:cNvSpPr txBox="1"/>
              <p:nvPr/>
            </p:nvSpPr>
            <p:spPr>
              <a:xfrm>
                <a:off x="2573988" y="5038549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逆矩阵</a:t>
                </a:r>
                <a:endParaRPr lang="zh-CN" altLang="en-US" sz="20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49"/>
              <p:cNvSpPr/>
              <p:nvPr/>
            </p:nvSpPr>
            <p:spPr>
              <a:xfrm>
                <a:off x="1728175" y="4829935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04</a:t>
                </a:r>
                <a:endParaRPr lang="en-US" altLang="zh-CN" sz="28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文本框 4"/>
          <p:cNvSpPr txBox="1"/>
          <p:nvPr/>
        </p:nvSpPr>
        <p:spPr>
          <a:xfrm>
            <a:off x="2563102" y="5800557"/>
            <a:ext cx="48181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SzPct val="25000"/>
            </a:pPr>
            <a:r>
              <a:rPr lang="zh-CN" altLang="en-US" sz="20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机器学习模型实例</a:t>
            </a:r>
            <a:endParaRPr lang="zh-CN" altLang="en-US" sz="20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1717289" y="5591943"/>
            <a:ext cx="716782" cy="716782"/>
          </a:xfrm>
          <a:prstGeom prst="ellipse">
            <a:avLst/>
          </a:prstGeom>
          <a:noFill/>
          <a:ln w="25400">
            <a:gradFill>
              <a:gsLst>
                <a:gs pos="76000">
                  <a:schemeClr val="tx2">
                    <a:alpha val="0"/>
                  </a:schemeClr>
                </a:gs>
                <a:gs pos="100000">
                  <a:schemeClr val="tx2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en-US" altLang="zh-CN" sz="28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05</a:t>
            </a:r>
            <a:endParaRPr lang="en-US" altLang="zh-CN" sz="28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947604" y="1312491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</p:grpSp>
      <p:grpSp>
        <p:nvGrpSpPr>
          <p:cNvPr id="1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2805612" y="6178310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二维</a:t>
            </a:r>
            <a:endParaRPr kumimoji="1" lang="zh-CN" altLang="en-US" sz="2800" dirty="0"/>
          </a:p>
        </p:txBody>
      </p:sp>
      <p:sp>
        <p:nvSpPr>
          <p:cNvPr id="2" name="文本框 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4" name="灯片编号占位符 1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947604" y="1312491"/>
            <a:ext cx="4682067" cy="4680372"/>
            <a:chOff x="710703" y="984368"/>
            <a:chExt cx="3511550" cy="3510279"/>
          </a:xfrm>
        </p:grpSpPr>
        <p:sp>
          <p:nvSpPr>
            <p:cNvPr id="7" name="object 7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587755" y="15932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27700" y="2144291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2805612" y="6178310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二维</a:t>
            </a:r>
            <a:endParaRPr kumimoji="1" lang="zh-CN" altLang="en-US" sz="2800" dirty="0"/>
          </a:p>
        </p:txBody>
      </p:sp>
      <p:sp>
        <p:nvSpPr>
          <p:cNvPr id="2" name="文本框 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947604" y="1312491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19349" y="295885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67505" y="2462693"/>
            <a:ext cx="1375833" cy="264160"/>
            <a:chOff x="2450628" y="1847020"/>
            <a:chExt cx="103187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889372" y="2215302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783674" y="2124392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27700" y="2144291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2805612" y="6178310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二维</a:t>
            </a:r>
            <a:endParaRPr kumimoji="1" lang="zh-CN" altLang="en-US" sz="2800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947604" y="1312491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19349" y="295885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67505" y="2462693"/>
            <a:ext cx="1375833" cy="264160"/>
            <a:chOff x="2450628" y="1847020"/>
            <a:chExt cx="103187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889372" y="2215302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783674" y="2124392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27700" y="2144291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6803796" y="1416810"/>
            <a:ext cx="4472939" cy="4472093"/>
            <a:chOff x="5102847" y="1062607"/>
            <a:chExt cx="3354704" cy="3354070"/>
          </a:xfrm>
        </p:grpSpPr>
        <p:pic>
          <p:nvPicPr>
            <p:cNvPr id="31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02847" y="2663250"/>
              <a:ext cx="3354451" cy="15240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210797" y="2719450"/>
              <a:ext cx="3138805" cy="0"/>
            </a:xfrm>
            <a:custGeom>
              <a:avLst/>
              <a:gdLst/>
              <a:ahLst/>
              <a:cxnLst/>
              <a:rect l="l" t="t" r="r" b="b"/>
              <a:pathLst>
                <a:path w="3138804">
                  <a:moveTo>
                    <a:pt x="0" y="0"/>
                  </a:moveTo>
                  <a:lnTo>
                    <a:pt x="6350" y="0"/>
                  </a:lnTo>
                  <a:lnTo>
                    <a:pt x="3132201" y="0"/>
                  </a:lnTo>
                  <a:lnTo>
                    <a:pt x="3138551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3" name="object 33"/>
            <p:cNvSpPr/>
            <p:nvPr/>
          </p:nvSpPr>
          <p:spPr>
            <a:xfrm>
              <a:off x="5140947" y="2681350"/>
              <a:ext cx="3278504" cy="76200"/>
            </a:xfrm>
            <a:custGeom>
              <a:avLst/>
              <a:gdLst/>
              <a:ahLst/>
              <a:cxnLst/>
              <a:rect l="l" t="t" r="r" b="b"/>
              <a:pathLst>
                <a:path w="3278504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278504" h="76200">
                  <a:moveTo>
                    <a:pt x="3278251" y="38100"/>
                  </a:moveTo>
                  <a:lnTo>
                    <a:pt x="3202051" y="0"/>
                  </a:lnTo>
                  <a:lnTo>
                    <a:pt x="3202051" y="76200"/>
                  </a:lnTo>
                  <a:lnTo>
                    <a:pt x="3278251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4" name="object 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03871" y="1062607"/>
              <a:ext cx="152400" cy="3353686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80071" y="1150557"/>
              <a:ext cx="0" cy="3138170"/>
            </a:xfrm>
            <a:custGeom>
              <a:avLst/>
              <a:gdLst/>
              <a:ahLst/>
              <a:cxnLst/>
              <a:rect l="l" t="t" r="r" b="b"/>
              <a:pathLst>
                <a:path h="3138170">
                  <a:moveTo>
                    <a:pt x="0" y="3137786"/>
                  </a:moveTo>
                  <a:lnTo>
                    <a:pt x="0" y="3131436"/>
                  </a:lnTo>
                  <a:lnTo>
                    <a:pt x="0" y="634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6" name="object 36"/>
            <p:cNvSpPr/>
            <p:nvPr/>
          </p:nvSpPr>
          <p:spPr>
            <a:xfrm>
              <a:off x="6741960" y="1080718"/>
              <a:ext cx="76200" cy="3277870"/>
            </a:xfrm>
            <a:custGeom>
              <a:avLst/>
              <a:gdLst/>
              <a:ahLst/>
              <a:cxnLst/>
              <a:rect l="l" t="t" r="r" b="b"/>
              <a:pathLst>
                <a:path w="76200" h="3277870">
                  <a:moveTo>
                    <a:pt x="76200" y="3201276"/>
                  </a:moveTo>
                  <a:lnTo>
                    <a:pt x="0" y="3201276"/>
                  </a:lnTo>
                  <a:lnTo>
                    <a:pt x="38100" y="3277476"/>
                  </a:lnTo>
                  <a:lnTo>
                    <a:pt x="76200" y="3201276"/>
                  </a:lnTo>
                  <a:close/>
                </a:path>
                <a:path w="76200" h="3277870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91407" y="1550785"/>
              <a:ext cx="2377330" cy="237733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5721620" y="1660999"/>
              <a:ext cx="2117090" cy="2117090"/>
            </a:xfrm>
            <a:custGeom>
              <a:avLst/>
              <a:gdLst/>
              <a:ahLst/>
              <a:cxnLst/>
              <a:rect l="l" t="t" r="r" b="b"/>
              <a:pathLst>
                <a:path w="2117090" h="2117090">
                  <a:moveTo>
                    <a:pt x="0" y="2116902"/>
                  </a:moveTo>
                  <a:lnTo>
                    <a:pt x="4490" y="2112412"/>
                  </a:lnTo>
                  <a:lnTo>
                    <a:pt x="2112412" y="4490"/>
                  </a:lnTo>
                  <a:lnTo>
                    <a:pt x="2116902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9" name="object 39"/>
            <p:cNvSpPr/>
            <p:nvPr/>
          </p:nvSpPr>
          <p:spPr>
            <a:xfrm>
              <a:off x="5672226" y="1611617"/>
              <a:ext cx="2216150" cy="2216150"/>
            </a:xfrm>
            <a:custGeom>
              <a:avLst/>
              <a:gdLst/>
              <a:ahLst/>
              <a:cxnLst/>
              <a:rect l="l" t="t" r="r" b="b"/>
              <a:pathLst>
                <a:path w="2216150" h="2216150">
                  <a:moveTo>
                    <a:pt x="80822" y="2188743"/>
                  </a:moveTo>
                  <a:lnTo>
                    <a:pt x="26936" y="2134857"/>
                  </a:lnTo>
                  <a:lnTo>
                    <a:pt x="0" y="2215680"/>
                  </a:lnTo>
                  <a:lnTo>
                    <a:pt x="80822" y="2188743"/>
                  </a:lnTo>
                  <a:close/>
                </a:path>
                <a:path w="2216150" h="2216150">
                  <a:moveTo>
                    <a:pt x="2215680" y="0"/>
                  </a:moveTo>
                  <a:lnTo>
                    <a:pt x="2134857" y="26936"/>
                  </a:lnTo>
                  <a:lnTo>
                    <a:pt x="2188743" y="80822"/>
                  </a:lnTo>
                  <a:lnTo>
                    <a:pt x="221568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2805612" y="6178310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二维</a:t>
            </a:r>
            <a:endParaRPr kumimoji="1" lang="zh-CN" altLang="en-US" sz="2800" dirty="0"/>
          </a:p>
        </p:txBody>
      </p:sp>
      <p:sp>
        <p:nvSpPr>
          <p:cNvPr id="49" name="文本框 48"/>
          <p:cNvSpPr txBox="1"/>
          <p:nvPr/>
        </p:nvSpPr>
        <p:spPr>
          <a:xfrm>
            <a:off x="8460741" y="6167424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三维</a:t>
            </a:r>
            <a:endParaRPr kumimoji="1" lang="zh-CN" altLang="en-US" sz="2800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947604" y="1312491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19349" y="295885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67505" y="2462693"/>
            <a:ext cx="1375833" cy="264160"/>
            <a:chOff x="2450628" y="1847020"/>
            <a:chExt cx="103187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889372" y="2215302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783674" y="2124392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27700" y="2144291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6803796" y="1416810"/>
            <a:ext cx="4472939" cy="4472093"/>
            <a:chOff x="5102847" y="1062607"/>
            <a:chExt cx="3354704" cy="3354070"/>
          </a:xfrm>
        </p:grpSpPr>
        <p:pic>
          <p:nvPicPr>
            <p:cNvPr id="31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02847" y="2663250"/>
              <a:ext cx="3354451" cy="15240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210797" y="2719450"/>
              <a:ext cx="3138805" cy="0"/>
            </a:xfrm>
            <a:custGeom>
              <a:avLst/>
              <a:gdLst/>
              <a:ahLst/>
              <a:cxnLst/>
              <a:rect l="l" t="t" r="r" b="b"/>
              <a:pathLst>
                <a:path w="3138804">
                  <a:moveTo>
                    <a:pt x="0" y="0"/>
                  </a:moveTo>
                  <a:lnTo>
                    <a:pt x="6350" y="0"/>
                  </a:lnTo>
                  <a:lnTo>
                    <a:pt x="3132201" y="0"/>
                  </a:lnTo>
                  <a:lnTo>
                    <a:pt x="3138551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3" name="object 33"/>
            <p:cNvSpPr/>
            <p:nvPr/>
          </p:nvSpPr>
          <p:spPr>
            <a:xfrm>
              <a:off x="5140947" y="2681350"/>
              <a:ext cx="3278504" cy="76200"/>
            </a:xfrm>
            <a:custGeom>
              <a:avLst/>
              <a:gdLst/>
              <a:ahLst/>
              <a:cxnLst/>
              <a:rect l="l" t="t" r="r" b="b"/>
              <a:pathLst>
                <a:path w="3278504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278504" h="76200">
                  <a:moveTo>
                    <a:pt x="3278251" y="38100"/>
                  </a:moveTo>
                  <a:lnTo>
                    <a:pt x="3202051" y="0"/>
                  </a:lnTo>
                  <a:lnTo>
                    <a:pt x="3202051" y="76200"/>
                  </a:lnTo>
                  <a:lnTo>
                    <a:pt x="3278251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4" name="object 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03871" y="1062607"/>
              <a:ext cx="152400" cy="3353686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80071" y="1150557"/>
              <a:ext cx="0" cy="3138170"/>
            </a:xfrm>
            <a:custGeom>
              <a:avLst/>
              <a:gdLst/>
              <a:ahLst/>
              <a:cxnLst/>
              <a:rect l="l" t="t" r="r" b="b"/>
              <a:pathLst>
                <a:path h="3138170">
                  <a:moveTo>
                    <a:pt x="0" y="3137786"/>
                  </a:moveTo>
                  <a:lnTo>
                    <a:pt x="0" y="3131436"/>
                  </a:lnTo>
                  <a:lnTo>
                    <a:pt x="0" y="634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6" name="object 36"/>
            <p:cNvSpPr/>
            <p:nvPr/>
          </p:nvSpPr>
          <p:spPr>
            <a:xfrm>
              <a:off x="6741960" y="1080718"/>
              <a:ext cx="76200" cy="3277870"/>
            </a:xfrm>
            <a:custGeom>
              <a:avLst/>
              <a:gdLst/>
              <a:ahLst/>
              <a:cxnLst/>
              <a:rect l="l" t="t" r="r" b="b"/>
              <a:pathLst>
                <a:path w="76200" h="3277870">
                  <a:moveTo>
                    <a:pt x="76200" y="3201276"/>
                  </a:moveTo>
                  <a:lnTo>
                    <a:pt x="0" y="3201276"/>
                  </a:lnTo>
                  <a:lnTo>
                    <a:pt x="38100" y="3277476"/>
                  </a:lnTo>
                  <a:lnTo>
                    <a:pt x="76200" y="3201276"/>
                  </a:lnTo>
                  <a:close/>
                </a:path>
                <a:path w="76200" h="3277870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91407" y="1550785"/>
              <a:ext cx="2377330" cy="237733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5721620" y="1660999"/>
              <a:ext cx="2117090" cy="2117090"/>
            </a:xfrm>
            <a:custGeom>
              <a:avLst/>
              <a:gdLst/>
              <a:ahLst/>
              <a:cxnLst/>
              <a:rect l="l" t="t" r="r" b="b"/>
              <a:pathLst>
                <a:path w="2117090" h="2117090">
                  <a:moveTo>
                    <a:pt x="0" y="2116902"/>
                  </a:moveTo>
                  <a:lnTo>
                    <a:pt x="4490" y="2112412"/>
                  </a:lnTo>
                  <a:lnTo>
                    <a:pt x="2112412" y="4490"/>
                  </a:lnTo>
                  <a:lnTo>
                    <a:pt x="2116902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9" name="object 39"/>
            <p:cNvSpPr/>
            <p:nvPr/>
          </p:nvSpPr>
          <p:spPr>
            <a:xfrm>
              <a:off x="5672226" y="1611617"/>
              <a:ext cx="2216150" cy="2216150"/>
            </a:xfrm>
            <a:custGeom>
              <a:avLst/>
              <a:gdLst/>
              <a:ahLst/>
              <a:cxnLst/>
              <a:rect l="l" t="t" r="r" b="b"/>
              <a:pathLst>
                <a:path w="2216150" h="2216150">
                  <a:moveTo>
                    <a:pt x="80822" y="2188743"/>
                  </a:moveTo>
                  <a:lnTo>
                    <a:pt x="26936" y="2134857"/>
                  </a:lnTo>
                  <a:lnTo>
                    <a:pt x="0" y="2215680"/>
                  </a:lnTo>
                  <a:lnTo>
                    <a:pt x="80822" y="2188743"/>
                  </a:lnTo>
                  <a:close/>
                </a:path>
                <a:path w="2216150" h="2216150">
                  <a:moveTo>
                    <a:pt x="2215680" y="0"/>
                  </a:moveTo>
                  <a:lnTo>
                    <a:pt x="2134857" y="26936"/>
                  </a:lnTo>
                  <a:lnTo>
                    <a:pt x="2188743" y="80822"/>
                  </a:lnTo>
                  <a:lnTo>
                    <a:pt x="221568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701825" y="2165972"/>
              <a:ext cx="903885" cy="68433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87817" y="2309384"/>
              <a:ext cx="640715" cy="417195"/>
            </a:xfrm>
            <a:custGeom>
              <a:avLst/>
              <a:gdLst/>
              <a:ahLst/>
              <a:cxnLst/>
              <a:rect l="l" t="t" r="r" b="b"/>
              <a:pathLst>
                <a:path w="640715" h="417194">
                  <a:moveTo>
                    <a:pt x="0" y="417129"/>
                  </a:moveTo>
                  <a:lnTo>
                    <a:pt x="629743" y="6931"/>
                  </a:lnTo>
                  <a:lnTo>
                    <a:pt x="640385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2" name="object 42"/>
            <p:cNvSpPr/>
            <p:nvPr/>
          </p:nvSpPr>
          <p:spPr>
            <a:xfrm>
              <a:off x="7384289" y="2249771"/>
              <a:ext cx="135890" cy="118110"/>
            </a:xfrm>
            <a:custGeom>
              <a:avLst/>
              <a:gdLst/>
              <a:ahLst/>
              <a:cxnLst/>
              <a:rect l="l" t="t" r="r" b="b"/>
              <a:pathLst>
                <a:path w="135890" h="118110">
                  <a:moveTo>
                    <a:pt x="135430" y="0"/>
                  </a:moveTo>
                  <a:lnTo>
                    <a:pt x="0" y="15464"/>
                  </a:lnTo>
                  <a:lnTo>
                    <a:pt x="66542" y="117623"/>
                  </a:lnTo>
                  <a:lnTo>
                    <a:pt x="13543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3" name="object 43"/>
            <p:cNvSpPr/>
            <p:nvPr/>
          </p:nvSpPr>
          <p:spPr>
            <a:xfrm>
              <a:off x="7519719" y="2105360"/>
              <a:ext cx="618490" cy="288925"/>
            </a:xfrm>
            <a:custGeom>
              <a:avLst/>
              <a:gdLst/>
              <a:ahLst/>
              <a:cxnLst/>
              <a:rect l="l" t="t" r="r" b="b"/>
              <a:pathLst>
                <a:path w="618490" h="288925">
                  <a:moveTo>
                    <a:pt x="618006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618006" y="288823"/>
                  </a:lnTo>
                  <a:lnTo>
                    <a:pt x="6180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10070319" y="2827047"/>
            <a:ext cx="7196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(4,3,1)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9" name="文本框 4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2805612" y="6178310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二维</a:t>
            </a:r>
            <a:endParaRPr kumimoji="1" lang="zh-CN" altLang="en-US" sz="2800" dirty="0"/>
          </a:p>
        </p:txBody>
      </p:sp>
      <p:sp>
        <p:nvSpPr>
          <p:cNvPr id="54" name="文本框 53"/>
          <p:cNvSpPr txBox="1"/>
          <p:nvPr/>
        </p:nvSpPr>
        <p:spPr>
          <a:xfrm>
            <a:off x="8460741" y="6167424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三维</a:t>
            </a:r>
            <a:endParaRPr kumimoji="1" lang="zh-CN" altLang="en-US" sz="2800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5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947604" y="1312491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19349" y="295885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67505" y="2462693"/>
            <a:ext cx="1375833" cy="264160"/>
            <a:chOff x="2450628" y="1847020"/>
            <a:chExt cx="103187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889372" y="2215302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783674" y="2124392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27700" y="2144291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6803796" y="1416810"/>
            <a:ext cx="4472939" cy="4472093"/>
            <a:chOff x="5102847" y="1062607"/>
            <a:chExt cx="3354704" cy="3354070"/>
          </a:xfrm>
        </p:grpSpPr>
        <p:pic>
          <p:nvPicPr>
            <p:cNvPr id="31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02847" y="2663250"/>
              <a:ext cx="3354451" cy="15240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210797" y="2719450"/>
              <a:ext cx="3138805" cy="0"/>
            </a:xfrm>
            <a:custGeom>
              <a:avLst/>
              <a:gdLst/>
              <a:ahLst/>
              <a:cxnLst/>
              <a:rect l="l" t="t" r="r" b="b"/>
              <a:pathLst>
                <a:path w="3138804">
                  <a:moveTo>
                    <a:pt x="0" y="0"/>
                  </a:moveTo>
                  <a:lnTo>
                    <a:pt x="6350" y="0"/>
                  </a:lnTo>
                  <a:lnTo>
                    <a:pt x="3132201" y="0"/>
                  </a:lnTo>
                  <a:lnTo>
                    <a:pt x="3138551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3" name="object 33"/>
            <p:cNvSpPr/>
            <p:nvPr/>
          </p:nvSpPr>
          <p:spPr>
            <a:xfrm>
              <a:off x="5140947" y="2681350"/>
              <a:ext cx="3278504" cy="76200"/>
            </a:xfrm>
            <a:custGeom>
              <a:avLst/>
              <a:gdLst/>
              <a:ahLst/>
              <a:cxnLst/>
              <a:rect l="l" t="t" r="r" b="b"/>
              <a:pathLst>
                <a:path w="3278504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278504" h="76200">
                  <a:moveTo>
                    <a:pt x="3278251" y="38100"/>
                  </a:moveTo>
                  <a:lnTo>
                    <a:pt x="3202051" y="0"/>
                  </a:lnTo>
                  <a:lnTo>
                    <a:pt x="3202051" y="76200"/>
                  </a:lnTo>
                  <a:lnTo>
                    <a:pt x="3278251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4" name="object 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03871" y="1062607"/>
              <a:ext cx="152400" cy="3353686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80071" y="1150557"/>
              <a:ext cx="0" cy="3138170"/>
            </a:xfrm>
            <a:custGeom>
              <a:avLst/>
              <a:gdLst/>
              <a:ahLst/>
              <a:cxnLst/>
              <a:rect l="l" t="t" r="r" b="b"/>
              <a:pathLst>
                <a:path h="3138170">
                  <a:moveTo>
                    <a:pt x="0" y="3137786"/>
                  </a:moveTo>
                  <a:lnTo>
                    <a:pt x="0" y="3131436"/>
                  </a:lnTo>
                  <a:lnTo>
                    <a:pt x="0" y="634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6" name="object 36"/>
            <p:cNvSpPr/>
            <p:nvPr/>
          </p:nvSpPr>
          <p:spPr>
            <a:xfrm>
              <a:off x="6741960" y="1080718"/>
              <a:ext cx="76200" cy="3277870"/>
            </a:xfrm>
            <a:custGeom>
              <a:avLst/>
              <a:gdLst/>
              <a:ahLst/>
              <a:cxnLst/>
              <a:rect l="l" t="t" r="r" b="b"/>
              <a:pathLst>
                <a:path w="76200" h="3277870">
                  <a:moveTo>
                    <a:pt x="76200" y="3201276"/>
                  </a:moveTo>
                  <a:lnTo>
                    <a:pt x="0" y="3201276"/>
                  </a:lnTo>
                  <a:lnTo>
                    <a:pt x="38100" y="3277476"/>
                  </a:lnTo>
                  <a:lnTo>
                    <a:pt x="76200" y="3201276"/>
                  </a:lnTo>
                  <a:close/>
                </a:path>
                <a:path w="76200" h="3277870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91407" y="1550785"/>
              <a:ext cx="2377330" cy="237733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5721620" y="1660999"/>
              <a:ext cx="2117090" cy="2117090"/>
            </a:xfrm>
            <a:custGeom>
              <a:avLst/>
              <a:gdLst/>
              <a:ahLst/>
              <a:cxnLst/>
              <a:rect l="l" t="t" r="r" b="b"/>
              <a:pathLst>
                <a:path w="2117090" h="2117090">
                  <a:moveTo>
                    <a:pt x="0" y="2116902"/>
                  </a:moveTo>
                  <a:lnTo>
                    <a:pt x="4490" y="2112412"/>
                  </a:lnTo>
                  <a:lnTo>
                    <a:pt x="2112412" y="4490"/>
                  </a:lnTo>
                  <a:lnTo>
                    <a:pt x="2116902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9" name="object 39"/>
            <p:cNvSpPr/>
            <p:nvPr/>
          </p:nvSpPr>
          <p:spPr>
            <a:xfrm>
              <a:off x="5672226" y="1611617"/>
              <a:ext cx="2216150" cy="2216150"/>
            </a:xfrm>
            <a:custGeom>
              <a:avLst/>
              <a:gdLst/>
              <a:ahLst/>
              <a:cxnLst/>
              <a:rect l="l" t="t" r="r" b="b"/>
              <a:pathLst>
                <a:path w="2216150" h="2216150">
                  <a:moveTo>
                    <a:pt x="80822" y="2188743"/>
                  </a:moveTo>
                  <a:lnTo>
                    <a:pt x="26936" y="2134857"/>
                  </a:lnTo>
                  <a:lnTo>
                    <a:pt x="0" y="2215680"/>
                  </a:lnTo>
                  <a:lnTo>
                    <a:pt x="80822" y="2188743"/>
                  </a:lnTo>
                  <a:close/>
                </a:path>
                <a:path w="2216150" h="2216150">
                  <a:moveTo>
                    <a:pt x="2215680" y="0"/>
                  </a:moveTo>
                  <a:lnTo>
                    <a:pt x="2134857" y="26936"/>
                  </a:lnTo>
                  <a:lnTo>
                    <a:pt x="2188743" y="80822"/>
                  </a:lnTo>
                  <a:lnTo>
                    <a:pt x="221568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701825" y="2165972"/>
              <a:ext cx="903885" cy="68433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87817" y="2309384"/>
              <a:ext cx="640715" cy="417195"/>
            </a:xfrm>
            <a:custGeom>
              <a:avLst/>
              <a:gdLst/>
              <a:ahLst/>
              <a:cxnLst/>
              <a:rect l="l" t="t" r="r" b="b"/>
              <a:pathLst>
                <a:path w="640715" h="417194">
                  <a:moveTo>
                    <a:pt x="0" y="417129"/>
                  </a:moveTo>
                  <a:lnTo>
                    <a:pt x="629743" y="6931"/>
                  </a:lnTo>
                  <a:lnTo>
                    <a:pt x="640385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2" name="object 42"/>
            <p:cNvSpPr/>
            <p:nvPr/>
          </p:nvSpPr>
          <p:spPr>
            <a:xfrm>
              <a:off x="7384289" y="2249771"/>
              <a:ext cx="135890" cy="118110"/>
            </a:xfrm>
            <a:custGeom>
              <a:avLst/>
              <a:gdLst/>
              <a:ahLst/>
              <a:cxnLst/>
              <a:rect l="l" t="t" r="r" b="b"/>
              <a:pathLst>
                <a:path w="135890" h="118110">
                  <a:moveTo>
                    <a:pt x="135430" y="0"/>
                  </a:moveTo>
                  <a:lnTo>
                    <a:pt x="0" y="15464"/>
                  </a:lnTo>
                  <a:lnTo>
                    <a:pt x="66542" y="117623"/>
                  </a:lnTo>
                  <a:lnTo>
                    <a:pt x="13543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3" name="object 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81012" y="1989620"/>
              <a:ext cx="198120" cy="78793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6780072" y="2026516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5" name="object 45"/>
            <p:cNvSpPr/>
            <p:nvPr/>
          </p:nvSpPr>
          <p:spPr>
            <a:xfrm>
              <a:off x="6719112" y="202296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6" name="object 46"/>
            <p:cNvSpPr/>
            <p:nvPr/>
          </p:nvSpPr>
          <p:spPr>
            <a:xfrm>
              <a:off x="6719112" y="270421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9161963" y="297879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8511527" y="3489418"/>
            <a:ext cx="1854200" cy="692573"/>
            <a:chOff x="6383645" y="2617063"/>
            <a:chExt cx="1390650" cy="519430"/>
          </a:xfrm>
        </p:grpSpPr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41972" y="2648224"/>
              <a:ext cx="1031795" cy="198119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6798868" y="2727284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09">
                  <a:moveTo>
                    <a:pt x="0" y="0"/>
                  </a:moveTo>
                  <a:lnTo>
                    <a:pt x="12699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object 51"/>
            <p:cNvSpPr/>
            <p:nvPr/>
          </p:nvSpPr>
          <p:spPr>
            <a:xfrm>
              <a:off x="7720427" y="2666324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2" name="object 52"/>
            <p:cNvSpPr/>
            <p:nvPr/>
          </p:nvSpPr>
          <p:spPr>
            <a:xfrm>
              <a:off x="6795312" y="2666324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3" name="object 5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83645" y="2617063"/>
              <a:ext cx="519306" cy="519306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6493922" y="2707341"/>
              <a:ext cx="299085" cy="299085"/>
            </a:xfrm>
            <a:custGeom>
              <a:avLst/>
              <a:gdLst/>
              <a:ahLst/>
              <a:cxnLst/>
              <a:rect l="l" t="t" r="r" b="b"/>
              <a:pathLst>
                <a:path w="299084" h="299085">
                  <a:moveTo>
                    <a:pt x="0" y="298751"/>
                  </a:moveTo>
                  <a:lnTo>
                    <a:pt x="8980" y="289771"/>
                  </a:lnTo>
                  <a:lnTo>
                    <a:pt x="289771" y="8980"/>
                  </a:lnTo>
                  <a:lnTo>
                    <a:pt x="298751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5" name="object 55"/>
            <p:cNvSpPr/>
            <p:nvPr/>
          </p:nvSpPr>
          <p:spPr>
            <a:xfrm>
              <a:off x="6439319" y="2652750"/>
              <a:ext cx="408305" cy="408305"/>
            </a:xfrm>
            <a:custGeom>
              <a:avLst/>
              <a:gdLst/>
              <a:ahLst/>
              <a:cxnLst/>
              <a:rect l="l" t="t" r="r" b="b"/>
              <a:pathLst>
                <a:path w="408304" h="408305">
                  <a:moveTo>
                    <a:pt x="104165" y="389991"/>
                  </a:moveTo>
                  <a:lnTo>
                    <a:pt x="17957" y="303771"/>
                  </a:lnTo>
                  <a:lnTo>
                    <a:pt x="0" y="321741"/>
                  </a:lnTo>
                  <a:lnTo>
                    <a:pt x="86207" y="407949"/>
                  </a:lnTo>
                  <a:lnTo>
                    <a:pt x="104165" y="389991"/>
                  </a:lnTo>
                  <a:close/>
                </a:path>
                <a:path w="408304" h="408305">
                  <a:moveTo>
                    <a:pt x="407949" y="86207"/>
                  </a:moveTo>
                  <a:lnTo>
                    <a:pt x="321741" y="0"/>
                  </a:lnTo>
                  <a:lnTo>
                    <a:pt x="303784" y="17957"/>
                  </a:lnTo>
                  <a:lnTo>
                    <a:pt x="389991" y="104165"/>
                  </a:lnTo>
                  <a:lnTo>
                    <a:pt x="407949" y="86207"/>
                  </a:lnTo>
                  <a:close/>
                </a:path>
              </a:pathLst>
            </a:custGeom>
            <a:solidFill>
              <a:srgbClr val="1A1A1A">
                <a:alpha val="37998"/>
              </a:srgbClr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8903026" y="3135900"/>
            <a:ext cx="874607" cy="894389"/>
          </a:xfrm>
          <a:prstGeom prst="rect">
            <a:avLst/>
          </a:prstGeom>
        </p:spPr>
        <p:txBody>
          <a:bodyPr vert="horz" wrap="square" lIns="0" tIns="164252" rIns="0" bIns="0" rtlCol="0">
            <a:spAutoFit/>
          </a:bodyPr>
          <a:lstStyle/>
          <a:p>
            <a:pPr marR="6985" algn="r" defTabSz="1219200">
              <a:spcBef>
                <a:spcPts val="129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7145" defTabSz="1219200">
              <a:spcBef>
                <a:spcPts val="116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10026292" y="2807148"/>
            <a:ext cx="824653" cy="385233"/>
          </a:xfrm>
          <a:custGeom>
            <a:avLst/>
            <a:gdLst/>
            <a:ahLst/>
            <a:cxnLst/>
            <a:rect l="l" t="t" r="r" b="b"/>
            <a:pathLst>
              <a:path w="618490" h="288925">
                <a:moveTo>
                  <a:pt x="618006" y="0"/>
                </a:moveTo>
                <a:lnTo>
                  <a:pt x="0" y="0"/>
                </a:lnTo>
                <a:lnTo>
                  <a:pt x="0" y="288823"/>
                </a:lnTo>
                <a:lnTo>
                  <a:pt x="618006" y="288823"/>
                </a:lnTo>
                <a:lnTo>
                  <a:pt x="61800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0070319" y="2827047"/>
            <a:ext cx="7196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(4,3,1)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9" name="文本框 68"/>
          <p:cNvSpPr txBox="1"/>
          <p:nvPr/>
        </p:nvSpPr>
        <p:spPr>
          <a:xfrm>
            <a:off x="2805612" y="6178310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二维</a:t>
            </a:r>
            <a:endParaRPr kumimoji="1" lang="zh-CN" altLang="en-US" sz="2800" dirty="0"/>
          </a:p>
        </p:txBody>
      </p:sp>
      <p:sp>
        <p:nvSpPr>
          <p:cNvPr id="70" name="文本框 69"/>
          <p:cNvSpPr txBox="1"/>
          <p:nvPr/>
        </p:nvSpPr>
        <p:spPr>
          <a:xfrm>
            <a:off x="8460741" y="6167424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三维</a:t>
            </a:r>
            <a:endParaRPr kumimoji="1" lang="zh-CN" altLang="en-US" sz="2800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6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554607" y="1975003"/>
            <a:ext cx="976207" cy="817880"/>
            <a:chOff x="5665955" y="1481252"/>
            <a:chExt cx="732155" cy="61341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3405285" y="4946156"/>
            <a:ext cx="1016000" cy="382693"/>
            <a:chOff x="2553964" y="3709617"/>
            <a:chExt cx="762000" cy="287020"/>
          </a:xfrm>
        </p:grpSpPr>
        <p:sp>
          <p:nvSpPr>
            <p:cNvPr id="12" name="object 12"/>
            <p:cNvSpPr/>
            <p:nvPr/>
          </p:nvSpPr>
          <p:spPr>
            <a:xfrm>
              <a:off x="2558727" y="3714380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5">
                  <a:moveTo>
                    <a:pt x="144835" y="158983"/>
                  </a:moveTo>
                  <a:lnTo>
                    <a:pt x="121840" y="163624"/>
                  </a:lnTo>
                  <a:lnTo>
                    <a:pt x="103066" y="176280"/>
                  </a:lnTo>
                  <a:lnTo>
                    <a:pt x="90409" y="195054"/>
                  </a:lnTo>
                  <a:lnTo>
                    <a:pt x="85769" y="218049"/>
                  </a:lnTo>
                  <a:lnTo>
                    <a:pt x="90409" y="241053"/>
                  </a:lnTo>
                  <a:lnTo>
                    <a:pt x="103066" y="259848"/>
                  </a:lnTo>
                  <a:lnTo>
                    <a:pt x="121841" y="272525"/>
                  </a:lnTo>
                  <a:lnTo>
                    <a:pt x="144835" y="277174"/>
                  </a:lnTo>
                  <a:lnTo>
                    <a:pt x="167830" y="272524"/>
                  </a:lnTo>
                  <a:lnTo>
                    <a:pt x="186605" y="259848"/>
                  </a:lnTo>
                  <a:lnTo>
                    <a:pt x="196056" y="245814"/>
                  </a:lnTo>
                  <a:lnTo>
                    <a:pt x="144835" y="245814"/>
                  </a:lnTo>
                  <a:lnTo>
                    <a:pt x="134031" y="243631"/>
                  </a:lnTo>
                  <a:lnTo>
                    <a:pt x="125205" y="237680"/>
                  </a:lnTo>
                  <a:lnTo>
                    <a:pt x="119253" y="228854"/>
                  </a:lnTo>
                  <a:lnTo>
                    <a:pt x="117071" y="218049"/>
                  </a:lnTo>
                  <a:lnTo>
                    <a:pt x="119253" y="207244"/>
                  </a:lnTo>
                  <a:lnTo>
                    <a:pt x="125205" y="198419"/>
                  </a:lnTo>
                  <a:lnTo>
                    <a:pt x="134031" y="192467"/>
                  </a:lnTo>
                  <a:lnTo>
                    <a:pt x="144835" y="190285"/>
                  </a:lnTo>
                  <a:lnTo>
                    <a:pt x="196046" y="190285"/>
                  </a:lnTo>
                  <a:lnTo>
                    <a:pt x="186605" y="176280"/>
                  </a:lnTo>
                  <a:lnTo>
                    <a:pt x="167830" y="163624"/>
                  </a:lnTo>
                  <a:lnTo>
                    <a:pt x="144835" y="158983"/>
                  </a:lnTo>
                  <a:close/>
                </a:path>
                <a:path w="752475" h="277495">
                  <a:moveTo>
                    <a:pt x="598618" y="158983"/>
                  </a:moveTo>
                  <a:lnTo>
                    <a:pt x="575623" y="163624"/>
                  </a:lnTo>
                  <a:lnTo>
                    <a:pt x="556849" y="176280"/>
                  </a:lnTo>
                  <a:lnTo>
                    <a:pt x="544193" y="195054"/>
                  </a:lnTo>
                  <a:lnTo>
                    <a:pt x="539553" y="218049"/>
                  </a:lnTo>
                  <a:lnTo>
                    <a:pt x="544193" y="241053"/>
                  </a:lnTo>
                  <a:lnTo>
                    <a:pt x="556849" y="259848"/>
                  </a:lnTo>
                  <a:lnTo>
                    <a:pt x="575624" y="272525"/>
                  </a:lnTo>
                  <a:lnTo>
                    <a:pt x="598618" y="277174"/>
                  </a:lnTo>
                  <a:lnTo>
                    <a:pt x="621622" y="272524"/>
                  </a:lnTo>
                  <a:lnTo>
                    <a:pt x="640417" y="259848"/>
                  </a:lnTo>
                  <a:lnTo>
                    <a:pt x="649882" y="245814"/>
                  </a:lnTo>
                  <a:lnTo>
                    <a:pt x="598618" y="245814"/>
                  </a:lnTo>
                  <a:lnTo>
                    <a:pt x="587813" y="243631"/>
                  </a:lnTo>
                  <a:lnTo>
                    <a:pt x="578988" y="237680"/>
                  </a:lnTo>
                  <a:lnTo>
                    <a:pt x="573036" y="228854"/>
                  </a:lnTo>
                  <a:lnTo>
                    <a:pt x="570853" y="218049"/>
                  </a:lnTo>
                  <a:lnTo>
                    <a:pt x="573036" y="207244"/>
                  </a:lnTo>
                  <a:lnTo>
                    <a:pt x="578988" y="198419"/>
                  </a:lnTo>
                  <a:lnTo>
                    <a:pt x="587813" y="192467"/>
                  </a:lnTo>
                  <a:lnTo>
                    <a:pt x="598618" y="190285"/>
                  </a:lnTo>
                  <a:lnTo>
                    <a:pt x="649872" y="190285"/>
                  </a:lnTo>
                  <a:lnTo>
                    <a:pt x="640417" y="176280"/>
                  </a:lnTo>
                  <a:lnTo>
                    <a:pt x="621622" y="163624"/>
                  </a:lnTo>
                  <a:lnTo>
                    <a:pt x="598618" y="158983"/>
                  </a:lnTo>
                  <a:close/>
                </a:path>
                <a:path w="752475" h="277495">
                  <a:moveTo>
                    <a:pt x="196046" y="190285"/>
                  </a:moveTo>
                  <a:lnTo>
                    <a:pt x="144835" y="190285"/>
                  </a:lnTo>
                  <a:lnTo>
                    <a:pt x="155641" y="192467"/>
                  </a:lnTo>
                  <a:lnTo>
                    <a:pt x="164466" y="198419"/>
                  </a:lnTo>
                  <a:lnTo>
                    <a:pt x="170418" y="207244"/>
                  </a:lnTo>
                  <a:lnTo>
                    <a:pt x="172600" y="218049"/>
                  </a:lnTo>
                  <a:lnTo>
                    <a:pt x="170417" y="228854"/>
                  </a:lnTo>
                  <a:lnTo>
                    <a:pt x="164466" y="237680"/>
                  </a:lnTo>
                  <a:lnTo>
                    <a:pt x="155640" y="243631"/>
                  </a:lnTo>
                  <a:lnTo>
                    <a:pt x="144835" y="245814"/>
                  </a:lnTo>
                  <a:lnTo>
                    <a:pt x="196056" y="245814"/>
                  </a:lnTo>
                  <a:lnTo>
                    <a:pt x="199261" y="241053"/>
                  </a:lnTo>
                  <a:lnTo>
                    <a:pt x="203902" y="218049"/>
                  </a:lnTo>
                  <a:lnTo>
                    <a:pt x="199261" y="195054"/>
                  </a:lnTo>
                  <a:lnTo>
                    <a:pt x="196046" y="190285"/>
                  </a:lnTo>
                  <a:close/>
                </a:path>
                <a:path w="752475" h="277495">
                  <a:moveTo>
                    <a:pt x="649872" y="190285"/>
                  </a:moveTo>
                  <a:lnTo>
                    <a:pt x="598618" y="190285"/>
                  </a:lnTo>
                  <a:lnTo>
                    <a:pt x="609423" y="192467"/>
                  </a:lnTo>
                  <a:lnTo>
                    <a:pt x="618249" y="198419"/>
                  </a:lnTo>
                  <a:lnTo>
                    <a:pt x="624200" y="207244"/>
                  </a:lnTo>
                  <a:lnTo>
                    <a:pt x="626383" y="218049"/>
                  </a:lnTo>
                  <a:lnTo>
                    <a:pt x="624200" y="228854"/>
                  </a:lnTo>
                  <a:lnTo>
                    <a:pt x="618248" y="237680"/>
                  </a:lnTo>
                  <a:lnTo>
                    <a:pt x="609422" y="243631"/>
                  </a:lnTo>
                  <a:lnTo>
                    <a:pt x="598618" y="245814"/>
                  </a:lnTo>
                  <a:lnTo>
                    <a:pt x="649882" y="245814"/>
                  </a:lnTo>
                  <a:lnTo>
                    <a:pt x="653093" y="241053"/>
                  </a:lnTo>
                  <a:lnTo>
                    <a:pt x="657743" y="218049"/>
                  </a:lnTo>
                  <a:lnTo>
                    <a:pt x="653093" y="195054"/>
                  </a:lnTo>
                  <a:lnTo>
                    <a:pt x="649872" y="190285"/>
                  </a:lnTo>
                  <a:close/>
                </a:path>
                <a:path w="752475" h="277495">
                  <a:moveTo>
                    <a:pt x="735553" y="146015"/>
                  </a:moveTo>
                  <a:lnTo>
                    <a:pt x="598618" y="146015"/>
                  </a:lnTo>
                  <a:lnTo>
                    <a:pt x="626677" y="151673"/>
                  </a:lnTo>
                  <a:lnTo>
                    <a:pt x="649593" y="167104"/>
                  </a:lnTo>
                  <a:lnTo>
                    <a:pt x="665045" y="190000"/>
                  </a:lnTo>
                  <a:lnTo>
                    <a:pt x="670712" y="218049"/>
                  </a:lnTo>
                  <a:lnTo>
                    <a:pt x="670712" y="223340"/>
                  </a:lnTo>
                  <a:lnTo>
                    <a:pt x="670142" y="228527"/>
                  </a:lnTo>
                  <a:lnTo>
                    <a:pt x="669061" y="233494"/>
                  </a:lnTo>
                  <a:lnTo>
                    <a:pt x="746216" y="233494"/>
                  </a:lnTo>
                  <a:lnTo>
                    <a:pt x="752177" y="227470"/>
                  </a:lnTo>
                  <a:lnTo>
                    <a:pt x="752182" y="157812"/>
                  </a:lnTo>
                  <a:lnTo>
                    <a:pt x="746213" y="151791"/>
                  </a:lnTo>
                  <a:lnTo>
                    <a:pt x="735554" y="151791"/>
                  </a:lnTo>
                  <a:lnTo>
                    <a:pt x="735553" y="146015"/>
                  </a:lnTo>
                  <a:close/>
                </a:path>
                <a:path w="752475" h="277495">
                  <a:moveTo>
                    <a:pt x="432090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5" y="26752"/>
                  </a:lnTo>
                  <a:lnTo>
                    <a:pt x="138901" y="64408"/>
                  </a:lnTo>
                  <a:lnTo>
                    <a:pt x="126503" y="75336"/>
                  </a:lnTo>
                  <a:lnTo>
                    <a:pt x="121653" y="78426"/>
                  </a:lnTo>
                  <a:lnTo>
                    <a:pt x="116297" y="80721"/>
                  </a:lnTo>
                  <a:lnTo>
                    <a:pt x="110587" y="81408"/>
                  </a:lnTo>
                  <a:lnTo>
                    <a:pt x="38139" y="96734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74216" y="232668"/>
                  </a:lnTo>
                  <a:lnTo>
                    <a:pt x="73249" y="227960"/>
                  </a:lnTo>
                  <a:lnTo>
                    <a:pt x="72773" y="223340"/>
                  </a:lnTo>
                  <a:lnTo>
                    <a:pt x="93861" y="167104"/>
                  </a:lnTo>
                  <a:lnTo>
                    <a:pt x="144835" y="146015"/>
                  </a:lnTo>
                  <a:lnTo>
                    <a:pt x="735553" y="146015"/>
                  </a:lnTo>
                  <a:lnTo>
                    <a:pt x="735550" y="128113"/>
                  </a:lnTo>
                  <a:lnTo>
                    <a:pt x="730501" y="121926"/>
                  </a:lnTo>
                  <a:lnTo>
                    <a:pt x="562778" y="89011"/>
                  </a:lnTo>
                  <a:lnTo>
                    <a:pt x="201310" y="89011"/>
                  </a:lnTo>
                  <a:lnTo>
                    <a:pt x="197684" y="83755"/>
                  </a:lnTo>
                  <a:lnTo>
                    <a:pt x="221527" y="35192"/>
                  </a:lnTo>
                  <a:lnTo>
                    <a:pt x="247228" y="19335"/>
                  </a:lnTo>
                  <a:lnTo>
                    <a:pt x="474111" y="19335"/>
                  </a:lnTo>
                  <a:lnTo>
                    <a:pt x="467400" y="12792"/>
                  </a:lnTo>
                  <a:lnTo>
                    <a:pt x="460310" y="7270"/>
                  </a:lnTo>
                  <a:lnTo>
                    <a:pt x="451962" y="3264"/>
                  </a:lnTo>
                  <a:lnTo>
                    <a:pt x="442506" y="824"/>
                  </a:lnTo>
                  <a:lnTo>
                    <a:pt x="432090" y="0"/>
                  </a:lnTo>
                  <a:close/>
                </a:path>
                <a:path w="752475" h="277495">
                  <a:moveTo>
                    <a:pt x="598618" y="146015"/>
                  </a:moveTo>
                  <a:lnTo>
                    <a:pt x="144835" y="146015"/>
                  </a:lnTo>
                  <a:lnTo>
                    <a:pt x="172894" y="151673"/>
                  </a:lnTo>
                  <a:lnTo>
                    <a:pt x="195810" y="167104"/>
                  </a:lnTo>
                  <a:lnTo>
                    <a:pt x="211263" y="190000"/>
                  </a:lnTo>
                  <a:lnTo>
                    <a:pt x="216929" y="218049"/>
                  </a:lnTo>
                  <a:lnTo>
                    <a:pt x="216899" y="223340"/>
                  </a:lnTo>
                  <a:lnTo>
                    <a:pt x="216421" y="227960"/>
                  </a:lnTo>
                  <a:lnTo>
                    <a:pt x="215455" y="232668"/>
                  </a:lnTo>
                  <a:lnTo>
                    <a:pt x="528058" y="232668"/>
                  </a:lnTo>
                  <a:lnTo>
                    <a:pt x="527091" y="227960"/>
                  </a:lnTo>
                  <a:lnTo>
                    <a:pt x="526614" y="223340"/>
                  </a:lnTo>
                  <a:lnTo>
                    <a:pt x="526583" y="218049"/>
                  </a:lnTo>
                  <a:lnTo>
                    <a:pt x="532241" y="190000"/>
                  </a:lnTo>
                  <a:lnTo>
                    <a:pt x="547673" y="167104"/>
                  </a:lnTo>
                  <a:lnTo>
                    <a:pt x="570569" y="151672"/>
                  </a:lnTo>
                  <a:lnTo>
                    <a:pt x="598618" y="146015"/>
                  </a:lnTo>
                  <a:close/>
                </a:path>
                <a:path w="752475" h="277495">
                  <a:moveTo>
                    <a:pt x="343208" y="19335"/>
                  </a:moveTo>
                  <a:lnTo>
                    <a:pt x="313592" y="19335"/>
                  </a:lnTo>
                  <a:lnTo>
                    <a:pt x="316569" y="22180"/>
                  </a:lnTo>
                  <a:lnTo>
                    <a:pt x="319347" y="85177"/>
                  </a:lnTo>
                  <a:lnTo>
                    <a:pt x="315666" y="89011"/>
                  </a:lnTo>
                  <a:lnTo>
                    <a:pt x="350488" y="89011"/>
                  </a:lnTo>
                  <a:lnTo>
                    <a:pt x="346853" y="85821"/>
                  </a:lnTo>
                  <a:lnTo>
                    <a:pt x="340164" y="22658"/>
                  </a:lnTo>
                  <a:lnTo>
                    <a:pt x="343208" y="19335"/>
                  </a:lnTo>
                  <a:close/>
                </a:path>
                <a:path w="752475" h="277495">
                  <a:moveTo>
                    <a:pt x="474111" y="19335"/>
                  </a:moveTo>
                  <a:lnTo>
                    <a:pt x="436157" y="19335"/>
                  </a:lnTo>
                  <a:lnTo>
                    <a:pt x="443388" y="19990"/>
                  </a:lnTo>
                  <a:lnTo>
                    <a:pt x="449834" y="21916"/>
                  </a:lnTo>
                  <a:lnTo>
                    <a:pt x="455365" y="25057"/>
                  </a:lnTo>
                  <a:lnTo>
                    <a:pt x="459854" y="29357"/>
                  </a:lnTo>
                  <a:lnTo>
                    <a:pt x="502622" y="82283"/>
                  </a:lnTo>
                  <a:lnTo>
                    <a:pt x="497568" y="89011"/>
                  </a:lnTo>
                  <a:lnTo>
                    <a:pt x="562778" y="89011"/>
                  </a:lnTo>
                  <a:lnTo>
                    <a:pt x="545063" y="85572"/>
                  </a:lnTo>
                  <a:lnTo>
                    <a:pt x="538605" y="82213"/>
                  </a:lnTo>
                  <a:lnTo>
                    <a:pt x="474111" y="19335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2558727" y="3714380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79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51648" y="3728952"/>
              <a:ext cx="314463" cy="7920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644496" y="3873363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5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5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5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5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" name="灯片编号占位符 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554607" y="1975003"/>
            <a:ext cx="976207" cy="817880"/>
            <a:chOff x="5665955" y="1481252"/>
            <a:chExt cx="732155" cy="61341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3405285" y="4946156"/>
            <a:ext cx="1016000" cy="382693"/>
            <a:chOff x="2553964" y="3709617"/>
            <a:chExt cx="762000" cy="287020"/>
          </a:xfrm>
        </p:grpSpPr>
        <p:sp>
          <p:nvSpPr>
            <p:cNvPr id="12" name="object 12"/>
            <p:cNvSpPr/>
            <p:nvPr/>
          </p:nvSpPr>
          <p:spPr>
            <a:xfrm>
              <a:off x="2558727" y="3714380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5">
                  <a:moveTo>
                    <a:pt x="144835" y="158983"/>
                  </a:moveTo>
                  <a:lnTo>
                    <a:pt x="121840" y="163624"/>
                  </a:lnTo>
                  <a:lnTo>
                    <a:pt x="103066" y="176280"/>
                  </a:lnTo>
                  <a:lnTo>
                    <a:pt x="90409" y="195054"/>
                  </a:lnTo>
                  <a:lnTo>
                    <a:pt x="85769" y="218049"/>
                  </a:lnTo>
                  <a:lnTo>
                    <a:pt x="90409" y="241053"/>
                  </a:lnTo>
                  <a:lnTo>
                    <a:pt x="103066" y="259848"/>
                  </a:lnTo>
                  <a:lnTo>
                    <a:pt x="121841" y="272525"/>
                  </a:lnTo>
                  <a:lnTo>
                    <a:pt x="144835" y="277174"/>
                  </a:lnTo>
                  <a:lnTo>
                    <a:pt x="167830" y="272524"/>
                  </a:lnTo>
                  <a:lnTo>
                    <a:pt x="186605" y="259848"/>
                  </a:lnTo>
                  <a:lnTo>
                    <a:pt x="196056" y="245814"/>
                  </a:lnTo>
                  <a:lnTo>
                    <a:pt x="144835" y="245814"/>
                  </a:lnTo>
                  <a:lnTo>
                    <a:pt x="134031" y="243631"/>
                  </a:lnTo>
                  <a:lnTo>
                    <a:pt x="125205" y="237680"/>
                  </a:lnTo>
                  <a:lnTo>
                    <a:pt x="119253" y="228854"/>
                  </a:lnTo>
                  <a:lnTo>
                    <a:pt x="117071" y="218049"/>
                  </a:lnTo>
                  <a:lnTo>
                    <a:pt x="119253" y="207244"/>
                  </a:lnTo>
                  <a:lnTo>
                    <a:pt x="125205" y="198419"/>
                  </a:lnTo>
                  <a:lnTo>
                    <a:pt x="134031" y="192467"/>
                  </a:lnTo>
                  <a:lnTo>
                    <a:pt x="144835" y="190285"/>
                  </a:lnTo>
                  <a:lnTo>
                    <a:pt x="196046" y="190285"/>
                  </a:lnTo>
                  <a:lnTo>
                    <a:pt x="186605" y="176280"/>
                  </a:lnTo>
                  <a:lnTo>
                    <a:pt x="167830" y="163624"/>
                  </a:lnTo>
                  <a:lnTo>
                    <a:pt x="144835" y="158983"/>
                  </a:lnTo>
                  <a:close/>
                </a:path>
                <a:path w="752475" h="277495">
                  <a:moveTo>
                    <a:pt x="598618" y="158983"/>
                  </a:moveTo>
                  <a:lnTo>
                    <a:pt x="575623" y="163624"/>
                  </a:lnTo>
                  <a:lnTo>
                    <a:pt x="556849" y="176280"/>
                  </a:lnTo>
                  <a:lnTo>
                    <a:pt x="544193" y="195054"/>
                  </a:lnTo>
                  <a:lnTo>
                    <a:pt x="539553" y="218049"/>
                  </a:lnTo>
                  <a:lnTo>
                    <a:pt x="544193" y="241053"/>
                  </a:lnTo>
                  <a:lnTo>
                    <a:pt x="556849" y="259848"/>
                  </a:lnTo>
                  <a:lnTo>
                    <a:pt x="575624" y="272525"/>
                  </a:lnTo>
                  <a:lnTo>
                    <a:pt x="598618" y="277174"/>
                  </a:lnTo>
                  <a:lnTo>
                    <a:pt x="621622" y="272524"/>
                  </a:lnTo>
                  <a:lnTo>
                    <a:pt x="640417" y="259848"/>
                  </a:lnTo>
                  <a:lnTo>
                    <a:pt x="649882" y="245814"/>
                  </a:lnTo>
                  <a:lnTo>
                    <a:pt x="598618" y="245814"/>
                  </a:lnTo>
                  <a:lnTo>
                    <a:pt x="587813" y="243631"/>
                  </a:lnTo>
                  <a:lnTo>
                    <a:pt x="578988" y="237680"/>
                  </a:lnTo>
                  <a:lnTo>
                    <a:pt x="573036" y="228854"/>
                  </a:lnTo>
                  <a:lnTo>
                    <a:pt x="570853" y="218049"/>
                  </a:lnTo>
                  <a:lnTo>
                    <a:pt x="573036" y="207244"/>
                  </a:lnTo>
                  <a:lnTo>
                    <a:pt x="578988" y="198419"/>
                  </a:lnTo>
                  <a:lnTo>
                    <a:pt x="587813" y="192467"/>
                  </a:lnTo>
                  <a:lnTo>
                    <a:pt x="598618" y="190285"/>
                  </a:lnTo>
                  <a:lnTo>
                    <a:pt x="649872" y="190285"/>
                  </a:lnTo>
                  <a:lnTo>
                    <a:pt x="640417" y="176280"/>
                  </a:lnTo>
                  <a:lnTo>
                    <a:pt x="621622" y="163624"/>
                  </a:lnTo>
                  <a:lnTo>
                    <a:pt x="598618" y="158983"/>
                  </a:lnTo>
                  <a:close/>
                </a:path>
                <a:path w="752475" h="277495">
                  <a:moveTo>
                    <a:pt x="196046" y="190285"/>
                  </a:moveTo>
                  <a:lnTo>
                    <a:pt x="144835" y="190285"/>
                  </a:lnTo>
                  <a:lnTo>
                    <a:pt x="155641" y="192467"/>
                  </a:lnTo>
                  <a:lnTo>
                    <a:pt x="164466" y="198419"/>
                  </a:lnTo>
                  <a:lnTo>
                    <a:pt x="170418" y="207244"/>
                  </a:lnTo>
                  <a:lnTo>
                    <a:pt x="172600" y="218049"/>
                  </a:lnTo>
                  <a:lnTo>
                    <a:pt x="170417" y="228854"/>
                  </a:lnTo>
                  <a:lnTo>
                    <a:pt x="164466" y="237680"/>
                  </a:lnTo>
                  <a:lnTo>
                    <a:pt x="155640" y="243631"/>
                  </a:lnTo>
                  <a:lnTo>
                    <a:pt x="144835" y="245814"/>
                  </a:lnTo>
                  <a:lnTo>
                    <a:pt x="196056" y="245814"/>
                  </a:lnTo>
                  <a:lnTo>
                    <a:pt x="199261" y="241053"/>
                  </a:lnTo>
                  <a:lnTo>
                    <a:pt x="203902" y="218049"/>
                  </a:lnTo>
                  <a:lnTo>
                    <a:pt x="199261" y="195054"/>
                  </a:lnTo>
                  <a:lnTo>
                    <a:pt x="196046" y="190285"/>
                  </a:lnTo>
                  <a:close/>
                </a:path>
                <a:path w="752475" h="277495">
                  <a:moveTo>
                    <a:pt x="649872" y="190285"/>
                  </a:moveTo>
                  <a:lnTo>
                    <a:pt x="598618" y="190285"/>
                  </a:lnTo>
                  <a:lnTo>
                    <a:pt x="609423" y="192467"/>
                  </a:lnTo>
                  <a:lnTo>
                    <a:pt x="618249" y="198419"/>
                  </a:lnTo>
                  <a:lnTo>
                    <a:pt x="624200" y="207244"/>
                  </a:lnTo>
                  <a:lnTo>
                    <a:pt x="626383" y="218049"/>
                  </a:lnTo>
                  <a:lnTo>
                    <a:pt x="624200" y="228854"/>
                  </a:lnTo>
                  <a:lnTo>
                    <a:pt x="618248" y="237680"/>
                  </a:lnTo>
                  <a:lnTo>
                    <a:pt x="609422" y="243631"/>
                  </a:lnTo>
                  <a:lnTo>
                    <a:pt x="598618" y="245814"/>
                  </a:lnTo>
                  <a:lnTo>
                    <a:pt x="649882" y="245814"/>
                  </a:lnTo>
                  <a:lnTo>
                    <a:pt x="653093" y="241053"/>
                  </a:lnTo>
                  <a:lnTo>
                    <a:pt x="657743" y="218049"/>
                  </a:lnTo>
                  <a:lnTo>
                    <a:pt x="653093" y="195054"/>
                  </a:lnTo>
                  <a:lnTo>
                    <a:pt x="649872" y="190285"/>
                  </a:lnTo>
                  <a:close/>
                </a:path>
                <a:path w="752475" h="277495">
                  <a:moveTo>
                    <a:pt x="735553" y="146015"/>
                  </a:moveTo>
                  <a:lnTo>
                    <a:pt x="598618" y="146015"/>
                  </a:lnTo>
                  <a:lnTo>
                    <a:pt x="626677" y="151673"/>
                  </a:lnTo>
                  <a:lnTo>
                    <a:pt x="649593" y="167104"/>
                  </a:lnTo>
                  <a:lnTo>
                    <a:pt x="665045" y="190000"/>
                  </a:lnTo>
                  <a:lnTo>
                    <a:pt x="670712" y="218049"/>
                  </a:lnTo>
                  <a:lnTo>
                    <a:pt x="670712" y="223340"/>
                  </a:lnTo>
                  <a:lnTo>
                    <a:pt x="670142" y="228527"/>
                  </a:lnTo>
                  <a:lnTo>
                    <a:pt x="669061" y="233494"/>
                  </a:lnTo>
                  <a:lnTo>
                    <a:pt x="746216" y="233494"/>
                  </a:lnTo>
                  <a:lnTo>
                    <a:pt x="752177" y="227470"/>
                  </a:lnTo>
                  <a:lnTo>
                    <a:pt x="752182" y="157812"/>
                  </a:lnTo>
                  <a:lnTo>
                    <a:pt x="746213" y="151791"/>
                  </a:lnTo>
                  <a:lnTo>
                    <a:pt x="735554" y="151791"/>
                  </a:lnTo>
                  <a:lnTo>
                    <a:pt x="735553" y="146015"/>
                  </a:lnTo>
                  <a:close/>
                </a:path>
                <a:path w="752475" h="277495">
                  <a:moveTo>
                    <a:pt x="432090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5" y="26752"/>
                  </a:lnTo>
                  <a:lnTo>
                    <a:pt x="138901" y="64408"/>
                  </a:lnTo>
                  <a:lnTo>
                    <a:pt x="126503" y="75336"/>
                  </a:lnTo>
                  <a:lnTo>
                    <a:pt x="121653" y="78426"/>
                  </a:lnTo>
                  <a:lnTo>
                    <a:pt x="116297" y="80721"/>
                  </a:lnTo>
                  <a:lnTo>
                    <a:pt x="110587" y="81408"/>
                  </a:lnTo>
                  <a:lnTo>
                    <a:pt x="38139" y="96734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74216" y="232668"/>
                  </a:lnTo>
                  <a:lnTo>
                    <a:pt x="73249" y="227960"/>
                  </a:lnTo>
                  <a:lnTo>
                    <a:pt x="72773" y="223340"/>
                  </a:lnTo>
                  <a:lnTo>
                    <a:pt x="93861" y="167104"/>
                  </a:lnTo>
                  <a:lnTo>
                    <a:pt x="144835" y="146015"/>
                  </a:lnTo>
                  <a:lnTo>
                    <a:pt x="735553" y="146015"/>
                  </a:lnTo>
                  <a:lnTo>
                    <a:pt x="735550" y="128113"/>
                  </a:lnTo>
                  <a:lnTo>
                    <a:pt x="730501" y="121926"/>
                  </a:lnTo>
                  <a:lnTo>
                    <a:pt x="562778" y="89011"/>
                  </a:lnTo>
                  <a:lnTo>
                    <a:pt x="201310" y="89011"/>
                  </a:lnTo>
                  <a:lnTo>
                    <a:pt x="197684" y="83755"/>
                  </a:lnTo>
                  <a:lnTo>
                    <a:pt x="221527" y="35192"/>
                  </a:lnTo>
                  <a:lnTo>
                    <a:pt x="247228" y="19335"/>
                  </a:lnTo>
                  <a:lnTo>
                    <a:pt x="474111" y="19335"/>
                  </a:lnTo>
                  <a:lnTo>
                    <a:pt x="467400" y="12792"/>
                  </a:lnTo>
                  <a:lnTo>
                    <a:pt x="460310" y="7270"/>
                  </a:lnTo>
                  <a:lnTo>
                    <a:pt x="451962" y="3264"/>
                  </a:lnTo>
                  <a:lnTo>
                    <a:pt x="442506" y="824"/>
                  </a:lnTo>
                  <a:lnTo>
                    <a:pt x="432090" y="0"/>
                  </a:lnTo>
                  <a:close/>
                </a:path>
                <a:path w="752475" h="277495">
                  <a:moveTo>
                    <a:pt x="598618" y="146015"/>
                  </a:moveTo>
                  <a:lnTo>
                    <a:pt x="144835" y="146015"/>
                  </a:lnTo>
                  <a:lnTo>
                    <a:pt x="172894" y="151673"/>
                  </a:lnTo>
                  <a:lnTo>
                    <a:pt x="195810" y="167104"/>
                  </a:lnTo>
                  <a:lnTo>
                    <a:pt x="211263" y="190000"/>
                  </a:lnTo>
                  <a:lnTo>
                    <a:pt x="216929" y="218049"/>
                  </a:lnTo>
                  <a:lnTo>
                    <a:pt x="216899" y="223340"/>
                  </a:lnTo>
                  <a:lnTo>
                    <a:pt x="216421" y="227960"/>
                  </a:lnTo>
                  <a:lnTo>
                    <a:pt x="215455" y="232668"/>
                  </a:lnTo>
                  <a:lnTo>
                    <a:pt x="528058" y="232668"/>
                  </a:lnTo>
                  <a:lnTo>
                    <a:pt x="527091" y="227960"/>
                  </a:lnTo>
                  <a:lnTo>
                    <a:pt x="526614" y="223340"/>
                  </a:lnTo>
                  <a:lnTo>
                    <a:pt x="526583" y="218049"/>
                  </a:lnTo>
                  <a:lnTo>
                    <a:pt x="532241" y="190000"/>
                  </a:lnTo>
                  <a:lnTo>
                    <a:pt x="547673" y="167104"/>
                  </a:lnTo>
                  <a:lnTo>
                    <a:pt x="570569" y="151672"/>
                  </a:lnTo>
                  <a:lnTo>
                    <a:pt x="598618" y="146015"/>
                  </a:lnTo>
                  <a:close/>
                </a:path>
                <a:path w="752475" h="277495">
                  <a:moveTo>
                    <a:pt x="343208" y="19335"/>
                  </a:moveTo>
                  <a:lnTo>
                    <a:pt x="313592" y="19335"/>
                  </a:lnTo>
                  <a:lnTo>
                    <a:pt x="316569" y="22180"/>
                  </a:lnTo>
                  <a:lnTo>
                    <a:pt x="319347" y="85177"/>
                  </a:lnTo>
                  <a:lnTo>
                    <a:pt x="315666" y="89011"/>
                  </a:lnTo>
                  <a:lnTo>
                    <a:pt x="350488" y="89011"/>
                  </a:lnTo>
                  <a:lnTo>
                    <a:pt x="346853" y="85821"/>
                  </a:lnTo>
                  <a:lnTo>
                    <a:pt x="340164" y="22658"/>
                  </a:lnTo>
                  <a:lnTo>
                    <a:pt x="343208" y="19335"/>
                  </a:lnTo>
                  <a:close/>
                </a:path>
                <a:path w="752475" h="277495">
                  <a:moveTo>
                    <a:pt x="474111" y="19335"/>
                  </a:moveTo>
                  <a:lnTo>
                    <a:pt x="436157" y="19335"/>
                  </a:lnTo>
                  <a:lnTo>
                    <a:pt x="443388" y="19990"/>
                  </a:lnTo>
                  <a:lnTo>
                    <a:pt x="449834" y="21916"/>
                  </a:lnTo>
                  <a:lnTo>
                    <a:pt x="455365" y="25057"/>
                  </a:lnTo>
                  <a:lnTo>
                    <a:pt x="459854" y="29357"/>
                  </a:lnTo>
                  <a:lnTo>
                    <a:pt x="502622" y="82283"/>
                  </a:lnTo>
                  <a:lnTo>
                    <a:pt x="497568" y="89011"/>
                  </a:lnTo>
                  <a:lnTo>
                    <a:pt x="562778" y="89011"/>
                  </a:lnTo>
                  <a:lnTo>
                    <a:pt x="545063" y="85572"/>
                  </a:lnTo>
                  <a:lnTo>
                    <a:pt x="538605" y="82213"/>
                  </a:lnTo>
                  <a:lnTo>
                    <a:pt x="474111" y="19335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2558727" y="3714380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79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51648" y="3728952"/>
              <a:ext cx="314463" cy="7920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644496" y="3873363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5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5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5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5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1" name="object 21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" name="灯片编号占位符 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554607" y="1975003"/>
            <a:ext cx="976207" cy="3244427"/>
            <a:chOff x="5665955" y="1481252"/>
            <a:chExt cx="732155" cy="243332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22548" y="2043602"/>
              <a:ext cx="152400" cy="187064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6198748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6160648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6160648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3405285" y="4946156"/>
            <a:ext cx="1016000" cy="382693"/>
            <a:chOff x="2553964" y="3709617"/>
            <a:chExt cx="762000" cy="287020"/>
          </a:xfrm>
        </p:grpSpPr>
        <p:sp>
          <p:nvSpPr>
            <p:cNvPr id="17" name="object 17"/>
            <p:cNvSpPr/>
            <p:nvPr/>
          </p:nvSpPr>
          <p:spPr>
            <a:xfrm>
              <a:off x="2558727" y="3714380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5">
                  <a:moveTo>
                    <a:pt x="144835" y="158983"/>
                  </a:moveTo>
                  <a:lnTo>
                    <a:pt x="121840" y="163624"/>
                  </a:lnTo>
                  <a:lnTo>
                    <a:pt x="103066" y="176280"/>
                  </a:lnTo>
                  <a:lnTo>
                    <a:pt x="90409" y="195054"/>
                  </a:lnTo>
                  <a:lnTo>
                    <a:pt x="85769" y="218049"/>
                  </a:lnTo>
                  <a:lnTo>
                    <a:pt x="90409" y="241053"/>
                  </a:lnTo>
                  <a:lnTo>
                    <a:pt x="103066" y="259848"/>
                  </a:lnTo>
                  <a:lnTo>
                    <a:pt x="121841" y="272525"/>
                  </a:lnTo>
                  <a:lnTo>
                    <a:pt x="144835" y="277174"/>
                  </a:lnTo>
                  <a:lnTo>
                    <a:pt x="167830" y="272524"/>
                  </a:lnTo>
                  <a:lnTo>
                    <a:pt x="186605" y="259848"/>
                  </a:lnTo>
                  <a:lnTo>
                    <a:pt x="196056" y="245814"/>
                  </a:lnTo>
                  <a:lnTo>
                    <a:pt x="144835" y="245814"/>
                  </a:lnTo>
                  <a:lnTo>
                    <a:pt x="134031" y="243631"/>
                  </a:lnTo>
                  <a:lnTo>
                    <a:pt x="125205" y="237680"/>
                  </a:lnTo>
                  <a:lnTo>
                    <a:pt x="119253" y="228854"/>
                  </a:lnTo>
                  <a:lnTo>
                    <a:pt x="117071" y="218049"/>
                  </a:lnTo>
                  <a:lnTo>
                    <a:pt x="119253" y="207244"/>
                  </a:lnTo>
                  <a:lnTo>
                    <a:pt x="125205" y="198419"/>
                  </a:lnTo>
                  <a:lnTo>
                    <a:pt x="134031" y="192467"/>
                  </a:lnTo>
                  <a:lnTo>
                    <a:pt x="144835" y="190285"/>
                  </a:lnTo>
                  <a:lnTo>
                    <a:pt x="196046" y="190285"/>
                  </a:lnTo>
                  <a:lnTo>
                    <a:pt x="186605" y="176280"/>
                  </a:lnTo>
                  <a:lnTo>
                    <a:pt x="167830" y="163624"/>
                  </a:lnTo>
                  <a:lnTo>
                    <a:pt x="144835" y="158983"/>
                  </a:lnTo>
                  <a:close/>
                </a:path>
                <a:path w="752475" h="277495">
                  <a:moveTo>
                    <a:pt x="598618" y="158983"/>
                  </a:moveTo>
                  <a:lnTo>
                    <a:pt x="575623" y="163624"/>
                  </a:lnTo>
                  <a:lnTo>
                    <a:pt x="556849" y="176280"/>
                  </a:lnTo>
                  <a:lnTo>
                    <a:pt x="544193" y="195054"/>
                  </a:lnTo>
                  <a:lnTo>
                    <a:pt x="539553" y="218049"/>
                  </a:lnTo>
                  <a:lnTo>
                    <a:pt x="544193" y="241053"/>
                  </a:lnTo>
                  <a:lnTo>
                    <a:pt x="556849" y="259848"/>
                  </a:lnTo>
                  <a:lnTo>
                    <a:pt x="575624" y="272525"/>
                  </a:lnTo>
                  <a:lnTo>
                    <a:pt x="598618" y="277174"/>
                  </a:lnTo>
                  <a:lnTo>
                    <a:pt x="621622" y="272524"/>
                  </a:lnTo>
                  <a:lnTo>
                    <a:pt x="640417" y="259848"/>
                  </a:lnTo>
                  <a:lnTo>
                    <a:pt x="649882" y="245814"/>
                  </a:lnTo>
                  <a:lnTo>
                    <a:pt x="598618" y="245814"/>
                  </a:lnTo>
                  <a:lnTo>
                    <a:pt x="587813" y="243631"/>
                  </a:lnTo>
                  <a:lnTo>
                    <a:pt x="578988" y="237680"/>
                  </a:lnTo>
                  <a:lnTo>
                    <a:pt x="573036" y="228854"/>
                  </a:lnTo>
                  <a:lnTo>
                    <a:pt x="570853" y="218049"/>
                  </a:lnTo>
                  <a:lnTo>
                    <a:pt x="573036" y="207244"/>
                  </a:lnTo>
                  <a:lnTo>
                    <a:pt x="578988" y="198419"/>
                  </a:lnTo>
                  <a:lnTo>
                    <a:pt x="587813" y="192467"/>
                  </a:lnTo>
                  <a:lnTo>
                    <a:pt x="598618" y="190285"/>
                  </a:lnTo>
                  <a:lnTo>
                    <a:pt x="649872" y="190285"/>
                  </a:lnTo>
                  <a:lnTo>
                    <a:pt x="640417" y="176280"/>
                  </a:lnTo>
                  <a:lnTo>
                    <a:pt x="621622" y="163624"/>
                  </a:lnTo>
                  <a:lnTo>
                    <a:pt x="598618" y="158983"/>
                  </a:lnTo>
                  <a:close/>
                </a:path>
                <a:path w="752475" h="277495">
                  <a:moveTo>
                    <a:pt x="196046" y="190285"/>
                  </a:moveTo>
                  <a:lnTo>
                    <a:pt x="144835" y="190285"/>
                  </a:lnTo>
                  <a:lnTo>
                    <a:pt x="155641" y="192467"/>
                  </a:lnTo>
                  <a:lnTo>
                    <a:pt x="164466" y="198419"/>
                  </a:lnTo>
                  <a:lnTo>
                    <a:pt x="170418" y="207244"/>
                  </a:lnTo>
                  <a:lnTo>
                    <a:pt x="172600" y="218049"/>
                  </a:lnTo>
                  <a:lnTo>
                    <a:pt x="170417" y="228854"/>
                  </a:lnTo>
                  <a:lnTo>
                    <a:pt x="164466" y="237680"/>
                  </a:lnTo>
                  <a:lnTo>
                    <a:pt x="155640" y="243631"/>
                  </a:lnTo>
                  <a:lnTo>
                    <a:pt x="144835" y="245814"/>
                  </a:lnTo>
                  <a:lnTo>
                    <a:pt x="196056" y="245814"/>
                  </a:lnTo>
                  <a:lnTo>
                    <a:pt x="199261" y="241053"/>
                  </a:lnTo>
                  <a:lnTo>
                    <a:pt x="203902" y="218049"/>
                  </a:lnTo>
                  <a:lnTo>
                    <a:pt x="199261" y="195054"/>
                  </a:lnTo>
                  <a:lnTo>
                    <a:pt x="196046" y="190285"/>
                  </a:lnTo>
                  <a:close/>
                </a:path>
                <a:path w="752475" h="277495">
                  <a:moveTo>
                    <a:pt x="649872" y="190285"/>
                  </a:moveTo>
                  <a:lnTo>
                    <a:pt x="598618" y="190285"/>
                  </a:lnTo>
                  <a:lnTo>
                    <a:pt x="609423" y="192467"/>
                  </a:lnTo>
                  <a:lnTo>
                    <a:pt x="618249" y="198419"/>
                  </a:lnTo>
                  <a:lnTo>
                    <a:pt x="624200" y="207244"/>
                  </a:lnTo>
                  <a:lnTo>
                    <a:pt x="626383" y="218049"/>
                  </a:lnTo>
                  <a:lnTo>
                    <a:pt x="624200" y="228854"/>
                  </a:lnTo>
                  <a:lnTo>
                    <a:pt x="618248" y="237680"/>
                  </a:lnTo>
                  <a:lnTo>
                    <a:pt x="609422" y="243631"/>
                  </a:lnTo>
                  <a:lnTo>
                    <a:pt x="598618" y="245814"/>
                  </a:lnTo>
                  <a:lnTo>
                    <a:pt x="649882" y="245814"/>
                  </a:lnTo>
                  <a:lnTo>
                    <a:pt x="653093" y="241053"/>
                  </a:lnTo>
                  <a:lnTo>
                    <a:pt x="657743" y="218049"/>
                  </a:lnTo>
                  <a:lnTo>
                    <a:pt x="653093" y="195054"/>
                  </a:lnTo>
                  <a:lnTo>
                    <a:pt x="649872" y="190285"/>
                  </a:lnTo>
                  <a:close/>
                </a:path>
                <a:path w="752475" h="277495">
                  <a:moveTo>
                    <a:pt x="735553" y="146015"/>
                  </a:moveTo>
                  <a:lnTo>
                    <a:pt x="598618" y="146015"/>
                  </a:lnTo>
                  <a:lnTo>
                    <a:pt x="626677" y="151673"/>
                  </a:lnTo>
                  <a:lnTo>
                    <a:pt x="649593" y="167104"/>
                  </a:lnTo>
                  <a:lnTo>
                    <a:pt x="665045" y="190000"/>
                  </a:lnTo>
                  <a:lnTo>
                    <a:pt x="670712" y="218049"/>
                  </a:lnTo>
                  <a:lnTo>
                    <a:pt x="670712" y="223340"/>
                  </a:lnTo>
                  <a:lnTo>
                    <a:pt x="670142" y="228527"/>
                  </a:lnTo>
                  <a:lnTo>
                    <a:pt x="669061" y="233494"/>
                  </a:lnTo>
                  <a:lnTo>
                    <a:pt x="746216" y="233494"/>
                  </a:lnTo>
                  <a:lnTo>
                    <a:pt x="752177" y="227470"/>
                  </a:lnTo>
                  <a:lnTo>
                    <a:pt x="752182" y="157812"/>
                  </a:lnTo>
                  <a:lnTo>
                    <a:pt x="746213" y="151791"/>
                  </a:lnTo>
                  <a:lnTo>
                    <a:pt x="735554" y="151791"/>
                  </a:lnTo>
                  <a:lnTo>
                    <a:pt x="735553" y="146015"/>
                  </a:lnTo>
                  <a:close/>
                </a:path>
                <a:path w="752475" h="277495">
                  <a:moveTo>
                    <a:pt x="432090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5" y="26752"/>
                  </a:lnTo>
                  <a:lnTo>
                    <a:pt x="138901" y="64408"/>
                  </a:lnTo>
                  <a:lnTo>
                    <a:pt x="126503" y="75336"/>
                  </a:lnTo>
                  <a:lnTo>
                    <a:pt x="121653" y="78426"/>
                  </a:lnTo>
                  <a:lnTo>
                    <a:pt x="116297" y="80721"/>
                  </a:lnTo>
                  <a:lnTo>
                    <a:pt x="110587" y="81408"/>
                  </a:lnTo>
                  <a:lnTo>
                    <a:pt x="38139" y="96734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74216" y="232668"/>
                  </a:lnTo>
                  <a:lnTo>
                    <a:pt x="73249" y="227960"/>
                  </a:lnTo>
                  <a:lnTo>
                    <a:pt x="72773" y="223340"/>
                  </a:lnTo>
                  <a:lnTo>
                    <a:pt x="93861" y="167104"/>
                  </a:lnTo>
                  <a:lnTo>
                    <a:pt x="144835" y="146015"/>
                  </a:lnTo>
                  <a:lnTo>
                    <a:pt x="735553" y="146015"/>
                  </a:lnTo>
                  <a:lnTo>
                    <a:pt x="735550" y="128113"/>
                  </a:lnTo>
                  <a:lnTo>
                    <a:pt x="730501" y="121926"/>
                  </a:lnTo>
                  <a:lnTo>
                    <a:pt x="562778" y="89011"/>
                  </a:lnTo>
                  <a:lnTo>
                    <a:pt x="201310" y="89011"/>
                  </a:lnTo>
                  <a:lnTo>
                    <a:pt x="197684" y="83755"/>
                  </a:lnTo>
                  <a:lnTo>
                    <a:pt x="221527" y="35192"/>
                  </a:lnTo>
                  <a:lnTo>
                    <a:pt x="247228" y="19335"/>
                  </a:lnTo>
                  <a:lnTo>
                    <a:pt x="474111" y="19335"/>
                  </a:lnTo>
                  <a:lnTo>
                    <a:pt x="467400" y="12792"/>
                  </a:lnTo>
                  <a:lnTo>
                    <a:pt x="460310" y="7270"/>
                  </a:lnTo>
                  <a:lnTo>
                    <a:pt x="451962" y="3264"/>
                  </a:lnTo>
                  <a:lnTo>
                    <a:pt x="442506" y="824"/>
                  </a:lnTo>
                  <a:lnTo>
                    <a:pt x="432090" y="0"/>
                  </a:lnTo>
                  <a:close/>
                </a:path>
                <a:path w="752475" h="277495">
                  <a:moveTo>
                    <a:pt x="598618" y="146015"/>
                  </a:moveTo>
                  <a:lnTo>
                    <a:pt x="144835" y="146015"/>
                  </a:lnTo>
                  <a:lnTo>
                    <a:pt x="172894" y="151673"/>
                  </a:lnTo>
                  <a:lnTo>
                    <a:pt x="195810" y="167104"/>
                  </a:lnTo>
                  <a:lnTo>
                    <a:pt x="211263" y="190000"/>
                  </a:lnTo>
                  <a:lnTo>
                    <a:pt x="216929" y="218049"/>
                  </a:lnTo>
                  <a:lnTo>
                    <a:pt x="216899" y="223340"/>
                  </a:lnTo>
                  <a:lnTo>
                    <a:pt x="216421" y="227960"/>
                  </a:lnTo>
                  <a:lnTo>
                    <a:pt x="215455" y="232668"/>
                  </a:lnTo>
                  <a:lnTo>
                    <a:pt x="528058" y="232668"/>
                  </a:lnTo>
                  <a:lnTo>
                    <a:pt x="527091" y="227960"/>
                  </a:lnTo>
                  <a:lnTo>
                    <a:pt x="526614" y="223340"/>
                  </a:lnTo>
                  <a:lnTo>
                    <a:pt x="526583" y="218049"/>
                  </a:lnTo>
                  <a:lnTo>
                    <a:pt x="532241" y="190000"/>
                  </a:lnTo>
                  <a:lnTo>
                    <a:pt x="547673" y="167104"/>
                  </a:lnTo>
                  <a:lnTo>
                    <a:pt x="570569" y="151672"/>
                  </a:lnTo>
                  <a:lnTo>
                    <a:pt x="598618" y="146015"/>
                  </a:lnTo>
                  <a:close/>
                </a:path>
                <a:path w="752475" h="277495">
                  <a:moveTo>
                    <a:pt x="343208" y="19335"/>
                  </a:moveTo>
                  <a:lnTo>
                    <a:pt x="313592" y="19335"/>
                  </a:lnTo>
                  <a:lnTo>
                    <a:pt x="316569" y="22180"/>
                  </a:lnTo>
                  <a:lnTo>
                    <a:pt x="319347" y="85177"/>
                  </a:lnTo>
                  <a:lnTo>
                    <a:pt x="315666" y="89011"/>
                  </a:lnTo>
                  <a:lnTo>
                    <a:pt x="350488" y="89011"/>
                  </a:lnTo>
                  <a:lnTo>
                    <a:pt x="346853" y="85821"/>
                  </a:lnTo>
                  <a:lnTo>
                    <a:pt x="340164" y="22658"/>
                  </a:lnTo>
                  <a:lnTo>
                    <a:pt x="343208" y="19335"/>
                  </a:lnTo>
                  <a:close/>
                </a:path>
                <a:path w="752475" h="277495">
                  <a:moveTo>
                    <a:pt x="474111" y="19335"/>
                  </a:moveTo>
                  <a:lnTo>
                    <a:pt x="436157" y="19335"/>
                  </a:lnTo>
                  <a:lnTo>
                    <a:pt x="443388" y="19990"/>
                  </a:lnTo>
                  <a:lnTo>
                    <a:pt x="449834" y="21916"/>
                  </a:lnTo>
                  <a:lnTo>
                    <a:pt x="455365" y="25057"/>
                  </a:lnTo>
                  <a:lnTo>
                    <a:pt x="459854" y="29357"/>
                  </a:lnTo>
                  <a:lnTo>
                    <a:pt x="502622" y="82283"/>
                  </a:lnTo>
                  <a:lnTo>
                    <a:pt x="497568" y="89011"/>
                  </a:lnTo>
                  <a:lnTo>
                    <a:pt x="562778" y="89011"/>
                  </a:lnTo>
                  <a:lnTo>
                    <a:pt x="545063" y="85572"/>
                  </a:lnTo>
                  <a:lnTo>
                    <a:pt x="538605" y="82213"/>
                  </a:lnTo>
                  <a:lnTo>
                    <a:pt x="474111" y="19335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2558727" y="3714380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79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51648" y="3728952"/>
              <a:ext cx="314463" cy="7920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644496" y="3873363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5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5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5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5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8167791" y="3670429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灯片编号占位符 1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189936" y="1975003"/>
            <a:ext cx="5935133" cy="4883572"/>
            <a:chOff x="2392452" y="1481252"/>
            <a:chExt cx="4451350" cy="3662679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92452" y="1885278"/>
              <a:ext cx="4451315" cy="325822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54909" y="2051058"/>
              <a:ext cx="3571240" cy="1820545"/>
            </a:xfrm>
            <a:custGeom>
              <a:avLst/>
              <a:gdLst/>
              <a:ahLst/>
              <a:cxnLst/>
              <a:rect l="l" t="t" r="r" b="b"/>
              <a:pathLst>
                <a:path w="3571240" h="1820545">
                  <a:moveTo>
                    <a:pt x="0" y="1820452"/>
                  </a:moveTo>
                  <a:lnTo>
                    <a:pt x="3560905" y="1776775"/>
                  </a:lnTo>
                  <a:lnTo>
                    <a:pt x="3570944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5655659" y="204457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3"/>
                  </a:moveTo>
                  <a:lnTo>
                    <a:pt x="121840" y="163624"/>
                  </a:lnTo>
                  <a:lnTo>
                    <a:pt x="103066" y="176280"/>
                  </a:lnTo>
                  <a:lnTo>
                    <a:pt x="90409" y="195055"/>
                  </a:lnTo>
                  <a:lnTo>
                    <a:pt x="85769" y="218050"/>
                  </a:lnTo>
                  <a:lnTo>
                    <a:pt x="90409" y="241053"/>
                  </a:lnTo>
                  <a:lnTo>
                    <a:pt x="103066" y="259848"/>
                  </a:lnTo>
                  <a:lnTo>
                    <a:pt x="121840" y="272525"/>
                  </a:lnTo>
                  <a:lnTo>
                    <a:pt x="144835" y="277174"/>
                  </a:lnTo>
                  <a:lnTo>
                    <a:pt x="167830" y="272525"/>
                  </a:lnTo>
                  <a:lnTo>
                    <a:pt x="186604" y="259848"/>
                  </a:lnTo>
                  <a:lnTo>
                    <a:pt x="196055" y="245813"/>
                  </a:lnTo>
                  <a:lnTo>
                    <a:pt x="144835" y="245813"/>
                  </a:lnTo>
                  <a:lnTo>
                    <a:pt x="134030" y="243630"/>
                  </a:lnTo>
                  <a:lnTo>
                    <a:pt x="125205" y="237679"/>
                  </a:lnTo>
                  <a:lnTo>
                    <a:pt x="119253" y="228854"/>
                  </a:lnTo>
                  <a:lnTo>
                    <a:pt x="117071" y="218050"/>
                  </a:lnTo>
                  <a:lnTo>
                    <a:pt x="119253" y="207244"/>
                  </a:lnTo>
                  <a:lnTo>
                    <a:pt x="125205" y="198419"/>
                  </a:lnTo>
                  <a:lnTo>
                    <a:pt x="134030" y="192467"/>
                  </a:lnTo>
                  <a:lnTo>
                    <a:pt x="144835" y="190285"/>
                  </a:lnTo>
                  <a:lnTo>
                    <a:pt x="196045" y="190285"/>
                  </a:lnTo>
                  <a:lnTo>
                    <a:pt x="186604" y="176280"/>
                  </a:lnTo>
                  <a:lnTo>
                    <a:pt x="167830" y="163624"/>
                  </a:lnTo>
                  <a:lnTo>
                    <a:pt x="144835" y="158983"/>
                  </a:lnTo>
                  <a:close/>
                </a:path>
                <a:path w="752475" h="277494">
                  <a:moveTo>
                    <a:pt x="598618" y="158983"/>
                  </a:moveTo>
                  <a:lnTo>
                    <a:pt x="575623" y="163624"/>
                  </a:lnTo>
                  <a:lnTo>
                    <a:pt x="556848" y="176280"/>
                  </a:lnTo>
                  <a:lnTo>
                    <a:pt x="544192" y="195055"/>
                  </a:lnTo>
                  <a:lnTo>
                    <a:pt x="539551" y="218050"/>
                  </a:lnTo>
                  <a:lnTo>
                    <a:pt x="544192" y="241053"/>
                  </a:lnTo>
                  <a:lnTo>
                    <a:pt x="556848" y="259848"/>
                  </a:lnTo>
                  <a:lnTo>
                    <a:pt x="575623" y="272525"/>
                  </a:lnTo>
                  <a:lnTo>
                    <a:pt x="598618" y="277174"/>
                  </a:lnTo>
                  <a:lnTo>
                    <a:pt x="621622" y="272525"/>
                  </a:lnTo>
                  <a:lnTo>
                    <a:pt x="640417" y="259848"/>
                  </a:lnTo>
                  <a:lnTo>
                    <a:pt x="649883" y="245813"/>
                  </a:lnTo>
                  <a:lnTo>
                    <a:pt x="598618" y="245813"/>
                  </a:lnTo>
                  <a:lnTo>
                    <a:pt x="587813" y="243630"/>
                  </a:lnTo>
                  <a:lnTo>
                    <a:pt x="578987" y="237679"/>
                  </a:lnTo>
                  <a:lnTo>
                    <a:pt x="573036" y="228854"/>
                  </a:lnTo>
                  <a:lnTo>
                    <a:pt x="570853" y="218050"/>
                  </a:lnTo>
                  <a:lnTo>
                    <a:pt x="573036" y="207244"/>
                  </a:lnTo>
                  <a:lnTo>
                    <a:pt x="578987" y="198419"/>
                  </a:lnTo>
                  <a:lnTo>
                    <a:pt x="587813" y="192467"/>
                  </a:lnTo>
                  <a:lnTo>
                    <a:pt x="598618" y="190285"/>
                  </a:lnTo>
                  <a:lnTo>
                    <a:pt x="649872" y="190285"/>
                  </a:lnTo>
                  <a:lnTo>
                    <a:pt x="640417" y="176280"/>
                  </a:lnTo>
                  <a:lnTo>
                    <a:pt x="621622" y="163624"/>
                  </a:lnTo>
                  <a:lnTo>
                    <a:pt x="598618" y="158983"/>
                  </a:lnTo>
                  <a:close/>
                </a:path>
                <a:path w="752475" h="277494">
                  <a:moveTo>
                    <a:pt x="196045" y="190285"/>
                  </a:moveTo>
                  <a:lnTo>
                    <a:pt x="144835" y="190285"/>
                  </a:lnTo>
                  <a:lnTo>
                    <a:pt x="155640" y="192467"/>
                  </a:lnTo>
                  <a:lnTo>
                    <a:pt x="164465" y="198419"/>
                  </a:lnTo>
                  <a:lnTo>
                    <a:pt x="170416" y="207244"/>
                  </a:lnTo>
                  <a:lnTo>
                    <a:pt x="172599" y="218050"/>
                  </a:lnTo>
                  <a:lnTo>
                    <a:pt x="170416" y="228854"/>
                  </a:lnTo>
                  <a:lnTo>
                    <a:pt x="164465" y="237679"/>
                  </a:lnTo>
                  <a:lnTo>
                    <a:pt x="155640" y="243630"/>
                  </a:lnTo>
                  <a:lnTo>
                    <a:pt x="144835" y="245813"/>
                  </a:lnTo>
                  <a:lnTo>
                    <a:pt x="196055" y="245813"/>
                  </a:lnTo>
                  <a:lnTo>
                    <a:pt x="199260" y="241053"/>
                  </a:lnTo>
                  <a:lnTo>
                    <a:pt x="203901" y="218050"/>
                  </a:lnTo>
                  <a:lnTo>
                    <a:pt x="199260" y="195055"/>
                  </a:lnTo>
                  <a:lnTo>
                    <a:pt x="196045" y="190285"/>
                  </a:lnTo>
                  <a:close/>
                </a:path>
                <a:path w="752475" h="277494">
                  <a:moveTo>
                    <a:pt x="649872" y="190285"/>
                  </a:moveTo>
                  <a:lnTo>
                    <a:pt x="598618" y="190285"/>
                  </a:lnTo>
                  <a:lnTo>
                    <a:pt x="609422" y="192467"/>
                  </a:lnTo>
                  <a:lnTo>
                    <a:pt x="618248" y="198419"/>
                  </a:lnTo>
                  <a:lnTo>
                    <a:pt x="624199" y="207244"/>
                  </a:lnTo>
                  <a:lnTo>
                    <a:pt x="626383" y="218050"/>
                  </a:lnTo>
                  <a:lnTo>
                    <a:pt x="624200" y="228854"/>
                  </a:lnTo>
                  <a:lnTo>
                    <a:pt x="618248" y="237679"/>
                  </a:lnTo>
                  <a:lnTo>
                    <a:pt x="609422" y="243630"/>
                  </a:lnTo>
                  <a:lnTo>
                    <a:pt x="598618" y="245813"/>
                  </a:lnTo>
                  <a:lnTo>
                    <a:pt x="649883" y="245813"/>
                  </a:lnTo>
                  <a:lnTo>
                    <a:pt x="653093" y="241053"/>
                  </a:lnTo>
                  <a:lnTo>
                    <a:pt x="657743" y="218050"/>
                  </a:lnTo>
                  <a:lnTo>
                    <a:pt x="653093" y="195055"/>
                  </a:lnTo>
                  <a:lnTo>
                    <a:pt x="649872" y="190285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4"/>
                  </a:lnTo>
                  <a:lnTo>
                    <a:pt x="665044" y="190000"/>
                  </a:lnTo>
                  <a:lnTo>
                    <a:pt x="670711" y="218050"/>
                  </a:lnTo>
                  <a:lnTo>
                    <a:pt x="670711" y="223340"/>
                  </a:lnTo>
                  <a:lnTo>
                    <a:pt x="670142" y="228527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5554" y="151791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2" y="0"/>
                  </a:lnTo>
                  <a:lnTo>
                    <a:pt x="219940" y="702"/>
                  </a:lnTo>
                  <a:lnTo>
                    <a:pt x="176194" y="26751"/>
                  </a:lnTo>
                  <a:lnTo>
                    <a:pt x="138900" y="64407"/>
                  </a:lnTo>
                  <a:lnTo>
                    <a:pt x="126502" y="75336"/>
                  </a:lnTo>
                  <a:lnTo>
                    <a:pt x="121653" y="78426"/>
                  </a:lnTo>
                  <a:lnTo>
                    <a:pt x="116296" y="80721"/>
                  </a:lnTo>
                  <a:lnTo>
                    <a:pt x="110586" y="81408"/>
                  </a:lnTo>
                  <a:lnTo>
                    <a:pt x="38139" y="96734"/>
                  </a:lnTo>
                  <a:lnTo>
                    <a:pt x="16564" y="150966"/>
                  </a:lnTo>
                  <a:lnTo>
                    <a:pt x="6022" y="150966"/>
                  </a:lnTo>
                  <a:lnTo>
                    <a:pt x="0" y="156989"/>
                  </a:lnTo>
                  <a:lnTo>
                    <a:pt x="0" y="226645"/>
                  </a:lnTo>
                  <a:lnTo>
                    <a:pt x="6022" y="232669"/>
                  </a:lnTo>
                  <a:lnTo>
                    <a:pt x="74214" y="232669"/>
                  </a:lnTo>
                  <a:lnTo>
                    <a:pt x="73249" y="227959"/>
                  </a:lnTo>
                  <a:lnTo>
                    <a:pt x="72772" y="223340"/>
                  </a:lnTo>
                  <a:lnTo>
                    <a:pt x="93860" y="167104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6"/>
                  </a:lnTo>
                  <a:lnTo>
                    <a:pt x="562781" y="89011"/>
                  </a:lnTo>
                  <a:lnTo>
                    <a:pt x="201310" y="89011"/>
                  </a:lnTo>
                  <a:lnTo>
                    <a:pt x="197683" y="83755"/>
                  </a:lnTo>
                  <a:lnTo>
                    <a:pt x="221527" y="35192"/>
                  </a:lnTo>
                  <a:lnTo>
                    <a:pt x="247228" y="19335"/>
                  </a:lnTo>
                  <a:lnTo>
                    <a:pt x="474110" y="19335"/>
                  </a:lnTo>
                  <a:lnTo>
                    <a:pt x="467399" y="12792"/>
                  </a:lnTo>
                  <a:lnTo>
                    <a:pt x="460309" y="7270"/>
                  </a:lnTo>
                  <a:lnTo>
                    <a:pt x="451961" y="3264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4"/>
                  </a:lnTo>
                  <a:lnTo>
                    <a:pt x="211262" y="190000"/>
                  </a:lnTo>
                  <a:lnTo>
                    <a:pt x="216928" y="218050"/>
                  </a:lnTo>
                  <a:lnTo>
                    <a:pt x="216897" y="223340"/>
                  </a:lnTo>
                  <a:lnTo>
                    <a:pt x="216420" y="227959"/>
                  </a:lnTo>
                  <a:lnTo>
                    <a:pt x="215455" y="232669"/>
                  </a:lnTo>
                  <a:lnTo>
                    <a:pt x="528057" y="232669"/>
                  </a:lnTo>
                  <a:lnTo>
                    <a:pt x="527090" y="227959"/>
                  </a:lnTo>
                  <a:lnTo>
                    <a:pt x="526614" y="223340"/>
                  </a:lnTo>
                  <a:lnTo>
                    <a:pt x="526583" y="218050"/>
                  </a:lnTo>
                  <a:lnTo>
                    <a:pt x="532241" y="190000"/>
                  </a:lnTo>
                  <a:lnTo>
                    <a:pt x="547673" y="167104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5"/>
                  </a:moveTo>
                  <a:lnTo>
                    <a:pt x="313590" y="19335"/>
                  </a:lnTo>
                  <a:lnTo>
                    <a:pt x="316567" y="22180"/>
                  </a:lnTo>
                  <a:lnTo>
                    <a:pt x="319346" y="85177"/>
                  </a:lnTo>
                  <a:lnTo>
                    <a:pt x="315666" y="89011"/>
                  </a:lnTo>
                  <a:lnTo>
                    <a:pt x="350486" y="89011"/>
                  </a:lnTo>
                  <a:lnTo>
                    <a:pt x="346852" y="85821"/>
                  </a:lnTo>
                  <a:lnTo>
                    <a:pt x="340164" y="22658"/>
                  </a:lnTo>
                  <a:lnTo>
                    <a:pt x="343207" y="19335"/>
                  </a:lnTo>
                  <a:close/>
                </a:path>
                <a:path w="752475" h="277494">
                  <a:moveTo>
                    <a:pt x="474110" y="19335"/>
                  </a:moveTo>
                  <a:lnTo>
                    <a:pt x="436157" y="19335"/>
                  </a:lnTo>
                  <a:lnTo>
                    <a:pt x="443388" y="19990"/>
                  </a:lnTo>
                  <a:lnTo>
                    <a:pt x="449833" y="21916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1" y="82283"/>
                  </a:lnTo>
                  <a:lnTo>
                    <a:pt x="497568" y="89011"/>
                  </a:lnTo>
                  <a:lnTo>
                    <a:pt x="562781" y="89011"/>
                  </a:lnTo>
                  <a:lnTo>
                    <a:pt x="545062" y="85571"/>
                  </a:lnTo>
                  <a:lnTo>
                    <a:pt x="538605" y="82213"/>
                  </a:lnTo>
                  <a:lnTo>
                    <a:pt x="474110" y="19335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5655659" y="204457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48580" y="2059144"/>
              <a:ext cx="314463" cy="7920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741428" y="220355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22548" y="2043602"/>
              <a:ext cx="152400" cy="187064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198748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6160648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6160648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8167791" y="3670429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object 28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9" name="object 29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3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灯片编号占位符 20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189936" y="1975003"/>
            <a:ext cx="5935133" cy="4883572"/>
            <a:chOff x="2392452" y="1481252"/>
            <a:chExt cx="4451350" cy="3662679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92452" y="1885278"/>
              <a:ext cx="4451315" cy="325822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54909" y="2051058"/>
              <a:ext cx="3571240" cy="1820545"/>
            </a:xfrm>
            <a:custGeom>
              <a:avLst/>
              <a:gdLst/>
              <a:ahLst/>
              <a:cxnLst/>
              <a:rect l="l" t="t" r="r" b="b"/>
              <a:pathLst>
                <a:path w="3571240" h="1820545">
                  <a:moveTo>
                    <a:pt x="0" y="1820452"/>
                  </a:moveTo>
                  <a:lnTo>
                    <a:pt x="3560905" y="1776775"/>
                  </a:lnTo>
                  <a:lnTo>
                    <a:pt x="3570944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5655659" y="204457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3"/>
                  </a:moveTo>
                  <a:lnTo>
                    <a:pt x="121840" y="163624"/>
                  </a:lnTo>
                  <a:lnTo>
                    <a:pt x="103066" y="176280"/>
                  </a:lnTo>
                  <a:lnTo>
                    <a:pt x="90409" y="195055"/>
                  </a:lnTo>
                  <a:lnTo>
                    <a:pt x="85769" y="218050"/>
                  </a:lnTo>
                  <a:lnTo>
                    <a:pt x="90409" y="241053"/>
                  </a:lnTo>
                  <a:lnTo>
                    <a:pt x="103066" y="259848"/>
                  </a:lnTo>
                  <a:lnTo>
                    <a:pt x="121840" y="272525"/>
                  </a:lnTo>
                  <a:lnTo>
                    <a:pt x="144835" y="277174"/>
                  </a:lnTo>
                  <a:lnTo>
                    <a:pt x="167830" y="272525"/>
                  </a:lnTo>
                  <a:lnTo>
                    <a:pt x="186604" y="259848"/>
                  </a:lnTo>
                  <a:lnTo>
                    <a:pt x="196055" y="245813"/>
                  </a:lnTo>
                  <a:lnTo>
                    <a:pt x="144835" y="245813"/>
                  </a:lnTo>
                  <a:lnTo>
                    <a:pt x="134030" y="243630"/>
                  </a:lnTo>
                  <a:lnTo>
                    <a:pt x="125205" y="237679"/>
                  </a:lnTo>
                  <a:lnTo>
                    <a:pt x="119253" y="228854"/>
                  </a:lnTo>
                  <a:lnTo>
                    <a:pt x="117071" y="218050"/>
                  </a:lnTo>
                  <a:lnTo>
                    <a:pt x="119253" y="207244"/>
                  </a:lnTo>
                  <a:lnTo>
                    <a:pt x="125205" y="198419"/>
                  </a:lnTo>
                  <a:lnTo>
                    <a:pt x="134030" y="192467"/>
                  </a:lnTo>
                  <a:lnTo>
                    <a:pt x="144835" y="190285"/>
                  </a:lnTo>
                  <a:lnTo>
                    <a:pt x="196045" y="190285"/>
                  </a:lnTo>
                  <a:lnTo>
                    <a:pt x="186604" y="176280"/>
                  </a:lnTo>
                  <a:lnTo>
                    <a:pt x="167830" y="163624"/>
                  </a:lnTo>
                  <a:lnTo>
                    <a:pt x="144835" y="158983"/>
                  </a:lnTo>
                  <a:close/>
                </a:path>
                <a:path w="752475" h="277494">
                  <a:moveTo>
                    <a:pt x="598618" y="158983"/>
                  </a:moveTo>
                  <a:lnTo>
                    <a:pt x="575623" y="163624"/>
                  </a:lnTo>
                  <a:lnTo>
                    <a:pt x="556848" y="176280"/>
                  </a:lnTo>
                  <a:lnTo>
                    <a:pt x="544192" y="195055"/>
                  </a:lnTo>
                  <a:lnTo>
                    <a:pt x="539551" y="218050"/>
                  </a:lnTo>
                  <a:lnTo>
                    <a:pt x="544192" y="241053"/>
                  </a:lnTo>
                  <a:lnTo>
                    <a:pt x="556848" y="259848"/>
                  </a:lnTo>
                  <a:lnTo>
                    <a:pt x="575623" y="272525"/>
                  </a:lnTo>
                  <a:lnTo>
                    <a:pt x="598618" y="277174"/>
                  </a:lnTo>
                  <a:lnTo>
                    <a:pt x="621622" y="272525"/>
                  </a:lnTo>
                  <a:lnTo>
                    <a:pt x="640417" y="259848"/>
                  </a:lnTo>
                  <a:lnTo>
                    <a:pt x="649883" y="245813"/>
                  </a:lnTo>
                  <a:lnTo>
                    <a:pt x="598618" y="245813"/>
                  </a:lnTo>
                  <a:lnTo>
                    <a:pt x="587813" y="243630"/>
                  </a:lnTo>
                  <a:lnTo>
                    <a:pt x="578987" y="237679"/>
                  </a:lnTo>
                  <a:lnTo>
                    <a:pt x="573036" y="228854"/>
                  </a:lnTo>
                  <a:lnTo>
                    <a:pt x="570853" y="218050"/>
                  </a:lnTo>
                  <a:lnTo>
                    <a:pt x="573036" y="207244"/>
                  </a:lnTo>
                  <a:lnTo>
                    <a:pt x="578987" y="198419"/>
                  </a:lnTo>
                  <a:lnTo>
                    <a:pt x="587813" y="192467"/>
                  </a:lnTo>
                  <a:lnTo>
                    <a:pt x="598618" y="190285"/>
                  </a:lnTo>
                  <a:lnTo>
                    <a:pt x="649872" y="190285"/>
                  </a:lnTo>
                  <a:lnTo>
                    <a:pt x="640417" y="176280"/>
                  </a:lnTo>
                  <a:lnTo>
                    <a:pt x="621622" y="163624"/>
                  </a:lnTo>
                  <a:lnTo>
                    <a:pt x="598618" y="158983"/>
                  </a:lnTo>
                  <a:close/>
                </a:path>
                <a:path w="752475" h="277494">
                  <a:moveTo>
                    <a:pt x="196045" y="190285"/>
                  </a:moveTo>
                  <a:lnTo>
                    <a:pt x="144835" y="190285"/>
                  </a:lnTo>
                  <a:lnTo>
                    <a:pt x="155640" y="192467"/>
                  </a:lnTo>
                  <a:lnTo>
                    <a:pt x="164465" y="198419"/>
                  </a:lnTo>
                  <a:lnTo>
                    <a:pt x="170416" y="207244"/>
                  </a:lnTo>
                  <a:lnTo>
                    <a:pt x="172599" y="218050"/>
                  </a:lnTo>
                  <a:lnTo>
                    <a:pt x="170416" y="228854"/>
                  </a:lnTo>
                  <a:lnTo>
                    <a:pt x="164465" y="237679"/>
                  </a:lnTo>
                  <a:lnTo>
                    <a:pt x="155640" y="243630"/>
                  </a:lnTo>
                  <a:lnTo>
                    <a:pt x="144835" y="245813"/>
                  </a:lnTo>
                  <a:lnTo>
                    <a:pt x="196055" y="245813"/>
                  </a:lnTo>
                  <a:lnTo>
                    <a:pt x="199260" y="241053"/>
                  </a:lnTo>
                  <a:lnTo>
                    <a:pt x="203901" y="218050"/>
                  </a:lnTo>
                  <a:lnTo>
                    <a:pt x="199260" y="195055"/>
                  </a:lnTo>
                  <a:lnTo>
                    <a:pt x="196045" y="190285"/>
                  </a:lnTo>
                  <a:close/>
                </a:path>
                <a:path w="752475" h="277494">
                  <a:moveTo>
                    <a:pt x="649872" y="190285"/>
                  </a:moveTo>
                  <a:lnTo>
                    <a:pt x="598618" y="190285"/>
                  </a:lnTo>
                  <a:lnTo>
                    <a:pt x="609422" y="192467"/>
                  </a:lnTo>
                  <a:lnTo>
                    <a:pt x="618248" y="198419"/>
                  </a:lnTo>
                  <a:lnTo>
                    <a:pt x="624199" y="207244"/>
                  </a:lnTo>
                  <a:lnTo>
                    <a:pt x="626383" y="218050"/>
                  </a:lnTo>
                  <a:lnTo>
                    <a:pt x="624200" y="228854"/>
                  </a:lnTo>
                  <a:lnTo>
                    <a:pt x="618248" y="237679"/>
                  </a:lnTo>
                  <a:lnTo>
                    <a:pt x="609422" y="243630"/>
                  </a:lnTo>
                  <a:lnTo>
                    <a:pt x="598618" y="245813"/>
                  </a:lnTo>
                  <a:lnTo>
                    <a:pt x="649883" y="245813"/>
                  </a:lnTo>
                  <a:lnTo>
                    <a:pt x="653093" y="241053"/>
                  </a:lnTo>
                  <a:lnTo>
                    <a:pt x="657743" y="218050"/>
                  </a:lnTo>
                  <a:lnTo>
                    <a:pt x="653093" y="195055"/>
                  </a:lnTo>
                  <a:lnTo>
                    <a:pt x="649872" y="190285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4"/>
                  </a:lnTo>
                  <a:lnTo>
                    <a:pt x="665044" y="190000"/>
                  </a:lnTo>
                  <a:lnTo>
                    <a:pt x="670711" y="218050"/>
                  </a:lnTo>
                  <a:lnTo>
                    <a:pt x="670711" y="223340"/>
                  </a:lnTo>
                  <a:lnTo>
                    <a:pt x="670142" y="228527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5554" y="151791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2" y="0"/>
                  </a:lnTo>
                  <a:lnTo>
                    <a:pt x="219940" y="702"/>
                  </a:lnTo>
                  <a:lnTo>
                    <a:pt x="176194" y="26751"/>
                  </a:lnTo>
                  <a:lnTo>
                    <a:pt x="138900" y="64407"/>
                  </a:lnTo>
                  <a:lnTo>
                    <a:pt x="126502" y="75336"/>
                  </a:lnTo>
                  <a:lnTo>
                    <a:pt x="121653" y="78426"/>
                  </a:lnTo>
                  <a:lnTo>
                    <a:pt x="116296" y="80721"/>
                  </a:lnTo>
                  <a:lnTo>
                    <a:pt x="110586" y="81408"/>
                  </a:lnTo>
                  <a:lnTo>
                    <a:pt x="38139" y="96734"/>
                  </a:lnTo>
                  <a:lnTo>
                    <a:pt x="16564" y="150966"/>
                  </a:lnTo>
                  <a:lnTo>
                    <a:pt x="6022" y="150966"/>
                  </a:lnTo>
                  <a:lnTo>
                    <a:pt x="0" y="156989"/>
                  </a:lnTo>
                  <a:lnTo>
                    <a:pt x="0" y="226645"/>
                  </a:lnTo>
                  <a:lnTo>
                    <a:pt x="6022" y="232669"/>
                  </a:lnTo>
                  <a:lnTo>
                    <a:pt x="74214" y="232669"/>
                  </a:lnTo>
                  <a:lnTo>
                    <a:pt x="73249" y="227959"/>
                  </a:lnTo>
                  <a:lnTo>
                    <a:pt x="72772" y="223340"/>
                  </a:lnTo>
                  <a:lnTo>
                    <a:pt x="93860" y="167104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6"/>
                  </a:lnTo>
                  <a:lnTo>
                    <a:pt x="562781" y="89011"/>
                  </a:lnTo>
                  <a:lnTo>
                    <a:pt x="201310" y="89011"/>
                  </a:lnTo>
                  <a:lnTo>
                    <a:pt x="197683" y="83755"/>
                  </a:lnTo>
                  <a:lnTo>
                    <a:pt x="221527" y="35192"/>
                  </a:lnTo>
                  <a:lnTo>
                    <a:pt x="247228" y="19335"/>
                  </a:lnTo>
                  <a:lnTo>
                    <a:pt x="474110" y="19335"/>
                  </a:lnTo>
                  <a:lnTo>
                    <a:pt x="467399" y="12792"/>
                  </a:lnTo>
                  <a:lnTo>
                    <a:pt x="460309" y="7270"/>
                  </a:lnTo>
                  <a:lnTo>
                    <a:pt x="451961" y="3264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4"/>
                  </a:lnTo>
                  <a:lnTo>
                    <a:pt x="211262" y="190000"/>
                  </a:lnTo>
                  <a:lnTo>
                    <a:pt x="216928" y="218050"/>
                  </a:lnTo>
                  <a:lnTo>
                    <a:pt x="216897" y="223340"/>
                  </a:lnTo>
                  <a:lnTo>
                    <a:pt x="216420" y="227959"/>
                  </a:lnTo>
                  <a:lnTo>
                    <a:pt x="215455" y="232669"/>
                  </a:lnTo>
                  <a:lnTo>
                    <a:pt x="528057" y="232669"/>
                  </a:lnTo>
                  <a:lnTo>
                    <a:pt x="527090" y="227959"/>
                  </a:lnTo>
                  <a:lnTo>
                    <a:pt x="526614" y="223340"/>
                  </a:lnTo>
                  <a:lnTo>
                    <a:pt x="526583" y="218050"/>
                  </a:lnTo>
                  <a:lnTo>
                    <a:pt x="532241" y="190000"/>
                  </a:lnTo>
                  <a:lnTo>
                    <a:pt x="547673" y="167104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5"/>
                  </a:moveTo>
                  <a:lnTo>
                    <a:pt x="313590" y="19335"/>
                  </a:lnTo>
                  <a:lnTo>
                    <a:pt x="316567" y="22180"/>
                  </a:lnTo>
                  <a:lnTo>
                    <a:pt x="319346" y="85177"/>
                  </a:lnTo>
                  <a:lnTo>
                    <a:pt x="315666" y="89011"/>
                  </a:lnTo>
                  <a:lnTo>
                    <a:pt x="350486" y="89011"/>
                  </a:lnTo>
                  <a:lnTo>
                    <a:pt x="346852" y="85821"/>
                  </a:lnTo>
                  <a:lnTo>
                    <a:pt x="340164" y="22658"/>
                  </a:lnTo>
                  <a:lnTo>
                    <a:pt x="343207" y="19335"/>
                  </a:lnTo>
                  <a:close/>
                </a:path>
                <a:path w="752475" h="277494">
                  <a:moveTo>
                    <a:pt x="474110" y="19335"/>
                  </a:moveTo>
                  <a:lnTo>
                    <a:pt x="436157" y="19335"/>
                  </a:lnTo>
                  <a:lnTo>
                    <a:pt x="443388" y="19990"/>
                  </a:lnTo>
                  <a:lnTo>
                    <a:pt x="449833" y="21916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1" y="82283"/>
                  </a:lnTo>
                  <a:lnTo>
                    <a:pt x="497568" y="89011"/>
                  </a:lnTo>
                  <a:lnTo>
                    <a:pt x="562781" y="89011"/>
                  </a:lnTo>
                  <a:lnTo>
                    <a:pt x="545062" y="85571"/>
                  </a:lnTo>
                  <a:lnTo>
                    <a:pt x="538605" y="82213"/>
                  </a:lnTo>
                  <a:lnTo>
                    <a:pt x="474110" y="19335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5655659" y="204457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48580" y="2059144"/>
              <a:ext cx="314463" cy="7920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741428" y="220355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22548" y="2043602"/>
              <a:ext cx="152400" cy="187064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198748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6160648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6160648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3449312" y="3104615"/>
            <a:ext cx="4896272" cy="932008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1865" kern="0" spc="-2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Taxicab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distance</a:t>
            </a:r>
            <a:r>
              <a:rPr sz="1865" kern="0" spc="579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+</a:t>
            </a:r>
            <a:r>
              <a:rPr sz="2265" kern="0" spc="-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r>
              <a:rPr sz="2265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7</a:t>
            </a:r>
            <a:endParaRPr sz="22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R="6985" algn="r" defTabSz="1219200">
              <a:spcBef>
                <a:spcPts val="173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217974" y="5438403"/>
            <a:ext cx="4888653" cy="203200"/>
            <a:chOff x="2413480" y="4078802"/>
            <a:chExt cx="3666490" cy="152400"/>
          </a:xfrm>
        </p:grpSpPr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5520972" y="5291936"/>
            <a:ext cx="282787" cy="382221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3020" rIns="0" bIns="0" rtlCol="0">
            <a:spAutoFit/>
          </a:bodyPr>
          <a:lstStyle/>
          <a:p>
            <a:pPr marL="60960" defTabSz="1219200">
              <a:spcBef>
                <a:spcPts val="260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7" name="文本框 36"/>
          <p:cNvSpPr txBox="1"/>
          <p:nvPr/>
        </p:nvSpPr>
        <p:spPr>
          <a:xfrm>
            <a:off x="3736340" y="3484095"/>
            <a:ext cx="26981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（</a:t>
            </a:r>
            <a:r>
              <a:rPr lang="zh-CN" altLang="en-US" sz="2800" b="0" i="0" dirty="0">
                <a:solidFill>
                  <a:srgbClr val="474747"/>
                </a:solidFill>
                <a:effectLst/>
                <a:latin typeface="Arial" panose="020B0604020202020204" pitchFamily="34" charset="0"/>
              </a:rPr>
              <a:t>曼哈顿距离</a:t>
            </a:r>
            <a:r>
              <a:rPr kumimoji="1" lang="zh-CN" altLang="en-US" sz="2800" dirty="0"/>
              <a:t>）</a:t>
            </a:r>
            <a:endParaRPr kumimoji="1" lang="zh-CN" altLang="en-US" sz="2800" dirty="0"/>
          </a:p>
        </p:txBody>
      </p:sp>
      <p:sp>
        <p:nvSpPr>
          <p:cNvPr id="21" name="灯片编号占位符 20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554607" y="1975003"/>
            <a:ext cx="976207" cy="3244427"/>
            <a:chOff x="5665955" y="1481252"/>
            <a:chExt cx="732155" cy="243332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22548" y="2043602"/>
              <a:ext cx="152400" cy="187064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6198748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6160648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6160648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3405285" y="4946156"/>
            <a:ext cx="1016000" cy="382693"/>
            <a:chOff x="2553964" y="3709617"/>
            <a:chExt cx="762000" cy="287020"/>
          </a:xfrm>
        </p:grpSpPr>
        <p:sp>
          <p:nvSpPr>
            <p:cNvPr id="17" name="object 17"/>
            <p:cNvSpPr/>
            <p:nvPr/>
          </p:nvSpPr>
          <p:spPr>
            <a:xfrm>
              <a:off x="2558727" y="3714380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5">
                  <a:moveTo>
                    <a:pt x="144835" y="158983"/>
                  </a:moveTo>
                  <a:lnTo>
                    <a:pt x="121840" y="163624"/>
                  </a:lnTo>
                  <a:lnTo>
                    <a:pt x="103066" y="176280"/>
                  </a:lnTo>
                  <a:lnTo>
                    <a:pt x="90409" y="195054"/>
                  </a:lnTo>
                  <a:lnTo>
                    <a:pt x="85769" y="218049"/>
                  </a:lnTo>
                  <a:lnTo>
                    <a:pt x="90409" y="241053"/>
                  </a:lnTo>
                  <a:lnTo>
                    <a:pt x="103066" y="259848"/>
                  </a:lnTo>
                  <a:lnTo>
                    <a:pt x="121841" y="272525"/>
                  </a:lnTo>
                  <a:lnTo>
                    <a:pt x="144835" y="277174"/>
                  </a:lnTo>
                  <a:lnTo>
                    <a:pt x="167830" y="272524"/>
                  </a:lnTo>
                  <a:lnTo>
                    <a:pt x="186605" y="259848"/>
                  </a:lnTo>
                  <a:lnTo>
                    <a:pt x="196056" y="245814"/>
                  </a:lnTo>
                  <a:lnTo>
                    <a:pt x="144835" y="245814"/>
                  </a:lnTo>
                  <a:lnTo>
                    <a:pt x="134031" y="243631"/>
                  </a:lnTo>
                  <a:lnTo>
                    <a:pt x="125205" y="237680"/>
                  </a:lnTo>
                  <a:lnTo>
                    <a:pt x="119253" y="228854"/>
                  </a:lnTo>
                  <a:lnTo>
                    <a:pt x="117071" y="218049"/>
                  </a:lnTo>
                  <a:lnTo>
                    <a:pt x="119253" y="207244"/>
                  </a:lnTo>
                  <a:lnTo>
                    <a:pt x="125205" y="198419"/>
                  </a:lnTo>
                  <a:lnTo>
                    <a:pt x="134031" y="192467"/>
                  </a:lnTo>
                  <a:lnTo>
                    <a:pt x="144835" y="190285"/>
                  </a:lnTo>
                  <a:lnTo>
                    <a:pt x="196046" y="190285"/>
                  </a:lnTo>
                  <a:lnTo>
                    <a:pt x="186605" y="176280"/>
                  </a:lnTo>
                  <a:lnTo>
                    <a:pt x="167830" y="163624"/>
                  </a:lnTo>
                  <a:lnTo>
                    <a:pt x="144835" y="158983"/>
                  </a:lnTo>
                  <a:close/>
                </a:path>
                <a:path w="752475" h="277495">
                  <a:moveTo>
                    <a:pt x="598618" y="158983"/>
                  </a:moveTo>
                  <a:lnTo>
                    <a:pt x="575623" y="163624"/>
                  </a:lnTo>
                  <a:lnTo>
                    <a:pt x="556849" y="176280"/>
                  </a:lnTo>
                  <a:lnTo>
                    <a:pt x="544193" y="195054"/>
                  </a:lnTo>
                  <a:lnTo>
                    <a:pt x="539553" y="218049"/>
                  </a:lnTo>
                  <a:lnTo>
                    <a:pt x="544193" y="241053"/>
                  </a:lnTo>
                  <a:lnTo>
                    <a:pt x="556849" y="259848"/>
                  </a:lnTo>
                  <a:lnTo>
                    <a:pt x="575624" y="272525"/>
                  </a:lnTo>
                  <a:lnTo>
                    <a:pt x="598618" y="277174"/>
                  </a:lnTo>
                  <a:lnTo>
                    <a:pt x="621622" y="272524"/>
                  </a:lnTo>
                  <a:lnTo>
                    <a:pt x="640417" y="259848"/>
                  </a:lnTo>
                  <a:lnTo>
                    <a:pt x="649882" y="245814"/>
                  </a:lnTo>
                  <a:lnTo>
                    <a:pt x="598618" y="245814"/>
                  </a:lnTo>
                  <a:lnTo>
                    <a:pt x="587813" y="243631"/>
                  </a:lnTo>
                  <a:lnTo>
                    <a:pt x="578988" y="237680"/>
                  </a:lnTo>
                  <a:lnTo>
                    <a:pt x="573036" y="228854"/>
                  </a:lnTo>
                  <a:lnTo>
                    <a:pt x="570853" y="218049"/>
                  </a:lnTo>
                  <a:lnTo>
                    <a:pt x="573036" y="207244"/>
                  </a:lnTo>
                  <a:lnTo>
                    <a:pt x="578988" y="198419"/>
                  </a:lnTo>
                  <a:lnTo>
                    <a:pt x="587813" y="192467"/>
                  </a:lnTo>
                  <a:lnTo>
                    <a:pt x="598618" y="190285"/>
                  </a:lnTo>
                  <a:lnTo>
                    <a:pt x="649872" y="190285"/>
                  </a:lnTo>
                  <a:lnTo>
                    <a:pt x="640417" y="176280"/>
                  </a:lnTo>
                  <a:lnTo>
                    <a:pt x="621622" y="163624"/>
                  </a:lnTo>
                  <a:lnTo>
                    <a:pt x="598618" y="158983"/>
                  </a:lnTo>
                  <a:close/>
                </a:path>
                <a:path w="752475" h="277495">
                  <a:moveTo>
                    <a:pt x="196046" y="190285"/>
                  </a:moveTo>
                  <a:lnTo>
                    <a:pt x="144835" y="190285"/>
                  </a:lnTo>
                  <a:lnTo>
                    <a:pt x="155641" y="192467"/>
                  </a:lnTo>
                  <a:lnTo>
                    <a:pt x="164466" y="198419"/>
                  </a:lnTo>
                  <a:lnTo>
                    <a:pt x="170418" y="207244"/>
                  </a:lnTo>
                  <a:lnTo>
                    <a:pt x="172600" y="218049"/>
                  </a:lnTo>
                  <a:lnTo>
                    <a:pt x="170417" y="228854"/>
                  </a:lnTo>
                  <a:lnTo>
                    <a:pt x="164466" y="237680"/>
                  </a:lnTo>
                  <a:lnTo>
                    <a:pt x="155640" y="243631"/>
                  </a:lnTo>
                  <a:lnTo>
                    <a:pt x="144835" y="245814"/>
                  </a:lnTo>
                  <a:lnTo>
                    <a:pt x="196056" y="245814"/>
                  </a:lnTo>
                  <a:lnTo>
                    <a:pt x="199261" y="241053"/>
                  </a:lnTo>
                  <a:lnTo>
                    <a:pt x="203902" y="218049"/>
                  </a:lnTo>
                  <a:lnTo>
                    <a:pt x="199261" y="195054"/>
                  </a:lnTo>
                  <a:lnTo>
                    <a:pt x="196046" y="190285"/>
                  </a:lnTo>
                  <a:close/>
                </a:path>
                <a:path w="752475" h="277495">
                  <a:moveTo>
                    <a:pt x="649872" y="190285"/>
                  </a:moveTo>
                  <a:lnTo>
                    <a:pt x="598618" y="190285"/>
                  </a:lnTo>
                  <a:lnTo>
                    <a:pt x="609423" y="192467"/>
                  </a:lnTo>
                  <a:lnTo>
                    <a:pt x="618249" y="198419"/>
                  </a:lnTo>
                  <a:lnTo>
                    <a:pt x="624200" y="207244"/>
                  </a:lnTo>
                  <a:lnTo>
                    <a:pt x="626383" y="218049"/>
                  </a:lnTo>
                  <a:lnTo>
                    <a:pt x="624200" y="228854"/>
                  </a:lnTo>
                  <a:lnTo>
                    <a:pt x="618248" y="237680"/>
                  </a:lnTo>
                  <a:lnTo>
                    <a:pt x="609422" y="243631"/>
                  </a:lnTo>
                  <a:lnTo>
                    <a:pt x="598618" y="245814"/>
                  </a:lnTo>
                  <a:lnTo>
                    <a:pt x="649882" y="245814"/>
                  </a:lnTo>
                  <a:lnTo>
                    <a:pt x="653093" y="241053"/>
                  </a:lnTo>
                  <a:lnTo>
                    <a:pt x="657743" y="218049"/>
                  </a:lnTo>
                  <a:lnTo>
                    <a:pt x="653093" y="195054"/>
                  </a:lnTo>
                  <a:lnTo>
                    <a:pt x="649872" y="190285"/>
                  </a:lnTo>
                  <a:close/>
                </a:path>
                <a:path w="752475" h="277495">
                  <a:moveTo>
                    <a:pt x="735553" y="146015"/>
                  </a:moveTo>
                  <a:lnTo>
                    <a:pt x="598618" y="146015"/>
                  </a:lnTo>
                  <a:lnTo>
                    <a:pt x="626677" y="151673"/>
                  </a:lnTo>
                  <a:lnTo>
                    <a:pt x="649593" y="167104"/>
                  </a:lnTo>
                  <a:lnTo>
                    <a:pt x="665045" y="190000"/>
                  </a:lnTo>
                  <a:lnTo>
                    <a:pt x="670712" y="218049"/>
                  </a:lnTo>
                  <a:lnTo>
                    <a:pt x="670712" y="223340"/>
                  </a:lnTo>
                  <a:lnTo>
                    <a:pt x="670142" y="228527"/>
                  </a:lnTo>
                  <a:lnTo>
                    <a:pt x="669061" y="233494"/>
                  </a:lnTo>
                  <a:lnTo>
                    <a:pt x="746216" y="233494"/>
                  </a:lnTo>
                  <a:lnTo>
                    <a:pt x="752177" y="227470"/>
                  </a:lnTo>
                  <a:lnTo>
                    <a:pt x="752182" y="157812"/>
                  </a:lnTo>
                  <a:lnTo>
                    <a:pt x="746213" y="151791"/>
                  </a:lnTo>
                  <a:lnTo>
                    <a:pt x="735554" y="151791"/>
                  </a:lnTo>
                  <a:lnTo>
                    <a:pt x="735553" y="146015"/>
                  </a:lnTo>
                  <a:close/>
                </a:path>
                <a:path w="752475" h="277495">
                  <a:moveTo>
                    <a:pt x="432090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5" y="26752"/>
                  </a:lnTo>
                  <a:lnTo>
                    <a:pt x="138901" y="64408"/>
                  </a:lnTo>
                  <a:lnTo>
                    <a:pt x="126503" y="75336"/>
                  </a:lnTo>
                  <a:lnTo>
                    <a:pt x="121653" y="78426"/>
                  </a:lnTo>
                  <a:lnTo>
                    <a:pt x="116297" y="80721"/>
                  </a:lnTo>
                  <a:lnTo>
                    <a:pt x="110587" y="81408"/>
                  </a:lnTo>
                  <a:lnTo>
                    <a:pt x="38139" y="96734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74216" y="232668"/>
                  </a:lnTo>
                  <a:lnTo>
                    <a:pt x="73249" y="227960"/>
                  </a:lnTo>
                  <a:lnTo>
                    <a:pt x="72773" y="223340"/>
                  </a:lnTo>
                  <a:lnTo>
                    <a:pt x="93861" y="167104"/>
                  </a:lnTo>
                  <a:lnTo>
                    <a:pt x="144835" y="146015"/>
                  </a:lnTo>
                  <a:lnTo>
                    <a:pt x="735553" y="146015"/>
                  </a:lnTo>
                  <a:lnTo>
                    <a:pt x="735550" y="128113"/>
                  </a:lnTo>
                  <a:lnTo>
                    <a:pt x="730501" y="121926"/>
                  </a:lnTo>
                  <a:lnTo>
                    <a:pt x="562778" y="89011"/>
                  </a:lnTo>
                  <a:lnTo>
                    <a:pt x="201310" y="89011"/>
                  </a:lnTo>
                  <a:lnTo>
                    <a:pt x="197684" y="83755"/>
                  </a:lnTo>
                  <a:lnTo>
                    <a:pt x="221527" y="35192"/>
                  </a:lnTo>
                  <a:lnTo>
                    <a:pt x="247228" y="19335"/>
                  </a:lnTo>
                  <a:lnTo>
                    <a:pt x="474111" y="19335"/>
                  </a:lnTo>
                  <a:lnTo>
                    <a:pt x="467400" y="12792"/>
                  </a:lnTo>
                  <a:lnTo>
                    <a:pt x="460310" y="7270"/>
                  </a:lnTo>
                  <a:lnTo>
                    <a:pt x="451962" y="3264"/>
                  </a:lnTo>
                  <a:lnTo>
                    <a:pt x="442506" y="824"/>
                  </a:lnTo>
                  <a:lnTo>
                    <a:pt x="432090" y="0"/>
                  </a:lnTo>
                  <a:close/>
                </a:path>
                <a:path w="752475" h="277495">
                  <a:moveTo>
                    <a:pt x="598618" y="146015"/>
                  </a:moveTo>
                  <a:lnTo>
                    <a:pt x="144835" y="146015"/>
                  </a:lnTo>
                  <a:lnTo>
                    <a:pt x="172894" y="151673"/>
                  </a:lnTo>
                  <a:lnTo>
                    <a:pt x="195810" y="167104"/>
                  </a:lnTo>
                  <a:lnTo>
                    <a:pt x="211263" y="190000"/>
                  </a:lnTo>
                  <a:lnTo>
                    <a:pt x="216929" y="218049"/>
                  </a:lnTo>
                  <a:lnTo>
                    <a:pt x="216899" y="223340"/>
                  </a:lnTo>
                  <a:lnTo>
                    <a:pt x="216421" y="227960"/>
                  </a:lnTo>
                  <a:lnTo>
                    <a:pt x="215455" y="232668"/>
                  </a:lnTo>
                  <a:lnTo>
                    <a:pt x="528058" y="232668"/>
                  </a:lnTo>
                  <a:lnTo>
                    <a:pt x="527091" y="227960"/>
                  </a:lnTo>
                  <a:lnTo>
                    <a:pt x="526614" y="223340"/>
                  </a:lnTo>
                  <a:lnTo>
                    <a:pt x="526583" y="218049"/>
                  </a:lnTo>
                  <a:lnTo>
                    <a:pt x="532241" y="190000"/>
                  </a:lnTo>
                  <a:lnTo>
                    <a:pt x="547673" y="167104"/>
                  </a:lnTo>
                  <a:lnTo>
                    <a:pt x="570569" y="151672"/>
                  </a:lnTo>
                  <a:lnTo>
                    <a:pt x="598618" y="146015"/>
                  </a:lnTo>
                  <a:close/>
                </a:path>
                <a:path w="752475" h="277495">
                  <a:moveTo>
                    <a:pt x="343208" y="19335"/>
                  </a:moveTo>
                  <a:lnTo>
                    <a:pt x="313592" y="19335"/>
                  </a:lnTo>
                  <a:lnTo>
                    <a:pt x="316569" y="22180"/>
                  </a:lnTo>
                  <a:lnTo>
                    <a:pt x="319347" y="85177"/>
                  </a:lnTo>
                  <a:lnTo>
                    <a:pt x="315666" y="89011"/>
                  </a:lnTo>
                  <a:lnTo>
                    <a:pt x="350488" y="89011"/>
                  </a:lnTo>
                  <a:lnTo>
                    <a:pt x="346853" y="85821"/>
                  </a:lnTo>
                  <a:lnTo>
                    <a:pt x="340164" y="22658"/>
                  </a:lnTo>
                  <a:lnTo>
                    <a:pt x="343208" y="19335"/>
                  </a:lnTo>
                  <a:close/>
                </a:path>
                <a:path w="752475" h="277495">
                  <a:moveTo>
                    <a:pt x="474111" y="19335"/>
                  </a:moveTo>
                  <a:lnTo>
                    <a:pt x="436157" y="19335"/>
                  </a:lnTo>
                  <a:lnTo>
                    <a:pt x="443388" y="19990"/>
                  </a:lnTo>
                  <a:lnTo>
                    <a:pt x="449834" y="21916"/>
                  </a:lnTo>
                  <a:lnTo>
                    <a:pt x="455365" y="25057"/>
                  </a:lnTo>
                  <a:lnTo>
                    <a:pt x="459854" y="29357"/>
                  </a:lnTo>
                  <a:lnTo>
                    <a:pt x="502622" y="82283"/>
                  </a:lnTo>
                  <a:lnTo>
                    <a:pt x="497568" y="89011"/>
                  </a:lnTo>
                  <a:lnTo>
                    <a:pt x="562778" y="89011"/>
                  </a:lnTo>
                  <a:lnTo>
                    <a:pt x="545063" y="85572"/>
                  </a:lnTo>
                  <a:lnTo>
                    <a:pt x="538605" y="82213"/>
                  </a:lnTo>
                  <a:lnTo>
                    <a:pt x="474111" y="19335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2558727" y="3714380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79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51648" y="3728952"/>
              <a:ext cx="314463" cy="7920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644496" y="3873363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5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5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5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5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8167791" y="3670429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灯片编号占位符 1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2990952" y="1975003"/>
            <a:ext cx="5584613" cy="4284980"/>
            <a:chOff x="2243214" y="1481252"/>
            <a:chExt cx="4188460" cy="3213735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4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4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4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43214" y="1617922"/>
              <a:ext cx="4188222" cy="307687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54910" y="2050613"/>
              <a:ext cx="3571240" cy="1821180"/>
            </a:xfrm>
            <a:custGeom>
              <a:avLst/>
              <a:gdLst/>
              <a:ahLst/>
              <a:cxnLst/>
              <a:rect l="l" t="t" r="r" b="b"/>
              <a:pathLst>
                <a:path w="3571240" h="1821179">
                  <a:moveTo>
                    <a:pt x="0" y="1820898"/>
                  </a:moveTo>
                  <a:lnTo>
                    <a:pt x="1780452" y="1799059"/>
                  </a:lnTo>
                  <a:lnTo>
                    <a:pt x="1770360" y="909616"/>
                  </a:lnTo>
                  <a:lnTo>
                    <a:pt x="2668141" y="899225"/>
                  </a:lnTo>
                  <a:lnTo>
                    <a:pt x="2657530" y="0"/>
                  </a:lnTo>
                  <a:lnTo>
                    <a:pt x="3570944" y="445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5649771" y="1899326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5" y="259847"/>
                  </a:lnTo>
                  <a:lnTo>
                    <a:pt x="196055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6" y="190284"/>
                  </a:lnTo>
                  <a:lnTo>
                    <a:pt x="186605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9" y="176279"/>
                  </a:lnTo>
                  <a:lnTo>
                    <a:pt x="544193" y="195053"/>
                  </a:lnTo>
                  <a:lnTo>
                    <a:pt x="539553" y="218048"/>
                  </a:lnTo>
                  <a:lnTo>
                    <a:pt x="544193" y="241052"/>
                  </a:lnTo>
                  <a:lnTo>
                    <a:pt x="556849" y="259847"/>
                  </a:lnTo>
                  <a:lnTo>
                    <a:pt x="575624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8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6" y="190284"/>
                  </a:moveTo>
                  <a:lnTo>
                    <a:pt x="144835" y="190284"/>
                  </a:lnTo>
                  <a:lnTo>
                    <a:pt x="155641" y="192466"/>
                  </a:lnTo>
                  <a:lnTo>
                    <a:pt x="164466" y="198418"/>
                  </a:lnTo>
                  <a:lnTo>
                    <a:pt x="170418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8" y="243630"/>
                  </a:lnTo>
                  <a:lnTo>
                    <a:pt x="144835" y="245813"/>
                  </a:lnTo>
                  <a:lnTo>
                    <a:pt x="196055" y="245813"/>
                  </a:lnTo>
                  <a:lnTo>
                    <a:pt x="199261" y="241052"/>
                  </a:lnTo>
                  <a:lnTo>
                    <a:pt x="203902" y="218048"/>
                  </a:lnTo>
                  <a:lnTo>
                    <a:pt x="199261" y="195053"/>
                  </a:lnTo>
                  <a:lnTo>
                    <a:pt x="196046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3" y="192466"/>
                  </a:lnTo>
                  <a:lnTo>
                    <a:pt x="618249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7" y="151671"/>
                  </a:lnTo>
                  <a:lnTo>
                    <a:pt x="649593" y="167103"/>
                  </a:lnTo>
                  <a:lnTo>
                    <a:pt x="665045" y="189999"/>
                  </a:lnTo>
                  <a:lnTo>
                    <a:pt x="670712" y="218048"/>
                  </a:lnTo>
                  <a:lnTo>
                    <a:pt x="670712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6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5" y="26751"/>
                  </a:lnTo>
                  <a:lnTo>
                    <a:pt x="138901" y="64406"/>
                  </a:lnTo>
                  <a:lnTo>
                    <a:pt x="126503" y="75335"/>
                  </a:lnTo>
                  <a:lnTo>
                    <a:pt x="121653" y="78425"/>
                  </a:lnTo>
                  <a:lnTo>
                    <a:pt x="116297" y="80719"/>
                  </a:lnTo>
                  <a:lnTo>
                    <a:pt x="110586" y="81406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1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4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1" y="19334"/>
                  </a:lnTo>
                  <a:lnTo>
                    <a:pt x="467400" y="12791"/>
                  </a:lnTo>
                  <a:lnTo>
                    <a:pt x="460310" y="7268"/>
                  </a:lnTo>
                  <a:lnTo>
                    <a:pt x="451962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4" y="151671"/>
                  </a:lnTo>
                  <a:lnTo>
                    <a:pt x="195810" y="167103"/>
                  </a:lnTo>
                  <a:lnTo>
                    <a:pt x="211263" y="189999"/>
                  </a:lnTo>
                  <a:lnTo>
                    <a:pt x="216929" y="218048"/>
                  </a:lnTo>
                  <a:lnTo>
                    <a:pt x="216899" y="223339"/>
                  </a:lnTo>
                  <a:lnTo>
                    <a:pt x="216421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8" y="19334"/>
                  </a:moveTo>
                  <a:lnTo>
                    <a:pt x="313592" y="19334"/>
                  </a:lnTo>
                  <a:lnTo>
                    <a:pt x="316569" y="22179"/>
                  </a:lnTo>
                  <a:lnTo>
                    <a:pt x="319347" y="85176"/>
                  </a:lnTo>
                  <a:lnTo>
                    <a:pt x="315666" y="89011"/>
                  </a:lnTo>
                  <a:lnTo>
                    <a:pt x="562784" y="89011"/>
                  </a:lnTo>
                  <a:lnTo>
                    <a:pt x="350486" y="89010"/>
                  </a:lnTo>
                  <a:lnTo>
                    <a:pt x="346853" y="85820"/>
                  </a:lnTo>
                  <a:lnTo>
                    <a:pt x="340164" y="22656"/>
                  </a:lnTo>
                  <a:lnTo>
                    <a:pt x="343208" y="19334"/>
                  </a:lnTo>
                  <a:close/>
                </a:path>
                <a:path w="752475" h="277494">
                  <a:moveTo>
                    <a:pt x="474111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4" y="21915"/>
                  </a:lnTo>
                  <a:lnTo>
                    <a:pt x="455365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1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5649771" y="1899326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42692" y="1913899"/>
              <a:ext cx="314463" cy="7920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735540" y="2058309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22547" y="2043602"/>
              <a:ext cx="152400" cy="187064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198747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6160647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6160647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8167791" y="3670429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object 28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9" name="object 29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3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灯片编号占位符 20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2990952" y="1975003"/>
            <a:ext cx="5584613" cy="4284980"/>
            <a:chOff x="2243214" y="1481252"/>
            <a:chExt cx="4188460" cy="3213735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4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4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4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43214" y="1617922"/>
              <a:ext cx="4188222" cy="307687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54910" y="2050613"/>
              <a:ext cx="3571240" cy="1821180"/>
            </a:xfrm>
            <a:custGeom>
              <a:avLst/>
              <a:gdLst/>
              <a:ahLst/>
              <a:cxnLst/>
              <a:rect l="l" t="t" r="r" b="b"/>
              <a:pathLst>
                <a:path w="3571240" h="1821179">
                  <a:moveTo>
                    <a:pt x="0" y="1820898"/>
                  </a:moveTo>
                  <a:lnTo>
                    <a:pt x="1780452" y="1799059"/>
                  </a:lnTo>
                  <a:lnTo>
                    <a:pt x="1770360" y="909616"/>
                  </a:lnTo>
                  <a:lnTo>
                    <a:pt x="2668141" y="899225"/>
                  </a:lnTo>
                  <a:lnTo>
                    <a:pt x="2657530" y="0"/>
                  </a:lnTo>
                  <a:lnTo>
                    <a:pt x="3570944" y="445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5649771" y="1899326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5" y="259847"/>
                  </a:lnTo>
                  <a:lnTo>
                    <a:pt x="196055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6" y="190284"/>
                  </a:lnTo>
                  <a:lnTo>
                    <a:pt x="186605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9" y="176279"/>
                  </a:lnTo>
                  <a:lnTo>
                    <a:pt x="544193" y="195053"/>
                  </a:lnTo>
                  <a:lnTo>
                    <a:pt x="539553" y="218048"/>
                  </a:lnTo>
                  <a:lnTo>
                    <a:pt x="544193" y="241052"/>
                  </a:lnTo>
                  <a:lnTo>
                    <a:pt x="556849" y="259847"/>
                  </a:lnTo>
                  <a:lnTo>
                    <a:pt x="575624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8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6" y="190284"/>
                  </a:moveTo>
                  <a:lnTo>
                    <a:pt x="144835" y="190284"/>
                  </a:lnTo>
                  <a:lnTo>
                    <a:pt x="155641" y="192466"/>
                  </a:lnTo>
                  <a:lnTo>
                    <a:pt x="164466" y="198418"/>
                  </a:lnTo>
                  <a:lnTo>
                    <a:pt x="170418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8" y="243630"/>
                  </a:lnTo>
                  <a:lnTo>
                    <a:pt x="144835" y="245813"/>
                  </a:lnTo>
                  <a:lnTo>
                    <a:pt x="196055" y="245813"/>
                  </a:lnTo>
                  <a:lnTo>
                    <a:pt x="199261" y="241052"/>
                  </a:lnTo>
                  <a:lnTo>
                    <a:pt x="203902" y="218048"/>
                  </a:lnTo>
                  <a:lnTo>
                    <a:pt x="199261" y="195053"/>
                  </a:lnTo>
                  <a:lnTo>
                    <a:pt x="196046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3" y="192466"/>
                  </a:lnTo>
                  <a:lnTo>
                    <a:pt x="618249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7" y="151671"/>
                  </a:lnTo>
                  <a:lnTo>
                    <a:pt x="649593" y="167103"/>
                  </a:lnTo>
                  <a:lnTo>
                    <a:pt x="665045" y="189999"/>
                  </a:lnTo>
                  <a:lnTo>
                    <a:pt x="670712" y="218048"/>
                  </a:lnTo>
                  <a:lnTo>
                    <a:pt x="670712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6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5" y="26751"/>
                  </a:lnTo>
                  <a:lnTo>
                    <a:pt x="138901" y="64406"/>
                  </a:lnTo>
                  <a:lnTo>
                    <a:pt x="126503" y="75335"/>
                  </a:lnTo>
                  <a:lnTo>
                    <a:pt x="121653" y="78425"/>
                  </a:lnTo>
                  <a:lnTo>
                    <a:pt x="116297" y="80719"/>
                  </a:lnTo>
                  <a:lnTo>
                    <a:pt x="110586" y="81406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1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4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1" y="19334"/>
                  </a:lnTo>
                  <a:lnTo>
                    <a:pt x="467400" y="12791"/>
                  </a:lnTo>
                  <a:lnTo>
                    <a:pt x="460310" y="7268"/>
                  </a:lnTo>
                  <a:lnTo>
                    <a:pt x="451962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4" y="151671"/>
                  </a:lnTo>
                  <a:lnTo>
                    <a:pt x="195810" y="167103"/>
                  </a:lnTo>
                  <a:lnTo>
                    <a:pt x="211263" y="189999"/>
                  </a:lnTo>
                  <a:lnTo>
                    <a:pt x="216929" y="218048"/>
                  </a:lnTo>
                  <a:lnTo>
                    <a:pt x="216899" y="223339"/>
                  </a:lnTo>
                  <a:lnTo>
                    <a:pt x="216421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8" y="19334"/>
                  </a:moveTo>
                  <a:lnTo>
                    <a:pt x="313592" y="19334"/>
                  </a:lnTo>
                  <a:lnTo>
                    <a:pt x="316569" y="22179"/>
                  </a:lnTo>
                  <a:lnTo>
                    <a:pt x="319347" y="85176"/>
                  </a:lnTo>
                  <a:lnTo>
                    <a:pt x="315666" y="89011"/>
                  </a:lnTo>
                  <a:lnTo>
                    <a:pt x="562784" y="89011"/>
                  </a:lnTo>
                  <a:lnTo>
                    <a:pt x="350486" y="89010"/>
                  </a:lnTo>
                  <a:lnTo>
                    <a:pt x="346853" y="85820"/>
                  </a:lnTo>
                  <a:lnTo>
                    <a:pt x="340164" y="22656"/>
                  </a:lnTo>
                  <a:lnTo>
                    <a:pt x="343208" y="19334"/>
                  </a:lnTo>
                  <a:close/>
                </a:path>
                <a:path w="752475" h="277494">
                  <a:moveTo>
                    <a:pt x="474111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4" y="21915"/>
                  </a:lnTo>
                  <a:lnTo>
                    <a:pt x="455365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1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5649771" y="1899326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42692" y="1913899"/>
              <a:ext cx="314463" cy="7920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735540" y="2058309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22547" y="2043602"/>
              <a:ext cx="152400" cy="187064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198747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6160647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6160647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13479" y="4078802"/>
              <a:ext cx="3666350" cy="1524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464914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6032203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24611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5520972" y="5291936"/>
            <a:ext cx="282787" cy="382221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3020" rIns="0" bIns="0" rtlCol="0">
            <a:spAutoFit/>
          </a:bodyPr>
          <a:lstStyle/>
          <a:p>
            <a:pPr marL="60960" defTabSz="1219200">
              <a:spcBef>
                <a:spcPts val="260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449312" y="3104615"/>
            <a:ext cx="4896272" cy="932008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1865" kern="0" spc="-2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Taxicab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distance</a:t>
            </a:r>
            <a:r>
              <a:rPr sz="1865" kern="0" spc="579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+</a:t>
            </a:r>
            <a:r>
              <a:rPr sz="2265" kern="0" spc="-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r>
              <a:rPr sz="2265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7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R="6985" algn="r" defTabSz="1219200">
              <a:spcBef>
                <a:spcPts val="173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3736340" y="3484095"/>
            <a:ext cx="26981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（</a:t>
            </a:r>
            <a:r>
              <a:rPr lang="zh-CN" altLang="en-US" sz="2800" b="0" i="0" dirty="0">
                <a:solidFill>
                  <a:srgbClr val="474747"/>
                </a:solidFill>
                <a:effectLst/>
                <a:latin typeface="Arial" panose="020B0604020202020204" pitchFamily="34" charset="0"/>
              </a:rPr>
              <a:t>曼哈顿距离</a:t>
            </a:r>
            <a:r>
              <a:rPr kumimoji="1" lang="zh-CN" altLang="en-US" sz="2800" dirty="0"/>
              <a:t>）</a:t>
            </a:r>
            <a:endParaRPr kumimoji="1" lang="zh-CN" altLang="en-US" sz="2800" dirty="0"/>
          </a:p>
        </p:txBody>
      </p:sp>
      <p:sp>
        <p:nvSpPr>
          <p:cNvPr id="25" name="灯片编号占位符 2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554607" y="1975003"/>
            <a:ext cx="976207" cy="3244427"/>
            <a:chOff x="5665955" y="1481252"/>
            <a:chExt cx="732155" cy="243332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22548" y="2043602"/>
              <a:ext cx="152400" cy="187064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6198748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6160648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6160648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8167791" y="3670429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1" name="object 21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2" name="object 22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2933241" y="4834807"/>
            <a:ext cx="927100" cy="589279"/>
            <a:chOff x="2199930" y="3626105"/>
            <a:chExt cx="695325" cy="441959"/>
          </a:xfrm>
        </p:grpSpPr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99930" y="3626105"/>
              <a:ext cx="695325" cy="441483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242793" y="3645968"/>
              <a:ext cx="609600" cy="356235"/>
            </a:xfrm>
            <a:custGeom>
              <a:avLst/>
              <a:gdLst/>
              <a:ahLst/>
              <a:cxnLst/>
              <a:rect l="l" t="t" r="r" b="b"/>
              <a:pathLst>
                <a:path w="609600" h="356235">
                  <a:moveTo>
                    <a:pt x="382143" y="148589"/>
                  </a:moveTo>
                  <a:lnTo>
                    <a:pt x="135921" y="148589"/>
                  </a:lnTo>
                  <a:lnTo>
                    <a:pt x="257699" y="196976"/>
                  </a:lnTo>
                  <a:lnTo>
                    <a:pt x="259441" y="198693"/>
                  </a:lnTo>
                  <a:lnTo>
                    <a:pt x="263457" y="204046"/>
                  </a:lnTo>
                  <a:lnTo>
                    <a:pt x="267927" y="213342"/>
                  </a:lnTo>
                  <a:lnTo>
                    <a:pt x="271034" y="226885"/>
                  </a:lnTo>
                  <a:lnTo>
                    <a:pt x="273107" y="233203"/>
                  </a:lnTo>
                  <a:lnTo>
                    <a:pt x="280336" y="247102"/>
                  </a:lnTo>
                  <a:lnTo>
                    <a:pt x="294237" y="261001"/>
                  </a:lnTo>
                  <a:lnTo>
                    <a:pt x="316325" y="267319"/>
                  </a:lnTo>
                  <a:lnTo>
                    <a:pt x="559974" y="267319"/>
                  </a:lnTo>
                  <a:lnTo>
                    <a:pt x="568882" y="266400"/>
                  </a:lnTo>
                  <a:lnTo>
                    <a:pt x="586741" y="259952"/>
                  </a:lnTo>
                  <a:lnTo>
                    <a:pt x="600254" y="242435"/>
                  </a:lnTo>
                  <a:lnTo>
                    <a:pt x="596122" y="208311"/>
                  </a:lnTo>
                  <a:lnTo>
                    <a:pt x="584851" y="180832"/>
                  </a:lnTo>
                  <a:lnTo>
                    <a:pt x="382143" y="180832"/>
                  </a:lnTo>
                  <a:lnTo>
                    <a:pt x="382143" y="148589"/>
                  </a:lnTo>
                  <a:close/>
                </a:path>
                <a:path w="609600" h="356235">
                  <a:moveTo>
                    <a:pt x="74533" y="31908"/>
                  </a:moveTo>
                  <a:lnTo>
                    <a:pt x="45547" y="37774"/>
                  </a:lnTo>
                  <a:lnTo>
                    <a:pt x="21853" y="53762"/>
                  </a:lnTo>
                  <a:lnTo>
                    <a:pt x="5865" y="77457"/>
                  </a:lnTo>
                  <a:lnTo>
                    <a:pt x="0" y="106442"/>
                  </a:lnTo>
                  <a:lnTo>
                    <a:pt x="5865" y="135427"/>
                  </a:lnTo>
                  <a:lnTo>
                    <a:pt x="21853" y="159121"/>
                  </a:lnTo>
                  <a:lnTo>
                    <a:pt x="45547" y="175108"/>
                  </a:lnTo>
                  <a:lnTo>
                    <a:pt x="74533" y="180974"/>
                  </a:lnTo>
                  <a:lnTo>
                    <a:pt x="92973" y="178661"/>
                  </a:lnTo>
                  <a:lnTo>
                    <a:pt x="109729" y="172106"/>
                  </a:lnTo>
                  <a:lnTo>
                    <a:pt x="124234" y="161889"/>
                  </a:lnTo>
                  <a:lnTo>
                    <a:pt x="135921" y="148589"/>
                  </a:lnTo>
                  <a:lnTo>
                    <a:pt x="382143" y="148589"/>
                  </a:lnTo>
                  <a:lnTo>
                    <a:pt x="382143" y="147685"/>
                  </a:lnTo>
                  <a:lnTo>
                    <a:pt x="74533" y="147685"/>
                  </a:lnTo>
                  <a:lnTo>
                    <a:pt x="58479" y="144442"/>
                  </a:lnTo>
                  <a:lnTo>
                    <a:pt x="45352" y="135599"/>
                  </a:lnTo>
                  <a:lnTo>
                    <a:pt x="36493" y="122489"/>
                  </a:lnTo>
                  <a:lnTo>
                    <a:pt x="33242" y="106442"/>
                  </a:lnTo>
                  <a:lnTo>
                    <a:pt x="36493" y="90388"/>
                  </a:lnTo>
                  <a:lnTo>
                    <a:pt x="45352" y="77261"/>
                  </a:lnTo>
                  <a:lnTo>
                    <a:pt x="58479" y="68402"/>
                  </a:lnTo>
                  <a:lnTo>
                    <a:pt x="74533" y="65150"/>
                  </a:lnTo>
                  <a:lnTo>
                    <a:pt x="135920" y="65150"/>
                  </a:lnTo>
                  <a:lnTo>
                    <a:pt x="134244" y="61986"/>
                  </a:lnTo>
                  <a:lnTo>
                    <a:pt x="118160" y="46083"/>
                  </a:lnTo>
                  <a:lnTo>
                    <a:pt x="97859" y="35654"/>
                  </a:lnTo>
                  <a:lnTo>
                    <a:pt x="74533" y="31908"/>
                  </a:lnTo>
                  <a:close/>
                </a:path>
                <a:path w="609600" h="356235">
                  <a:moveTo>
                    <a:pt x="440150" y="110870"/>
                  </a:moveTo>
                  <a:lnTo>
                    <a:pt x="425576" y="110870"/>
                  </a:lnTo>
                  <a:lnTo>
                    <a:pt x="425576" y="180832"/>
                  </a:lnTo>
                  <a:lnTo>
                    <a:pt x="440150" y="180832"/>
                  </a:lnTo>
                  <a:lnTo>
                    <a:pt x="440150" y="110870"/>
                  </a:lnTo>
                  <a:close/>
                </a:path>
                <a:path w="609600" h="356235">
                  <a:moveTo>
                    <a:pt x="498919" y="110870"/>
                  </a:moveTo>
                  <a:lnTo>
                    <a:pt x="483584" y="110870"/>
                  </a:lnTo>
                  <a:lnTo>
                    <a:pt x="483584" y="180832"/>
                  </a:lnTo>
                  <a:lnTo>
                    <a:pt x="498919" y="180832"/>
                  </a:lnTo>
                  <a:lnTo>
                    <a:pt x="498919" y="110870"/>
                  </a:lnTo>
                  <a:close/>
                </a:path>
                <a:path w="609600" h="356235">
                  <a:moveTo>
                    <a:pt x="549864" y="110870"/>
                  </a:moveTo>
                  <a:lnTo>
                    <a:pt x="498919" y="110870"/>
                  </a:lnTo>
                  <a:lnTo>
                    <a:pt x="523548" y="121802"/>
                  </a:lnTo>
                  <a:lnTo>
                    <a:pt x="539369" y="145851"/>
                  </a:lnTo>
                  <a:lnTo>
                    <a:pt x="547811" y="169901"/>
                  </a:lnTo>
                  <a:lnTo>
                    <a:pt x="550307" y="180832"/>
                  </a:lnTo>
                  <a:lnTo>
                    <a:pt x="584851" y="180832"/>
                  </a:lnTo>
                  <a:lnTo>
                    <a:pt x="564595" y="131444"/>
                  </a:lnTo>
                  <a:lnTo>
                    <a:pt x="560512" y="123743"/>
                  </a:lnTo>
                  <a:lnTo>
                    <a:pt x="549864" y="110870"/>
                  </a:lnTo>
                  <a:close/>
                </a:path>
                <a:path w="609600" h="356235">
                  <a:moveTo>
                    <a:pt x="478059" y="82153"/>
                  </a:moveTo>
                  <a:lnTo>
                    <a:pt x="73723" y="82153"/>
                  </a:lnTo>
                  <a:lnTo>
                    <a:pt x="59960" y="86169"/>
                  </a:lnTo>
                  <a:lnTo>
                    <a:pt x="74533" y="124205"/>
                  </a:lnTo>
                  <a:lnTo>
                    <a:pt x="103585" y="135731"/>
                  </a:lnTo>
                  <a:lnTo>
                    <a:pt x="97487" y="140719"/>
                  </a:lnTo>
                  <a:lnTo>
                    <a:pt x="90502" y="144482"/>
                  </a:lnTo>
                  <a:lnTo>
                    <a:pt x="82795" y="146857"/>
                  </a:lnTo>
                  <a:lnTo>
                    <a:pt x="74533" y="147685"/>
                  </a:lnTo>
                  <a:lnTo>
                    <a:pt x="382143" y="147685"/>
                  </a:lnTo>
                  <a:lnTo>
                    <a:pt x="382143" y="110870"/>
                  </a:lnTo>
                  <a:lnTo>
                    <a:pt x="549864" y="110870"/>
                  </a:lnTo>
                  <a:lnTo>
                    <a:pt x="546496" y="106799"/>
                  </a:lnTo>
                  <a:lnTo>
                    <a:pt x="519896" y="89855"/>
                  </a:lnTo>
                  <a:lnTo>
                    <a:pt x="478059" y="82153"/>
                  </a:lnTo>
                  <a:close/>
                </a:path>
                <a:path w="609600" h="356235">
                  <a:moveTo>
                    <a:pt x="135920" y="65150"/>
                  </a:moveTo>
                  <a:lnTo>
                    <a:pt x="74533" y="65150"/>
                  </a:lnTo>
                  <a:lnTo>
                    <a:pt x="84448" y="66362"/>
                  </a:lnTo>
                  <a:lnTo>
                    <a:pt x="93488" y="69799"/>
                  </a:lnTo>
                  <a:lnTo>
                    <a:pt x="101374" y="75162"/>
                  </a:lnTo>
                  <a:lnTo>
                    <a:pt x="107822" y="82153"/>
                  </a:lnTo>
                  <a:lnTo>
                    <a:pt x="144923" y="82153"/>
                  </a:lnTo>
                  <a:lnTo>
                    <a:pt x="135920" y="65150"/>
                  </a:lnTo>
                  <a:close/>
                </a:path>
                <a:path w="609600" h="356235">
                  <a:moveTo>
                    <a:pt x="384047" y="36575"/>
                  </a:moveTo>
                  <a:lnTo>
                    <a:pt x="350758" y="36575"/>
                  </a:lnTo>
                  <a:lnTo>
                    <a:pt x="350758" y="82153"/>
                  </a:lnTo>
                  <a:lnTo>
                    <a:pt x="384047" y="82153"/>
                  </a:lnTo>
                  <a:lnTo>
                    <a:pt x="384047" y="36575"/>
                  </a:lnTo>
                  <a:close/>
                </a:path>
                <a:path w="609600" h="356235">
                  <a:moveTo>
                    <a:pt x="305296" y="0"/>
                  </a:moveTo>
                  <a:lnTo>
                    <a:pt x="146018" y="0"/>
                  </a:lnTo>
                  <a:lnTo>
                    <a:pt x="137392" y="1745"/>
                  </a:lnTo>
                  <a:lnTo>
                    <a:pt x="130353" y="6504"/>
                  </a:lnTo>
                  <a:lnTo>
                    <a:pt x="125611" y="13559"/>
                  </a:lnTo>
                  <a:lnTo>
                    <a:pt x="123873" y="22193"/>
                  </a:lnTo>
                  <a:lnTo>
                    <a:pt x="125611" y="30826"/>
                  </a:lnTo>
                  <a:lnTo>
                    <a:pt x="130353" y="37881"/>
                  </a:lnTo>
                  <a:lnTo>
                    <a:pt x="137392" y="42640"/>
                  </a:lnTo>
                  <a:lnTo>
                    <a:pt x="146018" y="44386"/>
                  </a:lnTo>
                  <a:lnTo>
                    <a:pt x="304816" y="44386"/>
                  </a:lnTo>
                  <a:lnTo>
                    <a:pt x="310781" y="41313"/>
                  </a:lnTo>
                  <a:lnTo>
                    <a:pt x="314849" y="36575"/>
                  </a:lnTo>
                  <a:lnTo>
                    <a:pt x="603976" y="36575"/>
                  </a:lnTo>
                  <a:lnTo>
                    <a:pt x="607854" y="30826"/>
                  </a:lnTo>
                  <a:lnTo>
                    <a:pt x="609600" y="22193"/>
                  </a:lnTo>
                  <a:lnTo>
                    <a:pt x="607854" y="13559"/>
                  </a:lnTo>
                  <a:lnTo>
                    <a:pt x="604683" y="8858"/>
                  </a:lnTo>
                  <a:lnTo>
                    <a:pt x="315706" y="8858"/>
                  </a:lnTo>
                  <a:lnTo>
                    <a:pt x="311656" y="3525"/>
                  </a:lnTo>
                  <a:lnTo>
                    <a:pt x="305296" y="0"/>
                  </a:lnTo>
                  <a:close/>
                </a:path>
                <a:path w="609600" h="356235">
                  <a:moveTo>
                    <a:pt x="603976" y="36575"/>
                  </a:moveTo>
                  <a:lnTo>
                    <a:pt x="418672" y="36575"/>
                  </a:lnTo>
                  <a:lnTo>
                    <a:pt x="422739" y="41313"/>
                  </a:lnTo>
                  <a:lnTo>
                    <a:pt x="428703" y="44386"/>
                  </a:lnTo>
                  <a:lnTo>
                    <a:pt x="587406" y="44386"/>
                  </a:lnTo>
                  <a:lnTo>
                    <a:pt x="596040" y="42640"/>
                  </a:lnTo>
                  <a:lnTo>
                    <a:pt x="603095" y="37881"/>
                  </a:lnTo>
                  <a:lnTo>
                    <a:pt x="603976" y="36575"/>
                  </a:lnTo>
                  <a:close/>
                </a:path>
                <a:path w="609600" h="356235">
                  <a:moveTo>
                    <a:pt x="587406" y="0"/>
                  </a:moveTo>
                  <a:lnTo>
                    <a:pt x="428223" y="0"/>
                  </a:lnTo>
                  <a:lnTo>
                    <a:pt x="421863" y="3525"/>
                  </a:lnTo>
                  <a:lnTo>
                    <a:pt x="417814" y="8858"/>
                  </a:lnTo>
                  <a:lnTo>
                    <a:pt x="604683" y="8858"/>
                  </a:lnTo>
                  <a:lnTo>
                    <a:pt x="603095" y="6504"/>
                  </a:lnTo>
                  <a:lnTo>
                    <a:pt x="596040" y="1745"/>
                  </a:lnTo>
                  <a:lnTo>
                    <a:pt x="587406" y="0"/>
                  </a:lnTo>
                  <a:close/>
                </a:path>
                <a:path w="609600" h="356235">
                  <a:moveTo>
                    <a:pt x="598417" y="298037"/>
                  </a:moveTo>
                  <a:lnTo>
                    <a:pt x="281931" y="298037"/>
                  </a:lnTo>
                  <a:lnTo>
                    <a:pt x="278845" y="301123"/>
                  </a:lnTo>
                  <a:lnTo>
                    <a:pt x="278845" y="352672"/>
                  </a:lnTo>
                  <a:lnTo>
                    <a:pt x="281931" y="355758"/>
                  </a:lnTo>
                  <a:lnTo>
                    <a:pt x="598417" y="355758"/>
                  </a:lnTo>
                  <a:lnTo>
                    <a:pt x="601503" y="352672"/>
                  </a:lnTo>
                  <a:lnTo>
                    <a:pt x="601503" y="301123"/>
                  </a:lnTo>
                  <a:lnTo>
                    <a:pt x="598417" y="298037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2242793" y="3645968"/>
              <a:ext cx="609600" cy="267335"/>
            </a:xfrm>
            <a:custGeom>
              <a:avLst/>
              <a:gdLst/>
              <a:ahLst/>
              <a:cxnLst/>
              <a:rect l="l" t="t" r="r" b="b"/>
              <a:pathLst>
                <a:path w="609600" h="267335">
                  <a:moveTo>
                    <a:pt x="146018" y="0"/>
                  </a:moveTo>
                  <a:lnTo>
                    <a:pt x="137391" y="1745"/>
                  </a:lnTo>
                  <a:lnTo>
                    <a:pt x="130353" y="6504"/>
                  </a:lnTo>
                  <a:lnTo>
                    <a:pt x="125610" y="13559"/>
                  </a:lnTo>
                  <a:lnTo>
                    <a:pt x="123872" y="22193"/>
                  </a:lnTo>
                  <a:lnTo>
                    <a:pt x="125610" y="30826"/>
                  </a:lnTo>
                  <a:lnTo>
                    <a:pt x="130353" y="37881"/>
                  </a:lnTo>
                  <a:lnTo>
                    <a:pt x="137392" y="42640"/>
                  </a:lnTo>
                  <a:lnTo>
                    <a:pt x="146018" y="44386"/>
                  </a:lnTo>
                  <a:lnTo>
                    <a:pt x="298084" y="44386"/>
                  </a:lnTo>
                  <a:lnTo>
                    <a:pt x="304816" y="44386"/>
                  </a:lnTo>
                  <a:lnTo>
                    <a:pt x="310781" y="41312"/>
                  </a:lnTo>
                  <a:lnTo>
                    <a:pt x="314848" y="36576"/>
                  </a:lnTo>
                  <a:lnTo>
                    <a:pt x="350758" y="36576"/>
                  </a:lnTo>
                  <a:lnTo>
                    <a:pt x="350758" y="82153"/>
                  </a:lnTo>
                  <a:lnTo>
                    <a:pt x="144922" y="82153"/>
                  </a:lnTo>
                  <a:lnTo>
                    <a:pt x="134244" y="61986"/>
                  </a:lnTo>
                  <a:lnTo>
                    <a:pt x="118159" y="46083"/>
                  </a:lnTo>
                  <a:lnTo>
                    <a:pt x="97858" y="35654"/>
                  </a:lnTo>
                  <a:lnTo>
                    <a:pt x="74533" y="31908"/>
                  </a:lnTo>
                  <a:lnTo>
                    <a:pt x="45547" y="37774"/>
                  </a:lnTo>
                  <a:lnTo>
                    <a:pt x="21853" y="53762"/>
                  </a:lnTo>
                  <a:lnTo>
                    <a:pt x="5865" y="77456"/>
                  </a:lnTo>
                  <a:lnTo>
                    <a:pt x="0" y="106441"/>
                  </a:lnTo>
                  <a:lnTo>
                    <a:pt x="5865" y="135427"/>
                  </a:lnTo>
                  <a:lnTo>
                    <a:pt x="21853" y="159121"/>
                  </a:lnTo>
                  <a:lnTo>
                    <a:pt x="45547" y="175108"/>
                  </a:lnTo>
                  <a:lnTo>
                    <a:pt x="74533" y="180975"/>
                  </a:lnTo>
                  <a:lnTo>
                    <a:pt x="92972" y="178661"/>
                  </a:lnTo>
                  <a:lnTo>
                    <a:pt x="109728" y="172106"/>
                  </a:lnTo>
                  <a:lnTo>
                    <a:pt x="124233" y="161889"/>
                  </a:lnTo>
                  <a:lnTo>
                    <a:pt x="135921" y="148590"/>
                  </a:lnTo>
                  <a:lnTo>
                    <a:pt x="257698" y="196977"/>
                  </a:lnTo>
                  <a:lnTo>
                    <a:pt x="259441" y="198693"/>
                  </a:lnTo>
                  <a:lnTo>
                    <a:pt x="263456" y="204046"/>
                  </a:lnTo>
                  <a:lnTo>
                    <a:pt x="267926" y="213342"/>
                  </a:lnTo>
                  <a:lnTo>
                    <a:pt x="271033" y="226885"/>
                  </a:lnTo>
                  <a:lnTo>
                    <a:pt x="273106" y="233203"/>
                  </a:lnTo>
                  <a:lnTo>
                    <a:pt x="280336" y="247102"/>
                  </a:lnTo>
                  <a:lnTo>
                    <a:pt x="294237" y="261001"/>
                  </a:lnTo>
                  <a:lnTo>
                    <a:pt x="316325" y="267319"/>
                  </a:lnTo>
                  <a:lnTo>
                    <a:pt x="559974" y="267319"/>
                  </a:lnTo>
                  <a:lnTo>
                    <a:pt x="568882" y="266400"/>
                  </a:lnTo>
                  <a:lnTo>
                    <a:pt x="586741" y="259952"/>
                  </a:lnTo>
                  <a:lnTo>
                    <a:pt x="600253" y="242435"/>
                  </a:lnTo>
                  <a:lnTo>
                    <a:pt x="596122" y="208311"/>
                  </a:lnTo>
                  <a:lnTo>
                    <a:pt x="564594" y="131445"/>
                  </a:lnTo>
                  <a:lnTo>
                    <a:pt x="519896" y="89855"/>
                  </a:lnTo>
                  <a:lnTo>
                    <a:pt x="478059" y="82153"/>
                  </a:lnTo>
                  <a:lnTo>
                    <a:pt x="384048" y="82153"/>
                  </a:lnTo>
                  <a:lnTo>
                    <a:pt x="384048" y="36576"/>
                  </a:lnTo>
                  <a:lnTo>
                    <a:pt x="418671" y="36576"/>
                  </a:lnTo>
                  <a:lnTo>
                    <a:pt x="422738" y="41312"/>
                  </a:lnTo>
                  <a:lnTo>
                    <a:pt x="428703" y="44386"/>
                  </a:lnTo>
                  <a:lnTo>
                    <a:pt x="435435" y="44386"/>
                  </a:lnTo>
                  <a:lnTo>
                    <a:pt x="587406" y="44386"/>
                  </a:lnTo>
                  <a:lnTo>
                    <a:pt x="596040" y="42640"/>
                  </a:lnTo>
                  <a:lnTo>
                    <a:pt x="603095" y="37881"/>
                  </a:lnTo>
                  <a:lnTo>
                    <a:pt x="607854" y="30826"/>
                  </a:lnTo>
                  <a:lnTo>
                    <a:pt x="609600" y="22193"/>
                  </a:lnTo>
                  <a:lnTo>
                    <a:pt x="607854" y="13559"/>
                  </a:lnTo>
                  <a:lnTo>
                    <a:pt x="603095" y="6504"/>
                  </a:lnTo>
                  <a:lnTo>
                    <a:pt x="596040" y="1745"/>
                  </a:lnTo>
                  <a:lnTo>
                    <a:pt x="587406" y="0"/>
                  </a:lnTo>
                  <a:lnTo>
                    <a:pt x="435435" y="0"/>
                  </a:lnTo>
                  <a:lnTo>
                    <a:pt x="428223" y="0"/>
                  </a:lnTo>
                  <a:lnTo>
                    <a:pt x="421863" y="3525"/>
                  </a:lnTo>
                  <a:lnTo>
                    <a:pt x="417814" y="8858"/>
                  </a:lnTo>
                  <a:lnTo>
                    <a:pt x="315706" y="8858"/>
                  </a:lnTo>
                  <a:lnTo>
                    <a:pt x="311656" y="3525"/>
                  </a:lnTo>
                  <a:lnTo>
                    <a:pt x="305296" y="0"/>
                  </a:lnTo>
                  <a:lnTo>
                    <a:pt x="298084" y="0"/>
                  </a:lnTo>
                  <a:lnTo>
                    <a:pt x="146018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71273" y="3706356"/>
              <a:ext cx="84105" cy="92059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20173" y="3752076"/>
              <a:ext cx="177688" cy="79486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2521637" y="3944005"/>
              <a:ext cx="323215" cy="57785"/>
            </a:xfrm>
            <a:custGeom>
              <a:avLst/>
              <a:gdLst/>
              <a:ahLst/>
              <a:cxnLst/>
              <a:rect l="l" t="t" r="r" b="b"/>
              <a:pathLst>
                <a:path w="323214" h="57785">
                  <a:moveTo>
                    <a:pt x="6857" y="0"/>
                  </a:moveTo>
                  <a:lnTo>
                    <a:pt x="3086" y="0"/>
                  </a:lnTo>
                  <a:lnTo>
                    <a:pt x="0" y="3086"/>
                  </a:lnTo>
                  <a:lnTo>
                    <a:pt x="0" y="6857"/>
                  </a:lnTo>
                  <a:lnTo>
                    <a:pt x="0" y="50863"/>
                  </a:lnTo>
                  <a:lnTo>
                    <a:pt x="0" y="54635"/>
                  </a:lnTo>
                  <a:lnTo>
                    <a:pt x="3086" y="57721"/>
                  </a:lnTo>
                  <a:lnTo>
                    <a:pt x="6857" y="57721"/>
                  </a:lnTo>
                  <a:lnTo>
                    <a:pt x="315801" y="57721"/>
                  </a:lnTo>
                  <a:lnTo>
                    <a:pt x="319573" y="57721"/>
                  </a:lnTo>
                  <a:lnTo>
                    <a:pt x="322659" y="54635"/>
                  </a:lnTo>
                  <a:lnTo>
                    <a:pt x="322659" y="50863"/>
                  </a:lnTo>
                  <a:lnTo>
                    <a:pt x="322659" y="6857"/>
                  </a:lnTo>
                  <a:lnTo>
                    <a:pt x="322659" y="3086"/>
                  </a:lnTo>
                  <a:lnTo>
                    <a:pt x="319573" y="0"/>
                  </a:lnTo>
                  <a:lnTo>
                    <a:pt x="315801" y="0"/>
                  </a:lnTo>
                  <a:lnTo>
                    <a:pt x="6857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灯片编号占位符 1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195475" y="1975003"/>
            <a:ext cx="5334847" cy="3456940"/>
            <a:chOff x="2396606" y="1481252"/>
            <a:chExt cx="4001135" cy="2592705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96606" y="1889115"/>
              <a:ext cx="3687551" cy="218434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54909" y="2051058"/>
              <a:ext cx="3571240" cy="1820545"/>
            </a:xfrm>
            <a:custGeom>
              <a:avLst/>
              <a:gdLst/>
              <a:ahLst/>
              <a:cxnLst/>
              <a:rect l="l" t="t" r="r" b="b"/>
              <a:pathLst>
                <a:path w="3571240" h="1820545">
                  <a:moveTo>
                    <a:pt x="0" y="1820452"/>
                  </a:moveTo>
                  <a:lnTo>
                    <a:pt x="3570944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22548" y="2043602"/>
              <a:ext cx="152400" cy="187064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6198748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6160648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6160648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8167791" y="3670429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2" name="object 22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7360990" y="2583623"/>
            <a:ext cx="927100" cy="589279"/>
            <a:chOff x="5520742" y="1937717"/>
            <a:chExt cx="695325" cy="441959"/>
          </a:xfrm>
        </p:grpSpPr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20742" y="1937717"/>
              <a:ext cx="695325" cy="44148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5563604" y="1957580"/>
              <a:ext cx="609600" cy="356235"/>
            </a:xfrm>
            <a:custGeom>
              <a:avLst/>
              <a:gdLst/>
              <a:ahLst/>
              <a:cxnLst/>
              <a:rect l="l" t="t" r="r" b="b"/>
              <a:pathLst>
                <a:path w="609600" h="356235">
                  <a:moveTo>
                    <a:pt x="382143" y="148590"/>
                  </a:moveTo>
                  <a:lnTo>
                    <a:pt x="135921" y="148590"/>
                  </a:lnTo>
                  <a:lnTo>
                    <a:pt x="257699" y="196977"/>
                  </a:lnTo>
                  <a:lnTo>
                    <a:pt x="259441" y="198693"/>
                  </a:lnTo>
                  <a:lnTo>
                    <a:pt x="263456" y="204046"/>
                  </a:lnTo>
                  <a:lnTo>
                    <a:pt x="267927" y="213342"/>
                  </a:lnTo>
                  <a:lnTo>
                    <a:pt x="271034" y="226885"/>
                  </a:lnTo>
                  <a:lnTo>
                    <a:pt x="273107" y="233203"/>
                  </a:lnTo>
                  <a:lnTo>
                    <a:pt x="280336" y="247102"/>
                  </a:lnTo>
                  <a:lnTo>
                    <a:pt x="294237" y="261001"/>
                  </a:lnTo>
                  <a:lnTo>
                    <a:pt x="316325" y="267319"/>
                  </a:lnTo>
                  <a:lnTo>
                    <a:pt x="559974" y="267319"/>
                  </a:lnTo>
                  <a:lnTo>
                    <a:pt x="568882" y="266401"/>
                  </a:lnTo>
                  <a:lnTo>
                    <a:pt x="586741" y="259952"/>
                  </a:lnTo>
                  <a:lnTo>
                    <a:pt x="600254" y="242435"/>
                  </a:lnTo>
                  <a:lnTo>
                    <a:pt x="596122" y="208311"/>
                  </a:lnTo>
                  <a:lnTo>
                    <a:pt x="584851" y="180832"/>
                  </a:lnTo>
                  <a:lnTo>
                    <a:pt x="382143" y="180832"/>
                  </a:lnTo>
                  <a:lnTo>
                    <a:pt x="382143" y="148590"/>
                  </a:lnTo>
                  <a:close/>
                </a:path>
                <a:path w="609600" h="356235">
                  <a:moveTo>
                    <a:pt x="74533" y="31908"/>
                  </a:moveTo>
                  <a:lnTo>
                    <a:pt x="45547" y="37774"/>
                  </a:lnTo>
                  <a:lnTo>
                    <a:pt x="21853" y="53762"/>
                  </a:lnTo>
                  <a:lnTo>
                    <a:pt x="5865" y="77457"/>
                  </a:lnTo>
                  <a:lnTo>
                    <a:pt x="0" y="106442"/>
                  </a:lnTo>
                  <a:lnTo>
                    <a:pt x="5865" y="135427"/>
                  </a:lnTo>
                  <a:lnTo>
                    <a:pt x="21853" y="159121"/>
                  </a:lnTo>
                  <a:lnTo>
                    <a:pt x="45547" y="175108"/>
                  </a:lnTo>
                  <a:lnTo>
                    <a:pt x="74533" y="180975"/>
                  </a:lnTo>
                  <a:lnTo>
                    <a:pt x="92972" y="178661"/>
                  </a:lnTo>
                  <a:lnTo>
                    <a:pt x="109728" y="172106"/>
                  </a:lnTo>
                  <a:lnTo>
                    <a:pt x="124233" y="161889"/>
                  </a:lnTo>
                  <a:lnTo>
                    <a:pt x="135921" y="148590"/>
                  </a:lnTo>
                  <a:lnTo>
                    <a:pt x="382143" y="148590"/>
                  </a:lnTo>
                  <a:lnTo>
                    <a:pt x="382143" y="147685"/>
                  </a:lnTo>
                  <a:lnTo>
                    <a:pt x="74533" y="147685"/>
                  </a:lnTo>
                  <a:lnTo>
                    <a:pt x="58479" y="144442"/>
                  </a:lnTo>
                  <a:lnTo>
                    <a:pt x="45352" y="135599"/>
                  </a:lnTo>
                  <a:lnTo>
                    <a:pt x="36493" y="122489"/>
                  </a:lnTo>
                  <a:lnTo>
                    <a:pt x="33242" y="106442"/>
                  </a:lnTo>
                  <a:lnTo>
                    <a:pt x="36493" y="90388"/>
                  </a:lnTo>
                  <a:lnTo>
                    <a:pt x="45352" y="77261"/>
                  </a:lnTo>
                  <a:lnTo>
                    <a:pt x="58479" y="68402"/>
                  </a:lnTo>
                  <a:lnTo>
                    <a:pt x="74533" y="65150"/>
                  </a:lnTo>
                  <a:lnTo>
                    <a:pt x="135919" y="65150"/>
                  </a:lnTo>
                  <a:lnTo>
                    <a:pt x="134244" y="61986"/>
                  </a:lnTo>
                  <a:lnTo>
                    <a:pt x="118159" y="46083"/>
                  </a:lnTo>
                  <a:lnTo>
                    <a:pt x="97859" y="35654"/>
                  </a:lnTo>
                  <a:lnTo>
                    <a:pt x="74533" y="31908"/>
                  </a:lnTo>
                  <a:close/>
                </a:path>
                <a:path w="609600" h="356235">
                  <a:moveTo>
                    <a:pt x="440150" y="110871"/>
                  </a:moveTo>
                  <a:lnTo>
                    <a:pt x="425576" y="110871"/>
                  </a:lnTo>
                  <a:lnTo>
                    <a:pt x="425576" y="180832"/>
                  </a:lnTo>
                  <a:lnTo>
                    <a:pt x="440150" y="180832"/>
                  </a:lnTo>
                  <a:lnTo>
                    <a:pt x="440150" y="110871"/>
                  </a:lnTo>
                  <a:close/>
                </a:path>
                <a:path w="609600" h="356235">
                  <a:moveTo>
                    <a:pt x="498919" y="110871"/>
                  </a:moveTo>
                  <a:lnTo>
                    <a:pt x="483584" y="110871"/>
                  </a:lnTo>
                  <a:lnTo>
                    <a:pt x="483584" y="180832"/>
                  </a:lnTo>
                  <a:lnTo>
                    <a:pt x="498919" y="180832"/>
                  </a:lnTo>
                  <a:lnTo>
                    <a:pt x="498919" y="110871"/>
                  </a:lnTo>
                  <a:close/>
                </a:path>
                <a:path w="609600" h="356235">
                  <a:moveTo>
                    <a:pt x="549864" y="110871"/>
                  </a:moveTo>
                  <a:lnTo>
                    <a:pt x="498919" y="110871"/>
                  </a:lnTo>
                  <a:lnTo>
                    <a:pt x="523548" y="121802"/>
                  </a:lnTo>
                  <a:lnTo>
                    <a:pt x="539369" y="145851"/>
                  </a:lnTo>
                  <a:lnTo>
                    <a:pt x="547811" y="169901"/>
                  </a:lnTo>
                  <a:lnTo>
                    <a:pt x="550307" y="180832"/>
                  </a:lnTo>
                  <a:lnTo>
                    <a:pt x="584851" y="180832"/>
                  </a:lnTo>
                  <a:lnTo>
                    <a:pt x="564595" y="131444"/>
                  </a:lnTo>
                  <a:lnTo>
                    <a:pt x="560512" y="123743"/>
                  </a:lnTo>
                  <a:lnTo>
                    <a:pt x="549864" y="110871"/>
                  </a:lnTo>
                  <a:close/>
                </a:path>
                <a:path w="609600" h="356235">
                  <a:moveTo>
                    <a:pt x="478059" y="82153"/>
                  </a:moveTo>
                  <a:lnTo>
                    <a:pt x="73723" y="82153"/>
                  </a:lnTo>
                  <a:lnTo>
                    <a:pt x="59960" y="86169"/>
                  </a:lnTo>
                  <a:lnTo>
                    <a:pt x="74533" y="124206"/>
                  </a:lnTo>
                  <a:lnTo>
                    <a:pt x="103585" y="135731"/>
                  </a:lnTo>
                  <a:lnTo>
                    <a:pt x="97487" y="140719"/>
                  </a:lnTo>
                  <a:lnTo>
                    <a:pt x="90502" y="144482"/>
                  </a:lnTo>
                  <a:lnTo>
                    <a:pt x="82795" y="146857"/>
                  </a:lnTo>
                  <a:lnTo>
                    <a:pt x="74533" y="147685"/>
                  </a:lnTo>
                  <a:lnTo>
                    <a:pt x="382143" y="147685"/>
                  </a:lnTo>
                  <a:lnTo>
                    <a:pt x="382143" y="110871"/>
                  </a:lnTo>
                  <a:lnTo>
                    <a:pt x="549864" y="110871"/>
                  </a:lnTo>
                  <a:lnTo>
                    <a:pt x="546496" y="106799"/>
                  </a:lnTo>
                  <a:lnTo>
                    <a:pt x="519896" y="89855"/>
                  </a:lnTo>
                  <a:lnTo>
                    <a:pt x="478059" y="82153"/>
                  </a:lnTo>
                  <a:close/>
                </a:path>
                <a:path w="609600" h="356235">
                  <a:moveTo>
                    <a:pt x="135919" y="65150"/>
                  </a:moveTo>
                  <a:lnTo>
                    <a:pt x="74533" y="65150"/>
                  </a:lnTo>
                  <a:lnTo>
                    <a:pt x="84447" y="66362"/>
                  </a:lnTo>
                  <a:lnTo>
                    <a:pt x="93488" y="69799"/>
                  </a:lnTo>
                  <a:lnTo>
                    <a:pt x="101373" y="75162"/>
                  </a:lnTo>
                  <a:lnTo>
                    <a:pt x="107823" y="82153"/>
                  </a:lnTo>
                  <a:lnTo>
                    <a:pt x="144923" y="82153"/>
                  </a:lnTo>
                  <a:lnTo>
                    <a:pt x="135919" y="65150"/>
                  </a:lnTo>
                  <a:close/>
                </a:path>
                <a:path w="609600" h="356235">
                  <a:moveTo>
                    <a:pt x="384048" y="36575"/>
                  </a:moveTo>
                  <a:lnTo>
                    <a:pt x="350758" y="36575"/>
                  </a:lnTo>
                  <a:lnTo>
                    <a:pt x="350758" y="82153"/>
                  </a:lnTo>
                  <a:lnTo>
                    <a:pt x="384048" y="82153"/>
                  </a:lnTo>
                  <a:lnTo>
                    <a:pt x="384048" y="36575"/>
                  </a:lnTo>
                  <a:close/>
                </a:path>
                <a:path w="609600" h="356235">
                  <a:moveTo>
                    <a:pt x="305296" y="0"/>
                  </a:moveTo>
                  <a:lnTo>
                    <a:pt x="146018" y="0"/>
                  </a:lnTo>
                  <a:lnTo>
                    <a:pt x="137391" y="1745"/>
                  </a:lnTo>
                  <a:lnTo>
                    <a:pt x="130353" y="6504"/>
                  </a:lnTo>
                  <a:lnTo>
                    <a:pt x="125610" y="13559"/>
                  </a:lnTo>
                  <a:lnTo>
                    <a:pt x="123873" y="22193"/>
                  </a:lnTo>
                  <a:lnTo>
                    <a:pt x="125611" y="30826"/>
                  </a:lnTo>
                  <a:lnTo>
                    <a:pt x="130353" y="37881"/>
                  </a:lnTo>
                  <a:lnTo>
                    <a:pt x="137392" y="42640"/>
                  </a:lnTo>
                  <a:lnTo>
                    <a:pt x="146018" y="44386"/>
                  </a:lnTo>
                  <a:lnTo>
                    <a:pt x="304816" y="44386"/>
                  </a:lnTo>
                  <a:lnTo>
                    <a:pt x="310781" y="41313"/>
                  </a:lnTo>
                  <a:lnTo>
                    <a:pt x="314849" y="36575"/>
                  </a:lnTo>
                  <a:lnTo>
                    <a:pt x="603976" y="36575"/>
                  </a:lnTo>
                  <a:lnTo>
                    <a:pt x="607854" y="30826"/>
                  </a:lnTo>
                  <a:lnTo>
                    <a:pt x="609600" y="22193"/>
                  </a:lnTo>
                  <a:lnTo>
                    <a:pt x="607854" y="13559"/>
                  </a:lnTo>
                  <a:lnTo>
                    <a:pt x="604683" y="8858"/>
                  </a:lnTo>
                  <a:lnTo>
                    <a:pt x="315706" y="8858"/>
                  </a:lnTo>
                  <a:lnTo>
                    <a:pt x="311656" y="3525"/>
                  </a:lnTo>
                  <a:lnTo>
                    <a:pt x="305296" y="0"/>
                  </a:lnTo>
                  <a:close/>
                </a:path>
                <a:path w="609600" h="356235">
                  <a:moveTo>
                    <a:pt x="603976" y="36575"/>
                  </a:moveTo>
                  <a:lnTo>
                    <a:pt x="418672" y="36575"/>
                  </a:lnTo>
                  <a:lnTo>
                    <a:pt x="422738" y="41313"/>
                  </a:lnTo>
                  <a:lnTo>
                    <a:pt x="428703" y="44386"/>
                  </a:lnTo>
                  <a:lnTo>
                    <a:pt x="587406" y="44386"/>
                  </a:lnTo>
                  <a:lnTo>
                    <a:pt x="596040" y="42640"/>
                  </a:lnTo>
                  <a:lnTo>
                    <a:pt x="603095" y="37881"/>
                  </a:lnTo>
                  <a:lnTo>
                    <a:pt x="603976" y="36575"/>
                  </a:lnTo>
                  <a:close/>
                </a:path>
                <a:path w="609600" h="356235">
                  <a:moveTo>
                    <a:pt x="587406" y="0"/>
                  </a:moveTo>
                  <a:lnTo>
                    <a:pt x="428223" y="0"/>
                  </a:lnTo>
                  <a:lnTo>
                    <a:pt x="421863" y="3525"/>
                  </a:lnTo>
                  <a:lnTo>
                    <a:pt x="417814" y="8858"/>
                  </a:lnTo>
                  <a:lnTo>
                    <a:pt x="604683" y="8858"/>
                  </a:lnTo>
                  <a:lnTo>
                    <a:pt x="603095" y="6504"/>
                  </a:lnTo>
                  <a:lnTo>
                    <a:pt x="596040" y="1745"/>
                  </a:lnTo>
                  <a:lnTo>
                    <a:pt x="587406" y="0"/>
                  </a:lnTo>
                  <a:close/>
                </a:path>
                <a:path w="609600" h="356235">
                  <a:moveTo>
                    <a:pt x="598417" y="298037"/>
                  </a:moveTo>
                  <a:lnTo>
                    <a:pt x="281931" y="298037"/>
                  </a:lnTo>
                  <a:lnTo>
                    <a:pt x="278845" y="301123"/>
                  </a:lnTo>
                  <a:lnTo>
                    <a:pt x="278845" y="352672"/>
                  </a:lnTo>
                  <a:lnTo>
                    <a:pt x="281931" y="355758"/>
                  </a:lnTo>
                  <a:lnTo>
                    <a:pt x="598417" y="355758"/>
                  </a:lnTo>
                  <a:lnTo>
                    <a:pt x="601503" y="352672"/>
                  </a:lnTo>
                  <a:lnTo>
                    <a:pt x="601503" y="301123"/>
                  </a:lnTo>
                  <a:lnTo>
                    <a:pt x="598417" y="298037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object 29"/>
            <p:cNvSpPr/>
            <p:nvPr/>
          </p:nvSpPr>
          <p:spPr>
            <a:xfrm>
              <a:off x="5563604" y="1957580"/>
              <a:ext cx="609600" cy="267335"/>
            </a:xfrm>
            <a:custGeom>
              <a:avLst/>
              <a:gdLst/>
              <a:ahLst/>
              <a:cxnLst/>
              <a:rect l="l" t="t" r="r" b="b"/>
              <a:pathLst>
                <a:path w="609600" h="267335">
                  <a:moveTo>
                    <a:pt x="146018" y="0"/>
                  </a:moveTo>
                  <a:lnTo>
                    <a:pt x="137391" y="1745"/>
                  </a:lnTo>
                  <a:lnTo>
                    <a:pt x="130353" y="6504"/>
                  </a:lnTo>
                  <a:lnTo>
                    <a:pt x="125610" y="13559"/>
                  </a:lnTo>
                  <a:lnTo>
                    <a:pt x="123872" y="22193"/>
                  </a:lnTo>
                  <a:lnTo>
                    <a:pt x="125610" y="30826"/>
                  </a:lnTo>
                  <a:lnTo>
                    <a:pt x="130353" y="37881"/>
                  </a:lnTo>
                  <a:lnTo>
                    <a:pt x="137392" y="42640"/>
                  </a:lnTo>
                  <a:lnTo>
                    <a:pt x="146018" y="44386"/>
                  </a:lnTo>
                  <a:lnTo>
                    <a:pt x="298084" y="44386"/>
                  </a:lnTo>
                  <a:lnTo>
                    <a:pt x="304816" y="44386"/>
                  </a:lnTo>
                  <a:lnTo>
                    <a:pt x="310781" y="41312"/>
                  </a:lnTo>
                  <a:lnTo>
                    <a:pt x="314848" y="36576"/>
                  </a:lnTo>
                  <a:lnTo>
                    <a:pt x="350758" y="36576"/>
                  </a:lnTo>
                  <a:lnTo>
                    <a:pt x="350758" y="82153"/>
                  </a:lnTo>
                  <a:lnTo>
                    <a:pt x="144922" y="82153"/>
                  </a:lnTo>
                  <a:lnTo>
                    <a:pt x="134244" y="61986"/>
                  </a:lnTo>
                  <a:lnTo>
                    <a:pt x="118159" y="46083"/>
                  </a:lnTo>
                  <a:lnTo>
                    <a:pt x="97858" y="35654"/>
                  </a:lnTo>
                  <a:lnTo>
                    <a:pt x="74533" y="31908"/>
                  </a:lnTo>
                  <a:lnTo>
                    <a:pt x="45547" y="37774"/>
                  </a:lnTo>
                  <a:lnTo>
                    <a:pt x="21853" y="53762"/>
                  </a:lnTo>
                  <a:lnTo>
                    <a:pt x="5865" y="77456"/>
                  </a:lnTo>
                  <a:lnTo>
                    <a:pt x="0" y="106441"/>
                  </a:lnTo>
                  <a:lnTo>
                    <a:pt x="5865" y="135427"/>
                  </a:lnTo>
                  <a:lnTo>
                    <a:pt x="21853" y="159121"/>
                  </a:lnTo>
                  <a:lnTo>
                    <a:pt x="45547" y="175108"/>
                  </a:lnTo>
                  <a:lnTo>
                    <a:pt x="74533" y="180975"/>
                  </a:lnTo>
                  <a:lnTo>
                    <a:pt x="92972" y="178661"/>
                  </a:lnTo>
                  <a:lnTo>
                    <a:pt x="109728" y="172106"/>
                  </a:lnTo>
                  <a:lnTo>
                    <a:pt x="124233" y="161889"/>
                  </a:lnTo>
                  <a:lnTo>
                    <a:pt x="135921" y="148590"/>
                  </a:lnTo>
                  <a:lnTo>
                    <a:pt x="257698" y="196977"/>
                  </a:lnTo>
                  <a:lnTo>
                    <a:pt x="259441" y="198693"/>
                  </a:lnTo>
                  <a:lnTo>
                    <a:pt x="263456" y="204046"/>
                  </a:lnTo>
                  <a:lnTo>
                    <a:pt x="267926" y="213342"/>
                  </a:lnTo>
                  <a:lnTo>
                    <a:pt x="271033" y="226885"/>
                  </a:lnTo>
                  <a:lnTo>
                    <a:pt x="273106" y="233203"/>
                  </a:lnTo>
                  <a:lnTo>
                    <a:pt x="280336" y="247102"/>
                  </a:lnTo>
                  <a:lnTo>
                    <a:pt x="294237" y="261001"/>
                  </a:lnTo>
                  <a:lnTo>
                    <a:pt x="316325" y="267319"/>
                  </a:lnTo>
                  <a:lnTo>
                    <a:pt x="559974" y="267319"/>
                  </a:lnTo>
                  <a:lnTo>
                    <a:pt x="568882" y="266400"/>
                  </a:lnTo>
                  <a:lnTo>
                    <a:pt x="586741" y="259952"/>
                  </a:lnTo>
                  <a:lnTo>
                    <a:pt x="600253" y="242435"/>
                  </a:lnTo>
                  <a:lnTo>
                    <a:pt x="596122" y="208311"/>
                  </a:lnTo>
                  <a:lnTo>
                    <a:pt x="564594" y="131445"/>
                  </a:lnTo>
                  <a:lnTo>
                    <a:pt x="519896" y="89855"/>
                  </a:lnTo>
                  <a:lnTo>
                    <a:pt x="478059" y="82153"/>
                  </a:lnTo>
                  <a:lnTo>
                    <a:pt x="384048" y="82153"/>
                  </a:lnTo>
                  <a:lnTo>
                    <a:pt x="384048" y="36576"/>
                  </a:lnTo>
                  <a:lnTo>
                    <a:pt x="418671" y="36576"/>
                  </a:lnTo>
                  <a:lnTo>
                    <a:pt x="422738" y="41312"/>
                  </a:lnTo>
                  <a:lnTo>
                    <a:pt x="428703" y="44386"/>
                  </a:lnTo>
                  <a:lnTo>
                    <a:pt x="435435" y="44386"/>
                  </a:lnTo>
                  <a:lnTo>
                    <a:pt x="587406" y="44386"/>
                  </a:lnTo>
                  <a:lnTo>
                    <a:pt x="596040" y="42640"/>
                  </a:lnTo>
                  <a:lnTo>
                    <a:pt x="603095" y="37881"/>
                  </a:lnTo>
                  <a:lnTo>
                    <a:pt x="607854" y="30826"/>
                  </a:lnTo>
                  <a:lnTo>
                    <a:pt x="609600" y="22193"/>
                  </a:lnTo>
                  <a:lnTo>
                    <a:pt x="607854" y="13559"/>
                  </a:lnTo>
                  <a:lnTo>
                    <a:pt x="603095" y="6504"/>
                  </a:lnTo>
                  <a:lnTo>
                    <a:pt x="596040" y="1745"/>
                  </a:lnTo>
                  <a:lnTo>
                    <a:pt x="587406" y="0"/>
                  </a:lnTo>
                  <a:lnTo>
                    <a:pt x="435435" y="0"/>
                  </a:lnTo>
                  <a:lnTo>
                    <a:pt x="428223" y="0"/>
                  </a:lnTo>
                  <a:lnTo>
                    <a:pt x="421863" y="3525"/>
                  </a:lnTo>
                  <a:lnTo>
                    <a:pt x="417814" y="8858"/>
                  </a:lnTo>
                  <a:lnTo>
                    <a:pt x="315706" y="8858"/>
                  </a:lnTo>
                  <a:lnTo>
                    <a:pt x="311656" y="3525"/>
                  </a:lnTo>
                  <a:lnTo>
                    <a:pt x="305296" y="0"/>
                  </a:lnTo>
                  <a:lnTo>
                    <a:pt x="298084" y="0"/>
                  </a:lnTo>
                  <a:lnTo>
                    <a:pt x="146018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92084" y="2017969"/>
              <a:ext cx="84105" cy="9205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40985" y="2063689"/>
              <a:ext cx="177688" cy="79486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842448" y="2255617"/>
              <a:ext cx="323215" cy="57785"/>
            </a:xfrm>
            <a:custGeom>
              <a:avLst/>
              <a:gdLst/>
              <a:ahLst/>
              <a:cxnLst/>
              <a:rect l="l" t="t" r="r" b="b"/>
              <a:pathLst>
                <a:path w="323214" h="57785">
                  <a:moveTo>
                    <a:pt x="6857" y="0"/>
                  </a:moveTo>
                  <a:lnTo>
                    <a:pt x="3086" y="0"/>
                  </a:lnTo>
                  <a:lnTo>
                    <a:pt x="0" y="3086"/>
                  </a:lnTo>
                  <a:lnTo>
                    <a:pt x="0" y="6857"/>
                  </a:lnTo>
                  <a:lnTo>
                    <a:pt x="0" y="50863"/>
                  </a:lnTo>
                  <a:lnTo>
                    <a:pt x="0" y="54635"/>
                  </a:lnTo>
                  <a:lnTo>
                    <a:pt x="3086" y="57721"/>
                  </a:lnTo>
                  <a:lnTo>
                    <a:pt x="6857" y="57721"/>
                  </a:lnTo>
                  <a:lnTo>
                    <a:pt x="315801" y="57721"/>
                  </a:lnTo>
                  <a:lnTo>
                    <a:pt x="319573" y="57721"/>
                  </a:lnTo>
                  <a:lnTo>
                    <a:pt x="322659" y="54635"/>
                  </a:lnTo>
                  <a:lnTo>
                    <a:pt x="322659" y="50863"/>
                  </a:lnTo>
                  <a:lnTo>
                    <a:pt x="322659" y="6857"/>
                  </a:lnTo>
                  <a:lnTo>
                    <a:pt x="322659" y="3086"/>
                  </a:lnTo>
                  <a:lnTo>
                    <a:pt x="319573" y="0"/>
                  </a:lnTo>
                  <a:lnTo>
                    <a:pt x="315801" y="0"/>
                  </a:lnTo>
                  <a:lnTo>
                    <a:pt x="6857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7" name="文本框 3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7" name="灯片编号占位符 1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59" y="4709953"/>
            <a:ext cx="758613" cy="691727"/>
            <a:chOff x="1945769" y="3532464"/>
            <a:chExt cx="568960" cy="518795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945769" y="3532464"/>
              <a:ext cx="568648" cy="518603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403340" y="237491"/>
                  </a:moveTo>
                  <a:lnTo>
                    <a:pt x="75328" y="237491"/>
                  </a:lnTo>
                  <a:lnTo>
                    <a:pt x="75328" y="429702"/>
                  </a:lnTo>
                  <a:lnTo>
                    <a:pt x="196270" y="429702"/>
                  </a:lnTo>
                  <a:lnTo>
                    <a:pt x="196270" y="274913"/>
                  </a:lnTo>
                  <a:lnTo>
                    <a:pt x="403340" y="274913"/>
                  </a:lnTo>
                  <a:lnTo>
                    <a:pt x="403340" y="237491"/>
                  </a:lnTo>
                  <a:close/>
                </a:path>
                <a:path w="480060" h="429895">
                  <a:moveTo>
                    <a:pt x="403340" y="274913"/>
                  </a:moveTo>
                  <a:lnTo>
                    <a:pt x="281951" y="274913"/>
                  </a:lnTo>
                  <a:lnTo>
                    <a:pt x="281951" y="429702"/>
                  </a:lnTo>
                  <a:lnTo>
                    <a:pt x="403340" y="429702"/>
                  </a:lnTo>
                  <a:lnTo>
                    <a:pt x="403340" y="274913"/>
                  </a:lnTo>
                  <a:close/>
                </a:path>
                <a:path w="480060" h="429895">
                  <a:moveTo>
                    <a:pt x="239873" y="0"/>
                  </a:moveTo>
                  <a:lnTo>
                    <a:pt x="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119043"/>
                  </a:lnTo>
                  <a:lnTo>
                    <a:pt x="360221" y="119043"/>
                  </a:lnTo>
                  <a:lnTo>
                    <a:pt x="239873" y="0"/>
                  </a:lnTo>
                  <a:close/>
                </a:path>
                <a:path w="480060" h="429895">
                  <a:moveTo>
                    <a:pt x="403340" y="70672"/>
                  </a:moveTo>
                  <a:lnTo>
                    <a:pt x="360221" y="70672"/>
                  </a:lnTo>
                  <a:lnTo>
                    <a:pt x="360221" y="119043"/>
                  </a:lnTo>
                  <a:lnTo>
                    <a:pt x="403340" y="119043"/>
                  </a:lnTo>
                  <a:lnTo>
                    <a:pt x="403340" y="70672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1990219" y="3553914"/>
              <a:ext cx="480059" cy="429895"/>
            </a:xfrm>
            <a:custGeom>
              <a:avLst/>
              <a:gdLst/>
              <a:ahLst/>
              <a:cxnLst/>
              <a:rect l="l" t="t" r="r" b="b"/>
              <a:pathLst>
                <a:path w="480060" h="429895">
                  <a:moveTo>
                    <a:pt x="239874" y="0"/>
                  </a:moveTo>
                  <a:lnTo>
                    <a:pt x="0" y="237491"/>
                  </a:lnTo>
                  <a:lnTo>
                    <a:pt x="75328" y="237491"/>
                  </a:lnTo>
                  <a:lnTo>
                    <a:pt x="75328" y="429703"/>
                  </a:lnTo>
                  <a:lnTo>
                    <a:pt x="196271" y="429703"/>
                  </a:lnTo>
                  <a:lnTo>
                    <a:pt x="196271" y="274913"/>
                  </a:lnTo>
                  <a:lnTo>
                    <a:pt x="281951" y="274913"/>
                  </a:lnTo>
                  <a:lnTo>
                    <a:pt x="281951" y="429703"/>
                  </a:lnTo>
                  <a:lnTo>
                    <a:pt x="403340" y="429703"/>
                  </a:lnTo>
                  <a:lnTo>
                    <a:pt x="403340" y="237491"/>
                  </a:lnTo>
                  <a:lnTo>
                    <a:pt x="479748" y="237491"/>
                  </a:lnTo>
                  <a:lnTo>
                    <a:pt x="403340" y="161827"/>
                  </a:lnTo>
                  <a:lnTo>
                    <a:pt x="403340" y="70673"/>
                  </a:lnTo>
                  <a:lnTo>
                    <a:pt x="360221" y="70673"/>
                  </a:lnTo>
                  <a:lnTo>
                    <a:pt x="360221" y="119043"/>
                  </a:lnTo>
                  <a:lnTo>
                    <a:pt x="239874" y="0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3195475" y="1975003"/>
            <a:ext cx="5334847" cy="3456940"/>
            <a:chOff x="2396606" y="1481252"/>
            <a:chExt cx="4001135" cy="2592705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65955" y="1481252"/>
              <a:ext cx="731587" cy="61330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578051" y="116221"/>
                  </a:moveTo>
                  <a:lnTo>
                    <a:pt x="64684" y="116221"/>
                  </a:lnTo>
                  <a:lnTo>
                    <a:pt x="0" y="236509"/>
                  </a:lnTo>
                  <a:lnTo>
                    <a:pt x="1852" y="245653"/>
                  </a:lnTo>
                  <a:lnTo>
                    <a:pt x="6901" y="253118"/>
                  </a:lnTo>
                  <a:lnTo>
                    <a:pt x="14383" y="258149"/>
                  </a:lnTo>
                  <a:lnTo>
                    <a:pt x="23534" y="259994"/>
                  </a:lnTo>
                  <a:lnTo>
                    <a:pt x="31505" y="258608"/>
                  </a:lnTo>
                  <a:lnTo>
                    <a:pt x="38295" y="254771"/>
                  </a:lnTo>
                  <a:lnTo>
                    <a:pt x="43425" y="248966"/>
                  </a:lnTo>
                  <a:lnTo>
                    <a:pt x="46418" y="241678"/>
                  </a:lnTo>
                  <a:lnTo>
                    <a:pt x="641643" y="241678"/>
                  </a:lnTo>
                  <a:lnTo>
                    <a:pt x="642686" y="236509"/>
                  </a:lnTo>
                  <a:lnTo>
                    <a:pt x="578051" y="116221"/>
                  </a:lnTo>
                  <a:close/>
                </a:path>
                <a:path w="643254" h="524510">
                  <a:moveTo>
                    <a:pt x="92235" y="241678"/>
                  </a:moveTo>
                  <a:lnTo>
                    <a:pt x="46418" y="241678"/>
                  </a:lnTo>
                  <a:lnTo>
                    <a:pt x="49418" y="248966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4"/>
                  </a:lnTo>
                  <a:lnTo>
                    <a:pt x="77322" y="258608"/>
                  </a:lnTo>
                  <a:lnTo>
                    <a:pt x="84111" y="254771"/>
                  </a:lnTo>
                  <a:lnTo>
                    <a:pt x="89241" y="248966"/>
                  </a:lnTo>
                  <a:lnTo>
                    <a:pt x="92235" y="241678"/>
                  </a:lnTo>
                  <a:close/>
                </a:path>
                <a:path w="643254" h="524510">
                  <a:moveTo>
                    <a:pt x="138051" y="241678"/>
                  </a:moveTo>
                  <a:lnTo>
                    <a:pt x="92235" y="241678"/>
                  </a:lnTo>
                  <a:lnTo>
                    <a:pt x="95235" y="248966"/>
                  </a:lnTo>
                  <a:lnTo>
                    <a:pt x="100382" y="254771"/>
                  </a:lnTo>
                  <a:lnTo>
                    <a:pt x="107189" y="258608"/>
                  </a:lnTo>
                  <a:lnTo>
                    <a:pt x="115168" y="259994"/>
                  </a:lnTo>
                  <a:lnTo>
                    <a:pt x="123138" y="258608"/>
                  </a:lnTo>
                  <a:lnTo>
                    <a:pt x="129928" y="254771"/>
                  </a:lnTo>
                  <a:lnTo>
                    <a:pt x="135058" y="248966"/>
                  </a:lnTo>
                  <a:lnTo>
                    <a:pt x="138051" y="241678"/>
                  </a:lnTo>
                  <a:close/>
                </a:path>
                <a:path w="643254" h="524510">
                  <a:moveTo>
                    <a:pt x="183868" y="241678"/>
                  </a:moveTo>
                  <a:lnTo>
                    <a:pt x="138051" y="241678"/>
                  </a:lnTo>
                  <a:lnTo>
                    <a:pt x="141051" y="248966"/>
                  </a:lnTo>
                  <a:lnTo>
                    <a:pt x="146199" y="254771"/>
                  </a:lnTo>
                  <a:lnTo>
                    <a:pt x="153006" y="258608"/>
                  </a:lnTo>
                  <a:lnTo>
                    <a:pt x="160985" y="259994"/>
                  </a:lnTo>
                  <a:lnTo>
                    <a:pt x="168955" y="258608"/>
                  </a:lnTo>
                  <a:lnTo>
                    <a:pt x="175745" y="254771"/>
                  </a:lnTo>
                  <a:lnTo>
                    <a:pt x="180875" y="248966"/>
                  </a:lnTo>
                  <a:lnTo>
                    <a:pt x="183868" y="241678"/>
                  </a:lnTo>
                  <a:close/>
                </a:path>
                <a:path w="643254" h="524510">
                  <a:moveTo>
                    <a:pt x="229735" y="241678"/>
                  </a:moveTo>
                  <a:lnTo>
                    <a:pt x="183868" y="241678"/>
                  </a:lnTo>
                  <a:lnTo>
                    <a:pt x="186868" y="248966"/>
                  </a:lnTo>
                  <a:lnTo>
                    <a:pt x="192015" y="254771"/>
                  </a:lnTo>
                  <a:lnTo>
                    <a:pt x="198822" y="258608"/>
                  </a:lnTo>
                  <a:lnTo>
                    <a:pt x="206801" y="259994"/>
                  </a:lnTo>
                  <a:lnTo>
                    <a:pt x="214780" y="258608"/>
                  </a:lnTo>
                  <a:lnTo>
                    <a:pt x="221587" y="254771"/>
                  </a:lnTo>
                  <a:lnTo>
                    <a:pt x="226734" y="248966"/>
                  </a:lnTo>
                  <a:lnTo>
                    <a:pt x="229735" y="241678"/>
                  </a:lnTo>
                  <a:close/>
                </a:path>
                <a:path w="643254" h="524510">
                  <a:moveTo>
                    <a:pt x="275551" y="241678"/>
                  </a:moveTo>
                  <a:lnTo>
                    <a:pt x="229735" y="241678"/>
                  </a:lnTo>
                  <a:lnTo>
                    <a:pt x="232727" y="248966"/>
                  </a:lnTo>
                  <a:lnTo>
                    <a:pt x="237857" y="254771"/>
                  </a:lnTo>
                  <a:lnTo>
                    <a:pt x="244647" y="258608"/>
                  </a:lnTo>
                  <a:lnTo>
                    <a:pt x="252618" y="259994"/>
                  </a:lnTo>
                  <a:lnTo>
                    <a:pt x="260596" y="258608"/>
                  </a:lnTo>
                  <a:lnTo>
                    <a:pt x="267403" y="254771"/>
                  </a:lnTo>
                  <a:lnTo>
                    <a:pt x="272551" y="248966"/>
                  </a:lnTo>
                  <a:lnTo>
                    <a:pt x="275551" y="241678"/>
                  </a:lnTo>
                  <a:close/>
                </a:path>
                <a:path w="643254" h="524510">
                  <a:moveTo>
                    <a:pt x="321368" y="241678"/>
                  </a:moveTo>
                  <a:lnTo>
                    <a:pt x="275551" y="241678"/>
                  </a:lnTo>
                  <a:lnTo>
                    <a:pt x="278544" y="248966"/>
                  </a:lnTo>
                  <a:lnTo>
                    <a:pt x="283674" y="254771"/>
                  </a:lnTo>
                  <a:lnTo>
                    <a:pt x="290463" y="258608"/>
                  </a:lnTo>
                  <a:lnTo>
                    <a:pt x="298434" y="259994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7" y="248966"/>
                  </a:lnTo>
                  <a:lnTo>
                    <a:pt x="321368" y="241678"/>
                  </a:lnTo>
                  <a:close/>
                </a:path>
                <a:path w="643254" h="524510">
                  <a:moveTo>
                    <a:pt x="367184" y="241678"/>
                  </a:moveTo>
                  <a:lnTo>
                    <a:pt x="321368" y="241678"/>
                  </a:lnTo>
                  <a:lnTo>
                    <a:pt x="324360" y="248966"/>
                  </a:lnTo>
                  <a:lnTo>
                    <a:pt x="329490" y="254771"/>
                  </a:lnTo>
                  <a:lnTo>
                    <a:pt x="336280" y="258608"/>
                  </a:lnTo>
                  <a:lnTo>
                    <a:pt x="344251" y="259994"/>
                  </a:lnTo>
                  <a:lnTo>
                    <a:pt x="352229" y="258608"/>
                  </a:lnTo>
                  <a:lnTo>
                    <a:pt x="359036" y="254771"/>
                  </a:lnTo>
                  <a:lnTo>
                    <a:pt x="364184" y="248966"/>
                  </a:lnTo>
                  <a:lnTo>
                    <a:pt x="367184" y="241678"/>
                  </a:lnTo>
                  <a:close/>
                </a:path>
                <a:path w="643254" h="524510">
                  <a:moveTo>
                    <a:pt x="413001" y="241678"/>
                  </a:moveTo>
                  <a:lnTo>
                    <a:pt x="367184" y="241678"/>
                  </a:lnTo>
                  <a:lnTo>
                    <a:pt x="370177" y="248966"/>
                  </a:lnTo>
                  <a:lnTo>
                    <a:pt x="375307" y="254771"/>
                  </a:lnTo>
                  <a:lnTo>
                    <a:pt x="382096" y="258608"/>
                  </a:lnTo>
                  <a:lnTo>
                    <a:pt x="390067" y="259994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6"/>
                  </a:lnTo>
                  <a:lnTo>
                    <a:pt x="413001" y="241678"/>
                  </a:lnTo>
                  <a:close/>
                </a:path>
                <a:path w="643254" h="524510">
                  <a:moveTo>
                    <a:pt x="458817" y="241678"/>
                  </a:moveTo>
                  <a:lnTo>
                    <a:pt x="413001" y="241678"/>
                  </a:lnTo>
                  <a:lnTo>
                    <a:pt x="415993" y="248966"/>
                  </a:lnTo>
                  <a:lnTo>
                    <a:pt x="421123" y="254771"/>
                  </a:lnTo>
                  <a:lnTo>
                    <a:pt x="427913" y="258608"/>
                  </a:lnTo>
                  <a:lnTo>
                    <a:pt x="435884" y="259994"/>
                  </a:lnTo>
                  <a:lnTo>
                    <a:pt x="443862" y="258608"/>
                  </a:lnTo>
                  <a:lnTo>
                    <a:pt x="450669" y="254771"/>
                  </a:lnTo>
                  <a:lnTo>
                    <a:pt x="455817" y="248966"/>
                  </a:lnTo>
                  <a:lnTo>
                    <a:pt x="458817" y="241678"/>
                  </a:lnTo>
                  <a:close/>
                </a:path>
                <a:path w="643254" h="524510">
                  <a:moveTo>
                    <a:pt x="504634" y="241678"/>
                  </a:moveTo>
                  <a:lnTo>
                    <a:pt x="458817" y="241678"/>
                  </a:lnTo>
                  <a:lnTo>
                    <a:pt x="461818" y="248966"/>
                  </a:lnTo>
                  <a:lnTo>
                    <a:pt x="466965" y="254771"/>
                  </a:lnTo>
                  <a:lnTo>
                    <a:pt x="473772" y="258608"/>
                  </a:lnTo>
                  <a:lnTo>
                    <a:pt x="481751" y="259994"/>
                  </a:lnTo>
                  <a:lnTo>
                    <a:pt x="489721" y="258608"/>
                  </a:lnTo>
                  <a:lnTo>
                    <a:pt x="496511" y="254771"/>
                  </a:lnTo>
                  <a:lnTo>
                    <a:pt x="501641" y="248966"/>
                  </a:lnTo>
                  <a:lnTo>
                    <a:pt x="504634" y="241678"/>
                  </a:lnTo>
                  <a:close/>
                </a:path>
                <a:path w="643254" h="524510">
                  <a:moveTo>
                    <a:pt x="550451" y="241678"/>
                  </a:moveTo>
                  <a:lnTo>
                    <a:pt x="504634" y="241678"/>
                  </a:lnTo>
                  <a:lnTo>
                    <a:pt x="507634" y="248966"/>
                  </a:lnTo>
                  <a:lnTo>
                    <a:pt x="512782" y="254771"/>
                  </a:lnTo>
                  <a:lnTo>
                    <a:pt x="519589" y="258608"/>
                  </a:lnTo>
                  <a:lnTo>
                    <a:pt x="527568" y="259994"/>
                  </a:lnTo>
                  <a:lnTo>
                    <a:pt x="535538" y="258608"/>
                  </a:lnTo>
                  <a:lnTo>
                    <a:pt x="542327" y="254771"/>
                  </a:lnTo>
                  <a:lnTo>
                    <a:pt x="547457" y="248966"/>
                  </a:lnTo>
                  <a:lnTo>
                    <a:pt x="550451" y="241678"/>
                  </a:lnTo>
                  <a:close/>
                </a:path>
                <a:path w="643254" h="524510">
                  <a:moveTo>
                    <a:pt x="596267" y="241678"/>
                  </a:moveTo>
                  <a:lnTo>
                    <a:pt x="550451" y="241678"/>
                  </a:lnTo>
                  <a:lnTo>
                    <a:pt x="553451" y="248966"/>
                  </a:lnTo>
                  <a:lnTo>
                    <a:pt x="558598" y="254771"/>
                  </a:lnTo>
                  <a:lnTo>
                    <a:pt x="565405" y="258608"/>
                  </a:lnTo>
                  <a:lnTo>
                    <a:pt x="573384" y="259994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6"/>
                  </a:lnTo>
                  <a:lnTo>
                    <a:pt x="596267" y="241678"/>
                  </a:lnTo>
                  <a:close/>
                </a:path>
                <a:path w="643254" h="524510">
                  <a:moveTo>
                    <a:pt x="641643" y="241678"/>
                  </a:moveTo>
                  <a:lnTo>
                    <a:pt x="596267" y="241678"/>
                  </a:lnTo>
                  <a:lnTo>
                    <a:pt x="599267" y="248966"/>
                  </a:lnTo>
                  <a:lnTo>
                    <a:pt x="604415" y="254771"/>
                  </a:lnTo>
                  <a:lnTo>
                    <a:pt x="611222" y="258608"/>
                  </a:lnTo>
                  <a:lnTo>
                    <a:pt x="619201" y="259994"/>
                  </a:lnTo>
                  <a:lnTo>
                    <a:pt x="628345" y="258149"/>
                  </a:lnTo>
                  <a:lnTo>
                    <a:pt x="635809" y="253118"/>
                  </a:lnTo>
                  <a:lnTo>
                    <a:pt x="640841" y="245653"/>
                  </a:lnTo>
                  <a:lnTo>
                    <a:pt x="641643" y="241678"/>
                  </a:lnTo>
                  <a:close/>
                </a:path>
                <a:path w="643254" h="524510">
                  <a:moveTo>
                    <a:pt x="234351" y="88069"/>
                  </a:moveTo>
                  <a:lnTo>
                    <a:pt x="209913" y="88069"/>
                  </a:lnTo>
                  <a:lnTo>
                    <a:pt x="209913" y="116221"/>
                  </a:lnTo>
                  <a:lnTo>
                    <a:pt x="234351" y="116221"/>
                  </a:lnTo>
                  <a:lnTo>
                    <a:pt x="234351" y="88069"/>
                  </a:lnTo>
                  <a:close/>
                </a:path>
                <a:path w="643254" h="524510">
                  <a:moveTo>
                    <a:pt x="432772" y="88069"/>
                  </a:moveTo>
                  <a:lnTo>
                    <a:pt x="408334" y="88069"/>
                  </a:lnTo>
                  <a:lnTo>
                    <a:pt x="408334" y="116221"/>
                  </a:lnTo>
                  <a:lnTo>
                    <a:pt x="432772" y="116221"/>
                  </a:lnTo>
                  <a:lnTo>
                    <a:pt x="432772" y="88069"/>
                  </a:lnTo>
                  <a:close/>
                </a:path>
                <a:path w="643254" h="524510">
                  <a:moveTo>
                    <a:pt x="467098" y="0"/>
                  </a:moveTo>
                  <a:lnTo>
                    <a:pt x="175587" y="0"/>
                  </a:lnTo>
                  <a:lnTo>
                    <a:pt x="175587" y="88069"/>
                  </a:lnTo>
                  <a:lnTo>
                    <a:pt x="467098" y="88069"/>
                  </a:lnTo>
                  <a:lnTo>
                    <a:pt x="467098" y="0"/>
                  </a:lnTo>
                  <a:close/>
                </a:path>
                <a:path w="643254" h="524510">
                  <a:moveTo>
                    <a:pt x="606304" y="285587"/>
                  </a:moveTo>
                  <a:lnTo>
                    <a:pt x="36432" y="285587"/>
                  </a:lnTo>
                  <a:lnTo>
                    <a:pt x="36432" y="463585"/>
                  </a:lnTo>
                  <a:lnTo>
                    <a:pt x="282174" y="463585"/>
                  </a:lnTo>
                  <a:lnTo>
                    <a:pt x="282174" y="395787"/>
                  </a:lnTo>
                  <a:lnTo>
                    <a:pt x="70556" y="395787"/>
                  </a:lnTo>
                  <a:lnTo>
                    <a:pt x="70556" y="318457"/>
                  </a:lnTo>
                  <a:lnTo>
                    <a:pt x="606304" y="318457"/>
                  </a:lnTo>
                  <a:lnTo>
                    <a:pt x="606304" y="28558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360509" y="318457"/>
                  </a:lnTo>
                  <a:lnTo>
                    <a:pt x="360509" y="463585"/>
                  </a:lnTo>
                  <a:lnTo>
                    <a:pt x="606304" y="463585"/>
                  </a:lnTo>
                  <a:lnTo>
                    <a:pt x="606304" y="395787"/>
                  </a:lnTo>
                  <a:lnTo>
                    <a:pt x="388010" y="395787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350022" y="374561"/>
                  </a:moveTo>
                  <a:lnTo>
                    <a:pt x="335318" y="374561"/>
                  </a:lnTo>
                  <a:lnTo>
                    <a:pt x="335318" y="417015"/>
                  </a:lnTo>
                  <a:lnTo>
                    <a:pt x="350022" y="417015"/>
                  </a:lnTo>
                  <a:lnTo>
                    <a:pt x="350022" y="374561"/>
                  </a:lnTo>
                  <a:close/>
                </a:path>
                <a:path w="643254" h="524510">
                  <a:moveTo>
                    <a:pt x="176390" y="318457"/>
                  </a:moveTo>
                  <a:lnTo>
                    <a:pt x="148890" y="318457"/>
                  </a:lnTo>
                  <a:lnTo>
                    <a:pt x="148890" y="395787"/>
                  </a:lnTo>
                  <a:lnTo>
                    <a:pt x="176390" y="395787"/>
                  </a:lnTo>
                  <a:lnTo>
                    <a:pt x="176390" y="318457"/>
                  </a:lnTo>
                  <a:close/>
                </a:path>
                <a:path w="643254" h="524510">
                  <a:moveTo>
                    <a:pt x="282174" y="318457"/>
                  </a:moveTo>
                  <a:lnTo>
                    <a:pt x="254725" y="318457"/>
                  </a:lnTo>
                  <a:lnTo>
                    <a:pt x="254725" y="395787"/>
                  </a:lnTo>
                  <a:lnTo>
                    <a:pt x="282174" y="395787"/>
                  </a:lnTo>
                  <a:lnTo>
                    <a:pt x="282174" y="318457"/>
                  </a:lnTo>
                  <a:close/>
                </a:path>
                <a:path w="643254" h="524510">
                  <a:moveTo>
                    <a:pt x="493844" y="318457"/>
                  </a:moveTo>
                  <a:lnTo>
                    <a:pt x="466345" y="318457"/>
                  </a:lnTo>
                  <a:lnTo>
                    <a:pt x="466345" y="395787"/>
                  </a:lnTo>
                  <a:lnTo>
                    <a:pt x="493844" y="395787"/>
                  </a:lnTo>
                  <a:lnTo>
                    <a:pt x="493844" y="318457"/>
                  </a:lnTo>
                  <a:close/>
                </a:path>
                <a:path w="643254" h="524510">
                  <a:moveTo>
                    <a:pt x="606304" y="318457"/>
                  </a:moveTo>
                  <a:lnTo>
                    <a:pt x="572179" y="318457"/>
                  </a:lnTo>
                  <a:lnTo>
                    <a:pt x="572179" y="395787"/>
                  </a:lnTo>
                  <a:lnTo>
                    <a:pt x="606304" y="395787"/>
                  </a:lnTo>
                  <a:lnTo>
                    <a:pt x="606304" y="318457"/>
                  </a:lnTo>
                  <a:close/>
                </a:path>
                <a:path w="643254" h="524510">
                  <a:moveTo>
                    <a:pt x="642134" y="492591"/>
                  </a:moveTo>
                  <a:lnTo>
                    <a:pt x="551" y="492591"/>
                  </a:lnTo>
                  <a:lnTo>
                    <a:pt x="551" y="524405"/>
                  </a:lnTo>
                  <a:lnTo>
                    <a:pt x="642134" y="524405"/>
                  </a:lnTo>
                  <a:lnTo>
                    <a:pt x="642134" y="492591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5710405" y="1502703"/>
              <a:ext cx="643255" cy="524510"/>
            </a:xfrm>
            <a:custGeom>
              <a:avLst/>
              <a:gdLst/>
              <a:ahLst/>
              <a:cxnLst/>
              <a:rect l="l" t="t" r="r" b="b"/>
              <a:pathLst>
                <a:path w="643254" h="524510">
                  <a:moveTo>
                    <a:pt x="175588" y="0"/>
                  </a:moveTo>
                  <a:lnTo>
                    <a:pt x="175588" y="88070"/>
                  </a:lnTo>
                  <a:lnTo>
                    <a:pt x="209913" y="88070"/>
                  </a:lnTo>
                  <a:lnTo>
                    <a:pt x="209913" y="116222"/>
                  </a:lnTo>
                  <a:lnTo>
                    <a:pt x="64685" y="116222"/>
                  </a:lnTo>
                  <a:lnTo>
                    <a:pt x="0" y="236509"/>
                  </a:lnTo>
                  <a:lnTo>
                    <a:pt x="1852" y="245654"/>
                  </a:lnTo>
                  <a:lnTo>
                    <a:pt x="6901" y="253119"/>
                  </a:lnTo>
                  <a:lnTo>
                    <a:pt x="14383" y="258150"/>
                  </a:lnTo>
                  <a:lnTo>
                    <a:pt x="23535" y="259995"/>
                  </a:lnTo>
                  <a:lnTo>
                    <a:pt x="31506" y="258608"/>
                  </a:lnTo>
                  <a:lnTo>
                    <a:pt x="38296" y="254771"/>
                  </a:lnTo>
                  <a:lnTo>
                    <a:pt x="43426" y="248967"/>
                  </a:lnTo>
                  <a:lnTo>
                    <a:pt x="46418" y="241678"/>
                  </a:lnTo>
                  <a:lnTo>
                    <a:pt x="49419" y="248967"/>
                  </a:lnTo>
                  <a:lnTo>
                    <a:pt x="54566" y="254771"/>
                  </a:lnTo>
                  <a:lnTo>
                    <a:pt x="61373" y="258608"/>
                  </a:lnTo>
                  <a:lnTo>
                    <a:pt x="69352" y="259995"/>
                  </a:lnTo>
                  <a:lnTo>
                    <a:pt x="77322" y="258608"/>
                  </a:lnTo>
                  <a:lnTo>
                    <a:pt x="84112" y="254771"/>
                  </a:lnTo>
                  <a:lnTo>
                    <a:pt x="89242" y="248967"/>
                  </a:lnTo>
                  <a:lnTo>
                    <a:pt x="92235" y="241678"/>
                  </a:lnTo>
                  <a:lnTo>
                    <a:pt x="95235" y="248967"/>
                  </a:lnTo>
                  <a:lnTo>
                    <a:pt x="100383" y="254771"/>
                  </a:lnTo>
                  <a:lnTo>
                    <a:pt x="107190" y="258608"/>
                  </a:lnTo>
                  <a:lnTo>
                    <a:pt x="115168" y="259995"/>
                  </a:lnTo>
                  <a:lnTo>
                    <a:pt x="123139" y="258608"/>
                  </a:lnTo>
                  <a:lnTo>
                    <a:pt x="129929" y="254771"/>
                  </a:lnTo>
                  <a:lnTo>
                    <a:pt x="135059" y="248967"/>
                  </a:lnTo>
                  <a:lnTo>
                    <a:pt x="138052" y="241678"/>
                  </a:lnTo>
                  <a:lnTo>
                    <a:pt x="141052" y="248967"/>
                  </a:lnTo>
                  <a:lnTo>
                    <a:pt x="146200" y="254771"/>
                  </a:lnTo>
                  <a:lnTo>
                    <a:pt x="153006" y="258608"/>
                  </a:lnTo>
                  <a:lnTo>
                    <a:pt x="160985" y="259995"/>
                  </a:lnTo>
                  <a:lnTo>
                    <a:pt x="168956" y="258608"/>
                  </a:lnTo>
                  <a:lnTo>
                    <a:pt x="175745" y="254771"/>
                  </a:lnTo>
                  <a:lnTo>
                    <a:pt x="180875" y="248967"/>
                  </a:lnTo>
                  <a:lnTo>
                    <a:pt x="183868" y="241678"/>
                  </a:lnTo>
                  <a:lnTo>
                    <a:pt x="186869" y="248967"/>
                  </a:lnTo>
                  <a:lnTo>
                    <a:pt x="192016" y="254771"/>
                  </a:lnTo>
                  <a:lnTo>
                    <a:pt x="198823" y="258608"/>
                  </a:lnTo>
                  <a:lnTo>
                    <a:pt x="206801" y="259995"/>
                  </a:lnTo>
                  <a:lnTo>
                    <a:pt x="214781" y="258608"/>
                  </a:lnTo>
                  <a:lnTo>
                    <a:pt x="221587" y="254771"/>
                  </a:lnTo>
                  <a:lnTo>
                    <a:pt x="226735" y="248967"/>
                  </a:lnTo>
                  <a:lnTo>
                    <a:pt x="229735" y="241678"/>
                  </a:lnTo>
                  <a:lnTo>
                    <a:pt x="232728" y="248967"/>
                  </a:lnTo>
                  <a:lnTo>
                    <a:pt x="237858" y="254771"/>
                  </a:lnTo>
                  <a:lnTo>
                    <a:pt x="244647" y="258608"/>
                  </a:lnTo>
                  <a:lnTo>
                    <a:pt x="252618" y="259995"/>
                  </a:lnTo>
                  <a:lnTo>
                    <a:pt x="260597" y="258608"/>
                  </a:lnTo>
                  <a:lnTo>
                    <a:pt x="267403" y="254771"/>
                  </a:lnTo>
                  <a:lnTo>
                    <a:pt x="272551" y="248967"/>
                  </a:lnTo>
                  <a:lnTo>
                    <a:pt x="275552" y="241678"/>
                  </a:lnTo>
                  <a:lnTo>
                    <a:pt x="278544" y="248967"/>
                  </a:lnTo>
                  <a:lnTo>
                    <a:pt x="283674" y="254771"/>
                  </a:lnTo>
                  <a:lnTo>
                    <a:pt x="290464" y="258608"/>
                  </a:lnTo>
                  <a:lnTo>
                    <a:pt x="298435" y="259995"/>
                  </a:lnTo>
                  <a:lnTo>
                    <a:pt x="306413" y="258608"/>
                  </a:lnTo>
                  <a:lnTo>
                    <a:pt x="313220" y="254771"/>
                  </a:lnTo>
                  <a:lnTo>
                    <a:pt x="318368" y="248967"/>
                  </a:lnTo>
                  <a:lnTo>
                    <a:pt x="321368" y="241678"/>
                  </a:lnTo>
                  <a:lnTo>
                    <a:pt x="324361" y="248967"/>
                  </a:lnTo>
                  <a:lnTo>
                    <a:pt x="329491" y="254771"/>
                  </a:lnTo>
                  <a:lnTo>
                    <a:pt x="336281" y="258608"/>
                  </a:lnTo>
                  <a:lnTo>
                    <a:pt x="344251" y="259995"/>
                  </a:lnTo>
                  <a:lnTo>
                    <a:pt x="352230" y="258608"/>
                  </a:lnTo>
                  <a:lnTo>
                    <a:pt x="359037" y="254771"/>
                  </a:lnTo>
                  <a:lnTo>
                    <a:pt x="364184" y="248967"/>
                  </a:lnTo>
                  <a:lnTo>
                    <a:pt x="367185" y="241678"/>
                  </a:lnTo>
                  <a:lnTo>
                    <a:pt x="370177" y="248967"/>
                  </a:lnTo>
                  <a:lnTo>
                    <a:pt x="375308" y="254771"/>
                  </a:lnTo>
                  <a:lnTo>
                    <a:pt x="382097" y="258608"/>
                  </a:lnTo>
                  <a:lnTo>
                    <a:pt x="390068" y="259995"/>
                  </a:lnTo>
                  <a:lnTo>
                    <a:pt x="398047" y="258608"/>
                  </a:lnTo>
                  <a:lnTo>
                    <a:pt x="404854" y="254771"/>
                  </a:lnTo>
                  <a:lnTo>
                    <a:pt x="410001" y="248967"/>
                  </a:lnTo>
                  <a:lnTo>
                    <a:pt x="413001" y="241678"/>
                  </a:lnTo>
                  <a:lnTo>
                    <a:pt x="415994" y="248967"/>
                  </a:lnTo>
                  <a:lnTo>
                    <a:pt x="421124" y="254771"/>
                  </a:lnTo>
                  <a:lnTo>
                    <a:pt x="427914" y="258608"/>
                  </a:lnTo>
                  <a:lnTo>
                    <a:pt x="435884" y="259995"/>
                  </a:lnTo>
                  <a:lnTo>
                    <a:pt x="443863" y="258608"/>
                  </a:lnTo>
                  <a:lnTo>
                    <a:pt x="450670" y="254771"/>
                  </a:lnTo>
                  <a:lnTo>
                    <a:pt x="455817" y="248967"/>
                  </a:lnTo>
                  <a:lnTo>
                    <a:pt x="458818" y="241678"/>
                  </a:lnTo>
                  <a:lnTo>
                    <a:pt x="461818" y="248967"/>
                  </a:lnTo>
                  <a:lnTo>
                    <a:pt x="466966" y="254771"/>
                  </a:lnTo>
                  <a:lnTo>
                    <a:pt x="473773" y="258608"/>
                  </a:lnTo>
                  <a:lnTo>
                    <a:pt x="481751" y="259995"/>
                  </a:lnTo>
                  <a:lnTo>
                    <a:pt x="489722" y="258608"/>
                  </a:lnTo>
                  <a:lnTo>
                    <a:pt x="496512" y="254771"/>
                  </a:lnTo>
                  <a:lnTo>
                    <a:pt x="501642" y="248967"/>
                  </a:lnTo>
                  <a:lnTo>
                    <a:pt x="504635" y="241678"/>
                  </a:lnTo>
                  <a:lnTo>
                    <a:pt x="507635" y="248967"/>
                  </a:lnTo>
                  <a:lnTo>
                    <a:pt x="512783" y="254771"/>
                  </a:lnTo>
                  <a:lnTo>
                    <a:pt x="519589" y="258608"/>
                  </a:lnTo>
                  <a:lnTo>
                    <a:pt x="527568" y="259995"/>
                  </a:lnTo>
                  <a:lnTo>
                    <a:pt x="535539" y="258608"/>
                  </a:lnTo>
                  <a:lnTo>
                    <a:pt x="542328" y="254771"/>
                  </a:lnTo>
                  <a:lnTo>
                    <a:pt x="547458" y="248967"/>
                  </a:lnTo>
                  <a:lnTo>
                    <a:pt x="550451" y="241678"/>
                  </a:lnTo>
                  <a:lnTo>
                    <a:pt x="553452" y="248967"/>
                  </a:lnTo>
                  <a:lnTo>
                    <a:pt x="558599" y="254771"/>
                  </a:lnTo>
                  <a:lnTo>
                    <a:pt x="565406" y="258608"/>
                  </a:lnTo>
                  <a:lnTo>
                    <a:pt x="573385" y="259995"/>
                  </a:lnTo>
                  <a:lnTo>
                    <a:pt x="581356" y="258608"/>
                  </a:lnTo>
                  <a:lnTo>
                    <a:pt x="588145" y="254771"/>
                  </a:lnTo>
                  <a:lnTo>
                    <a:pt x="593275" y="248967"/>
                  </a:lnTo>
                  <a:lnTo>
                    <a:pt x="596268" y="241678"/>
                  </a:lnTo>
                  <a:lnTo>
                    <a:pt x="599268" y="248967"/>
                  </a:lnTo>
                  <a:lnTo>
                    <a:pt x="604416" y="254771"/>
                  </a:lnTo>
                  <a:lnTo>
                    <a:pt x="611223" y="258608"/>
                  </a:lnTo>
                  <a:lnTo>
                    <a:pt x="619201" y="259995"/>
                  </a:lnTo>
                  <a:lnTo>
                    <a:pt x="628345" y="258150"/>
                  </a:lnTo>
                  <a:lnTo>
                    <a:pt x="635810" y="253119"/>
                  </a:lnTo>
                  <a:lnTo>
                    <a:pt x="640842" y="245654"/>
                  </a:lnTo>
                  <a:lnTo>
                    <a:pt x="642687" y="236509"/>
                  </a:lnTo>
                  <a:lnTo>
                    <a:pt x="578051" y="116222"/>
                  </a:lnTo>
                  <a:lnTo>
                    <a:pt x="432773" y="116222"/>
                  </a:lnTo>
                  <a:lnTo>
                    <a:pt x="432773" y="88070"/>
                  </a:lnTo>
                  <a:lnTo>
                    <a:pt x="467098" y="88070"/>
                  </a:lnTo>
                  <a:lnTo>
                    <a:pt x="467098" y="0"/>
                  </a:lnTo>
                  <a:lnTo>
                    <a:pt x="175588" y="0"/>
                  </a:lnTo>
                  <a:close/>
                </a:path>
                <a:path w="643254" h="524510">
                  <a:moveTo>
                    <a:pt x="234352" y="88070"/>
                  </a:moveTo>
                  <a:lnTo>
                    <a:pt x="408334" y="88070"/>
                  </a:lnTo>
                  <a:lnTo>
                    <a:pt x="408334" y="116222"/>
                  </a:lnTo>
                  <a:lnTo>
                    <a:pt x="234352" y="116222"/>
                  </a:lnTo>
                  <a:lnTo>
                    <a:pt x="234352" y="88070"/>
                  </a:lnTo>
                  <a:close/>
                </a:path>
                <a:path w="643254" h="524510">
                  <a:moveTo>
                    <a:pt x="36432" y="285588"/>
                  </a:moveTo>
                  <a:lnTo>
                    <a:pt x="36432" y="463585"/>
                  </a:lnTo>
                  <a:lnTo>
                    <a:pt x="282176" y="463585"/>
                  </a:lnTo>
                  <a:lnTo>
                    <a:pt x="282176" y="318457"/>
                  </a:lnTo>
                  <a:lnTo>
                    <a:pt x="360510" y="318457"/>
                  </a:lnTo>
                  <a:lnTo>
                    <a:pt x="360510" y="463585"/>
                  </a:lnTo>
                  <a:lnTo>
                    <a:pt x="606304" y="463585"/>
                  </a:lnTo>
                  <a:lnTo>
                    <a:pt x="606304" y="285588"/>
                  </a:lnTo>
                  <a:lnTo>
                    <a:pt x="36432" y="285588"/>
                  </a:lnTo>
                  <a:close/>
                </a:path>
                <a:path w="643254" h="524510">
                  <a:moveTo>
                    <a:pt x="70556" y="318457"/>
                  </a:moveTo>
                  <a:lnTo>
                    <a:pt x="148891" y="318457"/>
                  </a:lnTo>
                  <a:lnTo>
                    <a:pt x="148891" y="395789"/>
                  </a:lnTo>
                  <a:lnTo>
                    <a:pt x="70556" y="395789"/>
                  </a:lnTo>
                  <a:lnTo>
                    <a:pt x="70556" y="318457"/>
                  </a:lnTo>
                  <a:close/>
                </a:path>
                <a:path w="643254" h="524510">
                  <a:moveTo>
                    <a:pt x="176391" y="318457"/>
                  </a:moveTo>
                  <a:lnTo>
                    <a:pt x="254726" y="318457"/>
                  </a:lnTo>
                  <a:lnTo>
                    <a:pt x="254726" y="395789"/>
                  </a:lnTo>
                  <a:lnTo>
                    <a:pt x="176391" y="395789"/>
                  </a:lnTo>
                  <a:lnTo>
                    <a:pt x="176391" y="318457"/>
                  </a:lnTo>
                  <a:close/>
                </a:path>
                <a:path w="643254" h="524510">
                  <a:moveTo>
                    <a:pt x="388010" y="318457"/>
                  </a:moveTo>
                  <a:lnTo>
                    <a:pt x="466345" y="318457"/>
                  </a:lnTo>
                  <a:lnTo>
                    <a:pt x="466345" y="395789"/>
                  </a:lnTo>
                  <a:lnTo>
                    <a:pt x="388010" y="395789"/>
                  </a:lnTo>
                  <a:lnTo>
                    <a:pt x="388010" y="318457"/>
                  </a:lnTo>
                  <a:close/>
                </a:path>
                <a:path w="643254" h="524510">
                  <a:moveTo>
                    <a:pt x="493845" y="318457"/>
                  </a:moveTo>
                  <a:lnTo>
                    <a:pt x="572180" y="318457"/>
                  </a:lnTo>
                  <a:lnTo>
                    <a:pt x="572180" y="395789"/>
                  </a:lnTo>
                  <a:lnTo>
                    <a:pt x="493845" y="395789"/>
                  </a:lnTo>
                  <a:lnTo>
                    <a:pt x="493845" y="318457"/>
                  </a:lnTo>
                  <a:close/>
                </a:path>
                <a:path w="643254" h="524510">
                  <a:moveTo>
                    <a:pt x="335319" y="374561"/>
                  </a:moveTo>
                  <a:lnTo>
                    <a:pt x="335319" y="417016"/>
                  </a:lnTo>
                  <a:lnTo>
                    <a:pt x="350022" y="417016"/>
                  </a:lnTo>
                  <a:lnTo>
                    <a:pt x="350022" y="374561"/>
                  </a:lnTo>
                  <a:lnTo>
                    <a:pt x="335319" y="374561"/>
                  </a:lnTo>
                  <a:close/>
                </a:path>
                <a:path w="643254" h="524510">
                  <a:moveTo>
                    <a:pt x="552" y="492591"/>
                  </a:moveTo>
                  <a:lnTo>
                    <a:pt x="552" y="524406"/>
                  </a:lnTo>
                  <a:lnTo>
                    <a:pt x="642134" y="524406"/>
                  </a:lnTo>
                  <a:lnTo>
                    <a:pt x="642134" y="492591"/>
                  </a:lnTo>
                  <a:lnTo>
                    <a:pt x="552" y="492591"/>
                  </a:lnTo>
                  <a:close/>
                </a:path>
              </a:pathLst>
            </a:custGeom>
            <a:ln w="12700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96606" y="1889115"/>
              <a:ext cx="3687551" cy="218434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54909" y="2051058"/>
              <a:ext cx="3571240" cy="1820545"/>
            </a:xfrm>
            <a:custGeom>
              <a:avLst/>
              <a:gdLst/>
              <a:ahLst/>
              <a:cxnLst/>
              <a:rect l="l" t="t" r="r" b="b"/>
              <a:pathLst>
                <a:path w="3571240" h="1820545">
                  <a:moveTo>
                    <a:pt x="0" y="1820452"/>
                  </a:moveTo>
                  <a:lnTo>
                    <a:pt x="3570944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22548" y="2043602"/>
              <a:ext cx="152400" cy="187064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6198748" y="2075037"/>
              <a:ext cx="0" cy="1767839"/>
            </a:xfrm>
            <a:custGeom>
              <a:avLst/>
              <a:gdLst/>
              <a:ahLst/>
              <a:cxnLst/>
              <a:rect l="l" t="t" r="r" b="b"/>
              <a:pathLst>
                <a:path h="1767839">
                  <a:moveTo>
                    <a:pt x="0" y="997271"/>
                  </a:moveTo>
                  <a:lnTo>
                    <a:pt x="0" y="1767770"/>
                  </a:lnTo>
                </a:path>
                <a:path h="1767839">
                  <a:moveTo>
                    <a:pt x="0" y="0"/>
                  </a:moveTo>
                  <a:lnTo>
                    <a:pt x="0" y="665168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6160648" y="384661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0" y="0"/>
                  </a:moveTo>
                  <a:lnTo>
                    <a:pt x="7620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6160648" y="2071227"/>
              <a:ext cx="76200" cy="0"/>
            </a:xfrm>
            <a:custGeom>
              <a:avLst/>
              <a:gdLst/>
              <a:ahLst/>
              <a:cxnLst/>
              <a:rect l="l" t="t" r="r" b="b"/>
              <a:pathLst>
                <a:path w="76200">
                  <a:moveTo>
                    <a:pt x="76200" y="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6092823" y="2740206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5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8167791" y="3670429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217974" y="5291935"/>
            <a:ext cx="4888653" cy="442807"/>
            <a:chOff x="2413480" y="3968951"/>
            <a:chExt cx="3666490" cy="332105"/>
          </a:xfrm>
        </p:grpSpPr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3480" y="4078802"/>
              <a:ext cx="3666350" cy="15240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464915" y="4135003"/>
              <a:ext cx="3563620" cy="0"/>
            </a:xfrm>
            <a:custGeom>
              <a:avLst/>
              <a:gdLst/>
              <a:ahLst/>
              <a:cxnLst/>
              <a:rect l="l" t="t" r="r" b="b"/>
              <a:pathLst>
                <a:path w="3563620">
                  <a:moveTo>
                    <a:pt x="0" y="0"/>
                  </a:moveTo>
                  <a:lnTo>
                    <a:pt x="1675814" y="0"/>
                  </a:lnTo>
                </a:path>
                <a:path w="3563620">
                  <a:moveTo>
                    <a:pt x="1887663" y="0"/>
                  </a:moveTo>
                  <a:lnTo>
                    <a:pt x="356348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2" name="object 22"/>
            <p:cNvSpPr/>
            <p:nvPr/>
          </p:nvSpPr>
          <p:spPr>
            <a:xfrm>
              <a:off x="6032204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76200"/>
                  </a:moveTo>
                  <a:lnTo>
                    <a:pt x="0" y="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2461105" y="4096903"/>
              <a:ext cx="0" cy="76200"/>
            </a:xfrm>
            <a:custGeom>
              <a:avLst/>
              <a:gdLst/>
              <a:ahLst/>
              <a:cxnLst/>
              <a:rect l="l" t="t" r="r" b="b"/>
              <a:pathLst>
                <a:path h="76200">
                  <a:moveTo>
                    <a:pt x="0" y="0"/>
                  </a:moveTo>
                  <a:lnTo>
                    <a:pt x="0" y="76200"/>
                  </a:lnTo>
                </a:path>
              </a:pathLst>
            </a:custGeom>
            <a:ln w="127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4140729" y="3968951"/>
              <a:ext cx="212090" cy="332105"/>
            </a:xfrm>
            <a:custGeom>
              <a:avLst/>
              <a:gdLst/>
              <a:ahLst/>
              <a:cxnLst/>
              <a:rect l="l" t="t" r="r" b="b"/>
              <a:pathLst>
                <a:path w="212089" h="332104">
                  <a:moveTo>
                    <a:pt x="211849" y="0"/>
                  </a:moveTo>
                  <a:lnTo>
                    <a:pt x="0" y="0"/>
                  </a:lnTo>
                  <a:lnTo>
                    <a:pt x="0" y="332102"/>
                  </a:lnTo>
                  <a:lnTo>
                    <a:pt x="211849" y="332102"/>
                  </a:lnTo>
                  <a:lnTo>
                    <a:pt x="2118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5564999" y="5308754"/>
            <a:ext cx="1778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 defTabSz="1219200">
              <a:spcBef>
                <a:spcPts val="125"/>
              </a:spcBef>
            </a:pP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endParaRPr sz="22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607204" y="3163565"/>
            <a:ext cx="1060027" cy="353907"/>
          </a:xfrm>
          <a:custGeom>
            <a:avLst/>
            <a:gdLst/>
            <a:ahLst/>
            <a:cxnLst/>
            <a:rect l="l" t="t" r="r" b="b"/>
            <a:pathLst>
              <a:path w="795020" h="265430">
                <a:moveTo>
                  <a:pt x="46963" y="138513"/>
                </a:moveTo>
                <a:lnTo>
                  <a:pt x="21972" y="138513"/>
                </a:lnTo>
                <a:lnTo>
                  <a:pt x="26281" y="141530"/>
                </a:lnTo>
                <a:lnTo>
                  <a:pt x="29942" y="151222"/>
                </a:lnTo>
                <a:lnTo>
                  <a:pt x="73458" y="265394"/>
                </a:lnTo>
                <a:lnTo>
                  <a:pt x="80351" y="265394"/>
                </a:lnTo>
                <a:lnTo>
                  <a:pt x="94225" y="229635"/>
                </a:lnTo>
                <a:lnTo>
                  <a:pt x="81643" y="229635"/>
                </a:lnTo>
                <a:lnTo>
                  <a:pt x="46963" y="138513"/>
                </a:lnTo>
                <a:close/>
              </a:path>
              <a:path w="795020" h="265430">
                <a:moveTo>
                  <a:pt x="171688" y="0"/>
                </a:moveTo>
                <a:lnTo>
                  <a:pt x="82505" y="229635"/>
                </a:lnTo>
                <a:lnTo>
                  <a:pt x="94225" y="229635"/>
                </a:lnTo>
                <a:lnTo>
                  <a:pt x="177804" y="14217"/>
                </a:lnTo>
                <a:lnTo>
                  <a:pt x="171688" y="14217"/>
                </a:lnTo>
                <a:lnTo>
                  <a:pt x="171688" y="0"/>
                </a:lnTo>
                <a:close/>
              </a:path>
              <a:path w="795020" h="265430">
                <a:moveTo>
                  <a:pt x="37698" y="114171"/>
                </a:moveTo>
                <a:lnTo>
                  <a:pt x="33605" y="114171"/>
                </a:lnTo>
                <a:lnTo>
                  <a:pt x="0" y="140883"/>
                </a:lnTo>
                <a:lnTo>
                  <a:pt x="2585" y="145191"/>
                </a:lnTo>
                <a:lnTo>
                  <a:pt x="7324" y="140883"/>
                </a:lnTo>
                <a:lnTo>
                  <a:pt x="12924" y="138513"/>
                </a:lnTo>
                <a:lnTo>
                  <a:pt x="46963" y="138513"/>
                </a:lnTo>
                <a:lnTo>
                  <a:pt x="37698" y="114171"/>
                </a:lnTo>
                <a:close/>
              </a:path>
              <a:path w="795020" h="265430">
                <a:moveTo>
                  <a:pt x="183320" y="0"/>
                </a:moveTo>
                <a:lnTo>
                  <a:pt x="171688" y="0"/>
                </a:lnTo>
                <a:lnTo>
                  <a:pt x="171688" y="14217"/>
                </a:lnTo>
                <a:lnTo>
                  <a:pt x="177804" y="14217"/>
                </a:lnTo>
                <a:lnTo>
                  <a:pt x="183320" y="0"/>
                </a:lnTo>
                <a:close/>
              </a:path>
              <a:path w="795020" h="265430">
                <a:moveTo>
                  <a:pt x="794989" y="0"/>
                </a:moveTo>
                <a:lnTo>
                  <a:pt x="183320" y="0"/>
                </a:lnTo>
                <a:lnTo>
                  <a:pt x="177804" y="14217"/>
                </a:lnTo>
                <a:lnTo>
                  <a:pt x="794989" y="14217"/>
                </a:lnTo>
                <a:lnTo>
                  <a:pt x="7949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114966" y="3154885"/>
            <a:ext cx="411734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50800" defTabSz="1219200">
              <a:spcBef>
                <a:spcPts val="125"/>
              </a:spcBef>
              <a:tabLst>
                <a:tab pos="2736215" algn="l"/>
              </a:tabLst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Helicopter</a:t>
            </a: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distance</a:t>
            </a:r>
            <a:r>
              <a:rPr sz="1865" kern="0" spc="62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265" kern="0" spc="2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	</a:t>
            </a:r>
            <a:r>
              <a:rPr sz="2265" kern="0" spc="-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r>
              <a:rPr sz="2400" kern="0" spc="-40" baseline="30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400" kern="0" spc="100" baseline="30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+</a:t>
            </a:r>
            <a:r>
              <a:rPr sz="2265" kern="0" spc="-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r>
              <a:rPr sz="2400" kern="0" baseline="30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400" kern="0" spc="400" baseline="30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5</a:t>
            </a:r>
            <a:endParaRPr sz="22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7360990" y="2583623"/>
            <a:ext cx="927100" cy="589279"/>
            <a:chOff x="5520742" y="1937717"/>
            <a:chExt cx="695325" cy="441959"/>
          </a:xfrm>
        </p:grpSpPr>
        <p:pic>
          <p:nvPicPr>
            <p:cNvPr id="29" name="object 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20742" y="1937717"/>
              <a:ext cx="695325" cy="44148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5563604" y="1957580"/>
              <a:ext cx="609600" cy="356235"/>
            </a:xfrm>
            <a:custGeom>
              <a:avLst/>
              <a:gdLst/>
              <a:ahLst/>
              <a:cxnLst/>
              <a:rect l="l" t="t" r="r" b="b"/>
              <a:pathLst>
                <a:path w="609600" h="356235">
                  <a:moveTo>
                    <a:pt x="382143" y="148590"/>
                  </a:moveTo>
                  <a:lnTo>
                    <a:pt x="135921" y="148590"/>
                  </a:lnTo>
                  <a:lnTo>
                    <a:pt x="257699" y="196977"/>
                  </a:lnTo>
                  <a:lnTo>
                    <a:pt x="259441" y="198693"/>
                  </a:lnTo>
                  <a:lnTo>
                    <a:pt x="263456" y="204046"/>
                  </a:lnTo>
                  <a:lnTo>
                    <a:pt x="267927" y="213342"/>
                  </a:lnTo>
                  <a:lnTo>
                    <a:pt x="271034" y="226885"/>
                  </a:lnTo>
                  <a:lnTo>
                    <a:pt x="273107" y="233203"/>
                  </a:lnTo>
                  <a:lnTo>
                    <a:pt x="280336" y="247102"/>
                  </a:lnTo>
                  <a:lnTo>
                    <a:pt x="294237" y="261001"/>
                  </a:lnTo>
                  <a:lnTo>
                    <a:pt x="316325" y="267319"/>
                  </a:lnTo>
                  <a:lnTo>
                    <a:pt x="559974" y="267319"/>
                  </a:lnTo>
                  <a:lnTo>
                    <a:pt x="568882" y="266401"/>
                  </a:lnTo>
                  <a:lnTo>
                    <a:pt x="586741" y="259952"/>
                  </a:lnTo>
                  <a:lnTo>
                    <a:pt x="600254" y="242435"/>
                  </a:lnTo>
                  <a:lnTo>
                    <a:pt x="596122" y="208311"/>
                  </a:lnTo>
                  <a:lnTo>
                    <a:pt x="584851" y="180832"/>
                  </a:lnTo>
                  <a:lnTo>
                    <a:pt x="382143" y="180832"/>
                  </a:lnTo>
                  <a:lnTo>
                    <a:pt x="382143" y="148590"/>
                  </a:lnTo>
                  <a:close/>
                </a:path>
                <a:path w="609600" h="356235">
                  <a:moveTo>
                    <a:pt x="74533" y="31908"/>
                  </a:moveTo>
                  <a:lnTo>
                    <a:pt x="45547" y="37774"/>
                  </a:lnTo>
                  <a:lnTo>
                    <a:pt x="21853" y="53762"/>
                  </a:lnTo>
                  <a:lnTo>
                    <a:pt x="5865" y="77457"/>
                  </a:lnTo>
                  <a:lnTo>
                    <a:pt x="0" y="106442"/>
                  </a:lnTo>
                  <a:lnTo>
                    <a:pt x="5865" y="135427"/>
                  </a:lnTo>
                  <a:lnTo>
                    <a:pt x="21853" y="159121"/>
                  </a:lnTo>
                  <a:lnTo>
                    <a:pt x="45547" y="175108"/>
                  </a:lnTo>
                  <a:lnTo>
                    <a:pt x="74533" y="180975"/>
                  </a:lnTo>
                  <a:lnTo>
                    <a:pt x="92972" y="178661"/>
                  </a:lnTo>
                  <a:lnTo>
                    <a:pt x="109728" y="172106"/>
                  </a:lnTo>
                  <a:lnTo>
                    <a:pt x="124233" y="161889"/>
                  </a:lnTo>
                  <a:lnTo>
                    <a:pt x="135921" y="148590"/>
                  </a:lnTo>
                  <a:lnTo>
                    <a:pt x="382143" y="148590"/>
                  </a:lnTo>
                  <a:lnTo>
                    <a:pt x="382143" y="147685"/>
                  </a:lnTo>
                  <a:lnTo>
                    <a:pt x="74533" y="147685"/>
                  </a:lnTo>
                  <a:lnTo>
                    <a:pt x="58479" y="144442"/>
                  </a:lnTo>
                  <a:lnTo>
                    <a:pt x="45352" y="135599"/>
                  </a:lnTo>
                  <a:lnTo>
                    <a:pt x="36493" y="122489"/>
                  </a:lnTo>
                  <a:lnTo>
                    <a:pt x="33242" y="106442"/>
                  </a:lnTo>
                  <a:lnTo>
                    <a:pt x="36493" y="90388"/>
                  </a:lnTo>
                  <a:lnTo>
                    <a:pt x="45352" y="77261"/>
                  </a:lnTo>
                  <a:lnTo>
                    <a:pt x="58479" y="68402"/>
                  </a:lnTo>
                  <a:lnTo>
                    <a:pt x="74533" y="65150"/>
                  </a:lnTo>
                  <a:lnTo>
                    <a:pt x="135919" y="65150"/>
                  </a:lnTo>
                  <a:lnTo>
                    <a:pt x="134244" y="61986"/>
                  </a:lnTo>
                  <a:lnTo>
                    <a:pt x="118159" y="46083"/>
                  </a:lnTo>
                  <a:lnTo>
                    <a:pt x="97859" y="35654"/>
                  </a:lnTo>
                  <a:lnTo>
                    <a:pt x="74533" y="31908"/>
                  </a:lnTo>
                  <a:close/>
                </a:path>
                <a:path w="609600" h="356235">
                  <a:moveTo>
                    <a:pt x="440150" y="110871"/>
                  </a:moveTo>
                  <a:lnTo>
                    <a:pt x="425576" y="110871"/>
                  </a:lnTo>
                  <a:lnTo>
                    <a:pt x="425576" y="180832"/>
                  </a:lnTo>
                  <a:lnTo>
                    <a:pt x="440150" y="180832"/>
                  </a:lnTo>
                  <a:lnTo>
                    <a:pt x="440150" y="110871"/>
                  </a:lnTo>
                  <a:close/>
                </a:path>
                <a:path w="609600" h="356235">
                  <a:moveTo>
                    <a:pt x="498919" y="110871"/>
                  </a:moveTo>
                  <a:lnTo>
                    <a:pt x="483584" y="110871"/>
                  </a:lnTo>
                  <a:lnTo>
                    <a:pt x="483584" y="180832"/>
                  </a:lnTo>
                  <a:lnTo>
                    <a:pt x="498919" y="180832"/>
                  </a:lnTo>
                  <a:lnTo>
                    <a:pt x="498919" y="110871"/>
                  </a:lnTo>
                  <a:close/>
                </a:path>
                <a:path w="609600" h="356235">
                  <a:moveTo>
                    <a:pt x="549864" y="110871"/>
                  </a:moveTo>
                  <a:lnTo>
                    <a:pt x="498919" y="110871"/>
                  </a:lnTo>
                  <a:lnTo>
                    <a:pt x="523548" y="121802"/>
                  </a:lnTo>
                  <a:lnTo>
                    <a:pt x="539369" y="145851"/>
                  </a:lnTo>
                  <a:lnTo>
                    <a:pt x="547811" y="169901"/>
                  </a:lnTo>
                  <a:lnTo>
                    <a:pt x="550307" y="180832"/>
                  </a:lnTo>
                  <a:lnTo>
                    <a:pt x="584851" y="180832"/>
                  </a:lnTo>
                  <a:lnTo>
                    <a:pt x="564595" y="131444"/>
                  </a:lnTo>
                  <a:lnTo>
                    <a:pt x="560512" y="123743"/>
                  </a:lnTo>
                  <a:lnTo>
                    <a:pt x="549864" y="110871"/>
                  </a:lnTo>
                  <a:close/>
                </a:path>
                <a:path w="609600" h="356235">
                  <a:moveTo>
                    <a:pt x="478059" y="82153"/>
                  </a:moveTo>
                  <a:lnTo>
                    <a:pt x="73723" y="82153"/>
                  </a:lnTo>
                  <a:lnTo>
                    <a:pt x="59960" y="86169"/>
                  </a:lnTo>
                  <a:lnTo>
                    <a:pt x="74533" y="124206"/>
                  </a:lnTo>
                  <a:lnTo>
                    <a:pt x="103585" y="135731"/>
                  </a:lnTo>
                  <a:lnTo>
                    <a:pt x="97487" y="140719"/>
                  </a:lnTo>
                  <a:lnTo>
                    <a:pt x="90502" y="144482"/>
                  </a:lnTo>
                  <a:lnTo>
                    <a:pt x="82795" y="146857"/>
                  </a:lnTo>
                  <a:lnTo>
                    <a:pt x="74533" y="147685"/>
                  </a:lnTo>
                  <a:lnTo>
                    <a:pt x="382143" y="147685"/>
                  </a:lnTo>
                  <a:lnTo>
                    <a:pt x="382143" y="110871"/>
                  </a:lnTo>
                  <a:lnTo>
                    <a:pt x="549864" y="110871"/>
                  </a:lnTo>
                  <a:lnTo>
                    <a:pt x="546496" y="106799"/>
                  </a:lnTo>
                  <a:lnTo>
                    <a:pt x="519896" y="89855"/>
                  </a:lnTo>
                  <a:lnTo>
                    <a:pt x="478059" y="82153"/>
                  </a:lnTo>
                  <a:close/>
                </a:path>
                <a:path w="609600" h="356235">
                  <a:moveTo>
                    <a:pt x="135919" y="65150"/>
                  </a:moveTo>
                  <a:lnTo>
                    <a:pt x="74533" y="65150"/>
                  </a:lnTo>
                  <a:lnTo>
                    <a:pt x="84447" y="66362"/>
                  </a:lnTo>
                  <a:lnTo>
                    <a:pt x="93488" y="69799"/>
                  </a:lnTo>
                  <a:lnTo>
                    <a:pt x="101373" y="75162"/>
                  </a:lnTo>
                  <a:lnTo>
                    <a:pt x="107823" y="82153"/>
                  </a:lnTo>
                  <a:lnTo>
                    <a:pt x="144923" y="82153"/>
                  </a:lnTo>
                  <a:lnTo>
                    <a:pt x="135919" y="65150"/>
                  </a:lnTo>
                  <a:close/>
                </a:path>
                <a:path w="609600" h="356235">
                  <a:moveTo>
                    <a:pt x="384048" y="36575"/>
                  </a:moveTo>
                  <a:lnTo>
                    <a:pt x="350758" y="36575"/>
                  </a:lnTo>
                  <a:lnTo>
                    <a:pt x="350758" y="82153"/>
                  </a:lnTo>
                  <a:lnTo>
                    <a:pt x="384048" y="82153"/>
                  </a:lnTo>
                  <a:lnTo>
                    <a:pt x="384048" y="36575"/>
                  </a:lnTo>
                  <a:close/>
                </a:path>
                <a:path w="609600" h="356235">
                  <a:moveTo>
                    <a:pt x="305296" y="0"/>
                  </a:moveTo>
                  <a:lnTo>
                    <a:pt x="146018" y="0"/>
                  </a:lnTo>
                  <a:lnTo>
                    <a:pt x="137391" y="1745"/>
                  </a:lnTo>
                  <a:lnTo>
                    <a:pt x="130353" y="6504"/>
                  </a:lnTo>
                  <a:lnTo>
                    <a:pt x="125610" y="13559"/>
                  </a:lnTo>
                  <a:lnTo>
                    <a:pt x="123873" y="22193"/>
                  </a:lnTo>
                  <a:lnTo>
                    <a:pt x="125611" y="30826"/>
                  </a:lnTo>
                  <a:lnTo>
                    <a:pt x="130353" y="37881"/>
                  </a:lnTo>
                  <a:lnTo>
                    <a:pt x="137392" y="42640"/>
                  </a:lnTo>
                  <a:lnTo>
                    <a:pt x="146018" y="44386"/>
                  </a:lnTo>
                  <a:lnTo>
                    <a:pt x="304816" y="44386"/>
                  </a:lnTo>
                  <a:lnTo>
                    <a:pt x="310781" y="41313"/>
                  </a:lnTo>
                  <a:lnTo>
                    <a:pt x="314849" y="36575"/>
                  </a:lnTo>
                  <a:lnTo>
                    <a:pt x="603976" y="36575"/>
                  </a:lnTo>
                  <a:lnTo>
                    <a:pt x="607854" y="30826"/>
                  </a:lnTo>
                  <a:lnTo>
                    <a:pt x="609600" y="22193"/>
                  </a:lnTo>
                  <a:lnTo>
                    <a:pt x="607854" y="13559"/>
                  </a:lnTo>
                  <a:lnTo>
                    <a:pt x="604683" y="8858"/>
                  </a:lnTo>
                  <a:lnTo>
                    <a:pt x="315706" y="8858"/>
                  </a:lnTo>
                  <a:lnTo>
                    <a:pt x="311656" y="3525"/>
                  </a:lnTo>
                  <a:lnTo>
                    <a:pt x="305296" y="0"/>
                  </a:lnTo>
                  <a:close/>
                </a:path>
                <a:path w="609600" h="356235">
                  <a:moveTo>
                    <a:pt x="603976" y="36575"/>
                  </a:moveTo>
                  <a:lnTo>
                    <a:pt x="418672" y="36575"/>
                  </a:lnTo>
                  <a:lnTo>
                    <a:pt x="422738" y="41313"/>
                  </a:lnTo>
                  <a:lnTo>
                    <a:pt x="428703" y="44386"/>
                  </a:lnTo>
                  <a:lnTo>
                    <a:pt x="587406" y="44386"/>
                  </a:lnTo>
                  <a:lnTo>
                    <a:pt x="596040" y="42640"/>
                  </a:lnTo>
                  <a:lnTo>
                    <a:pt x="603095" y="37881"/>
                  </a:lnTo>
                  <a:lnTo>
                    <a:pt x="603976" y="36575"/>
                  </a:lnTo>
                  <a:close/>
                </a:path>
                <a:path w="609600" h="356235">
                  <a:moveTo>
                    <a:pt x="587406" y="0"/>
                  </a:moveTo>
                  <a:lnTo>
                    <a:pt x="428223" y="0"/>
                  </a:lnTo>
                  <a:lnTo>
                    <a:pt x="421863" y="3525"/>
                  </a:lnTo>
                  <a:lnTo>
                    <a:pt x="417814" y="8858"/>
                  </a:lnTo>
                  <a:lnTo>
                    <a:pt x="604683" y="8858"/>
                  </a:lnTo>
                  <a:lnTo>
                    <a:pt x="603095" y="6504"/>
                  </a:lnTo>
                  <a:lnTo>
                    <a:pt x="596040" y="1745"/>
                  </a:lnTo>
                  <a:lnTo>
                    <a:pt x="587406" y="0"/>
                  </a:lnTo>
                  <a:close/>
                </a:path>
                <a:path w="609600" h="356235">
                  <a:moveTo>
                    <a:pt x="598417" y="298037"/>
                  </a:moveTo>
                  <a:lnTo>
                    <a:pt x="281931" y="298037"/>
                  </a:lnTo>
                  <a:lnTo>
                    <a:pt x="278845" y="301123"/>
                  </a:lnTo>
                  <a:lnTo>
                    <a:pt x="278845" y="352672"/>
                  </a:lnTo>
                  <a:lnTo>
                    <a:pt x="281931" y="355758"/>
                  </a:lnTo>
                  <a:lnTo>
                    <a:pt x="598417" y="355758"/>
                  </a:lnTo>
                  <a:lnTo>
                    <a:pt x="601503" y="352672"/>
                  </a:lnTo>
                  <a:lnTo>
                    <a:pt x="601503" y="301123"/>
                  </a:lnTo>
                  <a:lnTo>
                    <a:pt x="598417" y="298037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1" name="object 31"/>
            <p:cNvSpPr/>
            <p:nvPr/>
          </p:nvSpPr>
          <p:spPr>
            <a:xfrm>
              <a:off x="5563604" y="1957580"/>
              <a:ext cx="609600" cy="267335"/>
            </a:xfrm>
            <a:custGeom>
              <a:avLst/>
              <a:gdLst/>
              <a:ahLst/>
              <a:cxnLst/>
              <a:rect l="l" t="t" r="r" b="b"/>
              <a:pathLst>
                <a:path w="609600" h="267335">
                  <a:moveTo>
                    <a:pt x="146018" y="0"/>
                  </a:moveTo>
                  <a:lnTo>
                    <a:pt x="137391" y="1745"/>
                  </a:lnTo>
                  <a:lnTo>
                    <a:pt x="130353" y="6504"/>
                  </a:lnTo>
                  <a:lnTo>
                    <a:pt x="125610" y="13559"/>
                  </a:lnTo>
                  <a:lnTo>
                    <a:pt x="123872" y="22193"/>
                  </a:lnTo>
                  <a:lnTo>
                    <a:pt x="125610" y="30826"/>
                  </a:lnTo>
                  <a:lnTo>
                    <a:pt x="130353" y="37881"/>
                  </a:lnTo>
                  <a:lnTo>
                    <a:pt x="137392" y="42640"/>
                  </a:lnTo>
                  <a:lnTo>
                    <a:pt x="146018" y="44386"/>
                  </a:lnTo>
                  <a:lnTo>
                    <a:pt x="298084" y="44386"/>
                  </a:lnTo>
                  <a:lnTo>
                    <a:pt x="304816" y="44386"/>
                  </a:lnTo>
                  <a:lnTo>
                    <a:pt x="310781" y="41312"/>
                  </a:lnTo>
                  <a:lnTo>
                    <a:pt x="314848" y="36576"/>
                  </a:lnTo>
                  <a:lnTo>
                    <a:pt x="350758" y="36576"/>
                  </a:lnTo>
                  <a:lnTo>
                    <a:pt x="350758" y="82153"/>
                  </a:lnTo>
                  <a:lnTo>
                    <a:pt x="144922" y="82153"/>
                  </a:lnTo>
                  <a:lnTo>
                    <a:pt x="134244" y="61986"/>
                  </a:lnTo>
                  <a:lnTo>
                    <a:pt x="118159" y="46083"/>
                  </a:lnTo>
                  <a:lnTo>
                    <a:pt x="97858" y="35654"/>
                  </a:lnTo>
                  <a:lnTo>
                    <a:pt x="74533" y="31908"/>
                  </a:lnTo>
                  <a:lnTo>
                    <a:pt x="45547" y="37774"/>
                  </a:lnTo>
                  <a:lnTo>
                    <a:pt x="21853" y="53762"/>
                  </a:lnTo>
                  <a:lnTo>
                    <a:pt x="5865" y="77456"/>
                  </a:lnTo>
                  <a:lnTo>
                    <a:pt x="0" y="106441"/>
                  </a:lnTo>
                  <a:lnTo>
                    <a:pt x="5865" y="135427"/>
                  </a:lnTo>
                  <a:lnTo>
                    <a:pt x="21853" y="159121"/>
                  </a:lnTo>
                  <a:lnTo>
                    <a:pt x="45547" y="175108"/>
                  </a:lnTo>
                  <a:lnTo>
                    <a:pt x="74533" y="180975"/>
                  </a:lnTo>
                  <a:lnTo>
                    <a:pt x="92972" y="178661"/>
                  </a:lnTo>
                  <a:lnTo>
                    <a:pt x="109728" y="172106"/>
                  </a:lnTo>
                  <a:lnTo>
                    <a:pt x="124233" y="161889"/>
                  </a:lnTo>
                  <a:lnTo>
                    <a:pt x="135921" y="148590"/>
                  </a:lnTo>
                  <a:lnTo>
                    <a:pt x="257698" y="196977"/>
                  </a:lnTo>
                  <a:lnTo>
                    <a:pt x="259441" y="198693"/>
                  </a:lnTo>
                  <a:lnTo>
                    <a:pt x="263456" y="204046"/>
                  </a:lnTo>
                  <a:lnTo>
                    <a:pt x="267926" y="213342"/>
                  </a:lnTo>
                  <a:lnTo>
                    <a:pt x="271033" y="226885"/>
                  </a:lnTo>
                  <a:lnTo>
                    <a:pt x="273106" y="233203"/>
                  </a:lnTo>
                  <a:lnTo>
                    <a:pt x="280336" y="247102"/>
                  </a:lnTo>
                  <a:lnTo>
                    <a:pt x="294237" y="261001"/>
                  </a:lnTo>
                  <a:lnTo>
                    <a:pt x="316325" y="267319"/>
                  </a:lnTo>
                  <a:lnTo>
                    <a:pt x="559974" y="267319"/>
                  </a:lnTo>
                  <a:lnTo>
                    <a:pt x="568882" y="266400"/>
                  </a:lnTo>
                  <a:lnTo>
                    <a:pt x="586741" y="259952"/>
                  </a:lnTo>
                  <a:lnTo>
                    <a:pt x="600253" y="242435"/>
                  </a:lnTo>
                  <a:lnTo>
                    <a:pt x="596122" y="208311"/>
                  </a:lnTo>
                  <a:lnTo>
                    <a:pt x="564594" y="131445"/>
                  </a:lnTo>
                  <a:lnTo>
                    <a:pt x="519896" y="89855"/>
                  </a:lnTo>
                  <a:lnTo>
                    <a:pt x="478059" y="82153"/>
                  </a:lnTo>
                  <a:lnTo>
                    <a:pt x="384048" y="82153"/>
                  </a:lnTo>
                  <a:lnTo>
                    <a:pt x="384048" y="36576"/>
                  </a:lnTo>
                  <a:lnTo>
                    <a:pt x="418671" y="36576"/>
                  </a:lnTo>
                  <a:lnTo>
                    <a:pt x="422738" y="41312"/>
                  </a:lnTo>
                  <a:lnTo>
                    <a:pt x="428703" y="44386"/>
                  </a:lnTo>
                  <a:lnTo>
                    <a:pt x="435435" y="44386"/>
                  </a:lnTo>
                  <a:lnTo>
                    <a:pt x="587406" y="44386"/>
                  </a:lnTo>
                  <a:lnTo>
                    <a:pt x="596040" y="42640"/>
                  </a:lnTo>
                  <a:lnTo>
                    <a:pt x="603095" y="37881"/>
                  </a:lnTo>
                  <a:lnTo>
                    <a:pt x="607854" y="30826"/>
                  </a:lnTo>
                  <a:lnTo>
                    <a:pt x="609600" y="22193"/>
                  </a:lnTo>
                  <a:lnTo>
                    <a:pt x="607854" y="13559"/>
                  </a:lnTo>
                  <a:lnTo>
                    <a:pt x="603095" y="6504"/>
                  </a:lnTo>
                  <a:lnTo>
                    <a:pt x="596040" y="1745"/>
                  </a:lnTo>
                  <a:lnTo>
                    <a:pt x="587406" y="0"/>
                  </a:lnTo>
                  <a:lnTo>
                    <a:pt x="435435" y="0"/>
                  </a:lnTo>
                  <a:lnTo>
                    <a:pt x="428223" y="0"/>
                  </a:lnTo>
                  <a:lnTo>
                    <a:pt x="421863" y="3525"/>
                  </a:lnTo>
                  <a:lnTo>
                    <a:pt x="417814" y="8858"/>
                  </a:lnTo>
                  <a:lnTo>
                    <a:pt x="315706" y="8858"/>
                  </a:lnTo>
                  <a:lnTo>
                    <a:pt x="311656" y="3525"/>
                  </a:lnTo>
                  <a:lnTo>
                    <a:pt x="305296" y="0"/>
                  </a:lnTo>
                  <a:lnTo>
                    <a:pt x="298084" y="0"/>
                  </a:lnTo>
                  <a:lnTo>
                    <a:pt x="146018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92084" y="2017969"/>
              <a:ext cx="84105" cy="9205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40985" y="2063689"/>
              <a:ext cx="177688" cy="79486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5842448" y="2255617"/>
              <a:ext cx="323215" cy="57785"/>
            </a:xfrm>
            <a:custGeom>
              <a:avLst/>
              <a:gdLst/>
              <a:ahLst/>
              <a:cxnLst/>
              <a:rect l="l" t="t" r="r" b="b"/>
              <a:pathLst>
                <a:path w="323214" h="57785">
                  <a:moveTo>
                    <a:pt x="6857" y="0"/>
                  </a:moveTo>
                  <a:lnTo>
                    <a:pt x="3086" y="0"/>
                  </a:lnTo>
                  <a:lnTo>
                    <a:pt x="0" y="3086"/>
                  </a:lnTo>
                  <a:lnTo>
                    <a:pt x="0" y="6857"/>
                  </a:lnTo>
                  <a:lnTo>
                    <a:pt x="0" y="50863"/>
                  </a:lnTo>
                  <a:lnTo>
                    <a:pt x="0" y="54635"/>
                  </a:lnTo>
                  <a:lnTo>
                    <a:pt x="3086" y="57721"/>
                  </a:lnTo>
                  <a:lnTo>
                    <a:pt x="6857" y="57721"/>
                  </a:lnTo>
                  <a:lnTo>
                    <a:pt x="315801" y="57721"/>
                  </a:lnTo>
                  <a:lnTo>
                    <a:pt x="319573" y="57721"/>
                  </a:lnTo>
                  <a:lnTo>
                    <a:pt x="322659" y="54635"/>
                  </a:lnTo>
                  <a:lnTo>
                    <a:pt x="322659" y="50863"/>
                  </a:lnTo>
                  <a:lnTo>
                    <a:pt x="322659" y="6857"/>
                  </a:lnTo>
                  <a:lnTo>
                    <a:pt x="322659" y="3086"/>
                  </a:lnTo>
                  <a:lnTo>
                    <a:pt x="319573" y="0"/>
                  </a:lnTo>
                  <a:lnTo>
                    <a:pt x="315801" y="0"/>
                  </a:lnTo>
                  <a:lnTo>
                    <a:pt x="6857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文本框 42"/>
          <p:cNvSpPr txBox="1"/>
          <p:nvPr/>
        </p:nvSpPr>
        <p:spPr>
          <a:xfrm>
            <a:off x="2653626" y="3509468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/>
              <a:t>（</a:t>
            </a:r>
            <a:r>
              <a:rPr lang="zh-CN" altLang="en-US" sz="2800" b="0" i="0" dirty="0">
                <a:solidFill>
                  <a:srgbClr val="474747"/>
                </a:solidFill>
                <a:effectLst/>
                <a:latin typeface="Arial" panose="020B0604020202020204" pitchFamily="34" charset="0"/>
              </a:rPr>
              <a:t>欧式距离</a:t>
            </a:r>
            <a:r>
              <a:rPr kumimoji="1" lang="zh-CN" altLang="en-US" sz="2800" dirty="0"/>
              <a:t>）</a:t>
            </a:r>
            <a:endParaRPr kumimoji="1" lang="zh-CN" altLang="en-US" sz="2800" dirty="0"/>
          </a:p>
        </p:txBody>
      </p:sp>
      <p:sp>
        <p:nvSpPr>
          <p:cNvPr id="17" name="灯片编号占位符 1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如何从下面的点走到上面的点？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4323291" y="1135453"/>
            <a:ext cx="3545840" cy="3544993"/>
            <a:chOff x="3242468" y="851589"/>
            <a:chExt cx="2659380" cy="2658745"/>
          </a:xfrm>
        </p:grpSpPr>
        <p:sp>
          <p:nvSpPr>
            <p:cNvPr id="7" name="object 7"/>
            <p:cNvSpPr/>
            <p:nvPr/>
          </p:nvSpPr>
          <p:spPr>
            <a:xfrm>
              <a:off x="3363912" y="950912"/>
              <a:ext cx="2416810" cy="2409190"/>
            </a:xfrm>
            <a:custGeom>
              <a:avLst/>
              <a:gdLst/>
              <a:ahLst/>
              <a:cxnLst/>
              <a:rect l="l" t="t" r="r" b="b"/>
              <a:pathLst>
                <a:path w="2416810" h="2409190">
                  <a:moveTo>
                    <a:pt x="2416581" y="0"/>
                  </a:moveTo>
                  <a:lnTo>
                    <a:pt x="2413406" y="0"/>
                  </a:lnTo>
                  <a:lnTo>
                    <a:pt x="2413406" y="3175"/>
                  </a:lnTo>
                  <a:lnTo>
                    <a:pt x="2413406" y="200494"/>
                  </a:lnTo>
                  <a:lnTo>
                    <a:pt x="2413406" y="203669"/>
                  </a:lnTo>
                  <a:lnTo>
                    <a:pt x="2413406" y="400989"/>
                  </a:lnTo>
                  <a:lnTo>
                    <a:pt x="2237168" y="400989"/>
                  </a:lnTo>
                  <a:lnTo>
                    <a:pt x="2237168" y="404164"/>
                  </a:lnTo>
                  <a:lnTo>
                    <a:pt x="2413406" y="404164"/>
                  </a:lnTo>
                  <a:lnTo>
                    <a:pt x="2413406" y="601472"/>
                  </a:lnTo>
                  <a:lnTo>
                    <a:pt x="2237168" y="601472"/>
                  </a:lnTo>
                  <a:lnTo>
                    <a:pt x="2237168" y="604647"/>
                  </a:lnTo>
                  <a:lnTo>
                    <a:pt x="2413406" y="604647"/>
                  </a:lnTo>
                  <a:lnTo>
                    <a:pt x="2413406" y="801966"/>
                  </a:lnTo>
                  <a:lnTo>
                    <a:pt x="2413406" y="2405888"/>
                  </a:lnTo>
                  <a:lnTo>
                    <a:pt x="2215464" y="2405888"/>
                  </a:lnTo>
                  <a:lnTo>
                    <a:pt x="2215464" y="2208568"/>
                  </a:lnTo>
                  <a:lnTo>
                    <a:pt x="2413406" y="2208568"/>
                  </a:lnTo>
                  <a:lnTo>
                    <a:pt x="2413406" y="2205393"/>
                  </a:lnTo>
                  <a:lnTo>
                    <a:pt x="2215464" y="2205393"/>
                  </a:lnTo>
                  <a:lnTo>
                    <a:pt x="2215464" y="2008073"/>
                  </a:lnTo>
                  <a:lnTo>
                    <a:pt x="2413406" y="2008073"/>
                  </a:lnTo>
                  <a:lnTo>
                    <a:pt x="2413406" y="2004898"/>
                  </a:lnTo>
                  <a:lnTo>
                    <a:pt x="2215464" y="2004898"/>
                  </a:lnTo>
                  <a:lnTo>
                    <a:pt x="2215464" y="1807591"/>
                  </a:lnTo>
                  <a:lnTo>
                    <a:pt x="2413406" y="1807591"/>
                  </a:lnTo>
                  <a:lnTo>
                    <a:pt x="2413406" y="1804416"/>
                  </a:lnTo>
                  <a:lnTo>
                    <a:pt x="2215464" y="1804416"/>
                  </a:lnTo>
                  <a:lnTo>
                    <a:pt x="2215464" y="1607096"/>
                  </a:lnTo>
                  <a:lnTo>
                    <a:pt x="2413406" y="1607096"/>
                  </a:lnTo>
                  <a:lnTo>
                    <a:pt x="2413406" y="1603921"/>
                  </a:lnTo>
                  <a:lnTo>
                    <a:pt x="2215464" y="1603921"/>
                  </a:lnTo>
                  <a:lnTo>
                    <a:pt x="2215464" y="1406613"/>
                  </a:lnTo>
                  <a:lnTo>
                    <a:pt x="2413406" y="1406613"/>
                  </a:lnTo>
                  <a:lnTo>
                    <a:pt x="2413406" y="1403438"/>
                  </a:lnTo>
                  <a:lnTo>
                    <a:pt x="2215464" y="1403438"/>
                  </a:lnTo>
                  <a:lnTo>
                    <a:pt x="2215464" y="1206119"/>
                  </a:lnTo>
                  <a:lnTo>
                    <a:pt x="2413406" y="1206119"/>
                  </a:lnTo>
                  <a:lnTo>
                    <a:pt x="2413406" y="1202944"/>
                  </a:lnTo>
                  <a:lnTo>
                    <a:pt x="2215464" y="1202944"/>
                  </a:lnTo>
                  <a:lnTo>
                    <a:pt x="2215464" y="1005636"/>
                  </a:lnTo>
                  <a:lnTo>
                    <a:pt x="2413406" y="1005636"/>
                  </a:lnTo>
                  <a:lnTo>
                    <a:pt x="2413406" y="1002461"/>
                  </a:lnTo>
                  <a:lnTo>
                    <a:pt x="2215464" y="1002461"/>
                  </a:lnTo>
                  <a:lnTo>
                    <a:pt x="2215464" y="805141"/>
                  </a:lnTo>
                  <a:lnTo>
                    <a:pt x="2413406" y="805141"/>
                  </a:lnTo>
                  <a:lnTo>
                    <a:pt x="2413406" y="801966"/>
                  </a:lnTo>
                  <a:lnTo>
                    <a:pt x="2215464" y="801966"/>
                  </a:lnTo>
                  <a:lnTo>
                    <a:pt x="2215464" y="626846"/>
                  </a:lnTo>
                  <a:lnTo>
                    <a:pt x="2212289" y="626846"/>
                  </a:lnTo>
                  <a:lnTo>
                    <a:pt x="2212289" y="2405888"/>
                  </a:lnTo>
                  <a:lnTo>
                    <a:pt x="2014347" y="2405888"/>
                  </a:lnTo>
                  <a:lnTo>
                    <a:pt x="2014347" y="2208568"/>
                  </a:lnTo>
                  <a:lnTo>
                    <a:pt x="2212289" y="2208568"/>
                  </a:lnTo>
                  <a:lnTo>
                    <a:pt x="2212289" y="2205393"/>
                  </a:lnTo>
                  <a:lnTo>
                    <a:pt x="2014347" y="2205393"/>
                  </a:lnTo>
                  <a:lnTo>
                    <a:pt x="2014347" y="2008073"/>
                  </a:lnTo>
                  <a:lnTo>
                    <a:pt x="2212289" y="2008073"/>
                  </a:lnTo>
                  <a:lnTo>
                    <a:pt x="2212289" y="2004898"/>
                  </a:lnTo>
                  <a:lnTo>
                    <a:pt x="2014347" y="2004898"/>
                  </a:lnTo>
                  <a:lnTo>
                    <a:pt x="2014347" y="1807591"/>
                  </a:lnTo>
                  <a:lnTo>
                    <a:pt x="2212289" y="1807591"/>
                  </a:lnTo>
                  <a:lnTo>
                    <a:pt x="2212289" y="1804416"/>
                  </a:lnTo>
                  <a:lnTo>
                    <a:pt x="2014347" y="1804416"/>
                  </a:lnTo>
                  <a:lnTo>
                    <a:pt x="2014347" y="1607096"/>
                  </a:lnTo>
                  <a:lnTo>
                    <a:pt x="2212289" y="1607096"/>
                  </a:lnTo>
                  <a:lnTo>
                    <a:pt x="2212289" y="1603921"/>
                  </a:lnTo>
                  <a:lnTo>
                    <a:pt x="2014347" y="1603921"/>
                  </a:lnTo>
                  <a:lnTo>
                    <a:pt x="2014347" y="1406613"/>
                  </a:lnTo>
                  <a:lnTo>
                    <a:pt x="2212289" y="1406613"/>
                  </a:lnTo>
                  <a:lnTo>
                    <a:pt x="2212289" y="1403438"/>
                  </a:lnTo>
                  <a:lnTo>
                    <a:pt x="2014347" y="1403438"/>
                  </a:lnTo>
                  <a:lnTo>
                    <a:pt x="2014347" y="1206119"/>
                  </a:lnTo>
                  <a:lnTo>
                    <a:pt x="2212289" y="1206119"/>
                  </a:lnTo>
                  <a:lnTo>
                    <a:pt x="2212289" y="1202944"/>
                  </a:lnTo>
                  <a:lnTo>
                    <a:pt x="2014347" y="1202944"/>
                  </a:lnTo>
                  <a:lnTo>
                    <a:pt x="2014347" y="1005636"/>
                  </a:lnTo>
                  <a:lnTo>
                    <a:pt x="2212289" y="1005636"/>
                  </a:lnTo>
                  <a:lnTo>
                    <a:pt x="2212289" y="1002461"/>
                  </a:lnTo>
                  <a:lnTo>
                    <a:pt x="2014347" y="1002461"/>
                  </a:lnTo>
                  <a:lnTo>
                    <a:pt x="2014347" y="805141"/>
                  </a:lnTo>
                  <a:lnTo>
                    <a:pt x="2212289" y="805141"/>
                  </a:lnTo>
                  <a:lnTo>
                    <a:pt x="2212289" y="801966"/>
                  </a:lnTo>
                  <a:lnTo>
                    <a:pt x="2014347" y="801966"/>
                  </a:lnTo>
                  <a:lnTo>
                    <a:pt x="2014347" y="626846"/>
                  </a:lnTo>
                  <a:lnTo>
                    <a:pt x="2011172" y="626846"/>
                  </a:lnTo>
                  <a:lnTo>
                    <a:pt x="2011172" y="2405888"/>
                  </a:lnTo>
                  <a:lnTo>
                    <a:pt x="1813229" y="2405888"/>
                  </a:lnTo>
                  <a:lnTo>
                    <a:pt x="1813229" y="2208568"/>
                  </a:lnTo>
                  <a:lnTo>
                    <a:pt x="2011172" y="2208568"/>
                  </a:lnTo>
                  <a:lnTo>
                    <a:pt x="2011172" y="2205393"/>
                  </a:lnTo>
                  <a:lnTo>
                    <a:pt x="1813229" y="2205393"/>
                  </a:lnTo>
                  <a:lnTo>
                    <a:pt x="1813229" y="2008073"/>
                  </a:lnTo>
                  <a:lnTo>
                    <a:pt x="2011172" y="2008073"/>
                  </a:lnTo>
                  <a:lnTo>
                    <a:pt x="2011172" y="2004898"/>
                  </a:lnTo>
                  <a:lnTo>
                    <a:pt x="1813229" y="2004898"/>
                  </a:lnTo>
                  <a:lnTo>
                    <a:pt x="1813229" y="1807591"/>
                  </a:lnTo>
                  <a:lnTo>
                    <a:pt x="2011172" y="1807591"/>
                  </a:lnTo>
                  <a:lnTo>
                    <a:pt x="2011172" y="1804416"/>
                  </a:lnTo>
                  <a:lnTo>
                    <a:pt x="1813229" y="1804416"/>
                  </a:lnTo>
                  <a:lnTo>
                    <a:pt x="1813229" y="1607096"/>
                  </a:lnTo>
                  <a:lnTo>
                    <a:pt x="2011172" y="1607096"/>
                  </a:lnTo>
                  <a:lnTo>
                    <a:pt x="2011172" y="1603921"/>
                  </a:lnTo>
                  <a:lnTo>
                    <a:pt x="1813229" y="1603921"/>
                  </a:lnTo>
                  <a:lnTo>
                    <a:pt x="1813229" y="1406613"/>
                  </a:lnTo>
                  <a:lnTo>
                    <a:pt x="2011172" y="1406613"/>
                  </a:lnTo>
                  <a:lnTo>
                    <a:pt x="2011172" y="1403438"/>
                  </a:lnTo>
                  <a:lnTo>
                    <a:pt x="1813229" y="1403438"/>
                  </a:lnTo>
                  <a:lnTo>
                    <a:pt x="1813229" y="1206119"/>
                  </a:lnTo>
                  <a:lnTo>
                    <a:pt x="2011172" y="1206119"/>
                  </a:lnTo>
                  <a:lnTo>
                    <a:pt x="2011172" y="1202944"/>
                  </a:lnTo>
                  <a:lnTo>
                    <a:pt x="1813229" y="1202944"/>
                  </a:lnTo>
                  <a:lnTo>
                    <a:pt x="1813229" y="1005636"/>
                  </a:lnTo>
                  <a:lnTo>
                    <a:pt x="2011172" y="1005636"/>
                  </a:lnTo>
                  <a:lnTo>
                    <a:pt x="2011172" y="1002461"/>
                  </a:lnTo>
                  <a:lnTo>
                    <a:pt x="1813229" y="1002461"/>
                  </a:lnTo>
                  <a:lnTo>
                    <a:pt x="1813229" y="805141"/>
                  </a:lnTo>
                  <a:lnTo>
                    <a:pt x="2011172" y="805141"/>
                  </a:lnTo>
                  <a:lnTo>
                    <a:pt x="2011172" y="801966"/>
                  </a:lnTo>
                  <a:lnTo>
                    <a:pt x="1813229" y="801966"/>
                  </a:lnTo>
                  <a:lnTo>
                    <a:pt x="1813229" y="626846"/>
                  </a:lnTo>
                  <a:lnTo>
                    <a:pt x="1810054" y="626846"/>
                  </a:lnTo>
                  <a:lnTo>
                    <a:pt x="1810054" y="2405888"/>
                  </a:lnTo>
                  <a:lnTo>
                    <a:pt x="1612112" y="2405888"/>
                  </a:lnTo>
                  <a:lnTo>
                    <a:pt x="1612112" y="2208568"/>
                  </a:lnTo>
                  <a:lnTo>
                    <a:pt x="1810054" y="2208568"/>
                  </a:lnTo>
                  <a:lnTo>
                    <a:pt x="1810054" y="2205393"/>
                  </a:lnTo>
                  <a:lnTo>
                    <a:pt x="1612112" y="2205393"/>
                  </a:lnTo>
                  <a:lnTo>
                    <a:pt x="1612112" y="2008073"/>
                  </a:lnTo>
                  <a:lnTo>
                    <a:pt x="1810054" y="2008073"/>
                  </a:lnTo>
                  <a:lnTo>
                    <a:pt x="1810054" y="2004898"/>
                  </a:lnTo>
                  <a:lnTo>
                    <a:pt x="1612112" y="2004898"/>
                  </a:lnTo>
                  <a:lnTo>
                    <a:pt x="1612112" y="1807591"/>
                  </a:lnTo>
                  <a:lnTo>
                    <a:pt x="1810054" y="1807591"/>
                  </a:lnTo>
                  <a:lnTo>
                    <a:pt x="1810054" y="1804416"/>
                  </a:lnTo>
                  <a:lnTo>
                    <a:pt x="1612112" y="1804416"/>
                  </a:lnTo>
                  <a:lnTo>
                    <a:pt x="1612112" y="1607096"/>
                  </a:lnTo>
                  <a:lnTo>
                    <a:pt x="1810054" y="1607096"/>
                  </a:lnTo>
                  <a:lnTo>
                    <a:pt x="1810054" y="1603921"/>
                  </a:lnTo>
                  <a:lnTo>
                    <a:pt x="1612112" y="1603921"/>
                  </a:lnTo>
                  <a:lnTo>
                    <a:pt x="1612112" y="1406613"/>
                  </a:lnTo>
                  <a:lnTo>
                    <a:pt x="1810054" y="1406613"/>
                  </a:lnTo>
                  <a:lnTo>
                    <a:pt x="1810054" y="1403438"/>
                  </a:lnTo>
                  <a:lnTo>
                    <a:pt x="1612112" y="1403438"/>
                  </a:lnTo>
                  <a:lnTo>
                    <a:pt x="1612112" y="1206119"/>
                  </a:lnTo>
                  <a:lnTo>
                    <a:pt x="1810054" y="1206119"/>
                  </a:lnTo>
                  <a:lnTo>
                    <a:pt x="1810054" y="1202944"/>
                  </a:lnTo>
                  <a:lnTo>
                    <a:pt x="1612112" y="1202944"/>
                  </a:lnTo>
                  <a:lnTo>
                    <a:pt x="1612112" y="1005636"/>
                  </a:lnTo>
                  <a:lnTo>
                    <a:pt x="1810054" y="1005636"/>
                  </a:lnTo>
                  <a:lnTo>
                    <a:pt x="1810054" y="1002461"/>
                  </a:lnTo>
                  <a:lnTo>
                    <a:pt x="1612112" y="1002461"/>
                  </a:lnTo>
                  <a:lnTo>
                    <a:pt x="1612112" y="805141"/>
                  </a:lnTo>
                  <a:lnTo>
                    <a:pt x="1810054" y="805141"/>
                  </a:lnTo>
                  <a:lnTo>
                    <a:pt x="1810054" y="801966"/>
                  </a:lnTo>
                  <a:lnTo>
                    <a:pt x="1612112" y="801966"/>
                  </a:lnTo>
                  <a:lnTo>
                    <a:pt x="1612112" y="604647"/>
                  </a:lnTo>
                  <a:lnTo>
                    <a:pt x="1767446" y="604647"/>
                  </a:lnTo>
                  <a:lnTo>
                    <a:pt x="1767446" y="601472"/>
                  </a:lnTo>
                  <a:lnTo>
                    <a:pt x="1612112" y="601472"/>
                  </a:lnTo>
                  <a:lnTo>
                    <a:pt x="1612112" y="404164"/>
                  </a:lnTo>
                  <a:lnTo>
                    <a:pt x="1767446" y="404164"/>
                  </a:lnTo>
                  <a:lnTo>
                    <a:pt x="1767446" y="400989"/>
                  </a:lnTo>
                  <a:lnTo>
                    <a:pt x="1612112" y="400989"/>
                  </a:lnTo>
                  <a:lnTo>
                    <a:pt x="1612112" y="203669"/>
                  </a:lnTo>
                  <a:lnTo>
                    <a:pt x="1810054" y="203669"/>
                  </a:lnTo>
                  <a:lnTo>
                    <a:pt x="1810054" y="338023"/>
                  </a:lnTo>
                  <a:lnTo>
                    <a:pt x="1813229" y="338023"/>
                  </a:lnTo>
                  <a:lnTo>
                    <a:pt x="1813229" y="203669"/>
                  </a:lnTo>
                  <a:lnTo>
                    <a:pt x="2011172" y="203669"/>
                  </a:lnTo>
                  <a:lnTo>
                    <a:pt x="2011172" y="338023"/>
                  </a:lnTo>
                  <a:lnTo>
                    <a:pt x="2014347" y="338023"/>
                  </a:lnTo>
                  <a:lnTo>
                    <a:pt x="2014347" y="203669"/>
                  </a:lnTo>
                  <a:lnTo>
                    <a:pt x="2212289" y="203669"/>
                  </a:lnTo>
                  <a:lnTo>
                    <a:pt x="2212289" y="338023"/>
                  </a:lnTo>
                  <a:lnTo>
                    <a:pt x="2215464" y="338023"/>
                  </a:lnTo>
                  <a:lnTo>
                    <a:pt x="2215464" y="203669"/>
                  </a:lnTo>
                  <a:lnTo>
                    <a:pt x="2413406" y="203669"/>
                  </a:lnTo>
                  <a:lnTo>
                    <a:pt x="2413406" y="200494"/>
                  </a:lnTo>
                  <a:lnTo>
                    <a:pt x="2215464" y="200494"/>
                  </a:lnTo>
                  <a:lnTo>
                    <a:pt x="2215464" y="3175"/>
                  </a:lnTo>
                  <a:lnTo>
                    <a:pt x="2413406" y="3175"/>
                  </a:lnTo>
                  <a:lnTo>
                    <a:pt x="2413406" y="0"/>
                  </a:lnTo>
                  <a:lnTo>
                    <a:pt x="2215464" y="0"/>
                  </a:lnTo>
                  <a:lnTo>
                    <a:pt x="2212289" y="0"/>
                  </a:lnTo>
                  <a:lnTo>
                    <a:pt x="2212289" y="3175"/>
                  </a:lnTo>
                  <a:lnTo>
                    <a:pt x="2212289" y="200494"/>
                  </a:lnTo>
                  <a:lnTo>
                    <a:pt x="2014347" y="200494"/>
                  </a:lnTo>
                  <a:lnTo>
                    <a:pt x="2014347" y="3175"/>
                  </a:lnTo>
                  <a:lnTo>
                    <a:pt x="2212289" y="3175"/>
                  </a:lnTo>
                  <a:lnTo>
                    <a:pt x="2212289" y="0"/>
                  </a:lnTo>
                  <a:lnTo>
                    <a:pt x="2014347" y="0"/>
                  </a:lnTo>
                  <a:lnTo>
                    <a:pt x="2011172" y="0"/>
                  </a:lnTo>
                  <a:lnTo>
                    <a:pt x="2011172" y="3175"/>
                  </a:lnTo>
                  <a:lnTo>
                    <a:pt x="2011172" y="200494"/>
                  </a:lnTo>
                  <a:lnTo>
                    <a:pt x="1813229" y="200494"/>
                  </a:lnTo>
                  <a:lnTo>
                    <a:pt x="1813229" y="3175"/>
                  </a:lnTo>
                  <a:lnTo>
                    <a:pt x="2011172" y="3175"/>
                  </a:lnTo>
                  <a:lnTo>
                    <a:pt x="2011172" y="0"/>
                  </a:lnTo>
                  <a:lnTo>
                    <a:pt x="1813229" y="0"/>
                  </a:lnTo>
                  <a:lnTo>
                    <a:pt x="1810054" y="0"/>
                  </a:lnTo>
                  <a:lnTo>
                    <a:pt x="1810054" y="3175"/>
                  </a:lnTo>
                  <a:lnTo>
                    <a:pt x="1810054" y="200494"/>
                  </a:lnTo>
                  <a:lnTo>
                    <a:pt x="1612112" y="200494"/>
                  </a:lnTo>
                  <a:lnTo>
                    <a:pt x="1612112" y="3175"/>
                  </a:lnTo>
                  <a:lnTo>
                    <a:pt x="1810054" y="3175"/>
                  </a:lnTo>
                  <a:lnTo>
                    <a:pt x="1810054" y="0"/>
                  </a:lnTo>
                  <a:lnTo>
                    <a:pt x="1612112" y="0"/>
                  </a:lnTo>
                  <a:lnTo>
                    <a:pt x="1608937" y="0"/>
                  </a:lnTo>
                  <a:lnTo>
                    <a:pt x="1608937" y="3175"/>
                  </a:lnTo>
                  <a:lnTo>
                    <a:pt x="1608937" y="2405888"/>
                  </a:lnTo>
                  <a:lnTo>
                    <a:pt x="1410995" y="2405888"/>
                  </a:lnTo>
                  <a:lnTo>
                    <a:pt x="1410995" y="2208568"/>
                  </a:lnTo>
                  <a:lnTo>
                    <a:pt x="1608937" y="2208568"/>
                  </a:lnTo>
                  <a:lnTo>
                    <a:pt x="1608937" y="2205393"/>
                  </a:lnTo>
                  <a:lnTo>
                    <a:pt x="1410995" y="2205393"/>
                  </a:lnTo>
                  <a:lnTo>
                    <a:pt x="1410995" y="2008073"/>
                  </a:lnTo>
                  <a:lnTo>
                    <a:pt x="1608937" y="2008073"/>
                  </a:lnTo>
                  <a:lnTo>
                    <a:pt x="1608937" y="2004898"/>
                  </a:lnTo>
                  <a:lnTo>
                    <a:pt x="1410995" y="2004898"/>
                  </a:lnTo>
                  <a:lnTo>
                    <a:pt x="1410995" y="1807591"/>
                  </a:lnTo>
                  <a:lnTo>
                    <a:pt x="1608937" y="1807591"/>
                  </a:lnTo>
                  <a:lnTo>
                    <a:pt x="1608937" y="1804416"/>
                  </a:lnTo>
                  <a:lnTo>
                    <a:pt x="1410995" y="1804416"/>
                  </a:lnTo>
                  <a:lnTo>
                    <a:pt x="1410995" y="1607096"/>
                  </a:lnTo>
                  <a:lnTo>
                    <a:pt x="1608937" y="1607096"/>
                  </a:lnTo>
                  <a:lnTo>
                    <a:pt x="1608937" y="1603921"/>
                  </a:lnTo>
                  <a:lnTo>
                    <a:pt x="1410995" y="1603921"/>
                  </a:lnTo>
                  <a:lnTo>
                    <a:pt x="1410995" y="1406613"/>
                  </a:lnTo>
                  <a:lnTo>
                    <a:pt x="1608937" y="1406613"/>
                  </a:lnTo>
                  <a:lnTo>
                    <a:pt x="1608937" y="1403438"/>
                  </a:lnTo>
                  <a:lnTo>
                    <a:pt x="1410995" y="1403438"/>
                  </a:lnTo>
                  <a:lnTo>
                    <a:pt x="1410995" y="1206119"/>
                  </a:lnTo>
                  <a:lnTo>
                    <a:pt x="1608937" y="1206119"/>
                  </a:lnTo>
                  <a:lnTo>
                    <a:pt x="1608937" y="1202944"/>
                  </a:lnTo>
                  <a:lnTo>
                    <a:pt x="1410995" y="1202944"/>
                  </a:lnTo>
                  <a:lnTo>
                    <a:pt x="1410995" y="1005636"/>
                  </a:lnTo>
                  <a:lnTo>
                    <a:pt x="1608937" y="1005636"/>
                  </a:lnTo>
                  <a:lnTo>
                    <a:pt x="1608937" y="1002461"/>
                  </a:lnTo>
                  <a:lnTo>
                    <a:pt x="1410995" y="1002461"/>
                  </a:lnTo>
                  <a:lnTo>
                    <a:pt x="1410995" y="805141"/>
                  </a:lnTo>
                  <a:lnTo>
                    <a:pt x="1608937" y="805141"/>
                  </a:lnTo>
                  <a:lnTo>
                    <a:pt x="1608937" y="801966"/>
                  </a:lnTo>
                  <a:lnTo>
                    <a:pt x="1410995" y="801966"/>
                  </a:lnTo>
                  <a:lnTo>
                    <a:pt x="1410995" y="604647"/>
                  </a:lnTo>
                  <a:lnTo>
                    <a:pt x="1608937" y="604647"/>
                  </a:lnTo>
                  <a:lnTo>
                    <a:pt x="1608937" y="601472"/>
                  </a:lnTo>
                  <a:lnTo>
                    <a:pt x="1410995" y="601472"/>
                  </a:lnTo>
                  <a:lnTo>
                    <a:pt x="1410995" y="404164"/>
                  </a:lnTo>
                  <a:lnTo>
                    <a:pt x="1608937" y="404164"/>
                  </a:lnTo>
                  <a:lnTo>
                    <a:pt x="1608937" y="400989"/>
                  </a:lnTo>
                  <a:lnTo>
                    <a:pt x="1410995" y="400989"/>
                  </a:lnTo>
                  <a:lnTo>
                    <a:pt x="1410995" y="203669"/>
                  </a:lnTo>
                  <a:lnTo>
                    <a:pt x="1608937" y="203669"/>
                  </a:lnTo>
                  <a:lnTo>
                    <a:pt x="1608937" y="200494"/>
                  </a:lnTo>
                  <a:lnTo>
                    <a:pt x="1410995" y="200494"/>
                  </a:lnTo>
                  <a:lnTo>
                    <a:pt x="1410995" y="3175"/>
                  </a:lnTo>
                  <a:lnTo>
                    <a:pt x="1608937" y="3175"/>
                  </a:lnTo>
                  <a:lnTo>
                    <a:pt x="1608937" y="0"/>
                  </a:lnTo>
                  <a:lnTo>
                    <a:pt x="1410995" y="0"/>
                  </a:lnTo>
                  <a:lnTo>
                    <a:pt x="1407820" y="0"/>
                  </a:lnTo>
                  <a:lnTo>
                    <a:pt x="1407820" y="3175"/>
                  </a:lnTo>
                  <a:lnTo>
                    <a:pt x="1407820" y="2405888"/>
                  </a:lnTo>
                  <a:lnTo>
                    <a:pt x="1209865" y="2405888"/>
                  </a:lnTo>
                  <a:lnTo>
                    <a:pt x="1209865" y="2208568"/>
                  </a:lnTo>
                  <a:lnTo>
                    <a:pt x="1407820" y="2208568"/>
                  </a:lnTo>
                  <a:lnTo>
                    <a:pt x="1407820" y="2205393"/>
                  </a:lnTo>
                  <a:lnTo>
                    <a:pt x="1209865" y="2205393"/>
                  </a:lnTo>
                  <a:lnTo>
                    <a:pt x="1209865" y="2008073"/>
                  </a:lnTo>
                  <a:lnTo>
                    <a:pt x="1407820" y="2008073"/>
                  </a:lnTo>
                  <a:lnTo>
                    <a:pt x="1407820" y="2004898"/>
                  </a:lnTo>
                  <a:lnTo>
                    <a:pt x="1209865" y="2004898"/>
                  </a:lnTo>
                  <a:lnTo>
                    <a:pt x="1209865" y="1807591"/>
                  </a:lnTo>
                  <a:lnTo>
                    <a:pt x="1407820" y="1807591"/>
                  </a:lnTo>
                  <a:lnTo>
                    <a:pt x="1407820" y="1804416"/>
                  </a:lnTo>
                  <a:lnTo>
                    <a:pt x="1209865" y="1804416"/>
                  </a:lnTo>
                  <a:lnTo>
                    <a:pt x="1209865" y="1607096"/>
                  </a:lnTo>
                  <a:lnTo>
                    <a:pt x="1407820" y="1607096"/>
                  </a:lnTo>
                  <a:lnTo>
                    <a:pt x="1407820" y="1603921"/>
                  </a:lnTo>
                  <a:lnTo>
                    <a:pt x="1209865" y="1603921"/>
                  </a:lnTo>
                  <a:lnTo>
                    <a:pt x="1209865" y="1406613"/>
                  </a:lnTo>
                  <a:lnTo>
                    <a:pt x="1407820" y="1406613"/>
                  </a:lnTo>
                  <a:lnTo>
                    <a:pt x="1407820" y="1403438"/>
                  </a:lnTo>
                  <a:lnTo>
                    <a:pt x="1209865" y="1403438"/>
                  </a:lnTo>
                  <a:lnTo>
                    <a:pt x="1209865" y="1206119"/>
                  </a:lnTo>
                  <a:lnTo>
                    <a:pt x="1407820" y="1206119"/>
                  </a:lnTo>
                  <a:lnTo>
                    <a:pt x="1407820" y="1202944"/>
                  </a:lnTo>
                  <a:lnTo>
                    <a:pt x="1209865" y="1202944"/>
                  </a:lnTo>
                  <a:lnTo>
                    <a:pt x="1209865" y="1005636"/>
                  </a:lnTo>
                  <a:lnTo>
                    <a:pt x="1407820" y="1005636"/>
                  </a:lnTo>
                  <a:lnTo>
                    <a:pt x="1407820" y="1002461"/>
                  </a:lnTo>
                  <a:lnTo>
                    <a:pt x="1209865" y="1002461"/>
                  </a:lnTo>
                  <a:lnTo>
                    <a:pt x="1209865" y="805141"/>
                  </a:lnTo>
                  <a:lnTo>
                    <a:pt x="1407820" y="805141"/>
                  </a:lnTo>
                  <a:lnTo>
                    <a:pt x="1407820" y="801966"/>
                  </a:lnTo>
                  <a:lnTo>
                    <a:pt x="1209865" y="801966"/>
                  </a:lnTo>
                  <a:lnTo>
                    <a:pt x="1209865" y="604647"/>
                  </a:lnTo>
                  <a:lnTo>
                    <a:pt x="1407820" y="604647"/>
                  </a:lnTo>
                  <a:lnTo>
                    <a:pt x="1407820" y="601472"/>
                  </a:lnTo>
                  <a:lnTo>
                    <a:pt x="1209865" y="601472"/>
                  </a:lnTo>
                  <a:lnTo>
                    <a:pt x="1209865" y="404164"/>
                  </a:lnTo>
                  <a:lnTo>
                    <a:pt x="1407820" y="404164"/>
                  </a:lnTo>
                  <a:lnTo>
                    <a:pt x="1407820" y="400989"/>
                  </a:lnTo>
                  <a:lnTo>
                    <a:pt x="1209865" y="400989"/>
                  </a:lnTo>
                  <a:lnTo>
                    <a:pt x="1209865" y="203669"/>
                  </a:lnTo>
                  <a:lnTo>
                    <a:pt x="1407820" y="203669"/>
                  </a:lnTo>
                  <a:lnTo>
                    <a:pt x="1407820" y="200494"/>
                  </a:lnTo>
                  <a:lnTo>
                    <a:pt x="1209865" y="200494"/>
                  </a:lnTo>
                  <a:lnTo>
                    <a:pt x="1209865" y="3175"/>
                  </a:lnTo>
                  <a:lnTo>
                    <a:pt x="1407820" y="3175"/>
                  </a:lnTo>
                  <a:lnTo>
                    <a:pt x="1407820" y="0"/>
                  </a:lnTo>
                  <a:lnTo>
                    <a:pt x="1209865" y="0"/>
                  </a:lnTo>
                  <a:lnTo>
                    <a:pt x="1206690" y="0"/>
                  </a:lnTo>
                  <a:lnTo>
                    <a:pt x="1206690" y="3175"/>
                  </a:lnTo>
                  <a:lnTo>
                    <a:pt x="1206690" y="2405888"/>
                  </a:lnTo>
                  <a:lnTo>
                    <a:pt x="1008748" y="2405888"/>
                  </a:lnTo>
                  <a:lnTo>
                    <a:pt x="1008748" y="2208568"/>
                  </a:lnTo>
                  <a:lnTo>
                    <a:pt x="1206690" y="2208568"/>
                  </a:lnTo>
                  <a:lnTo>
                    <a:pt x="1206690" y="2205393"/>
                  </a:lnTo>
                  <a:lnTo>
                    <a:pt x="1008748" y="2205393"/>
                  </a:lnTo>
                  <a:lnTo>
                    <a:pt x="1008748" y="2008073"/>
                  </a:lnTo>
                  <a:lnTo>
                    <a:pt x="1206690" y="2008073"/>
                  </a:lnTo>
                  <a:lnTo>
                    <a:pt x="1206690" y="2004898"/>
                  </a:lnTo>
                  <a:lnTo>
                    <a:pt x="1008748" y="2004898"/>
                  </a:lnTo>
                  <a:lnTo>
                    <a:pt x="1008748" y="1807591"/>
                  </a:lnTo>
                  <a:lnTo>
                    <a:pt x="1206690" y="1807591"/>
                  </a:lnTo>
                  <a:lnTo>
                    <a:pt x="1206690" y="1804416"/>
                  </a:lnTo>
                  <a:lnTo>
                    <a:pt x="1008748" y="1804416"/>
                  </a:lnTo>
                  <a:lnTo>
                    <a:pt x="1008748" y="1607096"/>
                  </a:lnTo>
                  <a:lnTo>
                    <a:pt x="1206690" y="1607096"/>
                  </a:lnTo>
                  <a:lnTo>
                    <a:pt x="1206690" y="1603921"/>
                  </a:lnTo>
                  <a:lnTo>
                    <a:pt x="1008748" y="1603921"/>
                  </a:lnTo>
                  <a:lnTo>
                    <a:pt x="1008748" y="1406613"/>
                  </a:lnTo>
                  <a:lnTo>
                    <a:pt x="1206690" y="1406613"/>
                  </a:lnTo>
                  <a:lnTo>
                    <a:pt x="1206690" y="1403438"/>
                  </a:lnTo>
                  <a:lnTo>
                    <a:pt x="1008748" y="1403438"/>
                  </a:lnTo>
                  <a:lnTo>
                    <a:pt x="1008748" y="1206119"/>
                  </a:lnTo>
                  <a:lnTo>
                    <a:pt x="1206690" y="1206119"/>
                  </a:lnTo>
                  <a:lnTo>
                    <a:pt x="1206690" y="1202944"/>
                  </a:lnTo>
                  <a:lnTo>
                    <a:pt x="1008748" y="1202944"/>
                  </a:lnTo>
                  <a:lnTo>
                    <a:pt x="1008748" y="1005636"/>
                  </a:lnTo>
                  <a:lnTo>
                    <a:pt x="1206690" y="1005636"/>
                  </a:lnTo>
                  <a:lnTo>
                    <a:pt x="1206690" y="1002461"/>
                  </a:lnTo>
                  <a:lnTo>
                    <a:pt x="1008748" y="1002461"/>
                  </a:lnTo>
                  <a:lnTo>
                    <a:pt x="1008748" y="805141"/>
                  </a:lnTo>
                  <a:lnTo>
                    <a:pt x="1206690" y="805141"/>
                  </a:lnTo>
                  <a:lnTo>
                    <a:pt x="1206690" y="801966"/>
                  </a:lnTo>
                  <a:lnTo>
                    <a:pt x="1008748" y="801966"/>
                  </a:lnTo>
                  <a:lnTo>
                    <a:pt x="1008748" y="604647"/>
                  </a:lnTo>
                  <a:lnTo>
                    <a:pt x="1206690" y="604647"/>
                  </a:lnTo>
                  <a:lnTo>
                    <a:pt x="1206690" y="601472"/>
                  </a:lnTo>
                  <a:lnTo>
                    <a:pt x="1008748" y="601472"/>
                  </a:lnTo>
                  <a:lnTo>
                    <a:pt x="1008748" y="404164"/>
                  </a:lnTo>
                  <a:lnTo>
                    <a:pt x="1206690" y="404164"/>
                  </a:lnTo>
                  <a:lnTo>
                    <a:pt x="1206690" y="400989"/>
                  </a:lnTo>
                  <a:lnTo>
                    <a:pt x="1008748" y="400989"/>
                  </a:lnTo>
                  <a:lnTo>
                    <a:pt x="1008748" y="203669"/>
                  </a:lnTo>
                  <a:lnTo>
                    <a:pt x="1206690" y="203669"/>
                  </a:lnTo>
                  <a:lnTo>
                    <a:pt x="1206690" y="200494"/>
                  </a:lnTo>
                  <a:lnTo>
                    <a:pt x="1008748" y="200494"/>
                  </a:lnTo>
                  <a:lnTo>
                    <a:pt x="1008748" y="3175"/>
                  </a:lnTo>
                  <a:lnTo>
                    <a:pt x="1206690" y="3175"/>
                  </a:lnTo>
                  <a:lnTo>
                    <a:pt x="1206690" y="0"/>
                  </a:lnTo>
                  <a:lnTo>
                    <a:pt x="1008748" y="0"/>
                  </a:lnTo>
                  <a:lnTo>
                    <a:pt x="1005573" y="0"/>
                  </a:lnTo>
                  <a:lnTo>
                    <a:pt x="1005573" y="3175"/>
                  </a:lnTo>
                  <a:lnTo>
                    <a:pt x="1005573" y="2405888"/>
                  </a:lnTo>
                  <a:lnTo>
                    <a:pt x="807631" y="2405888"/>
                  </a:lnTo>
                  <a:lnTo>
                    <a:pt x="807631" y="2208568"/>
                  </a:lnTo>
                  <a:lnTo>
                    <a:pt x="1005573" y="2208568"/>
                  </a:lnTo>
                  <a:lnTo>
                    <a:pt x="1005573" y="2205393"/>
                  </a:lnTo>
                  <a:lnTo>
                    <a:pt x="807631" y="2205393"/>
                  </a:lnTo>
                  <a:lnTo>
                    <a:pt x="807631" y="2008073"/>
                  </a:lnTo>
                  <a:lnTo>
                    <a:pt x="1005573" y="2008073"/>
                  </a:lnTo>
                  <a:lnTo>
                    <a:pt x="1005573" y="2004898"/>
                  </a:lnTo>
                  <a:lnTo>
                    <a:pt x="807631" y="2004898"/>
                  </a:lnTo>
                  <a:lnTo>
                    <a:pt x="807631" y="1807591"/>
                  </a:lnTo>
                  <a:lnTo>
                    <a:pt x="1005573" y="1807591"/>
                  </a:lnTo>
                  <a:lnTo>
                    <a:pt x="1005573" y="1804416"/>
                  </a:lnTo>
                  <a:lnTo>
                    <a:pt x="807631" y="1804416"/>
                  </a:lnTo>
                  <a:lnTo>
                    <a:pt x="807631" y="1607096"/>
                  </a:lnTo>
                  <a:lnTo>
                    <a:pt x="1005573" y="1607096"/>
                  </a:lnTo>
                  <a:lnTo>
                    <a:pt x="1005573" y="1603921"/>
                  </a:lnTo>
                  <a:lnTo>
                    <a:pt x="807631" y="1603921"/>
                  </a:lnTo>
                  <a:lnTo>
                    <a:pt x="807631" y="1406613"/>
                  </a:lnTo>
                  <a:lnTo>
                    <a:pt x="1005573" y="1406613"/>
                  </a:lnTo>
                  <a:lnTo>
                    <a:pt x="1005573" y="1403438"/>
                  </a:lnTo>
                  <a:lnTo>
                    <a:pt x="807631" y="1403438"/>
                  </a:lnTo>
                  <a:lnTo>
                    <a:pt x="807631" y="1206119"/>
                  </a:lnTo>
                  <a:lnTo>
                    <a:pt x="1005573" y="1206119"/>
                  </a:lnTo>
                  <a:lnTo>
                    <a:pt x="1005573" y="1202944"/>
                  </a:lnTo>
                  <a:lnTo>
                    <a:pt x="807631" y="1202944"/>
                  </a:lnTo>
                  <a:lnTo>
                    <a:pt x="807631" y="1005636"/>
                  </a:lnTo>
                  <a:lnTo>
                    <a:pt x="1005573" y="1005636"/>
                  </a:lnTo>
                  <a:lnTo>
                    <a:pt x="1005573" y="1002461"/>
                  </a:lnTo>
                  <a:lnTo>
                    <a:pt x="807631" y="1002461"/>
                  </a:lnTo>
                  <a:lnTo>
                    <a:pt x="807631" y="805141"/>
                  </a:lnTo>
                  <a:lnTo>
                    <a:pt x="1005573" y="805141"/>
                  </a:lnTo>
                  <a:lnTo>
                    <a:pt x="1005573" y="801966"/>
                  </a:lnTo>
                  <a:lnTo>
                    <a:pt x="807631" y="801966"/>
                  </a:lnTo>
                  <a:lnTo>
                    <a:pt x="807631" y="604647"/>
                  </a:lnTo>
                  <a:lnTo>
                    <a:pt x="1005573" y="604647"/>
                  </a:lnTo>
                  <a:lnTo>
                    <a:pt x="1005573" y="601472"/>
                  </a:lnTo>
                  <a:lnTo>
                    <a:pt x="807631" y="601472"/>
                  </a:lnTo>
                  <a:lnTo>
                    <a:pt x="807631" y="404164"/>
                  </a:lnTo>
                  <a:lnTo>
                    <a:pt x="1005573" y="404164"/>
                  </a:lnTo>
                  <a:lnTo>
                    <a:pt x="1005573" y="400989"/>
                  </a:lnTo>
                  <a:lnTo>
                    <a:pt x="807631" y="400989"/>
                  </a:lnTo>
                  <a:lnTo>
                    <a:pt x="807631" y="203669"/>
                  </a:lnTo>
                  <a:lnTo>
                    <a:pt x="1005573" y="203669"/>
                  </a:lnTo>
                  <a:lnTo>
                    <a:pt x="1005573" y="200494"/>
                  </a:lnTo>
                  <a:lnTo>
                    <a:pt x="807631" y="200494"/>
                  </a:lnTo>
                  <a:lnTo>
                    <a:pt x="807631" y="3175"/>
                  </a:lnTo>
                  <a:lnTo>
                    <a:pt x="1005573" y="3175"/>
                  </a:lnTo>
                  <a:lnTo>
                    <a:pt x="1005573" y="0"/>
                  </a:lnTo>
                  <a:lnTo>
                    <a:pt x="807631" y="0"/>
                  </a:lnTo>
                  <a:lnTo>
                    <a:pt x="804456" y="0"/>
                  </a:lnTo>
                  <a:lnTo>
                    <a:pt x="804456" y="3175"/>
                  </a:lnTo>
                  <a:lnTo>
                    <a:pt x="804456" y="2405888"/>
                  </a:lnTo>
                  <a:lnTo>
                    <a:pt x="606526" y="2405888"/>
                  </a:lnTo>
                  <a:lnTo>
                    <a:pt x="606526" y="2208568"/>
                  </a:lnTo>
                  <a:lnTo>
                    <a:pt x="804456" y="2208568"/>
                  </a:lnTo>
                  <a:lnTo>
                    <a:pt x="804456" y="2205393"/>
                  </a:lnTo>
                  <a:lnTo>
                    <a:pt x="606526" y="2205393"/>
                  </a:lnTo>
                  <a:lnTo>
                    <a:pt x="606526" y="2008073"/>
                  </a:lnTo>
                  <a:lnTo>
                    <a:pt x="804456" y="2008073"/>
                  </a:lnTo>
                  <a:lnTo>
                    <a:pt x="804456" y="2004898"/>
                  </a:lnTo>
                  <a:lnTo>
                    <a:pt x="606526" y="2004898"/>
                  </a:lnTo>
                  <a:lnTo>
                    <a:pt x="606526" y="1807591"/>
                  </a:lnTo>
                  <a:lnTo>
                    <a:pt x="804456" y="1807591"/>
                  </a:lnTo>
                  <a:lnTo>
                    <a:pt x="804456" y="1804416"/>
                  </a:lnTo>
                  <a:lnTo>
                    <a:pt x="606526" y="1804416"/>
                  </a:lnTo>
                  <a:lnTo>
                    <a:pt x="606526" y="1607096"/>
                  </a:lnTo>
                  <a:lnTo>
                    <a:pt x="804456" y="1607096"/>
                  </a:lnTo>
                  <a:lnTo>
                    <a:pt x="804456" y="1603921"/>
                  </a:lnTo>
                  <a:lnTo>
                    <a:pt x="606526" y="1603921"/>
                  </a:lnTo>
                  <a:lnTo>
                    <a:pt x="606526" y="1406613"/>
                  </a:lnTo>
                  <a:lnTo>
                    <a:pt x="804456" y="1406613"/>
                  </a:lnTo>
                  <a:lnTo>
                    <a:pt x="804456" y="1403438"/>
                  </a:lnTo>
                  <a:lnTo>
                    <a:pt x="606526" y="1403438"/>
                  </a:lnTo>
                  <a:lnTo>
                    <a:pt x="606526" y="1206119"/>
                  </a:lnTo>
                  <a:lnTo>
                    <a:pt x="804456" y="1206119"/>
                  </a:lnTo>
                  <a:lnTo>
                    <a:pt x="804456" y="1202944"/>
                  </a:lnTo>
                  <a:lnTo>
                    <a:pt x="606526" y="1202944"/>
                  </a:lnTo>
                  <a:lnTo>
                    <a:pt x="606526" y="1005636"/>
                  </a:lnTo>
                  <a:lnTo>
                    <a:pt x="804456" y="1005636"/>
                  </a:lnTo>
                  <a:lnTo>
                    <a:pt x="804456" y="1002461"/>
                  </a:lnTo>
                  <a:lnTo>
                    <a:pt x="606526" y="1002461"/>
                  </a:lnTo>
                  <a:lnTo>
                    <a:pt x="606526" y="805141"/>
                  </a:lnTo>
                  <a:lnTo>
                    <a:pt x="804456" y="805141"/>
                  </a:lnTo>
                  <a:lnTo>
                    <a:pt x="804456" y="801966"/>
                  </a:lnTo>
                  <a:lnTo>
                    <a:pt x="606526" y="801966"/>
                  </a:lnTo>
                  <a:lnTo>
                    <a:pt x="606526" y="604647"/>
                  </a:lnTo>
                  <a:lnTo>
                    <a:pt x="804456" y="604647"/>
                  </a:lnTo>
                  <a:lnTo>
                    <a:pt x="804456" y="601472"/>
                  </a:lnTo>
                  <a:lnTo>
                    <a:pt x="606526" y="601472"/>
                  </a:lnTo>
                  <a:lnTo>
                    <a:pt x="606526" y="404164"/>
                  </a:lnTo>
                  <a:lnTo>
                    <a:pt x="804456" y="404164"/>
                  </a:lnTo>
                  <a:lnTo>
                    <a:pt x="804456" y="400989"/>
                  </a:lnTo>
                  <a:lnTo>
                    <a:pt x="606526" y="400989"/>
                  </a:lnTo>
                  <a:lnTo>
                    <a:pt x="606526" y="203669"/>
                  </a:lnTo>
                  <a:lnTo>
                    <a:pt x="804456" y="203669"/>
                  </a:lnTo>
                  <a:lnTo>
                    <a:pt x="804456" y="200494"/>
                  </a:lnTo>
                  <a:lnTo>
                    <a:pt x="606526" y="200494"/>
                  </a:lnTo>
                  <a:lnTo>
                    <a:pt x="606526" y="3175"/>
                  </a:lnTo>
                  <a:lnTo>
                    <a:pt x="804456" y="3175"/>
                  </a:lnTo>
                  <a:lnTo>
                    <a:pt x="804456" y="0"/>
                  </a:lnTo>
                  <a:lnTo>
                    <a:pt x="606526" y="0"/>
                  </a:lnTo>
                  <a:lnTo>
                    <a:pt x="603351" y="0"/>
                  </a:lnTo>
                  <a:lnTo>
                    <a:pt x="603351" y="3175"/>
                  </a:lnTo>
                  <a:lnTo>
                    <a:pt x="603351" y="2405888"/>
                  </a:lnTo>
                  <a:lnTo>
                    <a:pt x="405409" y="2405888"/>
                  </a:lnTo>
                  <a:lnTo>
                    <a:pt x="405409" y="2208568"/>
                  </a:lnTo>
                  <a:lnTo>
                    <a:pt x="603351" y="2208568"/>
                  </a:lnTo>
                  <a:lnTo>
                    <a:pt x="603351" y="2205393"/>
                  </a:lnTo>
                  <a:lnTo>
                    <a:pt x="405409" y="2205393"/>
                  </a:lnTo>
                  <a:lnTo>
                    <a:pt x="405409" y="2008073"/>
                  </a:lnTo>
                  <a:lnTo>
                    <a:pt x="603351" y="2008073"/>
                  </a:lnTo>
                  <a:lnTo>
                    <a:pt x="603351" y="2004898"/>
                  </a:lnTo>
                  <a:lnTo>
                    <a:pt x="405409" y="2004898"/>
                  </a:lnTo>
                  <a:lnTo>
                    <a:pt x="405409" y="1807591"/>
                  </a:lnTo>
                  <a:lnTo>
                    <a:pt x="603351" y="1807591"/>
                  </a:lnTo>
                  <a:lnTo>
                    <a:pt x="603351" y="1804416"/>
                  </a:lnTo>
                  <a:lnTo>
                    <a:pt x="405409" y="1804416"/>
                  </a:lnTo>
                  <a:lnTo>
                    <a:pt x="405409" y="1607096"/>
                  </a:lnTo>
                  <a:lnTo>
                    <a:pt x="603351" y="1607096"/>
                  </a:lnTo>
                  <a:lnTo>
                    <a:pt x="603351" y="1603921"/>
                  </a:lnTo>
                  <a:lnTo>
                    <a:pt x="405409" y="1603921"/>
                  </a:lnTo>
                  <a:lnTo>
                    <a:pt x="405409" y="1406613"/>
                  </a:lnTo>
                  <a:lnTo>
                    <a:pt x="603351" y="1406613"/>
                  </a:lnTo>
                  <a:lnTo>
                    <a:pt x="603351" y="1403438"/>
                  </a:lnTo>
                  <a:lnTo>
                    <a:pt x="405409" y="1403438"/>
                  </a:lnTo>
                  <a:lnTo>
                    <a:pt x="405409" y="1206119"/>
                  </a:lnTo>
                  <a:lnTo>
                    <a:pt x="603351" y="1206119"/>
                  </a:lnTo>
                  <a:lnTo>
                    <a:pt x="603351" y="1202944"/>
                  </a:lnTo>
                  <a:lnTo>
                    <a:pt x="405409" y="1202944"/>
                  </a:lnTo>
                  <a:lnTo>
                    <a:pt x="405409" y="1005636"/>
                  </a:lnTo>
                  <a:lnTo>
                    <a:pt x="603351" y="1005636"/>
                  </a:lnTo>
                  <a:lnTo>
                    <a:pt x="603351" y="1002461"/>
                  </a:lnTo>
                  <a:lnTo>
                    <a:pt x="405409" y="1002461"/>
                  </a:lnTo>
                  <a:lnTo>
                    <a:pt x="405409" y="805141"/>
                  </a:lnTo>
                  <a:lnTo>
                    <a:pt x="603351" y="805141"/>
                  </a:lnTo>
                  <a:lnTo>
                    <a:pt x="603351" y="801966"/>
                  </a:lnTo>
                  <a:lnTo>
                    <a:pt x="405409" y="801966"/>
                  </a:lnTo>
                  <a:lnTo>
                    <a:pt x="405409" y="604647"/>
                  </a:lnTo>
                  <a:lnTo>
                    <a:pt x="603351" y="604647"/>
                  </a:lnTo>
                  <a:lnTo>
                    <a:pt x="603351" y="601472"/>
                  </a:lnTo>
                  <a:lnTo>
                    <a:pt x="405409" y="601472"/>
                  </a:lnTo>
                  <a:lnTo>
                    <a:pt x="405409" y="404164"/>
                  </a:lnTo>
                  <a:lnTo>
                    <a:pt x="603351" y="404164"/>
                  </a:lnTo>
                  <a:lnTo>
                    <a:pt x="603351" y="400989"/>
                  </a:lnTo>
                  <a:lnTo>
                    <a:pt x="405409" y="400989"/>
                  </a:lnTo>
                  <a:lnTo>
                    <a:pt x="405409" y="203669"/>
                  </a:lnTo>
                  <a:lnTo>
                    <a:pt x="603351" y="203669"/>
                  </a:lnTo>
                  <a:lnTo>
                    <a:pt x="603351" y="200494"/>
                  </a:lnTo>
                  <a:lnTo>
                    <a:pt x="405409" y="200494"/>
                  </a:lnTo>
                  <a:lnTo>
                    <a:pt x="405409" y="3175"/>
                  </a:lnTo>
                  <a:lnTo>
                    <a:pt x="603351" y="3175"/>
                  </a:lnTo>
                  <a:lnTo>
                    <a:pt x="603351" y="0"/>
                  </a:lnTo>
                  <a:lnTo>
                    <a:pt x="405409" y="0"/>
                  </a:lnTo>
                  <a:lnTo>
                    <a:pt x="402234" y="0"/>
                  </a:lnTo>
                  <a:lnTo>
                    <a:pt x="402234" y="3175"/>
                  </a:lnTo>
                  <a:lnTo>
                    <a:pt x="402234" y="2405888"/>
                  </a:lnTo>
                  <a:lnTo>
                    <a:pt x="204292" y="2405888"/>
                  </a:lnTo>
                  <a:lnTo>
                    <a:pt x="204292" y="2208568"/>
                  </a:lnTo>
                  <a:lnTo>
                    <a:pt x="402234" y="2208568"/>
                  </a:lnTo>
                  <a:lnTo>
                    <a:pt x="402234" y="2205393"/>
                  </a:lnTo>
                  <a:lnTo>
                    <a:pt x="204292" y="2205393"/>
                  </a:lnTo>
                  <a:lnTo>
                    <a:pt x="204292" y="2008073"/>
                  </a:lnTo>
                  <a:lnTo>
                    <a:pt x="402234" y="2008073"/>
                  </a:lnTo>
                  <a:lnTo>
                    <a:pt x="402234" y="2004898"/>
                  </a:lnTo>
                  <a:lnTo>
                    <a:pt x="204292" y="2004898"/>
                  </a:lnTo>
                  <a:lnTo>
                    <a:pt x="204292" y="1807591"/>
                  </a:lnTo>
                  <a:lnTo>
                    <a:pt x="402234" y="1807591"/>
                  </a:lnTo>
                  <a:lnTo>
                    <a:pt x="402234" y="1804416"/>
                  </a:lnTo>
                  <a:lnTo>
                    <a:pt x="204292" y="1804416"/>
                  </a:lnTo>
                  <a:lnTo>
                    <a:pt x="204292" y="1607096"/>
                  </a:lnTo>
                  <a:lnTo>
                    <a:pt x="402234" y="1607096"/>
                  </a:lnTo>
                  <a:lnTo>
                    <a:pt x="402234" y="1603921"/>
                  </a:lnTo>
                  <a:lnTo>
                    <a:pt x="204292" y="1603921"/>
                  </a:lnTo>
                  <a:lnTo>
                    <a:pt x="204292" y="1406613"/>
                  </a:lnTo>
                  <a:lnTo>
                    <a:pt x="402234" y="1406613"/>
                  </a:lnTo>
                  <a:lnTo>
                    <a:pt x="402234" y="1403438"/>
                  </a:lnTo>
                  <a:lnTo>
                    <a:pt x="204292" y="1403438"/>
                  </a:lnTo>
                  <a:lnTo>
                    <a:pt x="204292" y="1206119"/>
                  </a:lnTo>
                  <a:lnTo>
                    <a:pt x="402234" y="1206119"/>
                  </a:lnTo>
                  <a:lnTo>
                    <a:pt x="402234" y="1202944"/>
                  </a:lnTo>
                  <a:lnTo>
                    <a:pt x="204292" y="1202944"/>
                  </a:lnTo>
                  <a:lnTo>
                    <a:pt x="204292" y="1005636"/>
                  </a:lnTo>
                  <a:lnTo>
                    <a:pt x="402234" y="1005636"/>
                  </a:lnTo>
                  <a:lnTo>
                    <a:pt x="402234" y="1002461"/>
                  </a:lnTo>
                  <a:lnTo>
                    <a:pt x="204292" y="1002461"/>
                  </a:lnTo>
                  <a:lnTo>
                    <a:pt x="204292" y="805141"/>
                  </a:lnTo>
                  <a:lnTo>
                    <a:pt x="402234" y="805141"/>
                  </a:lnTo>
                  <a:lnTo>
                    <a:pt x="402234" y="801966"/>
                  </a:lnTo>
                  <a:lnTo>
                    <a:pt x="204292" y="801966"/>
                  </a:lnTo>
                  <a:lnTo>
                    <a:pt x="204292" y="604647"/>
                  </a:lnTo>
                  <a:lnTo>
                    <a:pt x="402234" y="604647"/>
                  </a:lnTo>
                  <a:lnTo>
                    <a:pt x="402234" y="601472"/>
                  </a:lnTo>
                  <a:lnTo>
                    <a:pt x="204292" y="601472"/>
                  </a:lnTo>
                  <a:lnTo>
                    <a:pt x="204292" y="404164"/>
                  </a:lnTo>
                  <a:lnTo>
                    <a:pt x="402234" y="404164"/>
                  </a:lnTo>
                  <a:lnTo>
                    <a:pt x="402234" y="400989"/>
                  </a:lnTo>
                  <a:lnTo>
                    <a:pt x="204292" y="400989"/>
                  </a:lnTo>
                  <a:lnTo>
                    <a:pt x="204292" y="203669"/>
                  </a:lnTo>
                  <a:lnTo>
                    <a:pt x="402234" y="203669"/>
                  </a:lnTo>
                  <a:lnTo>
                    <a:pt x="402234" y="200494"/>
                  </a:lnTo>
                  <a:lnTo>
                    <a:pt x="204292" y="200494"/>
                  </a:lnTo>
                  <a:lnTo>
                    <a:pt x="204292" y="3175"/>
                  </a:lnTo>
                  <a:lnTo>
                    <a:pt x="402234" y="3175"/>
                  </a:lnTo>
                  <a:lnTo>
                    <a:pt x="402234" y="0"/>
                  </a:lnTo>
                  <a:lnTo>
                    <a:pt x="204292" y="0"/>
                  </a:lnTo>
                  <a:lnTo>
                    <a:pt x="201117" y="0"/>
                  </a:lnTo>
                  <a:lnTo>
                    <a:pt x="201117" y="3175"/>
                  </a:lnTo>
                  <a:lnTo>
                    <a:pt x="201117" y="2405888"/>
                  </a:lnTo>
                  <a:lnTo>
                    <a:pt x="3175" y="2405888"/>
                  </a:lnTo>
                  <a:lnTo>
                    <a:pt x="3175" y="2208568"/>
                  </a:lnTo>
                  <a:lnTo>
                    <a:pt x="201117" y="2208568"/>
                  </a:lnTo>
                  <a:lnTo>
                    <a:pt x="201117" y="2205393"/>
                  </a:lnTo>
                  <a:lnTo>
                    <a:pt x="3175" y="2205393"/>
                  </a:lnTo>
                  <a:lnTo>
                    <a:pt x="3175" y="2008073"/>
                  </a:lnTo>
                  <a:lnTo>
                    <a:pt x="201117" y="2008073"/>
                  </a:lnTo>
                  <a:lnTo>
                    <a:pt x="201117" y="2004898"/>
                  </a:lnTo>
                  <a:lnTo>
                    <a:pt x="3175" y="2004898"/>
                  </a:lnTo>
                  <a:lnTo>
                    <a:pt x="3175" y="1807591"/>
                  </a:lnTo>
                  <a:lnTo>
                    <a:pt x="201117" y="1807591"/>
                  </a:lnTo>
                  <a:lnTo>
                    <a:pt x="201117" y="1804416"/>
                  </a:lnTo>
                  <a:lnTo>
                    <a:pt x="3175" y="1804416"/>
                  </a:lnTo>
                  <a:lnTo>
                    <a:pt x="3175" y="1607096"/>
                  </a:lnTo>
                  <a:lnTo>
                    <a:pt x="201117" y="1607096"/>
                  </a:lnTo>
                  <a:lnTo>
                    <a:pt x="201117" y="1603921"/>
                  </a:lnTo>
                  <a:lnTo>
                    <a:pt x="3175" y="1603921"/>
                  </a:lnTo>
                  <a:lnTo>
                    <a:pt x="3175" y="1406613"/>
                  </a:lnTo>
                  <a:lnTo>
                    <a:pt x="201117" y="1406613"/>
                  </a:lnTo>
                  <a:lnTo>
                    <a:pt x="201117" y="1403438"/>
                  </a:lnTo>
                  <a:lnTo>
                    <a:pt x="3175" y="1403438"/>
                  </a:lnTo>
                  <a:lnTo>
                    <a:pt x="3175" y="1206119"/>
                  </a:lnTo>
                  <a:lnTo>
                    <a:pt x="201117" y="1206119"/>
                  </a:lnTo>
                  <a:lnTo>
                    <a:pt x="201117" y="1202944"/>
                  </a:lnTo>
                  <a:lnTo>
                    <a:pt x="3175" y="1202944"/>
                  </a:lnTo>
                  <a:lnTo>
                    <a:pt x="3175" y="1005636"/>
                  </a:lnTo>
                  <a:lnTo>
                    <a:pt x="201117" y="1005636"/>
                  </a:lnTo>
                  <a:lnTo>
                    <a:pt x="201117" y="1002461"/>
                  </a:lnTo>
                  <a:lnTo>
                    <a:pt x="3175" y="1002461"/>
                  </a:lnTo>
                  <a:lnTo>
                    <a:pt x="3175" y="805141"/>
                  </a:lnTo>
                  <a:lnTo>
                    <a:pt x="201117" y="805141"/>
                  </a:lnTo>
                  <a:lnTo>
                    <a:pt x="201117" y="801966"/>
                  </a:lnTo>
                  <a:lnTo>
                    <a:pt x="3175" y="801966"/>
                  </a:lnTo>
                  <a:lnTo>
                    <a:pt x="3175" y="604647"/>
                  </a:lnTo>
                  <a:lnTo>
                    <a:pt x="201117" y="604647"/>
                  </a:lnTo>
                  <a:lnTo>
                    <a:pt x="201117" y="601472"/>
                  </a:lnTo>
                  <a:lnTo>
                    <a:pt x="3175" y="601472"/>
                  </a:lnTo>
                  <a:lnTo>
                    <a:pt x="3175" y="404164"/>
                  </a:lnTo>
                  <a:lnTo>
                    <a:pt x="201117" y="404164"/>
                  </a:lnTo>
                  <a:lnTo>
                    <a:pt x="201117" y="400989"/>
                  </a:lnTo>
                  <a:lnTo>
                    <a:pt x="3175" y="400989"/>
                  </a:lnTo>
                  <a:lnTo>
                    <a:pt x="3175" y="203669"/>
                  </a:lnTo>
                  <a:lnTo>
                    <a:pt x="201117" y="203669"/>
                  </a:lnTo>
                  <a:lnTo>
                    <a:pt x="201117" y="200494"/>
                  </a:lnTo>
                  <a:lnTo>
                    <a:pt x="3175" y="200494"/>
                  </a:lnTo>
                  <a:lnTo>
                    <a:pt x="3175" y="3175"/>
                  </a:lnTo>
                  <a:lnTo>
                    <a:pt x="201117" y="3175"/>
                  </a:lnTo>
                  <a:lnTo>
                    <a:pt x="20111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409063"/>
                  </a:lnTo>
                  <a:lnTo>
                    <a:pt x="3175" y="2409063"/>
                  </a:lnTo>
                  <a:lnTo>
                    <a:pt x="2416581" y="2409063"/>
                  </a:lnTo>
                  <a:lnTo>
                    <a:pt x="2416581" y="2405888"/>
                  </a:lnTo>
                  <a:lnTo>
                    <a:pt x="2416581" y="3175"/>
                  </a:lnTo>
                  <a:lnTo>
                    <a:pt x="2416581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42468" y="2104619"/>
              <a:ext cx="2659062" cy="15240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350418" y="2160819"/>
              <a:ext cx="2443480" cy="0"/>
            </a:xfrm>
            <a:custGeom>
              <a:avLst/>
              <a:gdLst/>
              <a:ahLst/>
              <a:cxnLst/>
              <a:rect l="l" t="t" r="r" b="b"/>
              <a:pathLst>
                <a:path w="2443479">
                  <a:moveTo>
                    <a:pt x="0" y="0"/>
                  </a:moveTo>
                  <a:lnTo>
                    <a:pt x="6350" y="0"/>
                  </a:lnTo>
                  <a:lnTo>
                    <a:pt x="2436812" y="0"/>
                  </a:lnTo>
                  <a:lnTo>
                    <a:pt x="2443162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3280562" y="2122728"/>
              <a:ext cx="2583180" cy="76200"/>
            </a:xfrm>
            <a:custGeom>
              <a:avLst/>
              <a:gdLst/>
              <a:ahLst/>
              <a:cxnLst/>
              <a:rect l="l" t="t" r="r" b="b"/>
              <a:pathLst>
                <a:path w="2583179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2583179" h="76200">
                  <a:moveTo>
                    <a:pt x="2582862" y="38100"/>
                  </a:moveTo>
                  <a:lnTo>
                    <a:pt x="2506662" y="0"/>
                  </a:lnTo>
                  <a:lnTo>
                    <a:pt x="2506662" y="76200"/>
                  </a:lnTo>
                  <a:lnTo>
                    <a:pt x="2582862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95800" y="851589"/>
              <a:ext cx="152400" cy="265846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72000" y="939539"/>
              <a:ext cx="0" cy="2442845"/>
            </a:xfrm>
            <a:custGeom>
              <a:avLst/>
              <a:gdLst/>
              <a:ahLst/>
              <a:cxnLst/>
              <a:rect l="l" t="t" r="r" b="b"/>
              <a:pathLst>
                <a:path h="2442845">
                  <a:moveTo>
                    <a:pt x="0" y="2442560"/>
                  </a:moveTo>
                  <a:lnTo>
                    <a:pt x="0" y="2436210"/>
                  </a:lnTo>
                  <a:lnTo>
                    <a:pt x="0" y="634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4533900" y="869695"/>
              <a:ext cx="76200" cy="2582545"/>
            </a:xfrm>
            <a:custGeom>
              <a:avLst/>
              <a:gdLst/>
              <a:ahLst/>
              <a:cxnLst/>
              <a:rect l="l" t="t" r="r" b="b"/>
              <a:pathLst>
                <a:path w="76200" h="2582545">
                  <a:moveTo>
                    <a:pt x="76200" y="2506065"/>
                  </a:moveTo>
                  <a:lnTo>
                    <a:pt x="0" y="2506065"/>
                  </a:lnTo>
                  <a:lnTo>
                    <a:pt x="38100" y="2582265"/>
                  </a:lnTo>
                  <a:lnTo>
                    <a:pt x="76200" y="2506065"/>
                  </a:lnTo>
                  <a:close/>
                </a:path>
                <a:path w="76200" h="2582545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00745" y="1495716"/>
              <a:ext cx="955525" cy="78852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590794" y="1643493"/>
              <a:ext cx="688340" cy="518795"/>
            </a:xfrm>
            <a:custGeom>
              <a:avLst/>
              <a:gdLst/>
              <a:ahLst/>
              <a:cxnLst/>
              <a:rect l="l" t="t" r="r" b="b"/>
              <a:pathLst>
                <a:path w="688339" h="518794">
                  <a:moveTo>
                    <a:pt x="0" y="518704"/>
                  </a:moveTo>
                  <a:lnTo>
                    <a:pt x="678064" y="7644"/>
                  </a:lnTo>
                  <a:lnTo>
                    <a:pt x="688206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5232167" y="1577755"/>
              <a:ext cx="134620" cy="122555"/>
            </a:xfrm>
            <a:custGeom>
              <a:avLst/>
              <a:gdLst/>
              <a:ahLst/>
              <a:cxnLst/>
              <a:rect l="l" t="t" r="r" b="b"/>
              <a:pathLst>
                <a:path w="134620" h="122555">
                  <a:moveTo>
                    <a:pt x="134054" y="0"/>
                  </a:moveTo>
                  <a:lnTo>
                    <a:pt x="0" y="24700"/>
                  </a:lnTo>
                  <a:lnTo>
                    <a:pt x="73383" y="122063"/>
                  </a:lnTo>
                  <a:lnTo>
                    <a:pt x="134054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5131360" y="1288931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6885840" y="1738475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(a,b)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范数（</a:t>
            </a:r>
            <a:r>
              <a:rPr lang="en-US" altLang="zh-CN" b="1" kern="0" spc="-33" dirty="0"/>
              <a:t>Norm</a:t>
            </a:r>
            <a:r>
              <a:rPr lang="zh-CN" altLang="en-US" b="1" kern="0" spc="-33" dirty="0"/>
              <a:t>）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4323291" y="1135453"/>
            <a:ext cx="3545840" cy="3544993"/>
            <a:chOff x="3242468" y="851589"/>
            <a:chExt cx="2659380" cy="2658745"/>
          </a:xfrm>
        </p:grpSpPr>
        <p:sp>
          <p:nvSpPr>
            <p:cNvPr id="4" name="object 4"/>
            <p:cNvSpPr/>
            <p:nvPr/>
          </p:nvSpPr>
          <p:spPr>
            <a:xfrm>
              <a:off x="3363912" y="950912"/>
              <a:ext cx="2416810" cy="2409190"/>
            </a:xfrm>
            <a:custGeom>
              <a:avLst/>
              <a:gdLst/>
              <a:ahLst/>
              <a:cxnLst/>
              <a:rect l="l" t="t" r="r" b="b"/>
              <a:pathLst>
                <a:path w="2416810" h="2409190">
                  <a:moveTo>
                    <a:pt x="2416581" y="0"/>
                  </a:moveTo>
                  <a:lnTo>
                    <a:pt x="2413406" y="0"/>
                  </a:lnTo>
                  <a:lnTo>
                    <a:pt x="2413406" y="3175"/>
                  </a:lnTo>
                  <a:lnTo>
                    <a:pt x="2413406" y="200494"/>
                  </a:lnTo>
                  <a:lnTo>
                    <a:pt x="2413406" y="203669"/>
                  </a:lnTo>
                  <a:lnTo>
                    <a:pt x="2413406" y="400989"/>
                  </a:lnTo>
                  <a:lnTo>
                    <a:pt x="2237168" y="400989"/>
                  </a:lnTo>
                  <a:lnTo>
                    <a:pt x="2237168" y="404164"/>
                  </a:lnTo>
                  <a:lnTo>
                    <a:pt x="2413406" y="404164"/>
                  </a:lnTo>
                  <a:lnTo>
                    <a:pt x="2413406" y="601472"/>
                  </a:lnTo>
                  <a:lnTo>
                    <a:pt x="2237168" y="601472"/>
                  </a:lnTo>
                  <a:lnTo>
                    <a:pt x="2237168" y="604647"/>
                  </a:lnTo>
                  <a:lnTo>
                    <a:pt x="2413406" y="604647"/>
                  </a:lnTo>
                  <a:lnTo>
                    <a:pt x="2413406" y="801966"/>
                  </a:lnTo>
                  <a:lnTo>
                    <a:pt x="2413406" y="2405888"/>
                  </a:lnTo>
                  <a:lnTo>
                    <a:pt x="2215464" y="2405888"/>
                  </a:lnTo>
                  <a:lnTo>
                    <a:pt x="2215464" y="2208568"/>
                  </a:lnTo>
                  <a:lnTo>
                    <a:pt x="2413406" y="2208568"/>
                  </a:lnTo>
                  <a:lnTo>
                    <a:pt x="2413406" y="2205393"/>
                  </a:lnTo>
                  <a:lnTo>
                    <a:pt x="2215464" y="2205393"/>
                  </a:lnTo>
                  <a:lnTo>
                    <a:pt x="2215464" y="2008073"/>
                  </a:lnTo>
                  <a:lnTo>
                    <a:pt x="2413406" y="2008073"/>
                  </a:lnTo>
                  <a:lnTo>
                    <a:pt x="2413406" y="2004898"/>
                  </a:lnTo>
                  <a:lnTo>
                    <a:pt x="2215464" y="2004898"/>
                  </a:lnTo>
                  <a:lnTo>
                    <a:pt x="2215464" y="1807591"/>
                  </a:lnTo>
                  <a:lnTo>
                    <a:pt x="2413406" y="1807591"/>
                  </a:lnTo>
                  <a:lnTo>
                    <a:pt x="2413406" y="1804416"/>
                  </a:lnTo>
                  <a:lnTo>
                    <a:pt x="2215464" y="1804416"/>
                  </a:lnTo>
                  <a:lnTo>
                    <a:pt x="2215464" y="1607096"/>
                  </a:lnTo>
                  <a:lnTo>
                    <a:pt x="2413406" y="1607096"/>
                  </a:lnTo>
                  <a:lnTo>
                    <a:pt x="2413406" y="1603921"/>
                  </a:lnTo>
                  <a:lnTo>
                    <a:pt x="2215464" y="1603921"/>
                  </a:lnTo>
                  <a:lnTo>
                    <a:pt x="2215464" y="1406613"/>
                  </a:lnTo>
                  <a:lnTo>
                    <a:pt x="2413406" y="1406613"/>
                  </a:lnTo>
                  <a:lnTo>
                    <a:pt x="2413406" y="1403438"/>
                  </a:lnTo>
                  <a:lnTo>
                    <a:pt x="2215464" y="1403438"/>
                  </a:lnTo>
                  <a:lnTo>
                    <a:pt x="2215464" y="1206119"/>
                  </a:lnTo>
                  <a:lnTo>
                    <a:pt x="2413406" y="1206119"/>
                  </a:lnTo>
                  <a:lnTo>
                    <a:pt x="2413406" y="1202944"/>
                  </a:lnTo>
                  <a:lnTo>
                    <a:pt x="2215464" y="1202944"/>
                  </a:lnTo>
                  <a:lnTo>
                    <a:pt x="2215464" y="1005636"/>
                  </a:lnTo>
                  <a:lnTo>
                    <a:pt x="2413406" y="1005636"/>
                  </a:lnTo>
                  <a:lnTo>
                    <a:pt x="2413406" y="1002461"/>
                  </a:lnTo>
                  <a:lnTo>
                    <a:pt x="2215464" y="1002461"/>
                  </a:lnTo>
                  <a:lnTo>
                    <a:pt x="2215464" y="805141"/>
                  </a:lnTo>
                  <a:lnTo>
                    <a:pt x="2413406" y="805141"/>
                  </a:lnTo>
                  <a:lnTo>
                    <a:pt x="2413406" y="801966"/>
                  </a:lnTo>
                  <a:lnTo>
                    <a:pt x="2215464" y="801966"/>
                  </a:lnTo>
                  <a:lnTo>
                    <a:pt x="2215464" y="626846"/>
                  </a:lnTo>
                  <a:lnTo>
                    <a:pt x="2212289" y="626846"/>
                  </a:lnTo>
                  <a:lnTo>
                    <a:pt x="2212289" y="2405888"/>
                  </a:lnTo>
                  <a:lnTo>
                    <a:pt x="2014347" y="2405888"/>
                  </a:lnTo>
                  <a:lnTo>
                    <a:pt x="2014347" y="2208568"/>
                  </a:lnTo>
                  <a:lnTo>
                    <a:pt x="2212289" y="2208568"/>
                  </a:lnTo>
                  <a:lnTo>
                    <a:pt x="2212289" y="2205393"/>
                  </a:lnTo>
                  <a:lnTo>
                    <a:pt x="2014347" y="2205393"/>
                  </a:lnTo>
                  <a:lnTo>
                    <a:pt x="2014347" y="2008073"/>
                  </a:lnTo>
                  <a:lnTo>
                    <a:pt x="2212289" y="2008073"/>
                  </a:lnTo>
                  <a:lnTo>
                    <a:pt x="2212289" y="2004898"/>
                  </a:lnTo>
                  <a:lnTo>
                    <a:pt x="2014347" y="2004898"/>
                  </a:lnTo>
                  <a:lnTo>
                    <a:pt x="2014347" y="1807591"/>
                  </a:lnTo>
                  <a:lnTo>
                    <a:pt x="2212289" y="1807591"/>
                  </a:lnTo>
                  <a:lnTo>
                    <a:pt x="2212289" y="1804416"/>
                  </a:lnTo>
                  <a:lnTo>
                    <a:pt x="2014347" y="1804416"/>
                  </a:lnTo>
                  <a:lnTo>
                    <a:pt x="2014347" y="1607096"/>
                  </a:lnTo>
                  <a:lnTo>
                    <a:pt x="2212289" y="1607096"/>
                  </a:lnTo>
                  <a:lnTo>
                    <a:pt x="2212289" y="1603921"/>
                  </a:lnTo>
                  <a:lnTo>
                    <a:pt x="2014347" y="1603921"/>
                  </a:lnTo>
                  <a:lnTo>
                    <a:pt x="2014347" y="1406613"/>
                  </a:lnTo>
                  <a:lnTo>
                    <a:pt x="2212289" y="1406613"/>
                  </a:lnTo>
                  <a:lnTo>
                    <a:pt x="2212289" y="1403438"/>
                  </a:lnTo>
                  <a:lnTo>
                    <a:pt x="2014347" y="1403438"/>
                  </a:lnTo>
                  <a:lnTo>
                    <a:pt x="2014347" y="1206119"/>
                  </a:lnTo>
                  <a:lnTo>
                    <a:pt x="2212289" y="1206119"/>
                  </a:lnTo>
                  <a:lnTo>
                    <a:pt x="2212289" y="1202944"/>
                  </a:lnTo>
                  <a:lnTo>
                    <a:pt x="2014347" y="1202944"/>
                  </a:lnTo>
                  <a:lnTo>
                    <a:pt x="2014347" y="1005636"/>
                  </a:lnTo>
                  <a:lnTo>
                    <a:pt x="2212289" y="1005636"/>
                  </a:lnTo>
                  <a:lnTo>
                    <a:pt x="2212289" y="1002461"/>
                  </a:lnTo>
                  <a:lnTo>
                    <a:pt x="2014347" y="1002461"/>
                  </a:lnTo>
                  <a:lnTo>
                    <a:pt x="2014347" y="805141"/>
                  </a:lnTo>
                  <a:lnTo>
                    <a:pt x="2212289" y="805141"/>
                  </a:lnTo>
                  <a:lnTo>
                    <a:pt x="2212289" y="801966"/>
                  </a:lnTo>
                  <a:lnTo>
                    <a:pt x="2014347" y="801966"/>
                  </a:lnTo>
                  <a:lnTo>
                    <a:pt x="2014347" y="626846"/>
                  </a:lnTo>
                  <a:lnTo>
                    <a:pt x="2011172" y="626846"/>
                  </a:lnTo>
                  <a:lnTo>
                    <a:pt x="2011172" y="2405888"/>
                  </a:lnTo>
                  <a:lnTo>
                    <a:pt x="1813229" y="2405888"/>
                  </a:lnTo>
                  <a:lnTo>
                    <a:pt x="1813229" y="2208568"/>
                  </a:lnTo>
                  <a:lnTo>
                    <a:pt x="2011172" y="2208568"/>
                  </a:lnTo>
                  <a:lnTo>
                    <a:pt x="2011172" y="2205393"/>
                  </a:lnTo>
                  <a:lnTo>
                    <a:pt x="1813229" y="2205393"/>
                  </a:lnTo>
                  <a:lnTo>
                    <a:pt x="1813229" y="2008073"/>
                  </a:lnTo>
                  <a:lnTo>
                    <a:pt x="2011172" y="2008073"/>
                  </a:lnTo>
                  <a:lnTo>
                    <a:pt x="2011172" y="2004898"/>
                  </a:lnTo>
                  <a:lnTo>
                    <a:pt x="1813229" y="2004898"/>
                  </a:lnTo>
                  <a:lnTo>
                    <a:pt x="1813229" y="1807591"/>
                  </a:lnTo>
                  <a:lnTo>
                    <a:pt x="2011172" y="1807591"/>
                  </a:lnTo>
                  <a:lnTo>
                    <a:pt x="2011172" y="1804416"/>
                  </a:lnTo>
                  <a:lnTo>
                    <a:pt x="1813229" y="1804416"/>
                  </a:lnTo>
                  <a:lnTo>
                    <a:pt x="1813229" y="1607096"/>
                  </a:lnTo>
                  <a:lnTo>
                    <a:pt x="2011172" y="1607096"/>
                  </a:lnTo>
                  <a:lnTo>
                    <a:pt x="2011172" y="1603921"/>
                  </a:lnTo>
                  <a:lnTo>
                    <a:pt x="1813229" y="1603921"/>
                  </a:lnTo>
                  <a:lnTo>
                    <a:pt x="1813229" y="1406613"/>
                  </a:lnTo>
                  <a:lnTo>
                    <a:pt x="2011172" y="1406613"/>
                  </a:lnTo>
                  <a:lnTo>
                    <a:pt x="2011172" y="1403438"/>
                  </a:lnTo>
                  <a:lnTo>
                    <a:pt x="1813229" y="1403438"/>
                  </a:lnTo>
                  <a:lnTo>
                    <a:pt x="1813229" y="1206119"/>
                  </a:lnTo>
                  <a:lnTo>
                    <a:pt x="2011172" y="1206119"/>
                  </a:lnTo>
                  <a:lnTo>
                    <a:pt x="2011172" y="1202944"/>
                  </a:lnTo>
                  <a:lnTo>
                    <a:pt x="1813229" y="1202944"/>
                  </a:lnTo>
                  <a:lnTo>
                    <a:pt x="1813229" y="1005636"/>
                  </a:lnTo>
                  <a:lnTo>
                    <a:pt x="2011172" y="1005636"/>
                  </a:lnTo>
                  <a:lnTo>
                    <a:pt x="2011172" y="1002461"/>
                  </a:lnTo>
                  <a:lnTo>
                    <a:pt x="1813229" y="1002461"/>
                  </a:lnTo>
                  <a:lnTo>
                    <a:pt x="1813229" y="805141"/>
                  </a:lnTo>
                  <a:lnTo>
                    <a:pt x="2011172" y="805141"/>
                  </a:lnTo>
                  <a:lnTo>
                    <a:pt x="2011172" y="801966"/>
                  </a:lnTo>
                  <a:lnTo>
                    <a:pt x="1813229" y="801966"/>
                  </a:lnTo>
                  <a:lnTo>
                    <a:pt x="1813229" y="626846"/>
                  </a:lnTo>
                  <a:lnTo>
                    <a:pt x="1810054" y="626846"/>
                  </a:lnTo>
                  <a:lnTo>
                    <a:pt x="1810054" y="2405888"/>
                  </a:lnTo>
                  <a:lnTo>
                    <a:pt x="1612112" y="2405888"/>
                  </a:lnTo>
                  <a:lnTo>
                    <a:pt x="1612112" y="2208568"/>
                  </a:lnTo>
                  <a:lnTo>
                    <a:pt x="1810054" y="2208568"/>
                  </a:lnTo>
                  <a:lnTo>
                    <a:pt x="1810054" y="2205393"/>
                  </a:lnTo>
                  <a:lnTo>
                    <a:pt x="1612112" y="2205393"/>
                  </a:lnTo>
                  <a:lnTo>
                    <a:pt x="1612112" y="2008073"/>
                  </a:lnTo>
                  <a:lnTo>
                    <a:pt x="1810054" y="2008073"/>
                  </a:lnTo>
                  <a:lnTo>
                    <a:pt x="1810054" y="2004898"/>
                  </a:lnTo>
                  <a:lnTo>
                    <a:pt x="1612112" y="2004898"/>
                  </a:lnTo>
                  <a:lnTo>
                    <a:pt x="1612112" y="1807591"/>
                  </a:lnTo>
                  <a:lnTo>
                    <a:pt x="1810054" y="1807591"/>
                  </a:lnTo>
                  <a:lnTo>
                    <a:pt x="1810054" y="1804416"/>
                  </a:lnTo>
                  <a:lnTo>
                    <a:pt x="1612112" y="1804416"/>
                  </a:lnTo>
                  <a:lnTo>
                    <a:pt x="1612112" y="1607096"/>
                  </a:lnTo>
                  <a:lnTo>
                    <a:pt x="1810054" y="1607096"/>
                  </a:lnTo>
                  <a:lnTo>
                    <a:pt x="1810054" y="1603921"/>
                  </a:lnTo>
                  <a:lnTo>
                    <a:pt x="1612112" y="1603921"/>
                  </a:lnTo>
                  <a:lnTo>
                    <a:pt x="1612112" y="1406613"/>
                  </a:lnTo>
                  <a:lnTo>
                    <a:pt x="1810054" y="1406613"/>
                  </a:lnTo>
                  <a:lnTo>
                    <a:pt x="1810054" y="1403438"/>
                  </a:lnTo>
                  <a:lnTo>
                    <a:pt x="1612112" y="1403438"/>
                  </a:lnTo>
                  <a:lnTo>
                    <a:pt x="1612112" y="1206119"/>
                  </a:lnTo>
                  <a:lnTo>
                    <a:pt x="1810054" y="1206119"/>
                  </a:lnTo>
                  <a:lnTo>
                    <a:pt x="1810054" y="1202944"/>
                  </a:lnTo>
                  <a:lnTo>
                    <a:pt x="1612112" y="1202944"/>
                  </a:lnTo>
                  <a:lnTo>
                    <a:pt x="1612112" y="1005636"/>
                  </a:lnTo>
                  <a:lnTo>
                    <a:pt x="1810054" y="1005636"/>
                  </a:lnTo>
                  <a:lnTo>
                    <a:pt x="1810054" y="1002461"/>
                  </a:lnTo>
                  <a:lnTo>
                    <a:pt x="1612112" y="1002461"/>
                  </a:lnTo>
                  <a:lnTo>
                    <a:pt x="1612112" y="805141"/>
                  </a:lnTo>
                  <a:lnTo>
                    <a:pt x="1810054" y="805141"/>
                  </a:lnTo>
                  <a:lnTo>
                    <a:pt x="1810054" y="801966"/>
                  </a:lnTo>
                  <a:lnTo>
                    <a:pt x="1612112" y="801966"/>
                  </a:lnTo>
                  <a:lnTo>
                    <a:pt x="1612112" y="604647"/>
                  </a:lnTo>
                  <a:lnTo>
                    <a:pt x="1767446" y="604647"/>
                  </a:lnTo>
                  <a:lnTo>
                    <a:pt x="1767446" y="601472"/>
                  </a:lnTo>
                  <a:lnTo>
                    <a:pt x="1612112" y="601472"/>
                  </a:lnTo>
                  <a:lnTo>
                    <a:pt x="1612112" y="404164"/>
                  </a:lnTo>
                  <a:lnTo>
                    <a:pt x="1767446" y="404164"/>
                  </a:lnTo>
                  <a:lnTo>
                    <a:pt x="1767446" y="400989"/>
                  </a:lnTo>
                  <a:lnTo>
                    <a:pt x="1612112" y="400989"/>
                  </a:lnTo>
                  <a:lnTo>
                    <a:pt x="1612112" y="203669"/>
                  </a:lnTo>
                  <a:lnTo>
                    <a:pt x="1810054" y="203669"/>
                  </a:lnTo>
                  <a:lnTo>
                    <a:pt x="1810054" y="338023"/>
                  </a:lnTo>
                  <a:lnTo>
                    <a:pt x="1813229" y="338023"/>
                  </a:lnTo>
                  <a:lnTo>
                    <a:pt x="1813229" y="203669"/>
                  </a:lnTo>
                  <a:lnTo>
                    <a:pt x="2011172" y="203669"/>
                  </a:lnTo>
                  <a:lnTo>
                    <a:pt x="2011172" y="338023"/>
                  </a:lnTo>
                  <a:lnTo>
                    <a:pt x="2014347" y="338023"/>
                  </a:lnTo>
                  <a:lnTo>
                    <a:pt x="2014347" y="203669"/>
                  </a:lnTo>
                  <a:lnTo>
                    <a:pt x="2212289" y="203669"/>
                  </a:lnTo>
                  <a:lnTo>
                    <a:pt x="2212289" y="338023"/>
                  </a:lnTo>
                  <a:lnTo>
                    <a:pt x="2215464" y="338023"/>
                  </a:lnTo>
                  <a:lnTo>
                    <a:pt x="2215464" y="203669"/>
                  </a:lnTo>
                  <a:lnTo>
                    <a:pt x="2413406" y="203669"/>
                  </a:lnTo>
                  <a:lnTo>
                    <a:pt x="2413406" y="200494"/>
                  </a:lnTo>
                  <a:lnTo>
                    <a:pt x="2215464" y="200494"/>
                  </a:lnTo>
                  <a:lnTo>
                    <a:pt x="2215464" y="3175"/>
                  </a:lnTo>
                  <a:lnTo>
                    <a:pt x="2413406" y="3175"/>
                  </a:lnTo>
                  <a:lnTo>
                    <a:pt x="2413406" y="0"/>
                  </a:lnTo>
                  <a:lnTo>
                    <a:pt x="2215464" y="0"/>
                  </a:lnTo>
                  <a:lnTo>
                    <a:pt x="2212289" y="0"/>
                  </a:lnTo>
                  <a:lnTo>
                    <a:pt x="2212289" y="3175"/>
                  </a:lnTo>
                  <a:lnTo>
                    <a:pt x="2212289" y="200494"/>
                  </a:lnTo>
                  <a:lnTo>
                    <a:pt x="2014347" y="200494"/>
                  </a:lnTo>
                  <a:lnTo>
                    <a:pt x="2014347" y="3175"/>
                  </a:lnTo>
                  <a:lnTo>
                    <a:pt x="2212289" y="3175"/>
                  </a:lnTo>
                  <a:lnTo>
                    <a:pt x="2212289" y="0"/>
                  </a:lnTo>
                  <a:lnTo>
                    <a:pt x="2014347" y="0"/>
                  </a:lnTo>
                  <a:lnTo>
                    <a:pt x="2011172" y="0"/>
                  </a:lnTo>
                  <a:lnTo>
                    <a:pt x="2011172" y="3175"/>
                  </a:lnTo>
                  <a:lnTo>
                    <a:pt x="2011172" y="200494"/>
                  </a:lnTo>
                  <a:lnTo>
                    <a:pt x="1813229" y="200494"/>
                  </a:lnTo>
                  <a:lnTo>
                    <a:pt x="1813229" y="3175"/>
                  </a:lnTo>
                  <a:lnTo>
                    <a:pt x="2011172" y="3175"/>
                  </a:lnTo>
                  <a:lnTo>
                    <a:pt x="2011172" y="0"/>
                  </a:lnTo>
                  <a:lnTo>
                    <a:pt x="1813229" y="0"/>
                  </a:lnTo>
                  <a:lnTo>
                    <a:pt x="1810054" y="0"/>
                  </a:lnTo>
                  <a:lnTo>
                    <a:pt x="1810054" y="3175"/>
                  </a:lnTo>
                  <a:lnTo>
                    <a:pt x="1810054" y="200494"/>
                  </a:lnTo>
                  <a:lnTo>
                    <a:pt x="1612112" y="200494"/>
                  </a:lnTo>
                  <a:lnTo>
                    <a:pt x="1612112" y="3175"/>
                  </a:lnTo>
                  <a:lnTo>
                    <a:pt x="1810054" y="3175"/>
                  </a:lnTo>
                  <a:lnTo>
                    <a:pt x="1810054" y="0"/>
                  </a:lnTo>
                  <a:lnTo>
                    <a:pt x="1612112" y="0"/>
                  </a:lnTo>
                  <a:lnTo>
                    <a:pt x="1608937" y="0"/>
                  </a:lnTo>
                  <a:lnTo>
                    <a:pt x="1608937" y="3175"/>
                  </a:lnTo>
                  <a:lnTo>
                    <a:pt x="1608937" y="2405888"/>
                  </a:lnTo>
                  <a:lnTo>
                    <a:pt x="1410995" y="2405888"/>
                  </a:lnTo>
                  <a:lnTo>
                    <a:pt x="1410995" y="2208568"/>
                  </a:lnTo>
                  <a:lnTo>
                    <a:pt x="1608937" y="2208568"/>
                  </a:lnTo>
                  <a:lnTo>
                    <a:pt x="1608937" y="2205393"/>
                  </a:lnTo>
                  <a:lnTo>
                    <a:pt x="1410995" y="2205393"/>
                  </a:lnTo>
                  <a:lnTo>
                    <a:pt x="1410995" y="2008073"/>
                  </a:lnTo>
                  <a:lnTo>
                    <a:pt x="1608937" y="2008073"/>
                  </a:lnTo>
                  <a:lnTo>
                    <a:pt x="1608937" y="2004898"/>
                  </a:lnTo>
                  <a:lnTo>
                    <a:pt x="1410995" y="2004898"/>
                  </a:lnTo>
                  <a:lnTo>
                    <a:pt x="1410995" y="1807591"/>
                  </a:lnTo>
                  <a:lnTo>
                    <a:pt x="1608937" y="1807591"/>
                  </a:lnTo>
                  <a:lnTo>
                    <a:pt x="1608937" y="1804416"/>
                  </a:lnTo>
                  <a:lnTo>
                    <a:pt x="1410995" y="1804416"/>
                  </a:lnTo>
                  <a:lnTo>
                    <a:pt x="1410995" y="1607096"/>
                  </a:lnTo>
                  <a:lnTo>
                    <a:pt x="1608937" y="1607096"/>
                  </a:lnTo>
                  <a:lnTo>
                    <a:pt x="1608937" y="1603921"/>
                  </a:lnTo>
                  <a:lnTo>
                    <a:pt x="1410995" y="1603921"/>
                  </a:lnTo>
                  <a:lnTo>
                    <a:pt x="1410995" y="1406613"/>
                  </a:lnTo>
                  <a:lnTo>
                    <a:pt x="1608937" y="1406613"/>
                  </a:lnTo>
                  <a:lnTo>
                    <a:pt x="1608937" y="1403438"/>
                  </a:lnTo>
                  <a:lnTo>
                    <a:pt x="1410995" y="1403438"/>
                  </a:lnTo>
                  <a:lnTo>
                    <a:pt x="1410995" y="1206119"/>
                  </a:lnTo>
                  <a:lnTo>
                    <a:pt x="1608937" y="1206119"/>
                  </a:lnTo>
                  <a:lnTo>
                    <a:pt x="1608937" y="1202944"/>
                  </a:lnTo>
                  <a:lnTo>
                    <a:pt x="1410995" y="1202944"/>
                  </a:lnTo>
                  <a:lnTo>
                    <a:pt x="1410995" y="1005636"/>
                  </a:lnTo>
                  <a:lnTo>
                    <a:pt x="1608937" y="1005636"/>
                  </a:lnTo>
                  <a:lnTo>
                    <a:pt x="1608937" y="1002461"/>
                  </a:lnTo>
                  <a:lnTo>
                    <a:pt x="1410995" y="1002461"/>
                  </a:lnTo>
                  <a:lnTo>
                    <a:pt x="1410995" y="805141"/>
                  </a:lnTo>
                  <a:lnTo>
                    <a:pt x="1608937" y="805141"/>
                  </a:lnTo>
                  <a:lnTo>
                    <a:pt x="1608937" y="801966"/>
                  </a:lnTo>
                  <a:lnTo>
                    <a:pt x="1410995" y="801966"/>
                  </a:lnTo>
                  <a:lnTo>
                    <a:pt x="1410995" y="604647"/>
                  </a:lnTo>
                  <a:lnTo>
                    <a:pt x="1608937" y="604647"/>
                  </a:lnTo>
                  <a:lnTo>
                    <a:pt x="1608937" y="601472"/>
                  </a:lnTo>
                  <a:lnTo>
                    <a:pt x="1410995" y="601472"/>
                  </a:lnTo>
                  <a:lnTo>
                    <a:pt x="1410995" y="404164"/>
                  </a:lnTo>
                  <a:lnTo>
                    <a:pt x="1608937" y="404164"/>
                  </a:lnTo>
                  <a:lnTo>
                    <a:pt x="1608937" y="400989"/>
                  </a:lnTo>
                  <a:lnTo>
                    <a:pt x="1410995" y="400989"/>
                  </a:lnTo>
                  <a:lnTo>
                    <a:pt x="1410995" y="203669"/>
                  </a:lnTo>
                  <a:lnTo>
                    <a:pt x="1608937" y="203669"/>
                  </a:lnTo>
                  <a:lnTo>
                    <a:pt x="1608937" y="200494"/>
                  </a:lnTo>
                  <a:lnTo>
                    <a:pt x="1410995" y="200494"/>
                  </a:lnTo>
                  <a:lnTo>
                    <a:pt x="1410995" y="3175"/>
                  </a:lnTo>
                  <a:lnTo>
                    <a:pt x="1608937" y="3175"/>
                  </a:lnTo>
                  <a:lnTo>
                    <a:pt x="1608937" y="0"/>
                  </a:lnTo>
                  <a:lnTo>
                    <a:pt x="1410995" y="0"/>
                  </a:lnTo>
                  <a:lnTo>
                    <a:pt x="1407820" y="0"/>
                  </a:lnTo>
                  <a:lnTo>
                    <a:pt x="1407820" y="3175"/>
                  </a:lnTo>
                  <a:lnTo>
                    <a:pt x="1407820" y="2405888"/>
                  </a:lnTo>
                  <a:lnTo>
                    <a:pt x="1209865" y="2405888"/>
                  </a:lnTo>
                  <a:lnTo>
                    <a:pt x="1209865" y="2208568"/>
                  </a:lnTo>
                  <a:lnTo>
                    <a:pt x="1407820" y="2208568"/>
                  </a:lnTo>
                  <a:lnTo>
                    <a:pt x="1407820" y="2205393"/>
                  </a:lnTo>
                  <a:lnTo>
                    <a:pt x="1209865" y="2205393"/>
                  </a:lnTo>
                  <a:lnTo>
                    <a:pt x="1209865" y="2008073"/>
                  </a:lnTo>
                  <a:lnTo>
                    <a:pt x="1407820" y="2008073"/>
                  </a:lnTo>
                  <a:lnTo>
                    <a:pt x="1407820" y="2004898"/>
                  </a:lnTo>
                  <a:lnTo>
                    <a:pt x="1209865" y="2004898"/>
                  </a:lnTo>
                  <a:lnTo>
                    <a:pt x="1209865" y="1807591"/>
                  </a:lnTo>
                  <a:lnTo>
                    <a:pt x="1407820" y="1807591"/>
                  </a:lnTo>
                  <a:lnTo>
                    <a:pt x="1407820" y="1804416"/>
                  </a:lnTo>
                  <a:lnTo>
                    <a:pt x="1209865" y="1804416"/>
                  </a:lnTo>
                  <a:lnTo>
                    <a:pt x="1209865" y="1607096"/>
                  </a:lnTo>
                  <a:lnTo>
                    <a:pt x="1407820" y="1607096"/>
                  </a:lnTo>
                  <a:lnTo>
                    <a:pt x="1407820" y="1603921"/>
                  </a:lnTo>
                  <a:lnTo>
                    <a:pt x="1209865" y="1603921"/>
                  </a:lnTo>
                  <a:lnTo>
                    <a:pt x="1209865" y="1406613"/>
                  </a:lnTo>
                  <a:lnTo>
                    <a:pt x="1407820" y="1406613"/>
                  </a:lnTo>
                  <a:lnTo>
                    <a:pt x="1407820" y="1403438"/>
                  </a:lnTo>
                  <a:lnTo>
                    <a:pt x="1209865" y="1403438"/>
                  </a:lnTo>
                  <a:lnTo>
                    <a:pt x="1209865" y="1206119"/>
                  </a:lnTo>
                  <a:lnTo>
                    <a:pt x="1407820" y="1206119"/>
                  </a:lnTo>
                  <a:lnTo>
                    <a:pt x="1407820" y="1202944"/>
                  </a:lnTo>
                  <a:lnTo>
                    <a:pt x="1209865" y="1202944"/>
                  </a:lnTo>
                  <a:lnTo>
                    <a:pt x="1209865" y="1005636"/>
                  </a:lnTo>
                  <a:lnTo>
                    <a:pt x="1407820" y="1005636"/>
                  </a:lnTo>
                  <a:lnTo>
                    <a:pt x="1407820" y="1002461"/>
                  </a:lnTo>
                  <a:lnTo>
                    <a:pt x="1209865" y="1002461"/>
                  </a:lnTo>
                  <a:lnTo>
                    <a:pt x="1209865" y="805141"/>
                  </a:lnTo>
                  <a:lnTo>
                    <a:pt x="1407820" y="805141"/>
                  </a:lnTo>
                  <a:lnTo>
                    <a:pt x="1407820" y="801966"/>
                  </a:lnTo>
                  <a:lnTo>
                    <a:pt x="1209865" y="801966"/>
                  </a:lnTo>
                  <a:lnTo>
                    <a:pt x="1209865" y="604647"/>
                  </a:lnTo>
                  <a:lnTo>
                    <a:pt x="1407820" y="604647"/>
                  </a:lnTo>
                  <a:lnTo>
                    <a:pt x="1407820" y="601472"/>
                  </a:lnTo>
                  <a:lnTo>
                    <a:pt x="1209865" y="601472"/>
                  </a:lnTo>
                  <a:lnTo>
                    <a:pt x="1209865" y="404164"/>
                  </a:lnTo>
                  <a:lnTo>
                    <a:pt x="1407820" y="404164"/>
                  </a:lnTo>
                  <a:lnTo>
                    <a:pt x="1407820" y="400989"/>
                  </a:lnTo>
                  <a:lnTo>
                    <a:pt x="1209865" y="400989"/>
                  </a:lnTo>
                  <a:lnTo>
                    <a:pt x="1209865" y="203669"/>
                  </a:lnTo>
                  <a:lnTo>
                    <a:pt x="1407820" y="203669"/>
                  </a:lnTo>
                  <a:lnTo>
                    <a:pt x="1407820" y="200494"/>
                  </a:lnTo>
                  <a:lnTo>
                    <a:pt x="1209865" y="200494"/>
                  </a:lnTo>
                  <a:lnTo>
                    <a:pt x="1209865" y="3175"/>
                  </a:lnTo>
                  <a:lnTo>
                    <a:pt x="1407820" y="3175"/>
                  </a:lnTo>
                  <a:lnTo>
                    <a:pt x="1407820" y="0"/>
                  </a:lnTo>
                  <a:lnTo>
                    <a:pt x="1209865" y="0"/>
                  </a:lnTo>
                  <a:lnTo>
                    <a:pt x="1206690" y="0"/>
                  </a:lnTo>
                  <a:lnTo>
                    <a:pt x="1206690" y="3175"/>
                  </a:lnTo>
                  <a:lnTo>
                    <a:pt x="1206690" y="2405888"/>
                  </a:lnTo>
                  <a:lnTo>
                    <a:pt x="1008748" y="2405888"/>
                  </a:lnTo>
                  <a:lnTo>
                    <a:pt x="1008748" y="2208568"/>
                  </a:lnTo>
                  <a:lnTo>
                    <a:pt x="1206690" y="2208568"/>
                  </a:lnTo>
                  <a:lnTo>
                    <a:pt x="1206690" y="2205393"/>
                  </a:lnTo>
                  <a:lnTo>
                    <a:pt x="1008748" y="2205393"/>
                  </a:lnTo>
                  <a:lnTo>
                    <a:pt x="1008748" y="2008073"/>
                  </a:lnTo>
                  <a:lnTo>
                    <a:pt x="1206690" y="2008073"/>
                  </a:lnTo>
                  <a:lnTo>
                    <a:pt x="1206690" y="2004898"/>
                  </a:lnTo>
                  <a:lnTo>
                    <a:pt x="1008748" y="2004898"/>
                  </a:lnTo>
                  <a:lnTo>
                    <a:pt x="1008748" y="1807591"/>
                  </a:lnTo>
                  <a:lnTo>
                    <a:pt x="1206690" y="1807591"/>
                  </a:lnTo>
                  <a:lnTo>
                    <a:pt x="1206690" y="1804416"/>
                  </a:lnTo>
                  <a:lnTo>
                    <a:pt x="1008748" y="1804416"/>
                  </a:lnTo>
                  <a:lnTo>
                    <a:pt x="1008748" y="1607096"/>
                  </a:lnTo>
                  <a:lnTo>
                    <a:pt x="1206690" y="1607096"/>
                  </a:lnTo>
                  <a:lnTo>
                    <a:pt x="1206690" y="1603921"/>
                  </a:lnTo>
                  <a:lnTo>
                    <a:pt x="1008748" y="1603921"/>
                  </a:lnTo>
                  <a:lnTo>
                    <a:pt x="1008748" y="1406613"/>
                  </a:lnTo>
                  <a:lnTo>
                    <a:pt x="1206690" y="1406613"/>
                  </a:lnTo>
                  <a:lnTo>
                    <a:pt x="1206690" y="1403438"/>
                  </a:lnTo>
                  <a:lnTo>
                    <a:pt x="1008748" y="1403438"/>
                  </a:lnTo>
                  <a:lnTo>
                    <a:pt x="1008748" y="1206119"/>
                  </a:lnTo>
                  <a:lnTo>
                    <a:pt x="1206690" y="1206119"/>
                  </a:lnTo>
                  <a:lnTo>
                    <a:pt x="1206690" y="1202944"/>
                  </a:lnTo>
                  <a:lnTo>
                    <a:pt x="1008748" y="1202944"/>
                  </a:lnTo>
                  <a:lnTo>
                    <a:pt x="1008748" y="1005636"/>
                  </a:lnTo>
                  <a:lnTo>
                    <a:pt x="1206690" y="1005636"/>
                  </a:lnTo>
                  <a:lnTo>
                    <a:pt x="1206690" y="1002461"/>
                  </a:lnTo>
                  <a:lnTo>
                    <a:pt x="1008748" y="1002461"/>
                  </a:lnTo>
                  <a:lnTo>
                    <a:pt x="1008748" y="805141"/>
                  </a:lnTo>
                  <a:lnTo>
                    <a:pt x="1206690" y="805141"/>
                  </a:lnTo>
                  <a:lnTo>
                    <a:pt x="1206690" y="801966"/>
                  </a:lnTo>
                  <a:lnTo>
                    <a:pt x="1008748" y="801966"/>
                  </a:lnTo>
                  <a:lnTo>
                    <a:pt x="1008748" y="604647"/>
                  </a:lnTo>
                  <a:lnTo>
                    <a:pt x="1206690" y="604647"/>
                  </a:lnTo>
                  <a:lnTo>
                    <a:pt x="1206690" y="601472"/>
                  </a:lnTo>
                  <a:lnTo>
                    <a:pt x="1008748" y="601472"/>
                  </a:lnTo>
                  <a:lnTo>
                    <a:pt x="1008748" y="404164"/>
                  </a:lnTo>
                  <a:lnTo>
                    <a:pt x="1206690" y="404164"/>
                  </a:lnTo>
                  <a:lnTo>
                    <a:pt x="1206690" y="400989"/>
                  </a:lnTo>
                  <a:lnTo>
                    <a:pt x="1008748" y="400989"/>
                  </a:lnTo>
                  <a:lnTo>
                    <a:pt x="1008748" y="203669"/>
                  </a:lnTo>
                  <a:lnTo>
                    <a:pt x="1206690" y="203669"/>
                  </a:lnTo>
                  <a:lnTo>
                    <a:pt x="1206690" y="200494"/>
                  </a:lnTo>
                  <a:lnTo>
                    <a:pt x="1008748" y="200494"/>
                  </a:lnTo>
                  <a:lnTo>
                    <a:pt x="1008748" y="3175"/>
                  </a:lnTo>
                  <a:lnTo>
                    <a:pt x="1206690" y="3175"/>
                  </a:lnTo>
                  <a:lnTo>
                    <a:pt x="1206690" y="0"/>
                  </a:lnTo>
                  <a:lnTo>
                    <a:pt x="1008748" y="0"/>
                  </a:lnTo>
                  <a:lnTo>
                    <a:pt x="1005573" y="0"/>
                  </a:lnTo>
                  <a:lnTo>
                    <a:pt x="1005573" y="3175"/>
                  </a:lnTo>
                  <a:lnTo>
                    <a:pt x="1005573" y="2405888"/>
                  </a:lnTo>
                  <a:lnTo>
                    <a:pt x="807631" y="2405888"/>
                  </a:lnTo>
                  <a:lnTo>
                    <a:pt x="807631" y="2208568"/>
                  </a:lnTo>
                  <a:lnTo>
                    <a:pt x="1005573" y="2208568"/>
                  </a:lnTo>
                  <a:lnTo>
                    <a:pt x="1005573" y="2205393"/>
                  </a:lnTo>
                  <a:lnTo>
                    <a:pt x="807631" y="2205393"/>
                  </a:lnTo>
                  <a:lnTo>
                    <a:pt x="807631" y="2008073"/>
                  </a:lnTo>
                  <a:lnTo>
                    <a:pt x="1005573" y="2008073"/>
                  </a:lnTo>
                  <a:lnTo>
                    <a:pt x="1005573" y="2004898"/>
                  </a:lnTo>
                  <a:lnTo>
                    <a:pt x="807631" y="2004898"/>
                  </a:lnTo>
                  <a:lnTo>
                    <a:pt x="807631" y="1807591"/>
                  </a:lnTo>
                  <a:lnTo>
                    <a:pt x="1005573" y="1807591"/>
                  </a:lnTo>
                  <a:lnTo>
                    <a:pt x="1005573" y="1804416"/>
                  </a:lnTo>
                  <a:lnTo>
                    <a:pt x="807631" y="1804416"/>
                  </a:lnTo>
                  <a:lnTo>
                    <a:pt x="807631" y="1607096"/>
                  </a:lnTo>
                  <a:lnTo>
                    <a:pt x="1005573" y="1607096"/>
                  </a:lnTo>
                  <a:lnTo>
                    <a:pt x="1005573" y="1603921"/>
                  </a:lnTo>
                  <a:lnTo>
                    <a:pt x="807631" y="1603921"/>
                  </a:lnTo>
                  <a:lnTo>
                    <a:pt x="807631" y="1406613"/>
                  </a:lnTo>
                  <a:lnTo>
                    <a:pt x="1005573" y="1406613"/>
                  </a:lnTo>
                  <a:lnTo>
                    <a:pt x="1005573" y="1403438"/>
                  </a:lnTo>
                  <a:lnTo>
                    <a:pt x="807631" y="1403438"/>
                  </a:lnTo>
                  <a:lnTo>
                    <a:pt x="807631" y="1206119"/>
                  </a:lnTo>
                  <a:lnTo>
                    <a:pt x="1005573" y="1206119"/>
                  </a:lnTo>
                  <a:lnTo>
                    <a:pt x="1005573" y="1202944"/>
                  </a:lnTo>
                  <a:lnTo>
                    <a:pt x="807631" y="1202944"/>
                  </a:lnTo>
                  <a:lnTo>
                    <a:pt x="807631" y="1005636"/>
                  </a:lnTo>
                  <a:lnTo>
                    <a:pt x="1005573" y="1005636"/>
                  </a:lnTo>
                  <a:lnTo>
                    <a:pt x="1005573" y="1002461"/>
                  </a:lnTo>
                  <a:lnTo>
                    <a:pt x="807631" y="1002461"/>
                  </a:lnTo>
                  <a:lnTo>
                    <a:pt x="807631" y="805141"/>
                  </a:lnTo>
                  <a:lnTo>
                    <a:pt x="1005573" y="805141"/>
                  </a:lnTo>
                  <a:lnTo>
                    <a:pt x="1005573" y="801966"/>
                  </a:lnTo>
                  <a:lnTo>
                    <a:pt x="807631" y="801966"/>
                  </a:lnTo>
                  <a:lnTo>
                    <a:pt x="807631" y="604647"/>
                  </a:lnTo>
                  <a:lnTo>
                    <a:pt x="1005573" y="604647"/>
                  </a:lnTo>
                  <a:lnTo>
                    <a:pt x="1005573" y="601472"/>
                  </a:lnTo>
                  <a:lnTo>
                    <a:pt x="807631" y="601472"/>
                  </a:lnTo>
                  <a:lnTo>
                    <a:pt x="807631" y="404164"/>
                  </a:lnTo>
                  <a:lnTo>
                    <a:pt x="1005573" y="404164"/>
                  </a:lnTo>
                  <a:lnTo>
                    <a:pt x="1005573" y="400989"/>
                  </a:lnTo>
                  <a:lnTo>
                    <a:pt x="807631" y="400989"/>
                  </a:lnTo>
                  <a:lnTo>
                    <a:pt x="807631" y="203669"/>
                  </a:lnTo>
                  <a:lnTo>
                    <a:pt x="1005573" y="203669"/>
                  </a:lnTo>
                  <a:lnTo>
                    <a:pt x="1005573" y="200494"/>
                  </a:lnTo>
                  <a:lnTo>
                    <a:pt x="807631" y="200494"/>
                  </a:lnTo>
                  <a:lnTo>
                    <a:pt x="807631" y="3175"/>
                  </a:lnTo>
                  <a:lnTo>
                    <a:pt x="1005573" y="3175"/>
                  </a:lnTo>
                  <a:lnTo>
                    <a:pt x="1005573" y="0"/>
                  </a:lnTo>
                  <a:lnTo>
                    <a:pt x="807631" y="0"/>
                  </a:lnTo>
                  <a:lnTo>
                    <a:pt x="804456" y="0"/>
                  </a:lnTo>
                  <a:lnTo>
                    <a:pt x="804456" y="3175"/>
                  </a:lnTo>
                  <a:lnTo>
                    <a:pt x="804456" y="2405888"/>
                  </a:lnTo>
                  <a:lnTo>
                    <a:pt x="606526" y="2405888"/>
                  </a:lnTo>
                  <a:lnTo>
                    <a:pt x="606526" y="2208568"/>
                  </a:lnTo>
                  <a:lnTo>
                    <a:pt x="804456" y="2208568"/>
                  </a:lnTo>
                  <a:lnTo>
                    <a:pt x="804456" y="2205393"/>
                  </a:lnTo>
                  <a:lnTo>
                    <a:pt x="606526" y="2205393"/>
                  </a:lnTo>
                  <a:lnTo>
                    <a:pt x="606526" y="2008073"/>
                  </a:lnTo>
                  <a:lnTo>
                    <a:pt x="804456" y="2008073"/>
                  </a:lnTo>
                  <a:lnTo>
                    <a:pt x="804456" y="2004898"/>
                  </a:lnTo>
                  <a:lnTo>
                    <a:pt x="606526" y="2004898"/>
                  </a:lnTo>
                  <a:lnTo>
                    <a:pt x="606526" y="1807591"/>
                  </a:lnTo>
                  <a:lnTo>
                    <a:pt x="804456" y="1807591"/>
                  </a:lnTo>
                  <a:lnTo>
                    <a:pt x="804456" y="1804416"/>
                  </a:lnTo>
                  <a:lnTo>
                    <a:pt x="606526" y="1804416"/>
                  </a:lnTo>
                  <a:lnTo>
                    <a:pt x="606526" y="1607096"/>
                  </a:lnTo>
                  <a:lnTo>
                    <a:pt x="804456" y="1607096"/>
                  </a:lnTo>
                  <a:lnTo>
                    <a:pt x="804456" y="1603921"/>
                  </a:lnTo>
                  <a:lnTo>
                    <a:pt x="606526" y="1603921"/>
                  </a:lnTo>
                  <a:lnTo>
                    <a:pt x="606526" y="1406613"/>
                  </a:lnTo>
                  <a:lnTo>
                    <a:pt x="804456" y="1406613"/>
                  </a:lnTo>
                  <a:lnTo>
                    <a:pt x="804456" y="1403438"/>
                  </a:lnTo>
                  <a:lnTo>
                    <a:pt x="606526" y="1403438"/>
                  </a:lnTo>
                  <a:lnTo>
                    <a:pt x="606526" y="1206119"/>
                  </a:lnTo>
                  <a:lnTo>
                    <a:pt x="804456" y="1206119"/>
                  </a:lnTo>
                  <a:lnTo>
                    <a:pt x="804456" y="1202944"/>
                  </a:lnTo>
                  <a:lnTo>
                    <a:pt x="606526" y="1202944"/>
                  </a:lnTo>
                  <a:lnTo>
                    <a:pt x="606526" y="1005636"/>
                  </a:lnTo>
                  <a:lnTo>
                    <a:pt x="804456" y="1005636"/>
                  </a:lnTo>
                  <a:lnTo>
                    <a:pt x="804456" y="1002461"/>
                  </a:lnTo>
                  <a:lnTo>
                    <a:pt x="606526" y="1002461"/>
                  </a:lnTo>
                  <a:lnTo>
                    <a:pt x="606526" y="805141"/>
                  </a:lnTo>
                  <a:lnTo>
                    <a:pt x="804456" y="805141"/>
                  </a:lnTo>
                  <a:lnTo>
                    <a:pt x="804456" y="801966"/>
                  </a:lnTo>
                  <a:lnTo>
                    <a:pt x="606526" y="801966"/>
                  </a:lnTo>
                  <a:lnTo>
                    <a:pt x="606526" y="604647"/>
                  </a:lnTo>
                  <a:lnTo>
                    <a:pt x="804456" y="604647"/>
                  </a:lnTo>
                  <a:lnTo>
                    <a:pt x="804456" y="601472"/>
                  </a:lnTo>
                  <a:lnTo>
                    <a:pt x="606526" y="601472"/>
                  </a:lnTo>
                  <a:lnTo>
                    <a:pt x="606526" y="404164"/>
                  </a:lnTo>
                  <a:lnTo>
                    <a:pt x="804456" y="404164"/>
                  </a:lnTo>
                  <a:lnTo>
                    <a:pt x="804456" y="400989"/>
                  </a:lnTo>
                  <a:lnTo>
                    <a:pt x="606526" y="400989"/>
                  </a:lnTo>
                  <a:lnTo>
                    <a:pt x="606526" y="203669"/>
                  </a:lnTo>
                  <a:lnTo>
                    <a:pt x="804456" y="203669"/>
                  </a:lnTo>
                  <a:lnTo>
                    <a:pt x="804456" y="200494"/>
                  </a:lnTo>
                  <a:lnTo>
                    <a:pt x="606526" y="200494"/>
                  </a:lnTo>
                  <a:lnTo>
                    <a:pt x="606526" y="3175"/>
                  </a:lnTo>
                  <a:lnTo>
                    <a:pt x="804456" y="3175"/>
                  </a:lnTo>
                  <a:lnTo>
                    <a:pt x="804456" y="0"/>
                  </a:lnTo>
                  <a:lnTo>
                    <a:pt x="606526" y="0"/>
                  </a:lnTo>
                  <a:lnTo>
                    <a:pt x="603351" y="0"/>
                  </a:lnTo>
                  <a:lnTo>
                    <a:pt x="603351" y="3175"/>
                  </a:lnTo>
                  <a:lnTo>
                    <a:pt x="603351" y="2405888"/>
                  </a:lnTo>
                  <a:lnTo>
                    <a:pt x="405409" y="2405888"/>
                  </a:lnTo>
                  <a:lnTo>
                    <a:pt x="405409" y="2208568"/>
                  </a:lnTo>
                  <a:lnTo>
                    <a:pt x="603351" y="2208568"/>
                  </a:lnTo>
                  <a:lnTo>
                    <a:pt x="603351" y="2205393"/>
                  </a:lnTo>
                  <a:lnTo>
                    <a:pt x="405409" y="2205393"/>
                  </a:lnTo>
                  <a:lnTo>
                    <a:pt x="405409" y="2008073"/>
                  </a:lnTo>
                  <a:lnTo>
                    <a:pt x="603351" y="2008073"/>
                  </a:lnTo>
                  <a:lnTo>
                    <a:pt x="603351" y="2004898"/>
                  </a:lnTo>
                  <a:lnTo>
                    <a:pt x="405409" y="2004898"/>
                  </a:lnTo>
                  <a:lnTo>
                    <a:pt x="405409" y="1807591"/>
                  </a:lnTo>
                  <a:lnTo>
                    <a:pt x="603351" y="1807591"/>
                  </a:lnTo>
                  <a:lnTo>
                    <a:pt x="603351" y="1804416"/>
                  </a:lnTo>
                  <a:lnTo>
                    <a:pt x="405409" y="1804416"/>
                  </a:lnTo>
                  <a:lnTo>
                    <a:pt x="405409" y="1607096"/>
                  </a:lnTo>
                  <a:lnTo>
                    <a:pt x="603351" y="1607096"/>
                  </a:lnTo>
                  <a:lnTo>
                    <a:pt x="603351" y="1603921"/>
                  </a:lnTo>
                  <a:lnTo>
                    <a:pt x="405409" y="1603921"/>
                  </a:lnTo>
                  <a:lnTo>
                    <a:pt x="405409" y="1406613"/>
                  </a:lnTo>
                  <a:lnTo>
                    <a:pt x="603351" y="1406613"/>
                  </a:lnTo>
                  <a:lnTo>
                    <a:pt x="603351" y="1403438"/>
                  </a:lnTo>
                  <a:lnTo>
                    <a:pt x="405409" y="1403438"/>
                  </a:lnTo>
                  <a:lnTo>
                    <a:pt x="405409" y="1206119"/>
                  </a:lnTo>
                  <a:lnTo>
                    <a:pt x="603351" y="1206119"/>
                  </a:lnTo>
                  <a:lnTo>
                    <a:pt x="603351" y="1202944"/>
                  </a:lnTo>
                  <a:lnTo>
                    <a:pt x="405409" y="1202944"/>
                  </a:lnTo>
                  <a:lnTo>
                    <a:pt x="405409" y="1005636"/>
                  </a:lnTo>
                  <a:lnTo>
                    <a:pt x="603351" y="1005636"/>
                  </a:lnTo>
                  <a:lnTo>
                    <a:pt x="603351" y="1002461"/>
                  </a:lnTo>
                  <a:lnTo>
                    <a:pt x="405409" y="1002461"/>
                  </a:lnTo>
                  <a:lnTo>
                    <a:pt x="405409" y="805141"/>
                  </a:lnTo>
                  <a:lnTo>
                    <a:pt x="603351" y="805141"/>
                  </a:lnTo>
                  <a:lnTo>
                    <a:pt x="603351" y="801966"/>
                  </a:lnTo>
                  <a:lnTo>
                    <a:pt x="405409" y="801966"/>
                  </a:lnTo>
                  <a:lnTo>
                    <a:pt x="405409" y="604647"/>
                  </a:lnTo>
                  <a:lnTo>
                    <a:pt x="603351" y="604647"/>
                  </a:lnTo>
                  <a:lnTo>
                    <a:pt x="603351" y="601472"/>
                  </a:lnTo>
                  <a:lnTo>
                    <a:pt x="405409" y="601472"/>
                  </a:lnTo>
                  <a:lnTo>
                    <a:pt x="405409" y="404164"/>
                  </a:lnTo>
                  <a:lnTo>
                    <a:pt x="603351" y="404164"/>
                  </a:lnTo>
                  <a:lnTo>
                    <a:pt x="603351" y="400989"/>
                  </a:lnTo>
                  <a:lnTo>
                    <a:pt x="405409" y="400989"/>
                  </a:lnTo>
                  <a:lnTo>
                    <a:pt x="405409" y="203669"/>
                  </a:lnTo>
                  <a:lnTo>
                    <a:pt x="603351" y="203669"/>
                  </a:lnTo>
                  <a:lnTo>
                    <a:pt x="603351" y="200494"/>
                  </a:lnTo>
                  <a:lnTo>
                    <a:pt x="405409" y="200494"/>
                  </a:lnTo>
                  <a:lnTo>
                    <a:pt x="405409" y="3175"/>
                  </a:lnTo>
                  <a:lnTo>
                    <a:pt x="603351" y="3175"/>
                  </a:lnTo>
                  <a:lnTo>
                    <a:pt x="603351" y="0"/>
                  </a:lnTo>
                  <a:lnTo>
                    <a:pt x="405409" y="0"/>
                  </a:lnTo>
                  <a:lnTo>
                    <a:pt x="402234" y="0"/>
                  </a:lnTo>
                  <a:lnTo>
                    <a:pt x="402234" y="3175"/>
                  </a:lnTo>
                  <a:lnTo>
                    <a:pt x="402234" y="2405888"/>
                  </a:lnTo>
                  <a:lnTo>
                    <a:pt x="204292" y="2405888"/>
                  </a:lnTo>
                  <a:lnTo>
                    <a:pt x="204292" y="2208568"/>
                  </a:lnTo>
                  <a:lnTo>
                    <a:pt x="402234" y="2208568"/>
                  </a:lnTo>
                  <a:lnTo>
                    <a:pt x="402234" y="2205393"/>
                  </a:lnTo>
                  <a:lnTo>
                    <a:pt x="204292" y="2205393"/>
                  </a:lnTo>
                  <a:lnTo>
                    <a:pt x="204292" y="2008073"/>
                  </a:lnTo>
                  <a:lnTo>
                    <a:pt x="402234" y="2008073"/>
                  </a:lnTo>
                  <a:lnTo>
                    <a:pt x="402234" y="2004898"/>
                  </a:lnTo>
                  <a:lnTo>
                    <a:pt x="204292" y="2004898"/>
                  </a:lnTo>
                  <a:lnTo>
                    <a:pt x="204292" y="1807591"/>
                  </a:lnTo>
                  <a:lnTo>
                    <a:pt x="402234" y="1807591"/>
                  </a:lnTo>
                  <a:lnTo>
                    <a:pt x="402234" y="1804416"/>
                  </a:lnTo>
                  <a:lnTo>
                    <a:pt x="204292" y="1804416"/>
                  </a:lnTo>
                  <a:lnTo>
                    <a:pt x="204292" y="1607096"/>
                  </a:lnTo>
                  <a:lnTo>
                    <a:pt x="402234" y="1607096"/>
                  </a:lnTo>
                  <a:lnTo>
                    <a:pt x="402234" y="1603921"/>
                  </a:lnTo>
                  <a:lnTo>
                    <a:pt x="204292" y="1603921"/>
                  </a:lnTo>
                  <a:lnTo>
                    <a:pt x="204292" y="1406613"/>
                  </a:lnTo>
                  <a:lnTo>
                    <a:pt x="402234" y="1406613"/>
                  </a:lnTo>
                  <a:lnTo>
                    <a:pt x="402234" y="1403438"/>
                  </a:lnTo>
                  <a:lnTo>
                    <a:pt x="204292" y="1403438"/>
                  </a:lnTo>
                  <a:lnTo>
                    <a:pt x="204292" y="1206119"/>
                  </a:lnTo>
                  <a:lnTo>
                    <a:pt x="402234" y="1206119"/>
                  </a:lnTo>
                  <a:lnTo>
                    <a:pt x="402234" y="1202944"/>
                  </a:lnTo>
                  <a:lnTo>
                    <a:pt x="204292" y="1202944"/>
                  </a:lnTo>
                  <a:lnTo>
                    <a:pt x="204292" y="1005636"/>
                  </a:lnTo>
                  <a:lnTo>
                    <a:pt x="402234" y="1005636"/>
                  </a:lnTo>
                  <a:lnTo>
                    <a:pt x="402234" y="1002461"/>
                  </a:lnTo>
                  <a:lnTo>
                    <a:pt x="204292" y="1002461"/>
                  </a:lnTo>
                  <a:lnTo>
                    <a:pt x="204292" y="805141"/>
                  </a:lnTo>
                  <a:lnTo>
                    <a:pt x="402234" y="805141"/>
                  </a:lnTo>
                  <a:lnTo>
                    <a:pt x="402234" y="801966"/>
                  </a:lnTo>
                  <a:lnTo>
                    <a:pt x="204292" y="801966"/>
                  </a:lnTo>
                  <a:lnTo>
                    <a:pt x="204292" y="604647"/>
                  </a:lnTo>
                  <a:lnTo>
                    <a:pt x="402234" y="604647"/>
                  </a:lnTo>
                  <a:lnTo>
                    <a:pt x="402234" y="601472"/>
                  </a:lnTo>
                  <a:lnTo>
                    <a:pt x="204292" y="601472"/>
                  </a:lnTo>
                  <a:lnTo>
                    <a:pt x="204292" y="404164"/>
                  </a:lnTo>
                  <a:lnTo>
                    <a:pt x="402234" y="404164"/>
                  </a:lnTo>
                  <a:lnTo>
                    <a:pt x="402234" y="400989"/>
                  </a:lnTo>
                  <a:lnTo>
                    <a:pt x="204292" y="400989"/>
                  </a:lnTo>
                  <a:lnTo>
                    <a:pt x="204292" y="203669"/>
                  </a:lnTo>
                  <a:lnTo>
                    <a:pt x="402234" y="203669"/>
                  </a:lnTo>
                  <a:lnTo>
                    <a:pt x="402234" y="200494"/>
                  </a:lnTo>
                  <a:lnTo>
                    <a:pt x="204292" y="200494"/>
                  </a:lnTo>
                  <a:lnTo>
                    <a:pt x="204292" y="3175"/>
                  </a:lnTo>
                  <a:lnTo>
                    <a:pt x="402234" y="3175"/>
                  </a:lnTo>
                  <a:lnTo>
                    <a:pt x="402234" y="0"/>
                  </a:lnTo>
                  <a:lnTo>
                    <a:pt x="204292" y="0"/>
                  </a:lnTo>
                  <a:lnTo>
                    <a:pt x="201117" y="0"/>
                  </a:lnTo>
                  <a:lnTo>
                    <a:pt x="201117" y="3175"/>
                  </a:lnTo>
                  <a:lnTo>
                    <a:pt x="201117" y="2405888"/>
                  </a:lnTo>
                  <a:lnTo>
                    <a:pt x="3175" y="2405888"/>
                  </a:lnTo>
                  <a:lnTo>
                    <a:pt x="3175" y="2208568"/>
                  </a:lnTo>
                  <a:lnTo>
                    <a:pt x="201117" y="2208568"/>
                  </a:lnTo>
                  <a:lnTo>
                    <a:pt x="201117" y="2205393"/>
                  </a:lnTo>
                  <a:lnTo>
                    <a:pt x="3175" y="2205393"/>
                  </a:lnTo>
                  <a:lnTo>
                    <a:pt x="3175" y="2008073"/>
                  </a:lnTo>
                  <a:lnTo>
                    <a:pt x="201117" y="2008073"/>
                  </a:lnTo>
                  <a:lnTo>
                    <a:pt x="201117" y="2004898"/>
                  </a:lnTo>
                  <a:lnTo>
                    <a:pt x="3175" y="2004898"/>
                  </a:lnTo>
                  <a:lnTo>
                    <a:pt x="3175" y="1807591"/>
                  </a:lnTo>
                  <a:lnTo>
                    <a:pt x="201117" y="1807591"/>
                  </a:lnTo>
                  <a:lnTo>
                    <a:pt x="201117" y="1804416"/>
                  </a:lnTo>
                  <a:lnTo>
                    <a:pt x="3175" y="1804416"/>
                  </a:lnTo>
                  <a:lnTo>
                    <a:pt x="3175" y="1607096"/>
                  </a:lnTo>
                  <a:lnTo>
                    <a:pt x="201117" y="1607096"/>
                  </a:lnTo>
                  <a:lnTo>
                    <a:pt x="201117" y="1603921"/>
                  </a:lnTo>
                  <a:lnTo>
                    <a:pt x="3175" y="1603921"/>
                  </a:lnTo>
                  <a:lnTo>
                    <a:pt x="3175" y="1406613"/>
                  </a:lnTo>
                  <a:lnTo>
                    <a:pt x="201117" y="1406613"/>
                  </a:lnTo>
                  <a:lnTo>
                    <a:pt x="201117" y="1403438"/>
                  </a:lnTo>
                  <a:lnTo>
                    <a:pt x="3175" y="1403438"/>
                  </a:lnTo>
                  <a:lnTo>
                    <a:pt x="3175" y="1206119"/>
                  </a:lnTo>
                  <a:lnTo>
                    <a:pt x="201117" y="1206119"/>
                  </a:lnTo>
                  <a:lnTo>
                    <a:pt x="201117" y="1202944"/>
                  </a:lnTo>
                  <a:lnTo>
                    <a:pt x="3175" y="1202944"/>
                  </a:lnTo>
                  <a:lnTo>
                    <a:pt x="3175" y="1005636"/>
                  </a:lnTo>
                  <a:lnTo>
                    <a:pt x="201117" y="1005636"/>
                  </a:lnTo>
                  <a:lnTo>
                    <a:pt x="201117" y="1002461"/>
                  </a:lnTo>
                  <a:lnTo>
                    <a:pt x="3175" y="1002461"/>
                  </a:lnTo>
                  <a:lnTo>
                    <a:pt x="3175" y="805141"/>
                  </a:lnTo>
                  <a:lnTo>
                    <a:pt x="201117" y="805141"/>
                  </a:lnTo>
                  <a:lnTo>
                    <a:pt x="201117" y="801966"/>
                  </a:lnTo>
                  <a:lnTo>
                    <a:pt x="3175" y="801966"/>
                  </a:lnTo>
                  <a:lnTo>
                    <a:pt x="3175" y="604647"/>
                  </a:lnTo>
                  <a:lnTo>
                    <a:pt x="201117" y="604647"/>
                  </a:lnTo>
                  <a:lnTo>
                    <a:pt x="201117" y="601472"/>
                  </a:lnTo>
                  <a:lnTo>
                    <a:pt x="3175" y="601472"/>
                  </a:lnTo>
                  <a:lnTo>
                    <a:pt x="3175" y="404164"/>
                  </a:lnTo>
                  <a:lnTo>
                    <a:pt x="201117" y="404164"/>
                  </a:lnTo>
                  <a:lnTo>
                    <a:pt x="201117" y="400989"/>
                  </a:lnTo>
                  <a:lnTo>
                    <a:pt x="3175" y="400989"/>
                  </a:lnTo>
                  <a:lnTo>
                    <a:pt x="3175" y="203669"/>
                  </a:lnTo>
                  <a:lnTo>
                    <a:pt x="201117" y="203669"/>
                  </a:lnTo>
                  <a:lnTo>
                    <a:pt x="201117" y="200494"/>
                  </a:lnTo>
                  <a:lnTo>
                    <a:pt x="3175" y="200494"/>
                  </a:lnTo>
                  <a:lnTo>
                    <a:pt x="3175" y="3175"/>
                  </a:lnTo>
                  <a:lnTo>
                    <a:pt x="201117" y="3175"/>
                  </a:lnTo>
                  <a:lnTo>
                    <a:pt x="20111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409063"/>
                  </a:lnTo>
                  <a:lnTo>
                    <a:pt x="3175" y="2409063"/>
                  </a:lnTo>
                  <a:lnTo>
                    <a:pt x="2416581" y="2409063"/>
                  </a:lnTo>
                  <a:lnTo>
                    <a:pt x="2416581" y="2405888"/>
                  </a:lnTo>
                  <a:lnTo>
                    <a:pt x="2416581" y="3175"/>
                  </a:lnTo>
                  <a:lnTo>
                    <a:pt x="2416581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42468" y="2104619"/>
              <a:ext cx="2659062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350418" y="2160819"/>
              <a:ext cx="2443480" cy="0"/>
            </a:xfrm>
            <a:custGeom>
              <a:avLst/>
              <a:gdLst/>
              <a:ahLst/>
              <a:cxnLst/>
              <a:rect l="l" t="t" r="r" b="b"/>
              <a:pathLst>
                <a:path w="2443479">
                  <a:moveTo>
                    <a:pt x="0" y="0"/>
                  </a:moveTo>
                  <a:lnTo>
                    <a:pt x="6350" y="0"/>
                  </a:lnTo>
                  <a:lnTo>
                    <a:pt x="2436812" y="0"/>
                  </a:lnTo>
                  <a:lnTo>
                    <a:pt x="2443162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3280562" y="2122728"/>
              <a:ext cx="2583180" cy="76200"/>
            </a:xfrm>
            <a:custGeom>
              <a:avLst/>
              <a:gdLst/>
              <a:ahLst/>
              <a:cxnLst/>
              <a:rect l="l" t="t" r="r" b="b"/>
              <a:pathLst>
                <a:path w="2583179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2583179" h="76200">
                  <a:moveTo>
                    <a:pt x="2582862" y="38100"/>
                  </a:moveTo>
                  <a:lnTo>
                    <a:pt x="2506662" y="0"/>
                  </a:lnTo>
                  <a:lnTo>
                    <a:pt x="2506662" y="76200"/>
                  </a:lnTo>
                  <a:lnTo>
                    <a:pt x="2582862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95800" y="851589"/>
              <a:ext cx="152400" cy="265846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939539"/>
              <a:ext cx="0" cy="2442845"/>
            </a:xfrm>
            <a:custGeom>
              <a:avLst/>
              <a:gdLst/>
              <a:ahLst/>
              <a:cxnLst/>
              <a:rect l="l" t="t" r="r" b="b"/>
              <a:pathLst>
                <a:path h="2442845">
                  <a:moveTo>
                    <a:pt x="0" y="2442560"/>
                  </a:moveTo>
                  <a:lnTo>
                    <a:pt x="0" y="2436210"/>
                  </a:lnTo>
                  <a:lnTo>
                    <a:pt x="0" y="634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4533900" y="869695"/>
              <a:ext cx="76200" cy="2582545"/>
            </a:xfrm>
            <a:custGeom>
              <a:avLst/>
              <a:gdLst/>
              <a:ahLst/>
              <a:cxnLst/>
              <a:rect l="l" t="t" r="r" b="b"/>
              <a:pathLst>
                <a:path w="76200" h="2582545">
                  <a:moveTo>
                    <a:pt x="76200" y="2506065"/>
                  </a:moveTo>
                  <a:lnTo>
                    <a:pt x="0" y="2506065"/>
                  </a:lnTo>
                  <a:lnTo>
                    <a:pt x="38100" y="2582265"/>
                  </a:lnTo>
                  <a:lnTo>
                    <a:pt x="76200" y="2506065"/>
                  </a:lnTo>
                  <a:close/>
                </a:path>
                <a:path w="76200" h="2582545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00745" y="1495716"/>
              <a:ext cx="955525" cy="788521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90794" y="1643493"/>
              <a:ext cx="688340" cy="518795"/>
            </a:xfrm>
            <a:custGeom>
              <a:avLst/>
              <a:gdLst/>
              <a:ahLst/>
              <a:cxnLst/>
              <a:rect l="l" t="t" r="r" b="b"/>
              <a:pathLst>
                <a:path w="688339" h="518794">
                  <a:moveTo>
                    <a:pt x="0" y="518704"/>
                  </a:moveTo>
                  <a:lnTo>
                    <a:pt x="678064" y="7644"/>
                  </a:lnTo>
                  <a:lnTo>
                    <a:pt x="688206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5232167" y="1577755"/>
              <a:ext cx="134620" cy="122555"/>
            </a:xfrm>
            <a:custGeom>
              <a:avLst/>
              <a:gdLst/>
              <a:ahLst/>
              <a:cxnLst/>
              <a:rect l="l" t="t" r="r" b="b"/>
              <a:pathLst>
                <a:path w="134620" h="122555">
                  <a:moveTo>
                    <a:pt x="134054" y="0"/>
                  </a:moveTo>
                  <a:lnTo>
                    <a:pt x="0" y="24700"/>
                  </a:lnTo>
                  <a:lnTo>
                    <a:pt x="73383" y="122063"/>
                  </a:lnTo>
                  <a:lnTo>
                    <a:pt x="134054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5131360" y="1288931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6885840" y="1738475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(a,b)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518815" y="5356165"/>
            <a:ext cx="382862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50800" defTabSz="1219200">
              <a:spcBef>
                <a:spcPts val="12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L1-</a:t>
            </a:r>
            <a:r>
              <a:rPr lang="zh-CN" altLang="en-US"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范数</a:t>
            </a:r>
            <a:r>
              <a:rPr sz="1865" kern="0" spc="612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(</a:t>
            </a:r>
            <a:r>
              <a:rPr sz="22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a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7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b</a:t>
            </a:r>
            <a:r>
              <a:rPr sz="2265" kern="0" spc="-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)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baseline="-28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1</a:t>
            </a:r>
            <a:r>
              <a:rPr sz="2400" kern="0" spc="400" baseline="-28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1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a</a:t>
            </a:r>
            <a:r>
              <a:rPr sz="2265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+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|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1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b</a:t>
            </a:r>
            <a:r>
              <a:rPr sz="2265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2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2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941229" y="4855396"/>
            <a:ext cx="1016000" cy="382693"/>
            <a:chOff x="2205922" y="3641547"/>
            <a:chExt cx="762000" cy="287020"/>
          </a:xfrm>
        </p:grpSpPr>
        <p:sp>
          <p:nvSpPr>
            <p:cNvPr id="18" name="object 18"/>
            <p:cNvSpPr/>
            <p:nvPr/>
          </p:nvSpPr>
          <p:spPr>
            <a:xfrm>
              <a:off x="2210685" y="3646309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5">
                  <a:moveTo>
                    <a:pt x="144834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3"/>
                  </a:lnTo>
                  <a:lnTo>
                    <a:pt x="144834" y="277173"/>
                  </a:lnTo>
                  <a:lnTo>
                    <a:pt x="167829" y="272523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4" y="245813"/>
                  </a:lnTo>
                  <a:lnTo>
                    <a:pt x="134030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4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29" y="163622"/>
                  </a:lnTo>
                  <a:lnTo>
                    <a:pt x="144834" y="158982"/>
                  </a:lnTo>
                  <a:close/>
                </a:path>
                <a:path w="752475" h="277495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3"/>
                  </a:lnTo>
                  <a:lnTo>
                    <a:pt x="598618" y="277173"/>
                  </a:lnTo>
                  <a:lnTo>
                    <a:pt x="621621" y="272523"/>
                  </a:lnTo>
                  <a:lnTo>
                    <a:pt x="640416" y="259847"/>
                  </a:lnTo>
                  <a:lnTo>
                    <a:pt x="649881" y="245813"/>
                  </a:lnTo>
                  <a:lnTo>
                    <a:pt x="598618" y="245813"/>
                  </a:lnTo>
                  <a:lnTo>
                    <a:pt x="587813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6" y="176279"/>
                  </a:lnTo>
                  <a:lnTo>
                    <a:pt x="621621" y="163622"/>
                  </a:lnTo>
                  <a:lnTo>
                    <a:pt x="598618" y="158982"/>
                  </a:lnTo>
                  <a:close/>
                </a:path>
                <a:path w="752475" h="277495">
                  <a:moveTo>
                    <a:pt x="196045" y="190284"/>
                  </a:moveTo>
                  <a:lnTo>
                    <a:pt x="144834" y="190284"/>
                  </a:lnTo>
                  <a:lnTo>
                    <a:pt x="155639" y="192466"/>
                  </a:lnTo>
                  <a:lnTo>
                    <a:pt x="164465" y="198418"/>
                  </a:lnTo>
                  <a:lnTo>
                    <a:pt x="170416" y="207243"/>
                  </a:lnTo>
                  <a:lnTo>
                    <a:pt x="172599" y="218048"/>
                  </a:lnTo>
                  <a:lnTo>
                    <a:pt x="170416" y="228853"/>
                  </a:lnTo>
                  <a:lnTo>
                    <a:pt x="164465" y="237679"/>
                  </a:lnTo>
                  <a:lnTo>
                    <a:pt x="155639" y="243630"/>
                  </a:lnTo>
                  <a:lnTo>
                    <a:pt x="144834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5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7" y="198418"/>
                  </a:lnTo>
                  <a:lnTo>
                    <a:pt x="624199" y="207243"/>
                  </a:lnTo>
                  <a:lnTo>
                    <a:pt x="626381" y="218048"/>
                  </a:lnTo>
                  <a:lnTo>
                    <a:pt x="624199" y="228853"/>
                  </a:lnTo>
                  <a:lnTo>
                    <a:pt x="618247" y="237679"/>
                  </a:lnTo>
                  <a:lnTo>
                    <a:pt x="609422" y="243630"/>
                  </a:lnTo>
                  <a:lnTo>
                    <a:pt x="598618" y="245813"/>
                  </a:lnTo>
                  <a:lnTo>
                    <a:pt x="649881" y="245813"/>
                  </a:lnTo>
                  <a:lnTo>
                    <a:pt x="653092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5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2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5">
                  <a:moveTo>
                    <a:pt x="432089" y="0"/>
                  </a:moveTo>
                  <a:lnTo>
                    <a:pt x="229012" y="0"/>
                  </a:lnTo>
                  <a:lnTo>
                    <a:pt x="219940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2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2" y="232667"/>
                  </a:lnTo>
                  <a:lnTo>
                    <a:pt x="74214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4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1"/>
                  </a:lnTo>
                  <a:lnTo>
                    <a:pt x="197683" y="83753"/>
                  </a:lnTo>
                  <a:lnTo>
                    <a:pt x="221526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5">
                  <a:moveTo>
                    <a:pt x="598618" y="146014"/>
                  </a:moveTo>
                  <a:lnTo>
                    <a:pt x="144834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0" y="227959"/>
                  </a:lnTo>
                  <a:lnTo>
                    <a:pt x="526613" y="223339"/>
                  </a:lnTo>
                  <a:lnTo>
                    <a:pt x="526582" y="218048"/>
                  </a:lnTo>
                  <a:lnTo>
                    <a:pt x="532240" y="189999"/>
                  </a:lnTo>
                  <a:lnTo>
                    <a:pt x="547672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5">
                  <a:moveTo>
                    <a:pt x="343207" y="19334"/>
                  </a:moveTo>
                  <a:lnTo>
                    <a:pt x="313590" y="19334"/>
                  </a:lnTo>
                  <a:lnTo>
                    <a:pt x="316567" y="22180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350486" y="89011"/>
                  </a:lnTo>
                  <a:lnTo>
                    <a:pt x="346852" y="85820"/>
                  </a:lnTo>
                  <a:lnTo>
                    <a:pt x="340163" y="22656"/>
                  </a:lnTo>
                  <a:lnTo>
                    <a:pt x="343207" y="19334"/>
                  </a:lnTo>
                  <a:close/>
                </a:path>
                <a:path w="752475" h="277495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1" y="82282"/>
                  </a:lnTo>
                  <a:lnTo>
                    <a:pt x="497566" y="89011"/>
                  </a:lnTo>
                  <a:lnTo>
                    <a:pt x="562783" y="89011"/>
                  </a:lnTo>
                  <a:lnTo>
                    <a:pt x="545062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2210685" y="3646309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79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3606" y="3660882"/>
              <a:ext cx="314463" cy="79201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296454" y="3805292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5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5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5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5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范数（</a:t>
            </a:r>
            <a:r>
              <a:rPr lang="en-US" altLang="zh-CN" b="1" kern="0" spc="-33" dirty="0"/>
              <a:t>Norm</a:t>
            </a:r>
            <a:r>
              <a:rPr lang="zh-CN" altLang="en-US" b="1" kern="0" spc="-33" dirty="0"/>
              <a:t>）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4323291" y="1135453"/>
            <a:ext cx="3545840" cy="3544993"/>
            <a:chOff x="3242468" y="851589"/>
            <a:chExt cx="2659380" cy="2658745"/>
          </a:xfrm>
        </p:grpSpPr>
        <p:sp>
          <p:nvSpPr>
            <p:cNvPr id="4" name="object 4"/>
            <p:cNvSpPr/>
            <p:nvPr/>
          </p:nvSpPr>
          <p:spPr>
            <a:xfrm>
              <a:off x="3363912" y="950912"/>
              <a:ext cx="2416810" cy="2409190"/>
            </a:xfrm>
            <a:custGeom>
              <a:avLst/>
              <a:gdLst/>
              <a:ahLst/>
              <a:cxnLst/>
              <a:rect l="l" t="t" r="r" b="b"/>
              <a:pathLst>
                <a:path w="2416810" h="2409190">
                  <a:moveTo>
                    <a:pt x="2416581" y="0"/>
                  </a:moveTo>
                  <a:lnTo>
                    <a:pt x="2413406" y="0"/>
                  </a:lnTo>
                  <a:lnTo>
                    <a:pt x="2413406" y="3175"/>
                  </a:lnTo>
                  <a:lnTo>
                    <a:pt x="2413406" y="200494"/>
                  </a:lnTo>
                  <a:lnTo>
                    <a:pt x="2413406" y="203669"/>
                  </a:lnTo>
                  <a:lnTo>
                    <a:pt x="2413406" y="400989"/>
                  </a:lnTo>
                  <a:lnTo>
                    <a:pt x="2237168" y="400989"/>
                  </a:lnTo>
                  <a:lnTo>
                    <a:pt x="2237168" y="404164"/>
                  </a:lnTo>
                  <a:lnTo>
                    <a:pt x="2413406" y="404164"/>
                  </a:lnTo>
                  <a:lnTo>
                    <a:pt x="2413406" y="601472"/>
                  </a:lnTo>
                  <a:lnTo>
                    <a:pt x="2237168" y="601472"/>
                  </a:lnTo>
                  <a:lnTo>
                    <a:pt x="2237168" y="604647"/>
                  </a:lnTo>
                  <a:lnTo>
                    <a:pt x="2413406" y="604647"/>
                  </a:lnTo>
                  <a:lnTo>
                    <a:pt x="2413406" y="801966"/>
                  </a:lnTo>
                  <a:lnTo>
                    <a:pt x="2413406" y="2405888"/>
                  </a:lnTo>
                  <a:lnTo>
                    <a:pt x="2215464" y="2405888"/>
                  </a:lnTo>
                  <a:lnTo>
                    <a:pt x="2215464" y="2208568"/>
                  </a:lnTo>
                  <a:lnTo>
                    <a:pt x="2413406" y="2208568"/>
                  </a:lnTo>
                  <a:lnTo>
                    <a:pt x="2413406" y="2205393"/>
                  </a:lnTo>
                  <a:lnTo>
                    <a:pt x="2215464" y="2205393"/>
                  </a:lnTo>
                  <a:lnTo>
                    <a:pt x="2215464" y="2008073"/>
                  </a:lnTo>
                  <a:lnTo>
                    <a:pt x="2413406" y="2008073"/>
                  </a:lnTo>
                  <a:lnTo>
                    <a:pt x="2413406" y="2004898"/>
                  </a:lnTo>
                  <a:lnTo>
                    <a:pt x="2215464" y="2004898"/>
                  </a:lnTo>
                  <a:lnTo>
                    <a:pt x="2215464" y="1807591"/>
                  </a:lnTo>
                  <a:lnTo>
                    <a:pt x="2413406" y="1807591"/>
                  </a:lnTo>
                  <a:lnTo>
                    <a:pt x="2413406" y="1804416"/>
                  </a:lnTo>
                  <a:lnTo>
                    <a:pt x="2215464" y="1804416"/>
                  </a:lnTo>
                  <a:lnTo>
                    <a:pt x="2215464" y="1607096"/>
                  </a:lnTo>
                  <a:lnTo>
                    <a:pt x="2413406" y="1607096"/>
                  </a:lnTo>
                  <a:lnTo>
                    <a:pt x="2413406" y="1603921"/>
                  </a:lnTo>
                  <a:lnTo>
                    <a:pt x="2215464" y="1603921"/>
                  </a:lnTo>
                  <a:lnTo>
                    <a:pt x="2215464" y="1406613"/>
                  </a:lnTo>
                  <a:lnTo>
                    <a:pt x="2413406" y="1406613"/>
                  </a:lnTo>
                  <a:lnTo>
                    <a:pt x="2413406" y="1403438"/>
                  </a:lnTo>
                  <a:lnTo>
                    <a:pt x="2215464" y="1403438"/>
                  </a:lnTo>
                  <a:lnTo>
                    <a:pt x="2215464" y="1206119"/>
                  </a:lnTo>
                  <a:lnTo>
                    <a:pt x="2413406" y="1206119"/>
                  </a:lnTo>
                  <a:lnTo>
                    <a:pt x="2413406" y="1202944"/>
                  </a:lnTo>
                  <a:lnTo>
                    <a:pt x="2215464" y="1202944"/>
                  </a:lnTo>
                  <a:lnTo>
                    <a:pt x="2215464" y="1005636"/>
                  </a:lnTo>
                  <a:lnTo>
                    <a:pt x="2413406" y="1005636"/>
                  </a:lnTo>
                  <a:lnTo>
                    <a:pt x="2413406" y="1002461"/>
                  </a:lnTo>
                  <a:lnTo>
                    <a:pt x="2215464" y="1002461"/>
                  </a:lnTo>
                  <a:lnTo>
                    <a:pt x="2215464" y="805141"/>
                  </a:lnTo>
                  <a:lnTo>
                    <a:pt x="2413406" y="805141"/>
                  </a:lnTo>
                  <a:lnTo>
                    <a:pt x="2413406" y="801966"/>
                  </a:lnTo>
                  <a:lnTo>
                    <a:pt x="2215464" y="801966"/>
                  </a:lnTo>
                  <a:lnTo>
                    <a:pt x="2215464" y="626846"/>
                  </a:lnTo>
                  <a:lnTo>
                    <a:pt x="2212289" y="626846"/>
                  </a:lnTo>
                  <a:lnTo>
                    <a:pt x="2212289" y="2405888"/>
                  </a:lnTo>
                  <a:lnTo>
                    <a:pt x="2014347" y="2405888"/>
                  </a:lnTo>
                  <a:lnTo>
                    <a:pt x="2014347" y="2208568"/>
                  </a:lnTo>
                  <a:lnTo>
                    <a:pt x="2212289" y="2208568"/>
                  </a:lnTo>
                  <a:lnTo>
                    <a:pt x="2212289" y="2205393"/>
                  </a:lnTo>
                  <a:lnTo>
                    <a:pt x="2014347" y="2205393"/>
                  </a:lnTo>
                  <a:lnTo>
                    <a:pt x="2014347" y="2008073"/>
                  </a:lnTo>
                  <a:lnTo>
                    <a:pt x="2212289" y="2008073"/>
                  </a:lnTo>
                  <a:lnTo>
                    <a:pt x="2212289" y="2004898"/>
                  </a:lnTo>
                  <a:lnTo>
                    <a:pt x="2014347" y="2004898"/>
                  </a:lnTo>
                  <a:lnTo>
                    <a:pt x="2014347" y="1807591"/>
                  </a:lnTo>
                  <a:lnTo>
                    <a:pt x="2212289" y="1807591"/>
                  </a:lnTo>
                  <a:lnTo>
                    <a:pt x="2212289" y="1804416"/>
                  </a:lnTo>
                  <a:lnTo>
                    <a:pt x="2014347" y="1804416"/>
                  </a:lnTo>
                  <a:lnTo>
                    <a:pt x="2014347" y="1607096"/>
                  </a:lnTo>
                  <a:lnTo>
                    <a:pt x="2212289" y="1607096"/>
                  </a:lnTo>
                  <a:lnTo>
                    <a:pt x="2212289" y="1603921"/>
                  </a:lnTo>
                  <a:lnTo>
                    <a:pt x="2014347" y="1603921"/>
                  </a:lnTo>
                  <a:lnTo>
                    <a:pt x="2014347" y="1406613"/>
                  </a:lnTo>
                  <a:lnTo>
                    <a:pt x="2212289" y="1406613"/>
                  </a:lnTo>
                  <a:lnTo>
                    <a:pt x="2212289" y="1403438"/>
                  </a:lnTo>
                  <a:lnTo>
                    <a:pt x="2014347" y="1403438"/>
                  </a:lnTo>
                  <a:lnTo>
                    <a:pt x="2014347" y="1206119"/>
                  </a:lnTo>
                  <a:lnTo>
                    <a:pt x="2212289" y="1206119"/>
                  </a:lnTo>
                  <a:lnTo>
                    <a:pt x="2212289" y="1202944"/>
                  </a:lnTo>
                  <a:lnTo>
                    <a:pt x="2014347" y="1202944"/>
                  </a:lnTo>
                  <a:lnTo>
                    <a:pt x="2014347" y="1005636"/>
                  </a:lnTo>
                  <a:lnTo>
                    <a:pt x="2212289" y="1005636"/>
                  </a:lnTo>
                  <a:lnTo>
                    <a:pt x="2212289" y="1002461"/>
                  </a:lnTo>
                  <a:lnTo>
                    <a:pt x="2014347" y="1002461"/>
                  </a:lnTo>
                  <a:lnTo>
                    <a:pt x="2014347" y="805141"/>
                  </a:lnTo>
                  <a:lnTo>
                    <a:pt x="2212289" y="805141"/>
                  </a:lnTo>
                  <a:lnTo>
                    <a:pt x="2212289" y="801966"/>
                  </a:lnTo>
                  <a:lnTo>
                    <a:pt x="2014347" y="801966"/>
                  </a:lnTo>
                  <a:lnTo>
                    <a:pt x="2014347" y="626846"/>
                  </a:lnTo>
                  <a:lnTo>
                    <a:pt x="2011172" y="626846"/>
                  </a:lnTo>
                  <a:lnTo>
                    <a:pt x="2011172" y="2405888"/>
                  </a:lnTo>
                  <a:lnTo>
                    <a:pt x="1813229" y="2405888"/>
                  </a:lnTo>
                  <a:lnTo>
                    <a:pt x="1813229" y="2208568"/>
                  </a:lnTo>
                  <a:lnTo>
                    <a:pt x="2011172" y="2208568"/>
                  </a:lnTo>
                  <a:lnTo>
                    <a:pt x="2011172" y="2205393"/>
                  </a:lnTo>
                  <a:lnTo>
                    <a:pt x="1813229" y="2205393"/>
                  </a:lnTo>
                  <a:lnTo>
                    <a:pt x="1813229" y="2008073"/>
                  </a:lnTo>
                  <a:lnTo>
                    <a:pt x="2011172" y="2008073"/>
                  </a:lnTo>
                  <a:lnTo>
                    <a:pt x="2011172" y="2004898"/>
                  </a:lnTo>
                  <a:lnTo>
                    <a:pt x="1813229" y="2004898"/>
                  </a:lnTo>
                  <a:lnTo>
                    <a:pt x="1813229" y="1807591"/>
                  </a:lnTo>
                  <a:lnTo>
                    <a:pt x="2011172" y="1807591"/>
                  </a:lnTo>
                  <a:lnTo>
                    <a:pt x="2011172" y="1804416"/>
                  </a:lnTo>
                  <a:lnTo>
                    <a:pt x="1813229" y="1804416"/>
                  </a:lnTo>
                  <a:lnTo>
                    <a:pt x="1813229" y="1607096"/>
                  </a:lnTo>
                  <a:lnTo>
                    <a:pt x="2011172" y="1607096"/>
                  </a:lnTo>
                  <a:lnTo>
                    <a:pt x="2011172" y="1603921"/>
                  </a:lnTo>
                  <a:lnTo>
                    <a:pt x="1813229" y="1603921"/>
                  </a:lnTo>
                  <a:lnTo>
                    <a:pt x="1813229" y="1406613"/>
                  </a:lnTo>
                  <a:lnTo>
                    <a:pt x="2011172" y="1406613"/>
                  </a:lnTo>
                  <a:lnTo>
                    <a:pt x="2011172" y="1403438"/>
                  </a:lnTo>
                  <a:lnTo>
                    <a:pt x="1813229" y="1403438"/>
                  </a:lnTo>
                  <a:lnTo>
                    <a:pt x="1813229" y="1206119"/>
                  </a:lnTo>
                  <a:lnTo>
                    <a:pt x="2011172" y="1206119"/>
                  </a:lnTo>
                  <a:lnTo>
                    <a:pt x="2011172" y="1202944"/>
                  </a:lnTo>
                  <a:lnTo>
                    <a:pt x="1813229" y="1202944"/>
                  </a:lnTo>
                  <a:lnTo>
                    <a:pt x="1813229" y="1005636"/>
                  </a:lnTo>
                  <a:lnTo>
                    <a:pt x="2011172" y="1005636"/>
                  </a:lnTo>
                  <a:lnTo>
                    <a:pt x="2011172" y="1002461"/>
                  </a:lnTo>
                  <a:lnTo>
                    <a:pt x="1813229" y="1002461"/>
                  </a:lnTo>
                  <a:lnTo>
                    <a:pt x="1813229" y="805141"/>
                  </a:lnTo>
                  <a:lnTo>
                    <a:pt x="2011172" y="805141"/>
                  </a:lnTo>
                  <a:lnTo>
                    <a:pt x="2011172" y="801966"/>
                  </a:lnTo>
                  <a:lnTo>
                    <a:pt x="1813229" y="801966"/>
                  </a:lnTo>
                  <a:lnTo>
                    <a:pt x="1813229" y="626846"/>
                  </a:lnTo>
                  <a:lnTo>
                    <a:pt x="1810054" y="626846"/>
                  </a:lnTo>
                  <a:lnTo>
                    <a:pt x="1810054" y="2405888"/>
                  </a:lnTo>
                  <a:lnTo>
                    <a:pt x="1612112" y="2405888"/>
                  </a:lnTo>
                  <a:lnTo>
                    <a:pt x="1612112" y="2208568"/>
                  </a:lnTo>
                  <a:lnTo>
                    <a:pt x="1810054" y="2208568"/>
                  </a:lnTo>
                  <a:lnTo>
                    <a:pt x="1810054" y="2205393"/>
                  </a:lnTo>
                  <a:lnTo>
                    <a:pt x="1612112" y="2205393"/>
                  </a:lnTo>
                  <a:lnTo>
                    <a:pt x="1612112" y="2008073"/>
                  </a:lnTo>
                  <a:lnTo>
                    <a:pt x="1810054" y="2008073"/>
                  </a:lnTo>
                  <a:lnTo>
                    <a:pt x="1810054" y="2004898"/>
                  </a:lnTo>
                  <a:lnTo>
                    <a:pt x="1612112" y="2004898"/>
                  </a:lnTo>
                  <a:lnTo>
                    <a:pt x="1612112" y="1807591"/>
                  </a:lnTo>
                  <a:lnTo>
                    <a:pt x="1810054" y="1807591"/>
                  </a:lnTo>
                  <a:lnTo>
                    <a:pt x="1810054" y="1804416"/>
                  </a:lnTo>
                  <a:lnTo>
                    <a:pt x="1612112" y="1804416"/>
                  </a:lnTo>
                  <a:lnTo>
                    <a:pt x="1612112" y="1607096"/>
                  </a:lnTo>
                  <a:lnTo>
                    <a:pt x="1810054" y="1607096"/>
                  </a:lnTo>
                  <a:lnTo>
                    <a:pt x="1810054" y="1603921"/>
                  </a:lnTo>
                  <a:lnTo>
                    <a:pt x="1612112" y="1603921"/>
                  </a:lnTo>
                  <a:lnTo>
                    <a:pt x="1612112" y="1406613"/>
                  </a:lnTo>
                  <a:lnTo>
                    <a:pt x="1810054" y="1406613"/>
                  </a:lnTo>
                  <a:lnTo>
                    <a:pt x="1810054" y="1403438"/>
                  </a:lnTo>
                  <a:lnTo>
                    <a:pt x="1612112" y="1403438"/>
                  </a:lnTo>
                  <a:lnTo>
                    <a:pt x="1612112" y="1206119"/>
                  </a:lnTo>
                  <a:lnTo>
                    <a:pt x="1810054" y="1206119"/>
                  </a:lnTo>
                  <a:lnTo>
                    <a:pt x="1810054" y="1202944"/>
                  </a:lnTo>
                  <a:lnTo>
                    <a:pt x="1612112" y="1202944"/>
                  </a:lnTo>
                  <a:lnTo>
                    <a:pt x="1612112" y="1005636"/>
                  </a:lnTo>
                  <a:lnTo>
                    <a:pt x="1810054" y="1005636"/>
                  </a:lnTo>
                  <a:lnTo>
                    <a:pt x="1810054" y="1002461"/>
                  </a:lnTo>
                  <a:lnTo>
                    <a:pt x="1612112" y="1002461"/>
                  </a:lnTo>
                  <a:lnTo>
                    <a:pt x="1612112" y="805141"/>
                  </a:lnTo>
                  <a:lnTo>
                    <a:pt x="1810054" y="805141"/>
                  </a:lnTo>
                  <a:lnTo>
                    <a:pt x="1810054" y="801966"/>
                  </a:lnTo>
                  <a:lnTo>
                    <a:pt x="1612112" y="801966"/>
                  </a:lnTo>
                  <a:lnTo>
                    <a:pt x="1612112" y="604647"/>
                  </a:lnTo>
                  <a:lnTo>
                    <a:pt x="1767446" y="604647"/>
                  </a:lnTo>
                  <a:lnTo>
                    <a:pt x="1767446" y="601472"/>
                  </a:lnTo>
                  <a:lnTo>
                    <a:pt x="1612112" y="601472"/>
                  </a:lnTo>
                  <a:lnTo>
                    <a:pt x="1612112" y="404164"/>
                  </a:lnTo>
                  <a:lnTo>
                    <a:pt x="1767446" y="404164"/>
                  </a:lnTo>
                  <a:lnTo>
                    <a:pt x="1767446" y="400989"/>
                  </a:lnTo>
                  <a:lnTo>
                    <a:pt x="1612112" y="400989"/>
                  </a:lnTo>
                  <a:lnTo>
                    <a:pt x="1612112" y="203669"/>
                  </a:lnTo>
                  <a:lnTo>
                    <a:pt x="1810054" y="203669"/>
                  </a:lnTo>
                  <a:lnTo>
                    <a:pt x="1810054" y="338023"/>
                  </a:lnTo>
                  <a:lnTo>
                    <a:pt x="1813229" y="338023"/>
                  </a:lnTo>
                  <a:lnTo>
                    <a:pt x="1813229" y="203669"/>
                  </a:lnTo>
                  <a:lnTo>
                    <a:pt x="2011172" y="203669"/>
                  </a:lnTo>
                  <a:lnTo>
                    <a:pt x="2011172" y="338023"/>
                  </a:lnTo>
                  <a:lnTo>
                    <a:pt x="2014347" y="338023"/>
                  </a:lnTo>
                  <a:lnTo>
                    <a:pt x="2014347" y="203669"/>
                  </a:lnTo>
                  <a:lnTo>
                    <a:pt x="2212289" y="203669"/>
                  </a:lnTo>
                  <a:lnTo>
                    <a:pt x="2212289" y="338023"/>
                  </a:lnTo>
                  <a:lnTo>
                    <a:pt x="2215464" y="338023"/>
                  </a:lnTo>
                  <a:lnTo>
                    <a:pt x="2215464" y="203669"/>
                  </a:lnTo>
                  <a:lnTo>
                    <a:pt x="2413406" y="203669"/>
                  </a:lnTo>
                  <a:lnTo>
                    <a:pt x="2413406" y="200494"/>
                  </a:lnTo>
                  <a:lnTo>
                    <a:pt x="2215464" y="200494"/>
                  </a:lnTo>
                  <a:lnTo>
                    <a:pt x="2215464" y="3175"/>
                  </a:lnTo>
                  <a:lnTo>
                    <a:pt x="2413406" y="3175"/>
                  </a:lnTo>
                  <a:lnTo>
                    <a:pt x="2413406" y="0"/>
                  </a:lnTo>
                  <a:lnTo>
                    <a:pt x="2215464" y="0"/>
                  </a:lnTo>
                  <a:lnTo>
                    <a:pt x="2212289" y="0"/>
                  </a:lnTo>
                  <a:lnTo>
                    <a:pt x="2212289" y="3175"/>
                  </a:lnTo>
                  <a:lnTo>
                    <a:pt x="2212289" y="200494"/>
                  </a:lnTo>
                  <a:lnTo>
                    <a:pt x="2014347" y="200494"/>
                  </a:lnTo>
                  <a:lnTo>
                    <a:pt x="2014347" y="3175"/>
                  </a:lnTo>
                  <a:lnTo>
                    <a:pt x="2212289" y="3175"/>
                  </a:lnTo>
                  <a:lnTo>
                    <a:pt x="2212289" y="0"/>
                  </a:lnTo>
                  <a:lnTo>
                    <a:pt x="2014347" y="0"/>
                  </a:lnTo>
                  <a:lnTo>
                    <a:pt x="2011172" y="0"/>
                  </a:lnTo>
                  <a:lnTo>
                    <a:pt x="2011172" y="3175"/>
                  </a:lnTo>
                  <a:lnTo>
                    <a:pt x="2011172" y="200494"/>
                  </a:lnTo>
                  <a:lnTo>
                    <a:pt x="1813229" y="200494"/>
                  </a:lnTo>
                  <a:lnTo>
                    <a:pt x="1813229" y="3175"/>
                  </a:lnTo>
                  <a:lnTo>
                    <a:pt x="2011172" y="3175"/>
                  </a:lnTo>
                  <a:lnTo>
                    <a:pt x="2011172" y="0"/>
                  </a:lnTo>
                  <a:lnTo>
                    <a:pt x="1813229" y="0"/>
                  </a:lnTo>
                  <a:lnTo>
                    <a:pt x="1810054" y="0"/>
                  </a:lnTo>
                  <a:lnTo>
                    <a:pt x="1810054" y="3175"/>
                  </a:lnTo>
                  <a:lnTo>
                    <a:pt x="1810054" y="200494"/>
                  </a:lnTo>
                  <a:lnTo>
                    <a:pt x="1612112" y="200494"/>
                  </a:lnTo>
                  <a:lnTo>
                    <a:pt x="1612112" y="3175"/>
                  </a:lnTo>
                  <a:lnTo>
                    <a:pt x="1810054" y="3175"/>
                  </a:lnTo>
                  <a:lnTo>
                    <a:pt x="1810054" y="0"/>
                  </a:lnTo>
                  <a:lnTo>
                    <a:pt x="1612112" y="0"/>
                  </a:lnTo>
                  <a:lnTo>
                    <a:pt x="1608937" y="0"/>
                  </a:lnTo>
                  <a:lnTo>
                    <a:pt x="1608937" y="3175"/>
                  </a:lnTo>
                  <a:lnTo>
                    <a:pt x="1608937" y="2405888"/>
                  </a:lnTo>
                  <a:lnTo>
                    <a:pt x="1410995" y="2405888"/>
                  </a:lnTo>
                  <a:lnTo>
                    <a:pt x="1410995" y="2208568"/>
                  </a:lnTo>
                  <a:lnTo>
                    <a:pt x="1608937" y="2208568"/>
                  </a:lnTo>
                  <a:lnTo>
                    <a:pt x="1608937" y="2205393"/>
                  </a:lnTo>
                  <a:lnTo>
                    <a:pt x="1410995" y="2205393"/>
                  </a:lnTo>
                  <a:lnTo>
                    <a:pt x="1410995" y="2008073"/>
                  </a:lnTo>
                  <a:lnTo>
                    <a:pt x="1608937" y="2008073"/>
                  </a:lnTo>
                  <a:lnTo>
                    <a:pt x="1608937" y="2004898"/>
                  </a:lnTo>
                  <a:lnTo>
                    <a:pt x="1410995" y="2004898"/>
                  </a:lnTo>
                  <a:lnTo>
                    <a:pt x="1410995" y="1807591"/>
                  </a:lnTo>
                  <a:lnTo>
                    <a:pt x="1608937" y="1807591"/>
                  </a:lnTo>
                  <a:lnTo>
                    <a:pt x="1608937" y="1804416"/>
                  </a:lnTo>
                  <a:lnTo>
                    <a:pt x="1410995" y="1804416"/>
                  </a:lnTo>
                  <a:lnTo>
                    <a:pt x="1410995" y="1607096"/>
                  </a:lnTo>
                  <a:lnTo>
                    <a:pt x="1608937" y="1607096"/>
                  </a:lnTo>
                  <a:lnTo>
                    <a:pt x="1608937" y="1603921"/>
                  </a:lnTo>
                  <a:lnTo>
                    <a:pt x="1410995" y="1603921"/>
                  </a:lnTo>
                  <a:lnTo>
                    <a:pt x="1410995" y="1406613"/>
                  </a:lnTo>
                  <a:lnTo>
                    <a:pt x="1608937" y="1406613"/>
                  </a:lnTo>
                  <a:lnTo>
                    <a:pt x="1608937" y="1403438"/>
                  </a:lnTo>
                  <a:lnTo>
                    <a:pt x="1410995" y="1403438"/>
                  </a:lnTo>
                  <a:lnTo>
                    <a:pt x="1410995" y="1206119"/>
                  </a:lnTo>
                  <a:lnTo>
                    <a:pt x="1608937" y="1206119"/>
                  </a:lnTo>
                  <a:lnTo>
                    <a:pt x="1608937" y="1202944"/>
                  </a:lnTo>
                  <a:lnTo>
                    <a:pt x="1410995" y="1202944"/>
                  </a:lnTo>
                  <a:lnTo>
                    <a:pt x="1410995" y="1005636"/>
                  </a:lnTo>
                  <a:lnTo>
                    <a:pt x="1608937" y="1005636"/>
                  </a:lnTo>
                  <a:lnTo>
                    <a:pt x="1608937" y="1002461"/>
                  </a:lnTo>
                  <a:lnTo>
                    <a:pt x="1410995" y="1002461"/>
                  </a:lnTo>
                  <a:lnTo>
                    <a:pt x="1410995" y="805141"/>
                  </a:lnTo>
                  <a:lnTo>
                    <a:pt x="1608937" y="805141"/>
                  </a:lnTo>
                  <a:lnTo>
                    <a:pt x="1608937" y="801966"/>
                  </a:lnTo>
                  <a:lnTo>
                    <a:pt x="1410995" y="801966"/>
                  </a:lnTo>
                  <a:lnTo>
                    <a:pt x="1410995" y="604647"/>
                  </a:lnTo>
                  <a:lnTo>
                    <a:pt x="1608937" y="604647"/>
                  </a:lnTo>
                  <a:lnTo>
                    <a:pt x="1608937" y="601472"/>
                  </a:lnTo>
                  <a:lnTo>
                    <a:pt x="1410995" y="601472"/>
                  </a:lnTo>
                  <a:lnTo>
                    <a:pt x="1410995" y="404164"/>
                  </a:lnTo>
                  <a:lnTo>
                    <a:pt x="1608937" y="404164"/>
                  </a:lnTo>
                  <a:lnTo>
                    <a:pt x="1608937" y="400989"/>
                  </a:lnTo>
                  <a:lnTo>
                    <a:pt x="1410995" y="400989"/>
                  </a:lnTo>
                  <a:lnTo>
                    <a:pt x="1410995" y="203669"/>
                  </a:lnTo>
                  <a:lnTo>
                    <a:pt x="1608937" y="203669"/>
                  </a:lnTo>
                  <a:lnTo>
                    <a:pt x="1608937" y="200494"/>
                  </a:lnTo>
                  <a:lnTo>
                    <a:pt x="1410995" y="200494"/>
                  </a:lnTo>
                  <a:lnTo>
                    <a:pt x="1410995" y="3175"/>
                  </a:lnTo>
                  <a:lnTo>
                    <a:pt x="1608937" y="3175"/>
                  </a:lnTo>
                  <a:lnTo>
                    <a:pt x="1608937" y="0"/>
                  </a:lnTo>
                  <a:lnTo>
                    <a:pt x="1410995" y="0"/>
                  </a:lnTo>
                  <a:lnTo>
                    <a:pt x="1407820" y="0"/>
                  </a:lnTo>
                  <a:lnTo>
                    <a:pt x="1407820" y="3175"/>
                  </a:lnTo>
                  <a:lnTo>
                    <a:pt x="1407820" y="2405888"/>
                  </a:lnTo>
                  <a:lnTo>
                    <a:pt x="1209865" y="2405888"/>
                  </a:lnTo>
                  <a:lnTo>
                    <a:pt x="1209865" y="2208568"/>
                  </a:lnTo>
                  <a:lnTo>
                    <a:pt x="1407820" y="2208568"/>
                  </a:lnTo>
                  <a:lnTo>
                    <a:pt x="1407820" y="2205393"/>
                  </a:lnTo>
                  <a:lnTo>
                    <a:pt x="1209865" y="2205393"/>
                  </a:lnTo>
                  <a:lnTo>
                    <a:pt x="1209865" y="2008073"/>
                  </a:lnTo>
                  <a:lnTo>
                    <a:pt x="1407820" y="2008073"/>
                  </a:lnTo>
                  <a:lnTo>
                    <a:pt x="1407820" y="2004898"/>
                  </a:lnTo>
                  <a:lnTo>
                    <a:pt x="1209865" y="2004898"/>
                  </a:lnTo>
                  <a:lnTo>
                    <a:pt x="1209865" y="1807591"/>
                  </a:lnTo>
                  <a:lnTo>
                    <a:pt x="1407820" y="1807591"/>
                  </a:lnTo>
                  <a:lnTo>
                    <a:pt x="1407820" y="1804416"/>
                  </a:lnTo>
                  <a:lnTo>
                    <a:pt x="1209865" y="1804416"/>
                  </a:lnTo>
                  <a:lnTo>
                    <a:pt x="1209865" y="1607096"/>
                  </a:lnTo>
                  <a:lnTo>
                    <a:pt x="1407820" y="1607096"/>
                  </a:lnTo>
                  <a:lnTo>
                    <a:pt x="1407820" y="1603921"/>
                  </a:lnTo>
                  <a:lnTo>
                    <a:pt x="1209865" y="1603921"/>
                  </a:lnTo>
                  <a:lnTo>
                    <a:pt x="1209865" y="1406613"/>
                  </a:lnTo>
                  <a:lnTo>
                    <a:pt x="1407820" y="1406613"/>
                  </a:lnTo>
                  <a:lnTo>
                    <a:pt x="1407820" y="1403438"/>
                  </a:lnTo>
                  <a:lnTo>
                    <a:pt x="1209865" y="1403438"/>
                  </a:lnTo>
                  <a:lnTo>
                    <a:pt x="1209865" y="1206119"/>
                  </a:lnTo>
                  <a:lnTo>
                    <a:pt x="1407820" y="1206119"/>
                  </a:lnTo>
                  <a:lnTo>
                    <a:pt x="1407820" y="1202944"/>
                  </a:lnTo>
                  <a:lnTo>
                    <a:pt x="1209865" y="1202944"/>
                  </a:lnTo>
                  <a:lnTo>
                    <a:pt x="1209865" y="1005636"/>
                  </a:lnTo>
                  <a:lnTo>
                    <a:pt x="1407820" y="1005636"/>
                  </a:lnTo>
                  <a:lnTo>
                    <a:pt x="1407820" y="1002461"/>
                  </a:lnTo>
                  <a:lnTo>
                    <a:pt x="1209865" y="1002461"/>
                  </a:lnTo>
                  <a:lnTo>
                    <a:pt x="1209865" y="805141"/>
                  </a:lnTo>
                  <a:lnTo>
                    <a:pt x="1407820" y="805141"/>
                  </a:lnTo>
                  <a:lnTo>
                    <a:pt x="1407820" y="801966"/>
                  </a:lnTo>
                  <a:lnTo>
                    <a:pt x="1209865" y="801966"/>
                  </a:lnTo>
                  <a:lnTo>
                    <a:pt x="1209865" y="604647"/>
                  </a:lnTo>
                  <a:lnTo>
                    <a:pt x="1407820" y="604647"/>
                  </a:lnTo>
                  <a:lnTo>
                    <a:pt x="1407820" y="601472"/>
                  </a:lnTo>
                  <a:lnTo>
                    <a:pt x="1209865" y="601472"/>
                  </a:lnTo>
                  <a:lnTo>
                    <a:pt x="1209865" y="404164"/>
                  </a:lnTo>
                  <a:lnTo>
                    <a:pt x="1407820" y="404164"/>
                  </a:lnTo>
                  <a:lnTo>
                    <a:pt x="1407820" y="400989"/>
                  </a:lnTo>
                  <a:lnTo>
                    <a:pt x="1209865" y="400989"/>
                  </a:lnTo>
                  <a:lnTo>
                    <a:pt x="1209865" y="203669"/>
                  </a:lnTo>
                  <a:lnTo>
                    <a:pt x="1407820" y="203669"/>
                  </a:lnTo>
                  <a:lnTo>
                    <a:pt x="1407820" y="200494"/>
                  </a:lnTo>
                  <a:lnTo>
                    <a:pt x="1209865" y="200494"/>
                  </a:lnTo>
                  <a:lnTo>
                    <a:pt x="1209865" y="3175"/>
                  </a:lnTo>
                  <a:lnTo>
                    <a:pt x="1407820" y="3175"/>
                  </a:lnTo>
                  <a:lnTo>
                    <a:pt x="1407820" y="0"/>
                  </a:lnTo>
                  <a:lnTo>
                    <a:pt x="1209865" y="0"/>
                  </a:lnTo>
                  <a:lnTo>
                    <a:pt x="1206690" y="0"/>
                  </a:lnTo>
                  <a:lnTo>
                    <a:pt x="1206690" y="3175"/>
                  </a:lnTo>
                  <a:lnTo>
                    <a:pt x="1206690" y="2405888"/>
                  </a:lnTo>
                  <a:lnTo>
                    <a:pt x="1008748" y="2405888"/>
                  </a:lnTo>
                  <a:lnTo>
                    <a:pt x="1008748" y="2208568"/>
                  </a:lnTo>
                  <a:lnTo>
                    <a:pt x="1206690" y="2208568"/>
                  </a:lnTo>
                  <a:lnTo>
                    <a:pt x="1206690" y="2205393"/>
                  </a:lnTo>
                  <a:lnTo>
                    <a:pt x="1008748" y="2205393"/>
                  </a:lnTo>
                  <a:lnTo>
                    <a:pt x="1008748" y="2008073"/>
                  </a:lnTo>
                  <a:lnTo>
                    <a:pt x="1206690" y="2008073"/>
                  </a:lnTo>
                  <a:lnTo>
                    <a:pt x="1206690" y="2004898"/>
                  </a:lnTo>
                  <a:lnTo>
                    <a:pt x="1008748" y="2004898"/>
                  </a:lnTo>
                  <a:lnTo>
                    <a:pt x="1008748" y="1807591"/>
                  </a:lnTo>
                  <a:lnTo>
                    <a:pt x="1206690" y="1807591"/>
                  </a:lnTo>
                  <a:lnTo>
                    <a:pt x="1206690" y="1804416"/>
                  </a:lnTo>
                  <a:lnTo>
                    <a:pt x="1008748" y="1804416"/>
                  </a:lnTo>
                  <a:lnTo>
                    <a:pt x="1008748" y="1607096"/>
                  </a:lnTo>
                  <a:lnTo>
                    <a:pt x="1206690" y="1607096"/>
                  </a:lnTo>
                  <a:lnTo>
                    <a:pt x="1206690" y="1603921"/>
                  </a:lnTo>
                  <a:lnTo>
                    <a:pt x="1008748" y="1603921"/>
                  </a:lnTo>
                  <a:lnTo>
                    <a:pt x="1008748" y="1406613"/>
                  </a:lnTo>
                  <a:lnTo>
                    <a:pt x="1206690" y="1406613"/>
                  </a:lnTo>
                  <a:lnTo>
                    <a:pt x="1206690" y="1403438"/>
                  </a:lnTo>
                  <a:lnTo>
                    <a:pt x="1008748" y="1403438"/>
                  </a:lnTo>
                  <a:lnTo>
                    <a:pt x="1008748" y="1206119"/>
                  </a:lnTo>
                  <a:lnTo>
                    <a:pt x="1206690" y="1206119"/>
                  </a:lnTo>
                  <a:lnTo>
                    <a:pt x="1206690" y="1202944"/>
                  </a:lnTo>
                  <a:lnTo>
                    <a:pt x="1008748" y="1202944"/>
                  </a:lnTo>
                  <a:lnTo>
                    <a:pt x="1008748" y="1005636"/>
                  </a:lnTo>
                  <a:lnTo>
                    <a:pt x="1206690" y="1005636"/>
                  </a:lnTo>
                  <a:lnTo>
                    <a:pt x="1206690" y="1002461"/>
                  </a:lnTo>
                  <a:lnTo>
                    <a:pt x="1008748" y="1002461"/>
                  </a:lnTo>
                  <a:lnTo>
                    <a:pt x="1008748" y="805141"/>
                  </a:lnTo>
                  <a:lnTo>
                    <a:pt x="1206690" y="805141"/>
                  </a:lnTo>
                  <a:lnTo>
                    <a:pt x="1206690" y="801966"/>
                  </a:lnTo>
                  <a:lnTo>
                    <a:pt x="1008748" y="801966"/>
                  </a:lnTo>
                  <a:lnTo>
                    <a:pt x="1008748" y="604647"/>
                  </a:lnTo>
                  <a:lnTo>
                    <a:pt x="1206690" y="604647"/>
                  </a:lnTo>
                  <a:lnTo>
                    <a:pt x="1206690" y="601472"/>
                  </a:lnTo>
                  <a:lnTo>
                    <a:pt x="1008748" y="601472"/>
                  </a:lnTo>
                  <a:lnTo>
                    <a:pt x="1008748" y="404164"/>
                  </a:lnTo>
                  <a:lnTo>
                    <a:pt x="1206690" y="404164"/>
                  </a:lnTo>
                  <a:lnTo>
                    <a:pt x="1206690" y="400989"/>
                  </a:lnTo>
                  <a:lnTo>
                    <a:pt x="1008748" y="400989"/>
                  </a:lnTo>
                  <a:lnTo>
                    <a:pt x="1008748" y="203669"/>
                  </a:lnTo>
                  <a:lnTo>
                    <a:pt x="1206690" y="203669"/>
                  </a:lnTo>
                  <a:lnTo>
                    <a:pt x="1206690" y="200494"/>
                  </a:lnTo>
                  <a:lnTo>
                    <a:pt x="1008748" y="200494"/>
                  </a:lnTo>
                  <a:lnTo>
                    <a:pt x="1008748" y="3175"/>
                  </a:lnTo>
                  <a:lnTo>
                    <a:pt x="1206690" y="3175"/>
                  </a:lnTo>
                  <a:lnTo>
                    <a:pt x="1206690" y="0"/>
                  </a:lnTo>
                  <a:lnTo>
                    <a:pt x="1008748" y="0"/>
                  </a:lnTo>
                  <a:lnTo>
                    <a:pt x="1005573" y="0"/>
                  </a:lnTo>
                  <a:lnTo>
                    <a:pt x="1005573" y="3175"/>
                  </a:lnTo>
                  <a:lnTo>
                    <a:pt x="1005573" y="2405888"/>
                  </a:lnTo>
                  <a:lnTo>
                    <a:pt x="807631" y="2405888"/>
                  </a:lnTo>
                  <a:lnTo>
                    <a:pt x="807631" y="2208568"/>
                  </a:lnTo>
                  <a:lnTo>
                    <a:pt x="1005573" y="2208568"/>
                  </a:lnTo>
                  <a:lnTo>
                    <a:pt x="1005573" y="2205393"/>
                  </a:lnTo>
                  <a:lnTo>
                    <a:pt x="807631" y="2205393"/>
                  </a:lnTo>
                  <a:lnTo>
                    <a:pt x="807631" y="2008073"/>
                  </a:lnTo>
                  <a:lnTo>
                    <a:pt x="1005573" y="2008073"/>
                  </a:lnTo>
                  <a:lnTo>
                    <a:pt x="1005573" y="2004898"/>
                  </a:lnTo>
                  <a:lnTo>
                    <a:pt x="807631" y="2004898"/>
                  </a:lnTo>
                  <a:lnTo>
                    <a:pt x="807631" y="1807591"/>
                  </a:lnTo>
                  <a:lnTo>
                    <a:pt x="1005573" y="1807591"/>
                  </a:lnTo>
                  <a:lnTo>
                    <a:pt x="1005573" y="1804416"/>
                  </a:lnTo>
                  <a:lnTo>
                    <a:pt x="807631" y="1804416"/>
                  </a:lnTo>
                  <a:lnTo>
                    <a:pt x="807631" y="1607096"/>
                  </a:lnTo>
                  <a:lnTo>
                    <a:pt x="1005573" y="1607096"/>
                  </a:lnTo>
                  <a:lnTo>
                    <a:pt x="1005573" y="1603921"/>
                  </a:lnTo>
                  <a:lnTo>
                    <a:pt x="807631" y="1603921"/>
                  </a:lnTo>
                  <a:lnTo>
                    <a:pt x="807631" y="1406613"/>
                  </a:lnTo>
                  <a:lnTo>
                    <a:pt x="1005573" y="1406613"/>
                  </a:lnTo>
                  <a:lnTo>
                    <a:pt x="1005573" y="1403438"/>
                  </a:lnTo>
                  <a:lnTo>
                    <a:pt x="807631" y="1403438"/>
                  </a:lnTo>
                  <a:lnTo>
                    <a:pt x="807631" y="1206119"/>
                  </a:lnTo>
                  <a:lnTo>
                    <a:pt x="1005573" y="1206119"/>
                  </a:lnTo>
                  <a:lnTo>
                    <a:pt x="1005573" y="1202944"/>
                  </a:lnTo>
                  <a:lnTo>
                    <a:pt x="807631" y="1202944"/>
                  </a:lnTo>
                  <a:lnTo>
                    <a:pt x="807631" y="1005636"/>
                  </a:lnTo>
                  <a:lnTo>
                    <a:pt x="1005573" y="1005636"/>
                  </a:lnTo>
                  <a:lnTo>
                    <a:pt x="1005573" y="1002461"/>
                  </a:lnTo>
                  <a:lnTo>
                    <a:pt x="807631" y="1002461"/>
                  </a:lnTo>
                  <a:lnTo>
                    <a:pt x="807631" y="805141"/>
                  </a:lnTo>
                  <a:lnTo>
                    <a:pt x="1005573" y="805141"/>
                  </a:lnTo>
                  <a:lnTo>
                    <a:pt x="1005573" y="801966"/>
                  </a:lnTo>
                  <a:lnTo>
                    <a:pt x="807631" y="801966"/>
                  </a:lnTo>
                  <a:lnTo>
                    <a:pt x="807631" y="604647"/>
                  </a:lnTo>
                  <a:lnTo>
                    <a:pt x="1005573" y="604647"/>
                  </a:lnTo>
                  <a:lnTo>
                    <a:pt x="1005573" y="601472"/>
                  </a:lnTo>
                  <a:lnTo>
                    <a:pt x="807631" y="601472"/>
                  </a:lnTo>
                  <a:lnTo>
                    <a:pt x="807631" y="404164"/>
                  </a:lnTo>
                  <a:lnTo>
                    <a:pt x="1005573" y="404164"/>
                  </a:lnTo>
                  <a:lnTo>
                    <a:pt x="1005573" y="400989"/>
                  </a:lnTo>
                  <a:lnTo>
                    <a:pt x="807631" y="400989"/>
                  </a:lnTo>
                  <a:lnTo>
                    <a:pt x="807631" y="203669"/>
                  </a:lnTo>
                  <a:lnTo>
                    <a:pt x="1005573" y="203669"/>
                  </a:lnTo>
                  <a:lnTo>
                    <a:pt x="1005573" y="200494"/>
                  </a:lnTo>
                  <a:lnTo>
                    <a:pt x="807631" y="200494"/>
                  </a:lnTo>
                  <a:lnTo>
                    <a:pt x="807631" y="3175"/>
                  </a:lnTo>
                  <a:lnTo>
                    <a:pt x="1005573" y="3175"/>
                  </a:lnTo>
                  <a:lnTo>
                    <a:pt x="1005573" y="0"/>
                  </a:lnTo>
                  <a:lnTo>
                    <a:pt x="807631" y="0"/>
                  </a:lnTo>
                  <a:lnTo>
                    <a:pt x="804456" y="0"/>
                  </a:lnTo>
                  <a:lnTo>
                    <a:pt x="804456" y="3175"/>
                  </a:lnTo>
                  <a:lnTo>
                    <a:pt x="804456" y="2405888"/>
                  </a:lnTo>
                  <a:lnTo>
                    <a:pt x="606526" y="2405888"/>
                  </a:lnTo>
                  <a:lnTo>
                    <a:pt x="606526" y="2208568"/>
                  </a:lnTo>
                  <a:lnTo>
                    <a:pt x="804456" y="2208568"/>
                  </a:lnTo>
                  <a:lnTo>
                    <a:pt x="804456" y="2205393"/>
                  </a:lnTo>
                  <a:lnTo>
                    <a:pt x="606526" y="2205393"/>
                  </a:lnTo>
                  <a:lnTo>
                    <a:pt x="606526" y="2008073"/>
                  </a:lnTo>
                  <a:lnTo>
                    <a:pt x="804456" y="2008073"/>
                  </a:lnTo>
                  <a:lnTo>
                    <a:pt x="804456" y="2004898"/>
                  </a:lnTo>
                  <a:lnTo>
                    <a:pt x="606526" y="2004898"/>
                  </a:lnTo>
                  <a:lnTo>
                    <a:pt x="606526" y="1807591"/>
                  </a:lnTo>
                  <a:lnTo>
                    <a:pt x="804456" y="1807591"/>
                  </a:lnTo>
                  <a:lnTo>
                    <a:pt x="804456" y="1804416"/>
                  </a:lnTo>
                  <a:lnTo>
                    <a:pt x="606526" y="1804416"/>
                  </a:lnTo>
                  <a:lnTo>
                    <a:pt x="606526" y="1607096"/>
                  </a:lnTo>
                  <a:lnTo>
                    <a:pt x="804456" y="1607096"/>
                  </a:lnTo>
                  <a:lnTo>
                    <a:pt x="804456" y="1603921"/>
                  </a:lnTo>
                  <a:lnTo>
                    <a:pt x="606526" y="1603921"/>
                  </a:lnTo>
                  <a:lnTo>
                    <a:pt x="606526" y="1406613"/>
                  </a:lnTo>
                  <a:lnTo>
                    <a:pt x="804456" y="1406613"/>
                  </a:lnTo>
                  <a:lnTo>
                    <a:pt x="804456" y="1403438"/>
                  </a:lnTo>
                  <a:lnTo>
                    <a:pt x="606526" y="1403438"/>
                  </a:lnTo>
                  <a:lnTo>
                    <a:pt x="606526" y="1206119"/>
                  </a:lnTo>
                  <a:lnTo>
                    <a:pt x="804456" y="1206119"/>
                  </a:lnTo>
                  <a:lnTo>
                    <a:pt x="804456" y="1202944"/>
                  </a:lnTo>
                  <a:lnTo>
                    <a:pt x="606526" y="1202944"/>
                  </a:lnTo>
                  <a:lnTo>
                    <a:pt x="606526" y="1005636"/>
                  </a:lnTo>
                  <a:lnTo>
                    <a:pt x="804456" y="1005636"/>
                  </a:lnTo>
                  <a:lnTo>
                    <a:pt x="804456" y="1002461"/>
                  </a:lnTo>
                  <a:lnTo>
                    <a:pt x="606526" y="1002461"/>
                  </a:lnTo>
                  <a:lnTo>
                    <a:pt x="606526" y="805141"/>
                  </a:lnTo>
                  <a:lnTo>
                    <a:pt x="804456" y="805141"/>
                  </a:lnTo>
                  <a:lnTo>
                    <a:pt x="804456" y="801966"/>
                  </a:lnTo>
                  <a:lnTo>
                    <a:pt x="606526" y="801966"/>
                  </a:lnTo>
                  <a:lnTo>
                    <a:pt x="606526" y="604647"/>
                  </a:lnTo>
                  <a:lnTo>
                    <a:pt x="804456" y="604647"/>
                  </a:lnTo>
                  <a:lnTo>
                    <a:pt x="804456" y="601472"/>
                  </a:lnTo>
                  <a:lnTo>
                    <a:pt x="606526" y="601472"/>
                  </a:lnTo>
                  <a:lnTo>
                    <a:pt x="606526" y="404164"/>
                  </a:lnTo>
                  <a:lnTo>
                    <a:pt x="804456" y="404164"/>
                  </a:lnTo>
                  <a:lnTo>
                    <a:pt x="804456" y="400989"/>
                  </a:lnTo>
                  <a:lnTo>
                    <a:pt x="606526" y="400989"/>
                  </a:lnTo>
                  <a:lnTo>
                    <a:pt x="606526" y="203669"/>
                  </a:lnTo>
                  <a:lnTo>
                    <a:pt x="804456" y="203669"/>
                  </a:lnTo>
                  <a:lnTo>
                    <a:pt x="804456" y="200494"/>
                  </a:lnTo>
                  <a:lnTo>
                    <a:pt x="606526" y="200494"/>
                  </a:lnTo>
                  <a:lnTo>
                    <a:pt x="606526" y="3175"/>
                  </a:lnTo>
                  <a:lnTo>
                    <a:pt x="804456" y="3175"/>
                  </a:lnTo>
                  <a:lnTo>
                    <a:pt x="804456" y="0"/>
                  </a:lnTo>
                  <a:lnTo>
                    <a:pt x="606526" y="0"/>
                  </a:lnTo>
                  <a:lnTo>
                    <a:pt x="603351" y="0"/>
                  </a:lnTo>
                  <a:lnTo>
                    <a:pt x="603351" y="3175"/>
                  </a:lnTo>
                  <a:lnTo>
                    <a:pt x="603351" y="2405888"/>
                  </a:lnTo>
                  <a:lnTo>
                    <a:pt x="405409" y="2405888"/>
                  </a:lnTo>
                  <a:lnTo>
                    <a:pt x="405409" y="2208568"/>
                  </a:lnTo>
                  <a:lnTo>
                    <a:pt x="603351" y="2208568"/>
                  </a:lnTo>
                  <a:lnTo>
                    <a:pt x="603351" y="2205393"/>
                  </a:lnTo>
                  <a:lnTo>
                    <a:pt x="405409" y="2205393"/>
                  </a:lnTo>
                  <a:lnTo>
                    <a:pt x="405409" y="2008073"/>
                  </a:lnTo>
                  <a:lnTo>
                    <a:pt x="603351" y="2008073"/>
                  </a:lnTo>
                  <a:lnTo>
                    <a:pt x="603351" y="2004898"/>
                  </a:lnTo>
                  <a:lnTo>
                    <a:pt x="405409" y="2004898"/>
                  </a:lnTo>
                  <a:lnTo>
                    <a:pt x="405409" y="1807591"/>
                  </a:lnTo>
                  <a:lnTo>
                    <a:pt x="603351" y="1807591"/>
                  </a:lnTo>
                  <a:lnTo>
                    <a:pt x="603351" y="1804416"/>
                  </a:lnTo>
                  <a:lnTo>
                    <a:pt x="405409" y="1804416"/>
                  </a:lnTo>
                  <a:lnTo>
                    <a:pt x="405409" y="1607096"/>
                  </a:lnTo>
                  <a:lnTo>
                    <a:pt x="603351" y="1607096"/>
                  </a:lnTo>
                  <a:lnTo>
                    <a:pt x="603351" y="1603921"/>
                  </a:lnTo>
                  <a:lnTo>
                    <a:pt x="405409" y="1603921"/>
                  </a:lnTo>
                  <a:lnTo>
                    <a:pt x="405409" y="1406613"/>
                  </a:lnTo>
                  <a:lnTo>
                    <a:pt x="603351" y="1406613"/>
                  </a:lnTo>
                  <a:lnTo>
                    <a:pt x="603351" y="1403438"/>
                  </a:lnTo>
                  <a:lnTo>
                    <a:pt x="405409" y="1403438"/>
                  </a:lnTo>
                  <a:lnTo>
                    <a:pt x="405409" y="1206119"/>
                  </a:lnTo>
                  <a:lnTo>
                    <a:pt x="603351" y="1206119"/>
                  </a:lnTo>
                  <a:lnTo>
                    <a:pt x="603351" y="1202944"/>
                  </a:lnTo>
                  <a:lnTo>
                    <a:pt x="405409" y="1202944"/>
                  </a:lnTo>
                  <a:lnTo>
                    <a:pt x="405409" y="1005636"/>
                  </a:lnTo>
                  <a:lnTo>
                    <a:pt x="603351" y="1005636"/>
                  </a:lnTo>
                  <a:lnTo>
                    <a:pt x="603351" y="1002461"/>
                  </a:lnTo>
                  <a:lnTo>
                    <a:pt x="405409" y="1002461"/>
                  </a:lnTo>
                  <a:lnTo>
                    <a:pt x="405409" y="805141"/>
                  </a:lnTo>
                  <a:lnTo>
                    <a:pt x="603351" y="805141"/>
                  </a:lnTo>
                  <a:lnTo>
                    <a:pt x="603351" y="801966"/>
                  </a:lnTo>
                  <a:lnTo>
                    <a:pt x="405409" y="801966"/>
                  </a:lnTo>
                  <a:lnTo>
                    <a:pt x="405409" y="604647"/>
                  </a:lnTo>
                  <a:lnTo>
                    <a:pt x="603351" y="604647"/>
                  </a:lnTo>
                  <a:lnTo>
                    <a:pt x="603351" y="601472"/>
                  </a:lnTo>
                  <a:lnTo>
                    <a:pt x="405409" y="601472"/>
                  </a:lnTo>
                  <a:lnTo>
                    <a:pt x="405409" y="404164"/>
                  </a:lnTo>
                  <a:lnTo>
                    <a:pt x="603351" y="404164"/>
                  </a:lnTo>
                  <a:lnTo>
                    <a:pt x="603351" y="400989"/>
                  </a:lnTo>
                  <a:lnTo>
                    <a:pt x="405409" y="400989"/>
                  </a:lnTo>
                  <a:lnTo>
                    <a:pt x="405409" y="203669"/>
                  </a:lnTo>
                  <a:lnTo>
                    <a:pt x="603351" y="203669"/>
                  </a:lnTo>
                  <a:lnTo>
                    <a:pt x="603351" y="200494"/>
                  </a:lnTo>
                  <a:lnTo>
                    <a:pt x="405409" y="200494"/>
                  </a:lnTo>
                  <a:lnTo>
                    <a:pt x="405409" y="3175"/>
                  </a:lnTo>
                  <a:lnTo>
                    <a:pt x="603351" y="3175"/>
                  </a:lnTo>
                  <a:lnTo>
                    <a:pt x="603351" y="0"/>
                  </a:lnTo>
                  <a:lnTo>
                    <a:pt x="405409" y="0"/>
                  </a:lnTo>
                  <a:lnTo>
                    <a:pt x="402234" y="0"/>
                  </a:lnTo>
                  <a:lnTo>
                    <a:pt x="402234" y="3175"/>
                  </a:lnTo>
                  <a:lnTo>
                    <a:pt x="402234" y="2405888"/>
                  </a:lnTo>
                  <a:lnTo>
                    <a:pt x="204292" y="2405888"/>
                  </a:lnTo>
                  <a:lnTo>
                    <a:pt x="204292" y="2208568"/>
                  </a:lnTo>
                  <a:lnTo>
                    <a:pt x="402234" y="2208568"/>
                  </a:lnTo>
                  <a:lnTo>
                    <a:pt x="402234" y="2205393"/>
                  </a:lnTo>
                  <a:lnTo>
                    <a:pt x="204292" y="2205393"/>
                  </a:lnTo>
                  <a:lnTo>
                    <a:pt x="204292" y="2008073"/>
                  </a:lnTo>
                  <a:lnTo>
                    <a:pt x="402234" y="2008073"/>
                  </a:lnTo>
                  <a:lnTo>
                    <a:pt x="402234" y="2004898"/>
                  </a:lnTo>
                  <a:lnTo>
                    <a:pt x="204292" y="2004898"/>
                  </a:lnTo>
                  <a:lnTo>
                    <a:pt x="204292" y="1807591"/>
                  </a:lnTo>
                  <a:lnTo>
                    <a:pt x="402234" y="1807591"/>
                  </a:lnTo>
                  <a:lnTo>
                    <a:pt x="402234" y="1804416"/>
                  </a:lnTo>
                  <a:lnTo>
                    <a:pt x="204292" y="1804416"/>
                  </a:lnTo>
                  <a:lnTo>
                    <a:pt x="204292" y="1607096"/>
                  </a:lnTo>
                  <a:lnTo>
                    <a:pt x="402234" y="1607096"/>
                  </a:lnTo>
                  <a:lnTo>
                    <a:pt x="402234" y="1603921"/>
                  </a:lnTo>
                  <a:lnTo>
                    <a:pt x="204292" y="1603921"/>
                  </a:lnTo>
                  <a:lnTo>
                    <a:pt x="204292" y="1406613"/>
                  </a:lnTo>
                  <a:lnTo>
                    <a:pt x="402234" y="1406613"/>
                  </a:lnTo>
                  <a:lnTo>
                    <a:pt x="402234" y="1403438"/>
                  </a:lnTo>
                  <a:lnTo>
                    <a:pt x="204292" y="1403438"/>
                  </a:lnTo>
                  <a:lnTo>
                    <a:pt x="204292" y="1206119"/>
                  </a:lnTo>
                  <a:lnTo>
                    <a:pt x="402234" y="1206119"/>
                  </a:lnTo>
                  <a:lnTo>
                    <a:pt x="402234" y="1202944"/>
                  </a:lnTo>
                  <a:lnTo>
                    <a:pt x="204292" y="1202944"/>
                  </a:lnTo>
                  <a:lnTo>
                    <a:pt x="204292" y="1005636"/>
                  </a:lnTo>
                  <a:lnTo>
                    <a:pt x="402234" y="1005636"/>
                  </a:lnTo>
                  <a:lnTo>
                    <a:pt x="402234" y="1002461"/>
                  </a:lnTo>
                  <a:lnTo>
                    <a:pt x="204292" y="1002461"/>
                  </a:lnTo>
                  <a:lnTo>
                    <a:pt x="204292" y="805141"/>
                  </a:lnTo>
                  <a:lnTo>
                    <a:pt x="402234" y="805141"/>
                  </a:lnTo>
                  <a:lnTo>
                    <a:pt x="402234" y="801966"/>
                  </a:lnTo>
                  <a:lnTo>
                    <a:pt x="204292" y="801966"/>
                  </a:lnTo>
                  <a:lnTo>
                    <a:pt x="204292" y="604647"/>
                  </a:lnTo>
                  <a:lnTo>
                    <a:pt x="402234" y="604647"/>
                  </a:lnTo>
                  <a:lnTo>
                    <a:pt x="402234" y="601472"/>
                  </a:lnTo>
                  <a:lnTo>
                    <a:pt x="204292" y="601472"/>
                  </a:lnTo>
                  <a:lnTo>
                    <a:pt x="204292" y="404164"/>
                  </a:lnTo>
                  <a:lnTo>
                    <a:pt x="402234" y="404164"/>
                  </a:lnTo>
                  <a:lnTo>
                    <a:pt x="402234" y="400989"/>
                  </a:lnTo>
                  <a:lnTo>
                    <a:pt x="204292" y="400989"/>
                  </a:lnTo>
                  <a:lnTo>
                    <a:pt x="204292" y="203669"/>
                  </a:lnTo>
                  <a:lnTo>
                    <a:pt x="402234" y="203669"/>
                  </a:lnTo>
                  <a:lnTo>
                    <a:pt x="402234" y="200494"/>
                  </a:lnTo>
                  <a:lnTo>
                    <a:pt x="204292" y="200494"/>
                  </a:lnTo>
                  <a:lnTo>
                    <a:pt x="204292" y="3175"/>
                  </a:lnTo>
                  <a:lnTo>
                    <a:pt x="402234" y="3175"/>
                  </a:lnTo>
                  <a:lnTo>
                    <a:pt x="402234" y="0"/>
                  </a:lnTo>
                  <a:lnTo>
                    <a:pt x="204292" y="0"/>
                  </a:lnTo>
                  <a:lnTo>
                    <a:pt x="201117" y="0"/>
                  </a:lnTo>
                  <a:lnTo>
                    <a:pt x="201117" y="3175"/>
                  </a:lnTo>
                  <a:lnTo>
                    <a:pt x="201117" y="2405888"/>
                  </a:lnTo>
                  <a:lnTo>
                    <a:pt x="3175" y="2405888"/>
                  </a:lnTo>
                  <a:lnTo>
                    <a:pt x="3175" y="2208568"/>
                  </a:lnTo>
                  <a:lnTo>
                    <a:pt x="201117" y="2208568"/>
                  </a:lnTo>
                  <a:lnTo>
                    <a:pt x="201117" y="2205393"/>
                  </a:lnTo>
                  <a:lnTo>
                    <a:pt x="3175" y="2205393"/>
                  </a:lnTo>
                  <a:lnTo>
                    <a:pt x="3175" y="2008073"/>
                  </a:lnTo>
                  <a:lnTo>
                    <a:pt x="201117" y="2008073"/>
                  </a:lnTo>
                  <a:lnTo>
                    <a:pt x="201117" y="2004898"/>
                  </a:lnTo>
                  <a:lnTo>
                    <a:pt x="3175" y="2004898"/>
                  </a:lnTo>
                  <a:lnTo>
                    <a:pt x="3175" y="1807591"/>
                  </a:lnTo>
                  <a:lnTo>
                    <a:pt x="201117" y="1807591"/>
                  </a:lnTo>
                  <a:lnTo>
                    <a:pt x="201117" y="1804416"/>
                  </a:lnTo>
                  <a:lnTo>
                    <a:pt x="3175" y="1804416"/>
                  </a:lnTo>
                  <a:lnTo>
                    <a:pt x="3175" y="1607096"/>
                  </a:lnTo>
                  <a:lnTo>
                    <a:pt x="201117" y="1607096"/>
                  </a:lnTo>
                  <a:lnTo>
                    <a:pt x="201117" y="1603921"/>
                  </a:lnTo>
                  <a:lnTo>
                    <a:pt x="3175" y="1603921"/>
                  </a:lnTo>
                  <a:lnTo>
                    <a:pt x="3175" y="1406613"/>
                  </a:lnTo>
                  <a:lnTo>
                    <a:pt x="201117" y="1406613"/>
                  </a:lnTo>
                  <a:lnTo>
                    <a:pt x="201117" y="1403438"/>
                  </a:lnTo>
                  <a:lnTo>
                    <a:pt x="3175" y="1403438"/>
                  </a:lnTo>
                  <a:lnTo>
                    <a:pt x="3175" y="1206119"/>
                  </a:lnTo>
                  <a:lnTo>
                    <a:pt x="201117" y="1206119"/>
                  </a:lnTo>
                  <a:lnTo>
                    <a:pt x="201117" y="1202944"/>
                  </a:lnTo>
                  <a:lnTo>
                    <a:pt x="3175" y="1202944"/>
                  </a:lnTo>
                  <a:lnTo>
                    <a:pt x="3175" y="1005636"/>
                  </a:lnTo>
                  <a:lnTo>
                    <a:pt x="201117" y="1005636"/>
                  </a:lnTo>
                  <a:lnTo>
                    <a:pt x="201117" y="1002461"/>
                  </a:lnTo>
                  <a:lnTo>
                    <a:pt x="3175" y="1002461"/>
                  </a:lnTo>
                  <a:lnTo>
                    <a:pt x="3175" y="805141"/>
                  </a:lnTo>
                  <a:lnTo>
                    <a:pt x="201117" y="805141"/>
                  </a:lnTo>
                  <a:lnTo>
                    <a:pt x="201117" y="801966"/>
                  </a:lnTo>
                  <a:lnTo>
                    <a:pt x="3175" y="801966"/>
                  </a:lnTo>
                  <a:lnTo>
                    <a:pt x="3175" y="604647"/>
                  </a:lnTo>
                  <a:lnTo>
                    <a:pt x="201117" y="604647"/>
                  </a:lnTo>
                  <a:lnTo>
                    <a:pt x="201117" y="601472"/>
                  </a:lnTo>
                  <a:lnTo>
                    <a:pt x="3175" y="601472"/>
                  </a:lnTo>
                  <a:lnTo>
                    <a:pt x="3175" y="404164"/>
                  </a:lnTo>
                  <a:lnTo>
                    <a:pt x="201117" y="404164"/>
                  </a:lnTo>
                  <a:lnTo>
                    <a:pt x="201117" y="400989"/>
                  </a:lnTo>
                  <a:lnTo>
                    <a:pt x="3175" y="400989"/>
                  </a:lnTo>
                  <a:lnTo>
                    <a:pt x="3175" y="203669"/>
                  </a:lnTo>
                  <a:lnTo>
                    <a:pt x="201117" y="203669"/>
                  </a:lnTo>
                  <a:lnTo>
                    <a:pt x="201117" y="200494"/>
                  </a:lnTo>
                  <a:lnTo>
                    <a:pt x="3175" y="200494"/>
                  </a:lnTo>
                  <a:lnTo>
                    <a:pt x="3175" y="3175"/>
                  </a:lnTo>
                  <a:lnTo>
                    <a:pt x="201117" y="3175"/>
                  </a:lnTo>
                  <a:lnTo>
                    <a:pt x="20111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409063"/>
                  </a:lnTo>
                  <a:lnTo>
                    <a:pt x="3175" y="2409063"/>
                  </a:lnTo>
                  <a:lnTo>
                    <a:pt x="2416581" y="2409063"/>
                  </a:lnTo>
                  <a:lnTo>
                    <a:pt x="2416581" y="2405888"/>
                  </a:lnTo>
                  <a:lnTo>
                    <a:pt x="2416581" y="3175"/>
                  </a:lnTo>
                  <a:lnTo>
                    <a:pt x="2416581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42468" y="2104619"/>
              <a:ext cx="2659062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350418" y="2160819"/>
              <a:ext cx="2443480" cy="0"/>
            </a:xfrm>
            <a:custGeom>
              <a:avLst/>
              <a:gdLst/>
              <a:ahLst/>
              <a:cxnLst/>
              <a:rect l="l" t="t" r="r" b="b"/>
              <a:pathLst>
                <a:path w="2443479">
                  <a:moveTo>
                    <a:pt x="0" y="0"/>
                  </a:moveTo>
                  <a:lnTo>
                    <a:pt x="6350" y="0"/>
                  </a:lnTo>
                  <a:lnTo>
                    <a:pt x="2436812" y="0"/>
                  </a:lnTo>
                  <a:lnTo>
                    <a:pt x="2443162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3280562" y="2122728"/>
              <a:ext cx="2583180" cy="76200"/>
            </a:xfrm>
            <a:custGeom>
              <a:avLst/>
              <a:gdLst/>
              <a:ahLst/>
              <a:cxnLst/>
              <a:rect l="l" t="t" r="r" b="b"/>
              <a:pathLst>
                <a:path w="2583179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2583179" h="76200">
                  <a:moveTo>
                    <a:pt x="2582862" y="38100"/>
                  </a:moveTo>
                  <a:lnTo>
                    <a:pt x="2506662" y="0"/>
                  </a:lnTo>
                  <a:lnTo>
                    <a:pt x="2506662" y="76200"/>
                  </a:lnTo>
                  <a:lnTo>
                    <a:pt x="2582862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95800" y="851589"/>
              <a:ext cx="152400" cy="265846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939539"/>
              <a:ext cx="0" cy="2442845"/>
            </a:xfrm>
            <a:custGeom>
              <a:avLst/>
              <a:gdLst/>
              <a:ahLst/>
              <a:cxnLst/>
              <a:rect l="l" t="t" r="r" b="b"/>
              <a:pathLst>
                <a:path h="2442845">
                  <a:moveTo>
                    <a:pt x="0" y="2442560"/>
                  </a:moveTo>
                  <a:lnTo>
                    <a:pt x="0" y="2436210"/>
                  </a:lnTo>
                  <a:lnTo>
                    <a:pt x="0" y="6349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4533900" y="869695"/>
              <a:ext cx="76200" cy="2582545"/>
            </a:xfrm>
            <a:custGeom>
              <a:avLst/>
              <a:gdLst/>
              <a:ahLst/>
              <a:cxnLst/>
              <a:rect l="l" t="t" r="r" b="b"/>
              <a:pathLst>
                <a:path w="76200" h="2582545">
                  <a:moveTo>
                    <a:pt x="76200" y="2506065"/>
                  </a:moveTo>
                  <a:lnTo>
                    <a:pt x="0" y="2506065"/>
                  </a:lnTo>
                  <a:lnTo>
                    <a:pt x="38100" y="2582265"/>
                  </a:lnTo>
                  <a:lnTo>
                    <a:pt x="76200" y="2506065"/>
                  </a:lnTo>
                  <a:close/>
                </a:path>
                <a:path w="76200" h="2582545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00745" y="1495716"/>
              <a:ext cx="955525" cy="788521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90794" y="1643493"/>
              <a:ext cx="688340" cy="518795"/>
            </a:xfrm>
            <a:custGeom>
              <a:avLst/>
              <a:gdLst/>
              <a:ahLst/>
              <a:cxnLst/>
              <a:rect l="l" t="t" r="r" b="b"/>
              <a:pathLst>
                <a:path w="688339" h="518794">
                  <a:moveTo>
                    <a:pt x="0" y="518704"/>
                  </a:moveTo>
                  <a:lnTo>
                    <a:pt x="678064" y="7644"/>
                  </a:lnTo>
                  <a:lnTo>
                    <a:pt x="688206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5232167" y="1577755"/>
              <a:ext cx="134620" cy="122555"/>
            </a:xfrm>
            <a:custGeom>
              <a:avLst/>
              <a:gdLst/>
              <a:ahLst/>
              <a:cxnLst/>
              <a:rect l="l" t="t" r="r" b="b"/>
              <a:pathLst>
                <a:path w="134620" h="122555">
                  <a:moveTo>
                    <a:pt x="134054" y="0"/>
                  </a:moveTo>
                  <a:lnTo>
                    <a:pt x="0" y="24700"/>
                  </a:lnTo>
                  <a:lnTo>
                    <a:pt x="73383" y="122063"/>
                  </a:lnTo>
                  <a:lnTo>
                    <a:pt x="134054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5131360" y="1288931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6885840" y="1738475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(a,b)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518815" y="5356165"/>
            <a:ext cx="382862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50800" defTabSz="1219200">
              <a:spcBef>
                <a:spcPts val="12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L1-</a:t>
            </a:r>
            <a:r>
              <a:rPr lang="zh-CN" altLang="en-US"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范数</a:t>
            </a:r>
            <a:r>
              <a:rPr sz="1865" kern="0" spc="612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(</a:t>
            </a:r>
            <a:r>
              <a:rPr sz="22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a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7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b</a:t>
            </a:r>
            <a:r>
              <a:rPr sz="2265" kern="0" spc="-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)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baseline="-28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1</a:t>
            </a:r>
            <a:r>
              <a:rPr sz="2400" kern="0" spc="400" baseline="-28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1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a</a:t>
            </a:r>
            <a:r>
              <a:rPr sz="2265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+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|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1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b</a:t>
            </a:r>
            <a:r>
              <a:rPr sz="2265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2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2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941229" y="4855396"/>
            <a:ext cx="1016000" cy="382693"/>
            <a:chOff x="2205922" y="3641547"/>
            <a:chExt cx="762000" cy="287020"/>
          </a:xfrm>
        </p:grpSpPr>
        <p:sp>
          <p:nvSpPr>
            <p:cNvPr id="18" name="object 18"/>
            <p:cNvSpPr/>
            <p:nvPr/>
          </p:nvSpPr>
          <p:spPr>
            <a:xfrm>
              <a:off x="2210685" y="3646309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5">
                  <a:moveTo>
                    <a:pt x="144834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3"/>
                  </a:lnTo>
                  <a:lnTo>
                    <a:pt x="144834" y="277173"/>
                  </a:lnTo>
                  <a:lnTo>
                    <a:pt x="167829" y="272523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4" y="245813"/>
                  </a:lnTo>
                  <a:lnTo>
                    <a:pt x="134030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4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29" y="163622"/>
                  </a:lnTo>
                  <a:lnTo>
                    <a:pt x="144834" y="158982"/>
                  </a:lnTo>
                  <a:close/>
                </a:path>
                <a:path w="752475" h="277495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3"/>
                  </a:lnTo>
                  <a:lnTo>
                    <a:pt x="598618" y="277173"/>
                  </a:lnTo>
                  <a:lnTo>
                    <a:pt x="621621" y="272523"/>
                  </a:lnTo>
                  <a:lnTo>
                    <a:pt x="640416" y="259847"/>
                  </a:lnTo>
                  <a:lnTo>
                    <a:pt x="649881" y="245813"/>
                  </a:lnTo>
                  <a:lnTo>
                    <a:pt x="598618" y="245813"/>
                  </a:lnTo>
                  <a:lnTo>
                    <a:pt x="587813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6" y="176279"/>
                  </a:lnTo>
                  <a:lnTo>
                    <a:pt x="621621" y="163622"/>
                  </a:lnTo>
                  <a:lnTo>
                    <a:pt x="598618" y="158982"/>
                  </a:lnTo>
                  <a:close/>
                </a:path>
                <a:path w="752475" h="277495">
                  <a:moveTo>
                    <a:pt x="196045" y="190284"/>
                  </a:moveTo>
                  <a:lnTo>
                    <a:pt x="144834" y="190284"/>
                  </a:lnTo>
                  <a:lnTo>
                    <a:pt x="155639" y="192466"/>
                  </a:lnTo>
                  <a:lnTo>
                    <a:pt x="164465" y="198418"/>
                  </a:lnTo>
                  <a:lnTo>
                    <a:pt x="170416" y="207243"/>
                  </a:lnTo>
                  <a:lnTo>
                    <a:pt x="172599" y="218048"/>
                  </a:lnTo>
                  <a:lnTo>
                    <a:pt x="170416" y="228853"/>
                  </a:lnTo>
                  <a:lnTo>
                    <a:pt x="164465" y="237679"/>
                  </a:lnTo>
                  <a:lnTo>
                    <a:pt x="155639" y="243630"/>
                  </a:lnTo>
                  <a:lnTo>
                    <a:pt x="144834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5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7" y="198418"/>
                  </a:lnTo>
                  <a:lnTo>
                    <a:pt x="624199" y="207243"/>
                  </a:lnTo>
                  <a:lnTo>
                    <a:pt x="626381" y="218048"/>
                  </a:lnTo>
                  <a:lnTo>
                    <a:pt x="624199" y="228853"/>
                  </a:lnTo>
                  <a:lnTo>
                    <a:pt x="618247" y="237679"/>
                  </a:lnTo>
                  <a:lnTo>
                    <a:pt x="609422" y="243630"/>
                  </a:lnTo>
                  <a:lnTo>
                    <a:pt x="598618" y="245813"/>
                  </a:lnTo>
                  <a:lnTo>
                    <a:pt x="649881" y="245813"/>
                  </a:lnTo>
                  <a:lnTo>
                    <a:pt x="653092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5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2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5">
                  <a:moveTo>
                    <a:pt x="432089" y="0"/>
                  </a:moveTo>
                  <a:lnTo>
                    <a:pt x="229012" y="0"/>
                  </a:lnTo>
                  <a:lnTo>
                    <a:pt x="219940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2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2" y="232667"/>
                  </a:lnTo>
                  <a:lnTo>
                    <a:pt x="74214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4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1"/>
                  </a:lnTo>
                  <a:lnTo>
                    <a:pt x="197683" y="83753"/>
                  </a:lnTo>
                  <a:lnTo>
                    <a:pt x="221526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5">
                  <a:moveTo>
                    <a:pt x="598618" y="146014"/>
                  </a:moveTo>
                  <a:lnTo>
                    <a:pt x="144834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0" y="227959"/>
                  </a:lnTo>
                  <a:lnTo>
                    <a:pt x="526613" y="223339"/>
                  </a:lnTo>
                  <a:lnTo>
                    <a:pt x="526582" y="218048"/>
                  </a:lnTo>
                  <a:lnTo>
                    <a:pt x="532240" y="189999"/>
                  </a:lnTo>
                  <a:lnTo>
                    <a:pt x="547672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5">
                  <a:moveTo>
                    <a:pt x="343207" y="19334"/>
                  </a:moveTo>
                  <a:lnTo>
                    <a:pt x="313590" y="19334"/>
                  </a:lnTo>
                  <a:lnTo>
                    <a:pt x="316567" y="22180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350486" y="89011"/>
                  </a:lnTo>
                  <a:lnTo>
                    <a:pt x="346852" y="85820"/>
                  </a:lnTo>
                  <a:lnTo>
                    <a:pt x="340163" y="22656"/>
                  </a:lnTo>
                  <a:lnTo>
                    <a:pt x="343207" y="19334"/>
                  </a:lnTo>
                  <a:close/>
                </a:path>
                <a:path w="752475" h="277495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1" y="82282"/>
                  </a:lnTo>
                  <a:lnTo>
                    <a:pt x="497566" y="89011"/>
                  </a:lnTo>
                  <a:lnTo>
                    <a:pt x="562783" y="89011"/>
                  </a:lnTo>
                  <a:lnTo>
                    <a:pt x="545062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2210685" y="3646309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79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3606" y="3660882"/>
              <a:ext cx="314463" cy="79201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296454" y="3805292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5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5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5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5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6829165" y="5384615"/>
            <a:ext cx="264160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50800" defTabSz="1219200">
              <a:spcBef>
                <a:spcPts val="12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L2-</a:t>
            </a:r>
            <a:r>
              <a:rPr lang="zh-CN" altLang="en-US"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范数</a:t>
            </a:r>
            <a:r>
              <a:rPr sz="1865" kern="0" spc="612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265" kern="0" spc="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(</a:t>
            </a:r>
            <a:r>
              <a:rPr sz="22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a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265" kern="0" spc="-1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7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b</a:t>
            </a:r>
            <a:r>
              <a:rPr sz="2265" kern="0" spc="-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)</a:t>
            </a:r>
            <a:r>
              <a:rPr sz="2265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baseline="-28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400" kern="0" spc="400" baseline="-28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endParaRPr sz="22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9502813" y="5393296"/>
            <a:ext cx="1090507" cy="353907"/>
          </a:xfrm>
          <a:custGeom>
            <a:avLst/>
            <a:gdLst/>
            <a:ahLst/>
            <a:cxnLst/>
            <a:rect l="l" t="t" r="r" b="b"/>
            <a:pathLst>
              <a:path w="817879" h="265429">
                <a:moveTo>
                  <a:pt x="46963" y="138513"/>
                </a:moveTo>
                <a:lnTo>
                  <a:pt x="21972" y="138513"/>
                </a:lnTo>
                <a:lnTo>
                  <a:pt x="26281" y="141529"/>
                </a:lnTo>
                <a:lnTo>
                  <a:pt x="29942" y="151223"/>
                </a:lnTo>
                <a:lnTo>
                  <a:pt x="73458" y="265395"/>
                </a:lnTo>
                <a:lnTo>
                  <a:pt x="80350" y="265395"/>
                </a:lnTo>
                <a:lnTo>
                  <a:pt x="94224" y="229635"/>
                </a:lnTo>
                <a:lnTo>
                  <a:pt x="81643" y="229635"/>
                </a:lnTo>
                <a:lnTo>
                  <a:pt x="46963" y="138513"/>
                </a:lnTo>
                <a:close/>
              </a:path>
              <a:path w="817879" h="265429">
                <a:moveTo>
                  <a:pt x="171688" y="0"/>
                </a:moveTo>
                <a:lnTo>
                  <a:pt x="82505" y="229635"/>
                </a:lnTo>
                <a:lnTo>
                  <a:pt x="94224" y="229635"/>
                </a:lnTo>
                <a:lnTo>
                  <a:pt x="177804" y="14217"/>
                </a:lnTo>
                <a:lnTo>
                  <a:pt x="171688" y="14217"/>
                </a:lnTo>
                <a:lnTo>
                  <a:pt x="171688" y="0"/>
                </a:lnTo>
                <a:close/>
              </a:path>
              <a:path w="817879" h="265429">
                <a:moveTo>
                  <a:pt x="37698" y="114171"/>
                </a:moveTo>
                <a:lnTo>
                  <a:pt x="33605" y="114171"/>
                </a:lnTo>
                <a:lnTo>
                  <a:pt x="0" y="140883"/>
                </a:lnTo>
                <a:lnTo>
                  <a:pt x="2584" y="145191"/>
                </a:lnTo>
                <a:lnTo>
                  <a:pt x="7324" y="140883"/>
                </a:lnTo>
                <a:lnTo>
                  <a:pt x="12924" y="138513"/>
                </a:lnTo>
                <a:lnTo>
                  <a:pt x="46963" y="138513"/>
                </a:lnTo>
                <a:lnTo>
                  <a:pt x="37698" y="114171"/>
                </a:lnTo>
                <a:close/>
              </a:path>
              <a:path w="817879" h="265429">
                <a:moveTo>
                  <a:pt x="183320" y="0"/>
                </a:moveTo>
                <a:lnTo>
                  <a:pt x="171688" y="0"/>
                </a:lnTo>
                <a:lnTo>
                  <a:pt x="171688" y="14217"/>
                </a:lnTo>
                <a:lnTo>
                  <a:pt x="177804" y="14217"/>
                </a:lnTo>
                <a:lnTo>
                  <a:pt x="183320" y="0"/>
                </a:lnTo>
                <a:close/>
              </a:path>
              <a:path w="817879" h="265429">
                <a:moveTo>
                  <a:pt x="817608" y="0"/>
                </a:moveTo>
                <a:lnTo>
                  <a:pt x="183320" y="0"/>
                </a:lnTo>
                <a:lnTo>
                  <a:pt x="177804" y="14217"/>
                </a:lnTo>
                <a:lnTo>
                  <a:pt x="817608" y="14217"/>
                </a:lnTo>
                <a:lnTo>
                  <a:pt x="8176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696442" y="5384616"/>
            <a:ext cx="947420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50800" defTabSz="1219200">
              <a:spcBef>
                <a:spcPts val="125"/>
              </a:spcBef>
            </a:pPr>
            <a:r>
              <a:rPr sz="22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a</a:t>
            </a:r>
            <a:r>
              <a:rPr sz="2400" kern="0" baseline="30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400" kern="0" spc="229" baseline="30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kern="0" spc="2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+</a:t>
            </a:r>
            <a:r>
              <a:rPr sz="2265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26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b</a:t>
            </a:r>
            <a:r>
              <a:rPr sz="2400" kern="0" spc="-49" baseline="30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endParaRPr sz="2400" kern="0" baseline="3000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8282670" y="4784419"/>
            <a:ext cx="922020" cy="585893"/>
            <a:chOff x="6212002" y="3588314"/>
            <a:chExt cx="691515" cy="439420"/>
          </a:xfrm>
        </p:grpSpPr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12002" y="3588314"/>
              <a:ext cx="691349" cy="43916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6254865" y="3608176"/>
              <a:ext cx="605790" cy="353695"/>
            </a:xfrm>
            <a:custGeom>
              <a:avLst/>
              <a:gdLst/>
              <a:ahLst/>
              <a:cxnLst/>
              <a:rect l="l" t="t" r="r" b="b"/>
              <a:pathLst>
                <a:path w="605790" h="353695">
                  <a:moveTo>
                    <a:pt x="379651" y="147620"/>
                  </a:moveTo>
                  <a:lnTo>
                    <a:pt x="135035" y="147620"/>
                  </a:lnTo>
                  <a:lnTo>
                    <a:pt x="256018" y="195691"/>
                  </a:lnTo>
                  <a:lnTo>
                    <a:pt x="257749" y="197397"/>
                  </a:lnTo>
                  <a:lnTo>
                    <a:pt x="261738" y="202715"/>
                  </a:lnTo>
                  <a:lnTo>
                    <a:pt x="266179" y="211951"/>
                  </a:lnTo>
                  <a:lnTo>
                    <a:pt x="269266" y="225405"/>
                  </a:lnTo>
                  <a:lnTo>
                    <a:pt x="271326" y="231682"/>
                  </a:lnTo>
                  <a:lnTo>
                    <a:pt x="278508" y="245490"/>
                  </a:lnTo>
                  <a:lnTo>
                    <a:pt x="292318" y="259299"/>
                  </a:lnTo>
                  <a:lnTo>
                    <a:pt x="314262" y="265575"/>
                  </a:lnTo>
                  <a:lnTo>
                    <a:pt x="556322" y="265575"/>
                  </a:lnTo>
                  <a:lnTo>
                    <a:pt x="565172" y="264663"/>
                  </a:lnTo>
                  <a:lnTo>
                    <a:pt x="582914" y="258257"/>
                  </a:lnTo>
                  <a:lnTo>
                    <a:pt x="596339" y="240854"/>
                  </a:lnTo>
                  <a:lnTo>
                    <a:pt x="592234" y="206952"/>
                  </a:lnTo>
                  <a:lnTo>
                    <a:pt x="581036" y="179652"/>
                  </a:lnTo>
                  <a:lnTo>
                    <a:pt x="379651" y="179652"/>
                  </a:lnTo>
                  <a:lnTo>
                    <a:pt x="379651" y="147620"/>
                  </a:lnTo>
                  <a:close/>
                </a:path>
                <a:path w="605790" h="353695">
                  <a:moveTo>
                    <a:pt x="74047" y="31700"/>
                  </a:move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4"/>
                  </a:lnTo>
                  <a:lnTo>
                    <a:pt x="21710" y="158083"/>
                  </a:lnTo>
                  <a:lnTo>
                    <a:pt x="45250" y="173967"/>
                  </a:lnTo>
                  <a:lnTo>
                    <a:pt x="74047" y="179795"/>
                  </a:lnTo>
                  <a:lnTo>
                    <a:pt x="92366" y="177496"/>
                  </a:lnTo>
                  <a:lnTo>
                    <a:pt x="109012" y="170984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379651" y="147620"/>
                  </a:lnTo>
                  <a:lnTo>
                    <a:pt x="379651" y="146721"/>
                  </a:lnTo>
                  <a:lnTo>
                    <a:pt x="74047" y="146721"/>
                  </a:lnTo>
                  <a:lnTo>
                    <a:pt x="58098" y="143499"/>
                  </a:lnTo>
                  <a:lnTo>
                    <a:pt x="45056" y="134714"/>
                  </a:lnTo>
                  <a:lnTo>
                    <a:pt x="36254" y="121689"/>
                  </a:lnTo>
                  <a:lnTo>
                    <a:pt x="33025" y="105747"/>
                  </a:lnTo>
                  <a:lnTo>
                    <a:pt x="36254" y="89798"/>
                  </a:lnTo>
                  <a:lnTo>
                    <a:pt x="45056" y="76757"/>
                  </a:lnTo>
                  <a:lnTo>
                    <a:pt x="58098" y="67955"/>
                  </a:lnTo>
                  <a:lnTo>
                    <a:pt x="74047" y="64725"/>
                  </a:lnTo>
                  <a:lnTo>
                    <a:pt x="135032" y="64725"/>
                  </a:lnTo>
                  <a:lnTo>
                    <a:pt x="133368" y="61582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close/>
                </a:path>
                <a:path w="605790" h="353695">
                  <a:moveTo>
                    <a:pt x="437280" y="110148"/>
                  </a:moveTo>
                  <a:lnTo>
                    <a:pt x="422802" y="110148"/>
                  </a:lnTo>
                  <a:lnTo>
                    <a:pt x="422802" y="179652"/>
                  </a:lnTo>
                  <a:lnTo>
                    <a:pt x="437280" y="179652"/>
                  </a:lnTo>
                  <a:lnTo>
                    <a:pt x="437280" y="110148"/>
                  </a:lnTo>
                  <a:close/>
                </a:path>
                <a:path w="605790" h="353695">
                  <a:moveTo>
                    <a:pt x="495665" y="110148"/>
                  </a:moveTo>
                  <a:lnTo>
                    <a:pt x="480430" y="110148"/>
                  </a:lnTo>
                  <a:lnTo>
                    <a:pt x="480430" y="179652"/>
                  </a:lnTo>
                  <a:lnTo>
                    <a:pt x="495665" y="179652"/>
                  </a:lnTo>
                  <a:lnTo>
                    <a:pt x="495665" y="110148"/>
                  </a:lnTo>
                  <a:close/>
                </a:path>
                <a:path w="605790" h="353695">
                  <a:moveTo>
                    <a:pt x="546278" y="110148"/>
                  </a:moveTo>
                  <a:lnTo>
                    <a:pt x="495665" y="110148"/>
                  </a:lnTo>
                  <a:lnTo>
                    <a:pt x="520134" y="121008"/>
                  </a:lnTo>
                  <a:lnTo>
                    <a:pt x="535851" y="144900"/>
                  </a:lnTo>
                  <a:lnTo>
                    <a:pt x="544238" y="168792"/>
                  </a:lnTo>
                  <a:lnTo>
                    <a:pt x="546718" y="179652"/>
                  </a:lnTo>
                  <a:lnTo>
                    <a:pt x="581036" y="179652"/>
                  </a:lnTo>
                  <a:lnTo>
                    <a:pt x="560912" y="130587"/>
                  </a:lnTo>
                  <a:lnTo>
                    <a:pt x="556856" y="122936"/>
                  </a:lnTo>
                  <a:lnTo>
                    <a:pt x="546278" y="110148"/>
                  </a:lnTo>
                  <a:close/>
                </a:path>
                <a:path w="605790" h="353695">
                  <a:moveTo>
                    <a:pt x="474941" y="81617"/>
                  </a:moveTo>
                  <a:lnTo>
                    <a:pt x="73242" y="81617"/>
                  </a:lnTo>
                  <a:lnTo>
                    <a:pt x="59569" y="85606"/>
                  </a:lnTo>
                  <a:lnTo>
                    <a:pt x="74047" y="123395"/>
                  </a:lnTo>
                  <a:lnTo>
                    <a:pt x="102909" y="134846"/>
                  </a:lnTo>
                  <a:lnTo>
                    <a:pt x="96851" y="139801"/>
                  </a:lnTo>
                  <a:lnTo>
                    <a:pt x="89911" y="143539"/>
                  </a:lnTo>
                  <a:lnTo>
                    <a:pt x="82255" y="145899"/>
                  </a:lnTo>
                  <a:lnTo>
                    <a:pt x="74047" y="146721"/>
                  </a:lnTo>
                  <a:lnTo>
                    <a:pt x="379651" y="146721"/>
                  </a:lnTo>
                  <a:lnTo>
                    <a:pt x="379651" y="110148"/>
                  </a:lnTo>
                  <a:lnTo>
                    <a:pt x="546278" y="110148"/>
                  </a:lnTo>
                  <a:lnTo>
                    <a:pt x="542932" y="106102"/>
                  </a:lnTo>
                  <a:lnTo>
                    <a:pt x="516505" y="89269"/>
                  </a:lnTo>
                  <a:lnTo>
                    <a:pt x="474941" y="81617"/>
                  </a:lnTo>
                  <a:close/>
                </a:path>
                <a:path w="605790" h="353695">
                  <a:moveTo>
                    <a:pt x="135032" y="64725"/>
                  </a:moveTo>
                  <a:lnTo>
                    <a:pt x="74047" y="64725"/>
                  </a:lnTo>
                  <a:lnTo>
                    <a:pt x="83896" y="65929"/>
                  </a:lnTo>
                  <a:lnTo>
                    <a:pt x="92877" y="69344"/>
                  </a:lnTo>
                  <a:lnTo>
                    <a:pt x="100712" y="74672"/>
                  </a:lnTo>
                  <a:lnTo>
                    <a:pt x="107119" y="81617"/>
                  </a:lnTo>
                  <a:lnTo>
                    <a:pt x="143977" y="81617"/>
                  </a:lnTo>
                  <a:lnTo>
                    <a:pt x="135032" y="64725"/>
                  </a:lnTo>
                  <a:close/>
                </a:path>
                <a:path w="605790" h="353695">
                  <a:moveTo>
                    <a:pt x="381543" y="36337"/>
                  </a:moveTo>
                  <a:lnTo>
                    <a:pt x="348470" y="36337"/>
                  </a:lnTo>
                  <a:lnTo>
                    <a:pt x="348470" y="81617"/>
                  </a:lnTo>
                  <a:lnTo>
                    <a:pt x="381543" y="81617"/>
                  </a:lnTo>
                  <a:lnTo>
                    <a:pt x="381543" y="36337"/>
                  </a:lnTo>
                  <a:close/>
                </a:path>
                <a:path w="605790" h="353695">
                  <a:moveTo>
                    <a:pt x="303305" y="0"/>
                  </a:moveTo>
                  <a:lnTo>
                    <a:pt x="145065" y="0"/>
                  </a:ln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5" y="42362"/>
                  </a:lnTo>
                  <a:lnTo>
                    <a:pt x="145065" y="44096"/>
                  </a:lnTo>
                  <a:lnTo>
                    <a:pt x="302828" y="44096"/>
                  </a:lnTo>
                  <a:lnTo>
                    <a:pt x="308754" y="41042"/>
                  </a:lnTo>
                  <a:lnTo>
                    <a:pt x="312795" y="36337"/>
                  </a:lnTo>
                  <a:lnTo>
                    <a:pt x="600037" y="36337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600739" y="8799"/>
                  </a:lnTo>
                  <a:lnTo>
                    <a:pt x="313646" y="8799"/>
                  </a:lnTo>
                  <a:lnTo>
                    <a:pt x="309624" y="3502"/>
                  </a:lnTo>
                  <a:lnTo>
                    <a:pt x="303305" y="0"/>
                  </a:lnTo>
                  <a:close/>
                </a:path>
                <a:path w="605790" h="353695">
                  <a:moveTo>
                    <a:pt x="600037" y="36337"/>
                  </a:moveTo>
                  <a:lnTo>
                    <a:pt x="415941" y="36337"/>
                  </a:lnTo>
                  <a:lnTo>
                    <a:pt x="419981" y="41042"/>
                  </a:lnTo>
                  <a:lnTo>
                    <a:pt x="425908" y="44096"/>
                  </a:lnTo>
                  <a:lnTo>
                    <a:pt x="583576" y="44096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0037" y="36337"/>
                  </a:lnTo>
                  <a:close/>
                </a:path>
                <a:path w="605790" h="353695">
                  <a:moveTo>
                    <a:pt x="583576" y="0"/>
                  </a:moveTo>
                  <a:lnTo>
                    <a:pt x="425430" y="0"/>
                  </a:lnTo>
                  <a:lnTo>
                    <a:pt x="419112" y="3502"/>
                  </a:lnTo>
                  <a:lnTo>
                    <a:pt x="415089" y="8799"/>
                  </a:lnTo>
                  <a:lnTo>
                    <a:pt x="600739" y="8799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6" y="0"/>
                  </a:lnTo>
                  <a:close/>
                </a:path>
                <a:path w="605790" h="353695">
                  <a:moveTo>
                    <a:pt x="594514" y="296093"/>
                  </a:moveTo>
                  <a:lnTo>
                    <a:pt x="280092" y="296093"/>
                  </a:lnTo>
                  <a:lnTo>
                    <a:pt x="277026" y="299159"/>
                  </a:lnTo>
                  <a:lnTo>
                    <a:pt x="277026" y="350372"/>
                  </a:lnTo>
                  <a:lnTo>
                    <a:pt x="280092" y="353438"/>
                  </a:lnTo>
                  <a:lnTo>
                    <a:pt x="594514" y="353438"/>
                  </a:lnTo>
                  <a:lnTo>
                    <a:pt x="597580" y="350372"/>
                  </a:lnTo>
                  <a:lnTo>
                    <a:pt x="597580" y="299159"/>
                  </a:lnTo>
                  <a:lnTo>
                    <a:pt x="594514" y="296093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object 28"/>
            <p:cNvSpPr/>
            <p:nvPr/>
          </p:nvSpPr>
          <p:spPr>
            <a:xfrm>
              <a:off x="6254865" y="3608176"/>
              <a:ext cx="605790" cy="266065"/>
            </a:xfrm>
            <a:custGeom>
              <a:avLst/>
              <a:gdLst/>
              <a:ahLst/>
              <a:cxnLst/>
              <a:rect l="l" t="t" r="r" b="b"/>
              <a:pathLst>
                <a:path w="605790" h="266064">
                  <a:moveTo>
                    <a:pt x="145066" y="0"/>
                  </a:move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6" y="42362"/>
                  </a:lnTo>
                  <a:lnTo>
                    <a:pt x="145066" y="44097"/>
                  </a:lnTo>
                  <a:lnTo>
                    <a:pt x="296140" y="44097"/>
                  </a:lnTo>
                  <a:lnTo>
                    <a:pt x="302828" y="44097"/>
                  </a:lnTo>
                  <a:lnTo>
                    <a:pt x="308754" y="41043"/>
                  </a:lnTo>
                  <a:lnTo>
                    <a:pt x="312795" y="36337"/>
                  </a:lnTo>
                  <a:lnTo>
                    <a:pt x="348470" y="36337"/>
                  </a:lnTo>
                  <a:lnTo>
                    <a:pt x="348470" y="81617"/>
                  </a:lnTo>
                  <a:lnTo>
                    <a:pt x="143977" y="81617"/>
                  </a:lnTo>
                  <a:lnTo>
                    <a:pt x="133368" y="61582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3"/>
                  </a:lnTo>
                  <a:lnTo>
                    <a:pt x="45250" y="173966"/>
                  </a:lnTo>
                  <a:lnTo>
                    <a:pt x="74047" y="179794"/>
                  </a:lnTo>
                  <a:lnTo>
                    <a:pt x="92366" y="177496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256018" y="195692"/>
                  </a:lnTo>
                  <a:lnTo>
                    <a:pt x="257749" y="197397"/>
                  </a:lnTo>
                  <a:lnTo>
                    <a:pt x="261738" y="202716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5" y="231682"/>
                  </a:lnTo>
                  <a:lnTo>
                    <a:pt x="278507" y="245490"/>
                  </a:lnTo>
                  <a:lnTo>
                    <a:pt x="292318" y="259299"/>
                  </a:lnTo>
                  <a:lnTo>
                    <a:pt x="314262" y="265575"/>
                  </a:lnTo>
                  <a:lnTo>
                    <a:pt x="556322" y="265575"/>
                  </a:lnTo>
                  <a:lnTo>
                    <a:pt x="565172" y="264663"/>
                  </a:lnTo>
                  <a:lnTo>
                    <a:pt x="582915" y="258257"/>
                  </a:lnTo>
                  <a:lnTo>
                    <a:pt x="596339" y="240854"/>
                  </a:lnTo>
                  <a:lnTo>
                    <a:pt x="592234" y="206953"/>
                  </a:lnTo>
                  <a:lnTo>
                    <a:pt x="560912" y="130587"/>
                  </a:lnTo>
                  <a:lnTo>
                    <a:pt x="516505" y="89269"/>
                  </a:lnTo>
                  <a:lnTo>
                    <a:pt x="474942" y="81617"/>
                  </a:lnTo>
                  <a:lnTo>
                    <a:pt x="381543" y="81617"/>
                  </a:lnTo>
                  <a:lnTo>
                    <a:pt x="381543" y="36337"/>
                  </a:lnTo>
                  <a:lnTo>
                    <a:pt x="415941" y="36337"/>
                  </a:lnTo>
                  <a:lnTo>
                    <a:pt x="419982" y="41043"/>
                  </a:lnTo>
                  <a:lnTo>
                    <a:pt x="425908" y="44097"/>
                  </a:lnTo>
                  <a:lnTo>
                    <a:pt x="432595" y="44097"/>
                  </a:lnTo>
                  <a:lnTo>
                    <a:pt x="583576" y="44097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6" y="0"/>
                  </a:lnTo>
                  <a:lnTo>
                    <a:pt x="432595" y="0"/>
                  </a:lnTo>
                  <a:lnTo>
                    <a:pt x="425431" y="0"/>
                  </a:lnTo>
                  <a:lnTo>
                    <a:pt x="419112" y="3502"/>
                  </a:lnTo>
                  <a:lnTo>
                    <a:pt x="415089" y="8800"/>
                  </a:lnTo>
                  <a:lnTo>
                    <a:pt x="313647" y="8800"/>
                  </a:lnTo>
                  <a:lnTo>
                    <a:pt x="309624" y="3502"/>
                  </a:lnTo>
                  <a:lnTo>
                    <a:pt x="303305" y="0"/>
                  </a:lnTo>
                  <a:lnTo>
                    <a:pt x="296140" y="0"/>
                  </a:lnTo>
                  <a:lnTo>
                    <a:pt x="145066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9" name="object 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83128" y="3668140"/>
              <a:ext cx="83619" cy="9152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29753" y="3713562"/>
              <a:ext cx="176592" cy="79029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531891" y="3904270"/>
              <a:ext cx="320675" cy="57785"/>
            </a:xfrm>
            <a:custGeom>
              <a:avLst/>
              <a:gdLst/>
              <a:ahLst/>
              <a:cxnLst/>
              <a:rect l="l" t="t" r="r" b="b"/>
              <a:pathLst>
                <a:path w="320675" h="57785">
                  <a:moveTo>
                    <a:pt x="6813" y="0"/>
                  </a:moveTo>
                  <a:lnTo>
                    <a:pt x="3066" y="0"/>
                  </a:lnTo>
                  <a:lnTo>
                    <a:pt x="0" y="3066"/>
                  </a:lnTo>
                  <a:lnTo>
                    <a:pt x="0" y="6813"/>
                  </a:lnTo>
                  <a:lnTo>
                    <a:pt x="0" y="50531"/>
                  </a:lnTo>
                  <a:lnTo>
                    <a:pt x="0" y="54279"/>
                  </a:lnTo>
                  <a:lnTo>
                    <a:pt x="3066" y="57345"/>
                  </a:lnTo>
                  <a:lnTo>
                    <a:pt x="6813" y="57345"/>
                  </a:lnTo>
                  <a:lnTo>
                    <a:pt x="313741" y="57345"/>
                  </a:lnTo>
                  <a:lnTo>
                    <a:pt x="317489" y="57344"/>
                  </a:lnTo>
                  <a:lnTo>
                    <a:pt x="320555" y="54278"/>
                  </a:lnTo>
                  <a:lnTo>
                    <a:pt x="320555" y="50531"/>
                  </a:lnTo>
                  <a:lnTo>
                    <a:pt x="320555" y="6813"/>
                  </a:lnTo>
                  <a:lnTo>
                    <a:pt x="320555" y="3066"/>
                  </a:lnTo>
                  <a:lnTo>
                    <a:pt x="317489" y="0"/>
                  </a:lnTo>
                  <a:lnTo>
                    <a:pt x="313741" y="0"/>
                  </a:lnTo>
                  <a:lnTo>
                    <a:pt x="6813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范数（</a:t>
            </a:r>
            <a:r>
              <a:rPr lang="en-US" altLang="zh-CN" b="1" kern="0" spc="-33" dirty="0"/>
              <a:t>Norm</a:t>
            </a:r>
            <a:r>
              <a:rPr lang="zh-CN" altLang="en-US" b="1" kern="0" spc="-33" dirty="0"/>
              <a:t>）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3803685" y="3007637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855245" y="2441706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899271" y="2461605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范数例子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90920" y="338266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339076" y="2886505"/>
            <a:ext cx="1375833" cy="264160"/>
            <a:chOff x="2450628" y="1847020"/>
            <a:chExt cx="103187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960943" y="263911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803685" y="3114135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4855245" y="254820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899271" y="256810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范数例子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object 28"/>
          <p:cNvSpPr/>
          <p:nvPr/>
        </p:nvSpPr>
        <p:spPr>
          <a:xfrm>
            <a:off x="7881938" y="4063619"/>
            <a:ext cx="1125220" cy="375920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5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1" y="281635"/>
                </a:lnTo>
                <a:lnTo>
                  <a:pt x="85266" y="281635"/>
                </a:lnTo>
                <a:lnTo>
                  <a:pt x="99989" y="243687"/>
                </a:lnTo>
                <a:lnTo>
                  <a:pt x="86639" y="243687"/>
                </a:lnTo>
                <a:lnTo>
                  <a:pt x="49835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89" y="243687"/>
                </a:lnTo>
                <a:lnTo>
                  <a:pt x="188683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3" y="121157"/>
                </a:moveTo>
                <a:lnTo>
                  <a:pt x="35660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4" y="146989"/>
                </a:lnTo>
                <a:lnTo>
                  <a:pt x="49835" y="146989"/>
                </a:lnTo>
                <a:lnTo>
                  <a:pt x="40003" y="121157"/>
                </a:lnTo>
                <a:close/>
              </a:path>
              <a:path w="843915" h="281939">
                <a:moveTo>
                  <a:pt x="194537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3" y="15087"/>
                </a:lnTo>
                <a:lnTo>
                  <a:pt x="194537" y="0"/>
                </a:lnTo>
                <a:close/>
              </a:path>
              <a:path w="843915" h="281939">
                <a:moveTo>
                  <a:pt x="843634" y="0"/>
                </a:moveTo>
                <a:lnTo>
                  <a:pt x="194537" y="0"/>
                </a:lnTo>
                <a:lnTo>
                  <a:pt x="188683" y="15087"/>
                </a:lnTo>
                <a:lnTo>
                  <a:pt x="843634" y="15087"/>
                </a:lnTo>
                <a:lnTo>
                  <a:pt x="8436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090523" y="4055443"/>
            <a:ext cx="127592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2400" kern="0" spc="-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4</a:t>
            </a:r>
            <a:r>
              <a:rPr sz="2500" kern="0" spc="-20" baseline="29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69" baseline="29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+</a:t>
            </a:r>
            <a:r>
              <a:rPr sz="2400" kern="0" spc="-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3</a:t>
            </a:r>
            <a:r>
              <a:rPr sz="2500" kern="0" baseline="29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369" baseline="29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2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endParaRPr sz="2400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9402251" y="4084187"/>
            <a:ext cx="564727" cy="375920"/>
          </a:xfrm>
          <a:custGeom>
            <a:avLst/>
            <a:gdLst/>
            <a:ahLst/>
            <a:cxnLst/>
            <a:rect l="l" t="t" r="r" b="b"/>
            <a:pathLst>
              <a:path w="42354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42354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423545" h="281939">
                <a:moveTo>
                  <a:pt x="40005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5" y="121158"/>
                </a:lnTo>
                <a:close/>
              </a:path>
              <a:path w="42354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423545" h="281939">
                <a:moveTo>
                  <a:pt x="423138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423138" y="15087"/>
                </a:lnTo>
                <a:lnTo>
                  <a:pt x="423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644706" y="4055443"/>
            <a:ext cx="8847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25</a:t>
            </a:r>
            <a:r>
              <a:rPr sz="2400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5</a:t>
            </a:r>
            <a:endParaRPr sz="2400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3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object 31"/>
          <p:cNvSpPr txBox="1"/>
          <p:nvPr/>
        </p:nvSpPr>
        <p:spPr>
          <a:xfrm>
            <a:off x="6698137" y="4063619"/>
            <a:ext cx="1163151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kumimoji="0" lang="en-US" altLang="zh-CN" sz="1865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</a:rPr>
              <a:t>L2-</a:t>
            </a:r>
            <a:r>
              <a:rPr kumimoji="0" lang="zh-CN" altLang="en-US" sz="1865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Arial" panose="020B0604020202020204"/>
              </a:rPr>
              <a:t>范数</a:t>
            </a:r>
            <a:r>
              <a:rPr sz="2400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endParaRPr sz="2400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41" name="object 29"/>
              <p:cNvSpPr txBox="1"/>
              <p:nvPr/>
            </p:nvSpPr>
            <p:spPr>
              <a:xfrm>
                <a:off x="7861288" y="2649386"/>
                <a:ext cx="2438950" cy="386430"/>
              </a:xfrm>
              <a:prstGeom prst="rect">
                <a:avLst/>
              </a:prstGeom>
            </p:spPr>
            <p:txBody>
              <a:bodyPr vert="horz" wrap="square" lIns="0" tIns="16933" rIns="0" bIns="0" rtlCol="0">
                <a:spAutoFit/>
              </a:bodyPr>
              <a:lstStyle/>
              <a:p>
                <a:pPr marL="50800" defTabSz="1219200">
                  <a:spcBef>
                    <a:spcPts val="135"/>
                  </a:spcBef>
                </a:pP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ar-AE" altLang="zh-CN" sz="2400" i="1" kern="0" spc="-13" smtClea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ar-AE" altLang="zh-CN" sz="2400" b="0" i="1" kern="0" spc="-13" smtClea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e>
                    </m:d>
                  </m:oMath>
                </a14:m>
                <a:r>
                  <a:rPr lang="en-US" sz="2400" kern="0" spc="-107" dirty="0">
                    <a:solidFill>
                      <a:sysClr val="windowText" lastClr="000000"/>
                    </a:solidFill>
                    <a:latin typeface="Cambria" panose="02040503050406030204"/>
                    <a:cs typeface="Cambria" panose="02040503050406030204"/>
                  </a:rPr>
                  <a:t> + </a:t>
                </a:r>
                <a14:m>
                  <m:oMath xmlns:m="http://schemas.openxmlformats.org/officeDocument/2006/math">
                    <m:d>
                      <m:dPr>
                        <m:begChr m:val="|"/>
                        <m:endChr m:val="|"/>
                        <m:ctrlPr>
                          <a:rPr lang="en-US" altLang="zh-CN" sz="2400" i="1" kern="0" spc="-107" smtClea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zh-CN" sz="2400" b="0" i="1" kern="0" spc="-107" smtClea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</m:e>
                    </m:d>
                  </m:oMath>
                </a14:m>
                <a:r>
                  <a:rPr lang="ar-AE" sz="2500" kern="0" spc="369" baseline="29000" dirty="0">
                    <a:solidFill>
                      <a:sysClr val="windowText" lastClr="000000"/>
                    </a:solidFill>
                    <a:latin typeface="Cambria" panose="02040503050406030204"/>
                    <a:cs typeface="Cambria" panose="02040503050406030204"/>
                  </a:rPr>
                  <a:t> </a:t>
                </a:r>
                <a:r>
                  <a:rPr lang="en-US" sz="2400" kern="0" spc="233" dirty="0">
                    <a:solidFill>
                      <a:sysClr val="windowText" lastClr="000000"/>
                    </a:solidFill>
                    <a:latin typeface="Cambria" panose="02040503050406030204"/>
                    <a:cs typeface="Cambria" panose="02040503050406030204"/>
                  </a:rPr>
                  <a:t>= 7</a:t>
                </a:r>
                <a:endParaRPr sz="2400" kern="0" dirty="0">
                  <a:solidFill>
                    <a:sysClr val="windowText" lastClr="000000"/>
                  </a:solidFill>
                  <a:latin typeface="Cambria" panose="02040503050406030204"/>
                  <a:cs typeface="Cambria" panose="02040503050406030204"/>
                </a:endParaRPr>
              </a:p>
            </p:txBody>
          </p:sp>
        </mc:Choice>
        <mc:Fallback>
          <p:sp>
            <p:nvSpPr>
              <p:cNvPr id="41" name="object 2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1288" y="2649386"/>
                <a:ext cx="2438950" cy="386430"/>
              </a:xfrm>
              <a:prstGeom prst="rect">
                <a:avLst/>
              </a:prstGeom>
              <a:blipFill rotWithShape="1">
                <a:blip r:embed="rId1"/>
                <a:stretch>
                  <a:fillRect l="-26" t="-15489" r="22" b="134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object 31"/>
          <p:cNvSpPr txBox="1"/>
          <p:nvPr/>
        </p:nvSpPr>
        <p:spPr>
          <a:xfrm>
            <a:off x="6698137" y="2651265"/>
            <a:ext cx="1163151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kumimoji="0" lang="en-US" altLang="zh-CN" sz="1865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</a:rPr>
              <a:t>L1-</a:t>
            </a:r>
            <a:r>
              <a:rPr kumimoji="0" lang="zh-CN" altLang="en-US" sz="1865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/>
                <a:ea typeface="宋体" panose="02010600030101010101" pitchFamily="2" charset="-122"/>
                <a:cs typeface="Arial" panose="020B0604020202020204"/>
              </a:rPr>
              <a:t>范数</a:t>
            </a:r>
            <a:r>
              <a:rPr sz="2400" kern="0" spc="10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endParaRPr sz="2400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74" name="灯片编号占位符 7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范数例子</a:t>
            </a:r>
            <a:endParaRPr lang="zh-CN" altLang="en-US" b="1" kern="0" spc="-33" dirty="0"/>
          </a:p>
        </p:txBody>
      </p:sp>
      <p:grpSp>
        <p:nvGrpSpPr>
          <p:cNvPr id="4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5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6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7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9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10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3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4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5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6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9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1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1"/>
          <p:cNvSpPr txBox="1"/>
          <p:nvPr/>
        </p:nvSpPr>
        <p:spPr>
          <a:xfrm>
            <a:off x="4890920" y="338266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3" name="object 22"/>
          <p:cNvGrpSpPr/>
          <p:nvPr/>
        </p:nvGrpSpPr>
        <p:grpSpPr>
          <a:xfrm>
            <a:off x="3339076" y="2886505"/>
            <a:ext cx="1375833" cy="264160"/>
            <a:chOff x="2450628" y="1847020"/>
            <a:chExt cx="1031875" cy="198120"/>
          </a:xfrm>
        </p:grpSpPr>
        <p:pic>
          <p:nvPicPr>
            <p:cNvPr id="24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5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2" name="object 27"/>
          <p:cNvSpPr txBox="1"/>
          <p:nvPr/>
        </p:nvSpPr>
        <p:spPr>
          <a:xfrm>
            <a:off x="3960943" y="263911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28"/>
          <p:cNvSpPr txBox="1"/>
          <p:nvPr/>
        </p:nvSpPr>
        <p:spPr>
          <a:xfrm>
            <a:off x="3803685" y="3114135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34" name="object 29"/>
          <p:cNvSpPr/>
          <p:nvPr/>
        </p:nvSpPr>
        <p:spPr>
          <a:xfrm>
            <a:off x="4855245" y="254820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40" name="object 30"/>
          <p:cNvSpPr txBox="1"/>
          <p:nvPr/>
        </p:nvSpPr>
        <p:spPr>
          <a:xfrm>
            <a:off x="4899271" y="256810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90920" y="338266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339076" y="4071839"/>
            <a:ext cx="1485900" cy="264160"/>
            <a:chOff x="2450628" y="2736020"/>
            <a:chExt cx="111442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2736020"/>
              <a:ext cx="1113938" cy="19811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2815080"/>
              <a:ext cx="1000760" cy="0"/>
            </a:xfrm>
            <a:custGeom>
              <a:avLst/>
              <a:gdLst/>
              <a:ahLst/>
              <a:cxnLst/>
              <a:rect l="l" t="t" r="r" b="b"/>
              <a:pathLst>
                <a:path w="1000760">
                  <a:moveTo>
                    <a:pt x="0" y="0"/>
                  </a:moveTo>
                  <a:lnTo>
                    <a:pt x="12700" y="0"/>
                  </a:lnTo>
                  <a:lnTo>
                    <a:pt x="987446" y="0"/>
                  </a:lnTo>
                  <a:lnTo>
                    <a:pt x="1000146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511227" y="2754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2754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4045610" y="416311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803685" y="3114135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4855245" y="254820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899271" y="256810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向量的方向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90920" y="338266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339076" y="4071839"/>
            <a:ext cx="1485900" cy="264160"/>
            <a:chOff x="2450628" y="2736020"/>
            <a:chExt cx="111442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2736020"/>
              <a:ext cx="1113938" cy="19811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2815080"/>
              <a:ext cx="1000760" cy="0"/>
            </a:xfrm>
            <a:custGeom>
              <a:avLst/>
              <a:gdLst/>
              <a:ahLst/>
              <a:cxnLst/>
              <a:rect l="l" t="t" r="r" b="b"/>
              <a:pathLst>
                <a:path w="1000760">
                  <a:moveTo>
                    <a:pt x="0" y="0"/>
                  </a:moveTo>
                  <a:lnTo>
                    <a:pt x="12700" y="0"/>
                  </a:lnTo>
                  <a:lnTo>
                    <a:pt x="987446" y="0"/>
                  </a:lnTo>
                  <a:lnTo>
                    <a:pt x="1000146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511227" y="2754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2754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4045610" y="416311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855245" y="254820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899271" y="256810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3761460" y="3685283"/>
            <a:ext cx="283633" cy="452120"/>
            <a:chOff x="2767416" y="2446103"/>
            <a:chExt cx="212725" cy="339090"/>
          </a:xfrm>
        </p:grpSpPr>
        <p:pic>
          <p:nvPicPr>
            <p:cNvPr id="31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67416" y="2446103"/>
              <a:ext cx="212655" cy="338795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810681" y="2475806"/>
              <a:ext cx="118745" cy="246379"/>
            </a:xfrm>
            <a:custGeom>
              <a:avLst/>
              <a:gdLst/>
              <a:ahLst/>
              <a:cxnLst/>
              <a:rect l="l" t="t" r="r" b="b"/>
              <a:pathLst>
                <a:path w="118744" h="246380">
                  <a:moveTo>
                    <a:pt x="0" y="0"/>
                  </a:moveTo>
                  <a:lnTo>
                    <a:pt x="43950" y="23713"/>
                  </a:lnTo>
                  <a:lnTo>
                    <a:pt x="77770" y="51225"/>
                  </a:lnTo>
                  <a:lnTo>
                    <a:pt x="101462" y="82536"/>
                  </a:lnTo>
                  <a:lnTo>
                    <a:pt x="118458" y="156552"/>
                  </a:lnTo>
                  <a:lnTo>
                    <a:pt x="111762" y="199257"/>
                  </a:lnTo>
                  <a:lnTo>
                    <a:pt x="94937" y="245761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3803684" y="3114135"/>
            <a:ext cx="455507" cy="91478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lnSpc>
                <a:spcPts val="3505"/>
              </a:lnSpc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  <a:p>
            <a:pPr marL="258445" defTabSz="1219200">
              <a:lnSpc>
                <a:spcPts val="3505"/>
              </a:lnSpc>
            </a:pPr>
            <a:r>
              <a:rPr sz="2935" i="1" kern="0" spc="-18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θ</a:t>
            </a:r>
            <a:endParaRPr sz="293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向量的方向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2" name="文本框 4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object 30"/>
          <p:cNvSpPr txBox="1"/>
          <p:nvPr/>
        </p:nvSpPr>
        <p:spPr>
          <a:xfrm>
            <a:off x="6782184" y="2647192"/>
            <a:ext cx="1728203" cy="31205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lnSpc>
                <a:spcPts val="2340"/>
              </a:lnSpc>
              <a:spcBef>
                <a:spcPts val="135"/>
              </a:spcBef>
            </a:pPr>
            <a:r>
              <a:rPr sz="2400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tan(</a:t>
            </a:r>
            <a:r>
              <a:rPr sz="2400" i="1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/>
              </a:rPr>
              <a:t>θ</a:t>
            </a:r>
            <a:r>
              <a:rPr sz="2400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)</a:t>
            </a:r>
            <a:r>
              <a:rPr sz="2400" kern="0" spc="-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23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lang="zh-CN" altLang="en-US"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lang="en-US" altLang="zh-CN"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3/4</a:t>
            </a:r>
            <a:endParaRPr sz="2400" kern="0" dirty="0">
              <a:solidFill>
                <a:sysClr val="windowText" lastClr="000000"/>
              </a:solidFill>
              <a:latin typeface="Cambria" panose="02040503050406030204" pitchFamily="18" charset="0"/>
              <a:ea typeface="Cambria" panose="02040503050406030204" pitchFamily="18" charset="0"/>
              <a:cs typeface="Cambria" panose="02040503050406030204"/>
            </a:endParaRPr>
          </a:p>
        </p:txBody>
      </p:sp>
      <p:grpSp>
        <p:nvGrpSpPr>
          <p:cNvPr id="44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6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7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48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9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0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51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2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3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54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55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56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57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8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9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60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1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2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3" name="灯片编号占位符 62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向量的方向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文本框 4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object 30"/>
          <p:cNvSpPr txBox="1"/>
          <p:nvPr/>
        </p:nvSpPr>
        <p:spPr>
          <a:xfrm>
            <a:off x="6782184" y="2647192"/>
            <a:ext cx="1728203" cy="31205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lnSpc>
                <a:spcPts val="2340"/>
              </a:lnSpc>
              <a:spcBef>
                <a:spcPts val="135"/>
              </a:spcBef>
            </a:pPr>
            <a:r>
              <a:rPr sz="2400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tan(</a:t>
            </a:r>
            <a:r>
              <a:rPr sz="2400" i="1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/>
              </a:rPr>
              <a:t>θ</a:t>
            </a:r>
            <a:r>
              <a:rPr sz="2400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)</a:t>
            </a:r>
            <a:r>
              <a:rPr sz="2400" kern="0" spc="-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23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lang="zh-CN" altLang="en-US"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lang="en-US" altLang="zh-CN"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3/4</a:t>
            </a:r>
            <a:endParaRPr sz="2400" kern="0" dirty="0">
              <a:solidFill>
                <a:sysClr val="windowText" lastClr="000000"/>
              </a:solidFill>
              <a:latin typeface="Cambria" panose="02040503050406030204" pitchFamily="18" charset="0"/>
              <a:ea typeface="Cambria" panose="02040503050406030204" pitchFamily="18" charset="0"/>
              <a:cs typeface="Cambria" panose="02040503050406030204"/>
            </a:endParaRPr>
          </a:p>
        </p:txBody>
      </p:sp>
      <p:sp>
        <p:nvSpPr>
          <p:cNvPr id="44" name="object 34"/>
          <p:cNvSpPr txBox="1"/>
          <p:nvPr/>
        </p:nvSpPr>
        <p:spPr>
          <a:xfrm>
            <a:off x="6725751" y="3344501"/>
            <a:ext cx="41232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2400" i="1" kern="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/>
              </a:rPr>
              <a:t>θ</a:t>
            </a:r>
            <a:r>
              <a:rPr sz="2400" i="1" kern="0" spc="5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sz="2400" kern="0" spc="47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arctan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(3/4)</a:t>
            </a:r>
            <a:r>
              <a:rPr sz="2400" kern="0" spc="47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sz="2400" kern="0" spc="5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0.64</a:t>
            </a:r>
            <a:endParaRPr sz="2500" kern="0" baseline="29000" dirty="0">
              <a:solidFill>
                <a:sysClr val="windowText" lastClr="000000"/>
              </a:solidFill>
              <a:latin typeface="Cambria" panose="02040503050406030204" pitchFamily="18" charset="0"/>
              <a:ea typeface="Cambria" panose="02040503050406030204" pitchFamily="18" charset="0"/>
              <a:cs typeface="Cambria" panose="02040503050406030204"/>
            </a:endParaRPr>
          </a:p>
        </p:txBody>
      </p:sp>
      <p:grpSp>
        <p:nvGrpSpPr>
          <p:cNvPr id="45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7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8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49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0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1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52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3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4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55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56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57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58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9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60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61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2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3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4" name="灯片编号占位符 6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向量的方向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90920" y="338266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339076" y="4071839"/>
            <a:ext cx="1485900" cy="264160"/>
            <a:chOff x="2450628" y="2736020"/>
            <a:chExt cx="111442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2736020"/>
              <a:ext cx="1113938" cy="19811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2815080"/>
              <a:ext cx="1000760" cy="0"/>
            </a:xfrm>
            <a:custGeom>
              <a:avLst/>
              <a:gdLst/>
              <a:ahLst/>
              <a:cxnLst/>
              <a:rect l="l" t="t" r="r" b="b"/>
              <a:pathLst>
                <a:path w="1000760">
                  <a:moveTo>
                    <a:pt x="0" y="0"/>
                  </a:moveTo>
                  <a:lnTo>
                    <a:pt x="12700" y="0"/>
                  </a:lnTo>
                  <a:lnTo>
                    <a:pt x="987446" y="0"/>
                  </a:lnTo>
                  <a:lnTo>
                    <a:pt x="1000146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3511227" y="2754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2754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4045610" y="416311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782184" y="2647192"/>
            <a:ext cx="1728203" cy="31205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lnSpc>
                <a:spcPts val="2340"/>
              </a:lnSpc>
              <a:spcBef>
                <a:spcPts val="135"/>
              </a:spcBef>
            </a:pPr>
            <a:r>
              <a:rPr sz="2400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tan(</a:t>
            </a:r>
            <a:r>
              <a:rPr sz="2400" i="1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/>
              </a:rPr>
              <a:t>θ</a:t>
            </a:r>
            <a:r>
              <a:rPr sz="2400" kern="0" spc="-7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)</a:t>
            </a:r>
            <a:r>
              <a:rPr sz="2400" kern="0" spc="-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23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lang="zh-CN" altLang="en-US"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lang="en-US" altLang="zh-CN"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3/4</a:t>
            </a:r>
            <a:endParaRPr sz="2400" kern="0" dirty="0">
              <a:solidFill>
                <a:sysClr val="windowText" lastClr="000000"/>
              </a:solidFill>
              <a:latin typeface="Cambria" panose="02040503050406030204" pitchFamily="18" charset="0"/>
              <a:ea typeface="Cambria" panose="02040503050406030204" pitchFamily="18" charset="0"/>
              <a:cs typeface="Cambria" panose="0204050305040603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803685" y="3114135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855245" y="254820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899271" y="256810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725751" y="3344501"/>
            <a:ext cx="41232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2400" i="1" kern="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/>
              </a:rPr>
              <a:t>θ</a:t>
            </a:r>
            <a:r>
              <a:rPr sz="2400" i="1" kern="0" spc="5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sz="2400" kern="0" spc="47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arctan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(3/4)</a:t>
            </a:r>
            <a:r>
              <a:rPr sz="2400" kern="0" spc="47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sz="2400" kern="0" spc="5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0.64</a:t>
            </a:r>
            <a:r>
              <a:rPr sz="2400" kern="0" spc="39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=</a:t>
            </a:r>
            <a:r>
              <a:rPr sz="2400" kern="0" spc="5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 </a:t>
            </a:r>
            <a:r>
              <a:rPr sz="2400" kern="0" spc="-13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36.87</a:t>
            </a:r>
            <a:r>
              <a:rPr sz="2500" kern="0" spc="-20" baseline="29000" dirty="0">
                <a:solidFill>
                  <a:sysClr val="windowText" lastClr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mbria" panose="02040503050406030204"/>
              </a:rPr>
              <a:t>∘</a:t>
            </a:r>
            <a:endParaRPr sz="2500" kern="0" baseline="29000" dirty="0">
              <a:solidFill>
                <a:sysClr val="windowText" lastClr="000000"/>
              </a:solidFill>
              <a:latin typeface="Cambria" panose="02040503050406030204" pitchFamily="18" charset="0"/>
              <a:ea typeface="Cambria" panose="02040503050406030204" pitchFamily="18" charset="0"/>
              <a:cs typeface="Cambria" panose="0204050305040603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3761460" y="3685283"/>
            <a:ext cx="283633" cy="452120"/>
            <a:chOff x="2767416" y="2446103"/>
            <a:chExt cx="212725" cy="339090"/>
          </a:xfrm>
        </p:grpSpPr>
        <p:pic>
          <p:nvPicPr>
            <p:cNvPr id="36" name="object 3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67416" y="2446103"/>
              <a:ext cx="212655" cy="338795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810681" y="2475806"/>
              <a:ext cx="118745" cy="246379"/>
            </a:xfrm>
            <a:custGeom>
              <a:avLst/>
              <a:gdLst/>
              <a:ahLst/>
              <a:cxnLst/>
              <a:rect l="l" t="t" r="r" b="b"/>
              <a:pathLst>
                <a:path w="118744" h="246380">
                  <a:moveTo>
                    <a:pt x="0" y="0"/>
                  </a:moveTo>
                  <a:lnTo>
                    <a:pt x="43950" y="23713"/>
                  </a:lnTo>
                  <a:lnTo>
                    <a:pt x="77770" y="51225"/>
                  </a:lnTo>
                  <a:lnTo>
                    <a:pt x="101462" y="82536"/>
                  </a:lnTo>
                  <a:lnTo>
                    <a:pt x="118458" y="156552"/>
                  </a:lnTo>
                  <a:lnTo>
                    <a:pt x="111762" y="199257"/>
                  </a:lnTo>
                  <a:lnTo>
                    <a:pt x="94937" y="245761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4045764" y="3557641"/>
            <a:ext cx="213360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spc="-18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θ</a:t>
            </a:r>
            <a:endParaRPr sz="293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文本框 4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2" name="灯片编号占位符 6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向量的方向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向量相加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向量相加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2504287" y="16236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3454648" y="2608636"/>
            <a:ext cx="1985433" cy="1271352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>
              <a:lnSpc>
                <a:spcPct val="100000"/>
              </a:lnSpc>
            </a:pPr>
            <a:endParaRPr sz="2000">
              <a:latin typeface="Arial" panose="020B0604020202020204"/>
              <a:cs typeface="Arial" panose="020B0604020202020204"/>
            </a:endParaRPr>
          </a:p>
          <a:p>
            <a:pPr>
              <a:spcBef>
                <a:spcPts val="60"/>
              </a:spcBef>
            </a:pPr>
            <a:endParaRPr sz="2335">
              <a:latin typeface="Arial" panose="020B0604020202020204"/>
              <a:cs typeface="Arial" panose="020B0604020202020204"/>
            </a:endParaRPr>
          </a:p>
          <a:p>
            <a:pPr marR="6985" algn="r"/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向量相加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227526" y="2588736"/>
            <a:ext cx="809413" cy="1583267"/>
            <a:chOff x="2366966" y="1623693"/>
            <a:chExt cx="607060" cy="1187450"/>
          </a:xfrm>
        </p:grpSpPr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504287" y="16236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3454647" y="260863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558439" y="3053316"/>
            <a:ext cx="359748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12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1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27" dirty="0">
                <a:latin typeface="Cambria" panose="02040503050406030204"/>
                <a:cs typeface="Cambria" panose="02040503050406030204"/>
              </a:rPr>
              <a:t>(4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1,1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3)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53" dirty="0">
                <a:latin typeface="Cambria" panose="02040503050406030204"/>
                <a:cs typeface="Cambria" panose="02040503050406030204"/>
              </a:rPr>
              <a:t>(5,4)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向量相加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532815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525081"/>
                  </a:lnTo>
                  <a:lnTo>
                    <a:pt x="2940862" y="525081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740139" y="269582"/>
                  </a:lnTo>
                  <a:lnTo>
                    <a:pt x="2740139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236258"/>
                  </a:lnTo>
                  <a:lnTo>
                    <a:pt x="2944037" y="236258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227526" y="2226855"/>
            <a:ext cx="2273300" cy="1993900"/>
            <a:chOff x="2366966" y="1352282"/>
            <a:chExt cx="1704975" cy="1495425"/>
          </a:xfrm>
        </p:grpSpPr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504287" y="16236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0747" y="1584256"/>
              <a:ext cx="1492603" cy="126319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472736" y="1733990"/>
              <a:ext cx="1224280" cy="993140"/>
            </a:xfrm>
            <a:custGeom>
              <a:avLst/>
              <a:gdLst/>
              <a:ahLst/>
              <a:cxnLst/>
              <a:rect l="l" t="t" r="r" b="b"/>
              <a:pathLst>
                <a:path w="1224279" h="993139">
                  <a:moveTo>
                    <a:pt x="0" y="992522"/>
                  </a:moveTo>
                  <a:lnTo>
                    <a:pt x="1213933" y="7999"/>
                  </a:lnTo>
                  <a:lnTo>
                    <a:pt x="1223797" y="0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3648271" y="1665193"/>
              <a:ext cx="133350" cy="124460"/>
            </a:xfrm>
            <a:custGeom>
              <a:avLst/>
              <a:gdLst/>
              <a:ahLst/>
              <a:cxnLst/>
              <a:rect l="l" t="t" r="r" b="b"/>
              <a:pathLst>
                <a:path w="133350" h="124460">
                  <a:moveTo>
                    <a:pt x="133090" y="0"/>
                  </a:moveTo>
                  <a:lnTo>
                    <a:pt x="0" y="29451"/>
                  </a:lnTo>
                  <a:lnTo>
                    <a:pt x="76796" y="124143"/>
                  </a:lnTo>
                  <a:lnTo>
                    <a:pt x="133090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3602159" y="1352282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6558439" y="3053316"/>
            <a:ext cx="359748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12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1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27" dirty="0">
                <a:latin typeface="Cambria" panose="02040503050406030204"/>
                <a:cs typeface="Cambria" panose="02040503050406030204"/>
              </a:rPr>
              <a:t>(4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1,1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3)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53" dirty="0">
                <a:latin typeface="Cambria" panose="02040503050406030204"/>
                <a:cs typeface="Cambria" panose="02040503050406030204"/>
              </a:rPr>
              <a:t>(5,4)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54648" y="2169353"/>
            <a:ext cx="1985433" cy="746486"/>
          </a:xfrm>
          <a:prstGeom prst="rect">
            <a:avLst/>
          </a:prstGeom>
        </p:spPr>
        <p:txBody>
          <a:bodyPr vert="horz" wrap="square" lIns="0" tIns="93980" rIns="0" bIns="0" rtlCol="0">
            <a:spAutoFit/>
          </a:bodyPr>
          <a:lstStyle/>
          <a:p>
            <a:pPr marL="1480185">
              <a:spcBef>
                <a:spcPts val="740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(5,4)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610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 rot="19500000">
            <a:off x="3975424" y="2831052"/>
            <a:ext cx="863433" cy="3718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885"/>
              </a:lnSpc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935" i="1" spc="-12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935" spc="373" dirty="0">
                <a:latin typeface="Cambria" panose="02040503050406030204"/>
                <a:cs typeface="Cambria" panose="02040503050406030204"/>
              </a:rPr>
              <a:t>+</a:t>
            </a:r>
            <a:r>
              <a:rPr sz="2935" spc="-40" dirty="0">
                <a:latin typeface="Cambria" panose="02040503050406030204"/>
                <a:cs typeface="Cambria" panose="02040503050406030204"/>
              </a:rPr>
              <a:t> </a:t>
            </a:r>
            <a:r>
              <a:rPr sz="4400" i="1" spc="-100" baseline="1000" dirty="0">
                <a:latin typeface="Times New Roman" panose="02020603050405020304"/>
                <a:cs typeface="Times New Roman" panose="02020603050405020304"/>
              </a:rPr>
              <a:t>v</a:t>
            </a:r>
            <a:endParaRPr sz="4400" baseline="1000">
              <a:latin typeface="Times New Roman" panose="02020603050405020304"/>
              <a:cs typeface="Times New Roman" panose="02020603050405020304"/>
            </a:endParaRPr>
          </a:p>
        </p:txBody>
      </p:sp>
      <p:grpSp>
        <p:nvGrpSpPr>
          <p:cNvPr id="2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向量相加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532815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525081"/>
                  </a:lnTo>
                  <a:lnTo>
                    <a:pt x="2940862" y="525081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740139" y="269582"/>
                  </a:lnTo>
                  <a:lnTo>
                    <a:pt x="2740139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236258"/>
                  </a:lnTo>
                  <a:lnTo>
                    <a:pt x="2944037" y="236258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227526" y="2226855"/>
            <a:ext cx="2273300" cy="1993900"/>
            <a:chOff x="2366966" y="1352282"/>
            <a:chExt cx="1704975" cy="1495425"/>
          </a:xfrm>
        </p:grpSpPr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504287" y="16236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0747" y="1584256"/>
              <a:ext cx="1492603" cy="126319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472736" y="1733990"/>
              <a:ext cx="1224280" cy="993140"/>
            </a:xfrm>
            <a:custGeom>
              <a:avLst/>
              <a:gdLst/>
              <a:ahLst/>
              <a:cxnLst/>
              <a:rect l="l" t="t" r="r" b="b"/>
              <a:pathLst>
                <a:path w="1224279" h="993139">
                  <a:moveTo>
                    <a:pt x="0" y="992522"/>
                  </a:moveTo>
                  <a:lnTo>
                    <a:pt x="1213933" y="7999"/>
                  </a:lnTo>
                  <a:lnTo>
                    <a:pt x="1223797" y="0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3648271" y="1665193"/>
              <a:ext cx="133350" cy="124460"/>
            </a:xfrm>
            <a:custGeom>
              <a:avLst/>
              <a:gdLst/>
              <a:ahLst/>
              <a:cxnLst/>
              <a:rect l="l" t="t" r="r" b="b"/>
              <a:pathLst>
                <a:path w="133350" h="124460">
                  <a:moveTo>
                    <a:pt x="133090" y="0"/>
                  </a:moveTo>
                  <a:lnTo>
                    <a:pt x="0" y="29451"/>
                  </a:lnTo>
                  <a:lnTo>
                    <a:pt x="76796" y="124143"/>
                  </a:lnTo>
                  <a:lnTo>
                    <a:pt x="133090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3602159" y="1352282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6558439" y="3053316"/>
            <a:ext cx="359748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12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1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27" dirty="0">
                <a:latin typeface="Cambria" panose="02040503050406030204"/>
                <a:cs typeface="Cambria" panose="02040503050406030204"/>
              </a:rPr>
              <a:t>(4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1,1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3)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53" dirty="0">
                <a:latin typeface="Cambria" panose="02040503050406030204"/>
                <a:cs typeface="Cambria" panose="02040503050406030204"/>
              </a:rPr>
              <a:t>(5,4)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54648" y="2169353"/>
            <a:ext cx="1985433" cy="746486"/>
          </a:xfrm>
          <a:prstGeom prst="rect">
            <a:avLst/>
          </a:prstGeom>
        </p:spPr>
        <p:txBody>
          <a:bodyPr vert="horz" wrap="square" lIns="0" tIns="93980" rIns="0" bIns="0" rtlCol="0">
            <a:spAutoFit/>
          </a:bodyPr>
          <a:lstStyle/>
          <a:p>
            <a:pPr marL="1480185">
              <a:spcBef>
                <a:spcPts val="740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(5,4)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610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 rot="19500000">
            <a:off x="3975424" y="2831052"/>
            <a:ext cx="863433" cy="37189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885"/>
              </a:lnSpc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935" i="1" spc="-12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935" spc="373" dirty="0">
                <a:latin typeface="Cambria" panose="02040503050406030204"/>
                <a:cs typeface="Cambria" panose="02040503050406030204"/>
              </a:rPr>
              <a:t>+</a:t>
            </a:r>
            <a:r>
              <a:rPr sz="2935" spc="-40" dirty="0">
                <a:latin typeface="Cambria" panose="02040503050406030204"/>
                <a:cs typeface="Cambria" panose="02040503050406030204"/>
              </a:rPr>
              <a:t> </a:t>
            </a:r>
            <a:r>
              <a:rPr sz="4400" i="1" spc="-100" baseline="1000" dirty="0">
                <a:latin typeface="Times New Roman" panose="02020603050405020304"/>
                <a:cs typeface="Times New Roman" panose="02020603050405020304"/>
              </a:rPr>
              <a:t>v</a:t>
            </a:r>
            <a:endParaRPr sz="4400" baseline="1000">
              <a:latin typeface="Times New Roman" panose="02020603050405020304"/>
              <a:cs typeface="Times New Roman" panose="02020603050405020304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3625660" y="2521354"/>
            <a:ext cx="1638300" cy="1312333"/>
            <a:chOff x="2665566" y="1573156"/>
            <a:chExt cx="1228725" cy="984250"/>
          </a:xfrm>
        </p:grpSpPr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46466" y="1621031"/>
              <a:ext cx="447400" cy="935837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552237" y="1770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695386" y="1665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65566" y="1573156"/>
              <a:ext cx="1184389" cy="478626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726737" y="16852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3655659" y="16292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向量相加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029302" y="3397329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227526" y="2923853"/>
            <a:ext cx="596900" cy="1247987"/>
            <a:chOff x="2366966" y="1875031"/>
            <a:chExt cx="447675" cy="935990"/>
          </a:xfrm>
        </p:grpSpPr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3356326" y="3028639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v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3410621" y="2588737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 txBox="1"/>
          <p:nvPr/>
        </p:nvSpPr>
        <p:spPr>
          <a:xfrm>
            <a:off x="3454647" y="260863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029302" y="3397329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227526" y="2923853"/>
            <a:ext cx="596900" cy="1247987"/>
            <a:chOff x="2366966" y="1875031"/>
            <a:chExt cx="447675" cy="935990"/>
          </a:xfrm>
        </p:grpSpPr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3356326" y="3028639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v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558439" y="3049659"/>
            <a:ext cx="39420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27" dirty="0">
                <a:latin typeface="Cambria" panose="02040503050406030204"/>
                <a:cs typeface="Cambria" panose="02040503050406030204"/>
              </a:rPr>
              <a:t>(4</a:t>
            </a:r>
            <a:r>
              <a:rPr sz="2400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1,1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3)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(3,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2)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3410621" y="2588737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 txBox="1"/>
          <p:nvPr/>
        </p:nvSpPr>
        <p:spPr>
          <a:xfrm>
            <a:off x="3454647" y="260863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029302" y="3397329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227526" y="2923853"/>
            <a:ext cx="596900" cy="1247987"/>
            <a:chOff x="2366966" y="1875031"/>
            <a:chExt cx="447675" cy="935990"/>
          </a:xfrm>
        </p:grpSpPr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3356326" y="3028639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v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558439" y="3049659"/>
            <a:ext cx="39420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27" dirty="0">
                <a:latin typeface="Cambria" panose="02040503050406030204"/>
                <a:cs typeface="Cambria" panose="02040503050406030204"/>
              </a:rPr>
              <a:t>(4</a:t>
            </a:r>
            <a:r>
              <a:rPr sz="2400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1,1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3)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(3,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2)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54368" y="2588736"/>
            <a:ext cx="1291167" cy="2319019"/>
            <a:chOff x="2387097" y="1623693"/>
            <a:chExt cx="968375" cy="1739264"/>
          </a:xfrm>
        </p:grpSpPr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7097" y="2642590"/>
              <a:ext cx="967874" cy="720366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472737" y="2726513"/>
              <a:ext cx="704850" cy="454025"/>
            </a:xfrm>
            <a:custGeom>
              <a:avLst/>
              <a:gdLst/>
              <a:ahLst/>
              <a:cxnLst/>
              <a:rect l="l" t="t" r="r" b="b"/>
              <a:pathLst>
                <a:path w="704850" h="454025">
                  <a:moveTo>
                    <a:pt x="0" y="0"/>
                  </a:moveTo>
                  <a:lnTo>
                    <a:pt x="694063" y="446555"/>
                  </a:lnTo>
                  <a:lnTo>
                    <a:pt x="704743" y="453426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3133816" y="3121802"/>
              <a:ext cx="135890" cy="117475"/>
            </a:xfrm>
            <a:custGeom>
              <a:avLst/>
              <a:gdLst/>
              <a:ahLst/>
              <a:cxnLst/>
              <a:rect l="l" t="t" r="r" b="b"/>
              <a:pathLst>
                <a:path w="135889" h="117475">
                  <a:moveTo>
                    <a:pt x="65967" y="0"/>
                  </a:moveTo>
                  <a:lnTo>
                    <a:pt x="0" y="102532"/>
                  </a:lnTo>
                  <a:lnTo>
                    <a:pt x="135515" y="117233"/>
                  </a:lnTo>
                  <a:lnTo>
                    <a:pt x="65967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7097" y="2642590"/>
              <a:ext cx="967874" cy="720366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472737" y="2726513"/>
              <a:ext cx="704850" cy="454025"/>
            </a:xfrm>
            <a:custGeom>
              <a:avLst/>
              <a:gdLst/>
              <a:ahLst/>
              <a:cxnLst/>
              <a:rect l="l" t="t" r="r" b="b"/>
              <a:pathLst>
                <a:path w="704850" h="454025">
                  <a:moveTo>
                    <a:pt x="0" y="0"/>
                  </a:moveTo>
                  <a:lnTo>
                    <a:pt x="694063" y="446555"/>
                  </a:lnTo>
                  <a:lnTo>
                    <a:pt x="704743" y="453426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133816" y="3121802"/>
              <a:ext cx="135890" cy="117475"/>
            </a:xfrm>
            <a:custGeom>
              <a:avLst/>
              <a:gdLst/>
              <a:ahLst/>
              <a:cxnLst/>
              <a:rect l="l" t="t" r="r" b="b"/>
              <a:pathLst>
                <a:path w="135889" h="117475">
                  <a:moveTo>
                    <a:pt x="65967" y="0"/>
                  </a:moveTo>
                  <a:lnTo>
                    <a:pt x="0" y="102532"/>
                  </a:lnTo>
                  <a:lnTo>
                    <a:pt x="135515" y="117233"/>
                  </a:lnTo>
                  <a:lnTo>
                    <a:pt x="65967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2504287" y="16236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3454647" y="260863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490560"/>
                  </a:lnTo>
                  <a:lnTo>
                    <a:pt x="2940862" y="1490560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740139" y="1335227"/>
                  </a:lnTo>
                  <a:lnTo>
                    <a:pt x="2740139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201737"/>
                  </a:lnTo>
                  <a:lnTo>
                    <a:pt x="2944037" y="1201737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266407"/>
                  </a:lnTo>
                  <a:lnTo>
                    <a:pt x="2138807" y="269582"/>
                  </a:lnTo>
                  <a:lnTo>
                    <a:pt x="2138807" y="532815"/>
                  </a:lnTo>
                  <a:lnTo>
                    <a:pt x="2111997" y="532815"/>
                  </a:lnTo>
                  <a:lnTo>
                    <a:pt x="2111997" y="535990"/>
                  </a:lnTo>
                  <a:lnTo>
                    <a:pt x="2138807" y="535990"/>
                  </a:lnTo>
                  <a:lnTo>
                    <a:pt x="2138807" y="799223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796493"/>
                  </a:lnTo>
                  <a:lnTo>
                    <a:pt x="1871459" y="796493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642275" y="535990"/>
                  </a:lnTo>
                  <a:lnTo>
                    <a:pt x="1642275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507669"/>
                  </a:lnTo>
                  <a:lnTo>
                    <a:pt x="1874634" y="507669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1566" y="2373256"/>
              <a:ext cx="1184389" cy="4786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485339"/>
              <a:ext cx="956310" cy="241300"/>
            </a:xfrm>
            <a:custGeom>
              <a:avLst/>
              <a:gdLst/>
              <a:ahLst/>
              <a:cxnLst/>
              <a:rect l="l" t="t" r="r" b="b"/>
              <a:pathLst>
                <a:path w="956310" h="241300">
                  <a:moveTo>
                    <a:pt x="0" y="241173"/>
                  </a:moveTo>
                  <a:lnTo>
                    <a:pt x="943831" y="3106"/>
                  </a:lnTo>
                  <a:lnTo>
                    <a:pt x="956145" y="0"/>
                  </a:lnTo>
                </a:path>
              </a:pathLst>
            </a:custGeom>
            <a:ln w="25399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01659" y="2429337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0" y="0"/>
                  </a:moveTo>
                  <a:lnTo>
                    <a:pt x="29818" y="118216"/>
                  </a:lnTo>
                  <a:lnTo>
                    <a:pt x="133126" y="292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029302" y="3397329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227526" y="2923853"/>
            <a:ext cx="596900" cy="1247987"/>
            <a:chOff x="2366966" y="1875031"/>
            <a:chExt cx="447675" cy="935990"/>
          </a:xfrm>
        </p:grpSpPr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3356326" y="3028639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v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558439" y="3049659"/>
            <a:ext cx="39420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27" dirty="0">
                <a:latin typeface="Cambria" panose="02040503050406030204"/>
                <a:cs typeface="Cambria" panose="02040503050406030204"/>
              </a:rPr>
              <a:t>(4</a:t>
            </a:r>
            <a:r>
              <a:rPr sz="2400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1,1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3)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(3,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2)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54367" y="2588736"/>
            <a:ext cx="1656080" cy="2319019"/>
            <a:chOff x="2387097" y="1623693"/>
            <a:chExt cx="1242060" cy="1739264"/>
          </a:xfrm>
        </p:grpSpPr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7097" y="2642590"/>
              <a:ext cx="967874" cy="720366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472737" y="2726513"/>
              <a:ext cx="704850" cy="454025"/>
            </a:xfrm>
            <a:custGeom>
              <a:avLst/>
              <a:gdLst/>
              <a:ahLst/>
              <a:cxnLst/>
              <a:rect l="l" t="t" r="r" b="b"/>
              <a:pathLst>
                <a:path w="704850" h="454025">
                  <a:moveTo>
                    <a:pt x="0" y="0"/>
                  </a:moveTo>
                  <a:lnTo>
                    <a:pt x="694063" y="446555"/>
                  </a:lnTo>
                  <a:lnTo>
                    <a:pt x="704743" y="453426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3133816" y="3121802"/>
              <a:ext cx="135890" cy="117475"/>
            </a:xfrm>
            <a:custGeom>
              <a:avLst/>
              <a:gdLst/>
              <a:ahLst/>
              <a:cxnLst/>
              <a:rect l="l" t="t" r="r" b="b"/>
              <a:pathLst>
                <a:path w="135889" h="117475">
                  <a:moveTo>
                    <a:pt x="65967" y="0"/>
                  </a:moveTo>
                  <a:lnTo>
                    <a:pt x="0" y="102532"/>
                  </a:lnTo>
                  <a:lnTo>
                    <a:pt x="135515" y="117233"/>
                  </a:lnTo>
                  <a:lnTo>
                    <a:pt x="65967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61226" y="1855190"/>
              <a:ext cx="967874" cy="720366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746866" y="1939113"/>
              <a:ext cx="704850" cy="454025"/>
            </a:xfrm>
            <a:custGeom>
              <a:avLst/>
              <a:gdLst/>
              <a:ahLst/>
              <a:cxnLst/>
              <a:rect l="l" t="t" r="r" b="b"/>
              <a:pathLst>
                <a:path w="704850" h="454025">
                  <a:moveTo>
                    <a:pt x="0" y="0"/>
                  </a:moveTo>
                  <a:lnTo>
                    <a:pt x="694063" y="446555"/>
                  </a:lnTo>
                  <a:lnTo>
                    <a:pt x="704743" y="453426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407945" y="2334402"/>
              <a:ext cx="135890" cy="117475"/>
            </a:xfrm>
            <a:custGeom>
              <a:avLst/>
              <a:gdLst/>
              <a:ahLst/>
              <a:cxnLst/>
              <a:rect l="l" t="t" r="r" b="b"/>
              <a:pathLst>
                <a:path w="135889" h="117475">
                  <a:moveTo>
                    <a:pt x="65967" y="0"/>
                  </a:moveTo>
                  <a:lnTo>
                    <a:pt x="0" y="102532"/>
                  </a:lnTo>
                  <a:lnTo>
                    <a:pt x="135515" y="117233"/>
                  </a:lnTo>
                  <a:lnTo>
                    <a:pt x="65967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2504287" y="16236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3454647" y="260863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/>
          <p:nvPr/>
        </p:nvSpPr>
        <p:spPr>
          <a:xfrm>
            <a:off x="1220920" y="1911844"/>
            <a:ext cx="4282440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490560"/>
                </a:lnTo>
                <a:lnTo>
                  <a:pt x="2940862" y="1490560"/>
                </a:lnTo>
                <a:lnTo>
                  <a:pt x="2940862" y="2131288"/>
                </a:lnTo>
                <a:lnTo>
                  <a:pt x="2938043" y="2131288"/>
                </a:lnTo>
                <a:lnTo>
                  <a:pt x="2938043" y="2134463"/>
                </a:lnTo>
                <a:lnTo>
                  <a:pt x="2940862" y="2134463"/>
                </a:lnTo>
                <a:lnTo>
                  <a:pt x="2940862" y="2397696"/>
                </a:lnTo>
                <a:lnTo>
                  <a:pt x="2940862" y="3196933"/>
                </a:lnTo>
                <a:lnTo>
                  <a:pt x="2676677" y="3196933"/>
                </a:lnTo>
                <a:lnTo>
                  <a:pt x="2676677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2676677" y="2930525"/>
                </a:lnTo>
                <a:lnTo>
                  <a:pt x="2676677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2676677" y="2664104"/>
                </a:lnTo>
                <a:lnTo>
                  <a:pt x="2676677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2676677" y="2397696"/>
                </a:lnTo>
                <a:lnTo>
                  <a:pt x="2676677" y="2280666"/>
                </a:lnTo>
                <a:lnTo>
                  <a:pt x="2673502" y="2280666"/>
                </a:lnTo>
                <a:lnTo>
                  <a:pt x="2673502" y="3196933"/>
                </a:lnTo>
                <a:lnTo>
                  <a:pt x="2409329" y="3196933"/>
                </a:lnTo>
                <a:lnTo>
                  <a:pt x="2409329" y="2933700"/>
                </a:lnTo>
                <a:lnTo>
                  <a:pt x="2673502" y="2933700"/>
                </a:lnTo>
                <a:lnTo>
                  <a:pt x="2673502" y="2930525"/>
                </a:lnTo>
                <a:lnTo>
                  <a:pt x="2409329" y="2930525"/>
                </a:lnTo>
                <a:lnTo>
                  <a:pt x="2409329" y="2667279"/>
                </a:lnTo>
                <a:lnTo>
                  <a:pt x="2673502" y="2667279"/>
                </a:lnTo>
                <a:lnTo>
                  <a:pt x="2673502" y="2664104"/>
                </a:lnTo>
                <a:lnTo>
                  <a:pt x="2409329" y="2664104"/>
                </a:lnTo>
                <a:lnTo>
                  <a:pt x="2409329" y="2400871"/>
                </a:lnTo>
                <a:lnTo>
                  <a:pt x="2673502" y="2400871"/>
                </a:lnTo>
                <a:lnTo>
                  <a:pt x="2673502" y="2397696"/>
                </a:lnTo>
                <a:lnTo>
                  <a:pt x="2409329" y="2397696"/>
                </a:lnTo>
                <a:lnTo>
                  <a:pt x="2409329" y="1868043"/>
                </a:lnTo>
                <a:lnTo>
                  <a:pt x="2673502" y="1868043"/>
                </a:lnTo>
                <a:lnTo>
                  <a:pt x="2673502" y="1991842"/>
                </a:lnTo>
                <a:lnTo>
                  <a:pt x="2676677" y="1991842"/>
                </a:lnTo>
                <a:lnTo>
                  <a:pt x="2676677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2676677" y="1864868"/>
                </a:lnTo>
                <a:lnTo>
                  <a:pt x="2676677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2676677" y="1598460"/>
                </a:lnTo>
                <a:lnTo>
                  <a:pt x="2676677" y="1335227"/>
                </a:lnTo>
                <a:lnTo>
                  <a:pt x="2740139" y="1335227"/>
                </a:lnTo>
                <a:lnTo>
                  <a:pt x="2740139" y="1332052"/>
                </a:lnTo>
                <a:lnTo>
                  <a:pt x="2676677" y="1332052"/>
                </a:lnTo>
                <a:lnTo>
                  <a:pt x="2676677" y="1068819"/>
                </a:lnTo>
                <a:lnTo>
                  <a:pt x="2940862" y="1068819"/>
                </a:lnTo>
                <a:lnTo>
                  <a:pt x="2940862" y="1201737"/>
                </a:lnTo>
                <a:lnTo>
                  <a:pt x="2944037" y="1201737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1065644"/>
                </a:lnTo>
                <a:lnTo>
                  <a:pt x="2676677" y="1065644"/>
                </a:lnTo>
                <a:lnTo>
                  <a:pt x="2676677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2676677" y="799223"/>
                </a:lnTo>
                <a:lnTo>
                  <a:pt x="2676677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2676677" y="532815"/>
                </a:lnTo>
                <a:lnTo>
                  <a:pt x="2676677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2676677" y="266407"/>
                </a:lnTo>
                <a:lnTo>
                  <a:pt x="2676677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2676677" y="0"/>
                </a:lnTo>
                <a:lnTo>
                  <a:pt x="2673502" y="0"/>
                </a:lnTo>
                <a:lnTo>
                  <a:pt x="2673502" y="3162"/>
                </a:lnTo>
                <a:lnTo>
                  <a:pt x="2673502" y="1864868"/>
                </a:lnTo>
                <a:lnTo>
                  <a:pt x="2409329" y="1864868"/>
                </a:lnTo>
                <a:lnTo>
                  <a:pt x="2409329" y="1601635"/>
                </a:lnTo>
                <a:lnTo>
                  <a:pt x="2673502" y="1601635"/>
                </a:lnTo>
                <a:lnTo>
                  <a:pt x="2673502" y="1598460"/>
                </a:lnTo>
                <a:lnTo>
                  <a:pt x="2409329" y="1598460"/>
                </a:lnTo>
                <a:lnTo>
                  <a:pt x="2409329" y="1335227"/>
                </a:lnTo>
                <a:lnTo>
                  <a:pt x="2673502" y="1335227"/>
                </a:lnTo>
                <a:lnTo>
                  <a:pt x="2673502" y="1332052"/>
                </a:lnTo>
                <a:lnTo>
                  <a:pt x="2409329" y="1332052"/>
                </a:lnTo>
                <a:lnTo>
                  <a:pt x="2409329" y="1068819"/>
                </a:lnTo>
                <a:lnTo>
                  <a:pt x="2673502" y="1068819"/>
                </a:lnTo>
                <a:lnTo>
                  <a:pt x="2673502" y="1065644"/>
                </a:lnTo>
                <a:lnTo>
                  <a:pt x="2409329" y="1065644"/>
                </a:lnTo>
                <a:lnTo>
                  <a:pt x="2409329" y="802398"/>
                </a:lnTo>
                <a:lnTo>
                  <a:pt x="2673502" y="802398"/>
                </a:lnTo>
                <a:lnTo>
                  <a:pt x="2673502" y="799223"/>
                </a:lnTo>
                <a:lnTo>
                  <a:pt x="2409329" y="799223"/>
                </a:lnTo>
                <a:lnTo>
                  <a:pt x="2409329" y="535990"/>
                </a:lnTo>
                <a:lnTo>
                  <a:pt x="2673502" y="535990"/>
                </a:lnTo>
                <a:lnTo>
                  <a:pt x="2673502" y="532815"/>
                </a:lnTo>
                <a:lnTo>
                  <a:pt x="2409329" y="532815"/>
                </a:lnTo>
                <a:lnTo>
                  <a:pt x="2409329" y="269582"/>
                </a:lnTo>
                <a:lnTo>
                  <a:pt x="2673502" y="269582"/>
                </a:lnTo>
                <a:lnTo>
                  <a:pt x="2673502" y="266407"/>
                </a:lnTo>
                <a:lnTo>
                  <a:pt x="2409329" y="266407"/>
                </a:lnTo>
                <a:lnTo>
                  <a:pt x="2409329" y="3162"/>
                </a:lnTo>
                <a:lnTo>
                  <a:pt x="2673502" y="3162"/>
                </a:lnTo>
                <a:lnTo>
                  <a:pt x="2673502" y="0"/>
                </a:lnTo>
                <a:lnTo>
                  <a:pt x="2409329" y="0"/>
                </a:lnTo>
                <a:lnTo>
                  <a:pt x="2406154" y="0"/>
                </a:lnTo>
                <a:lnTo>
                  <a:pt x="2406154" y="3162"/>
                </a:lnTo>
                <a:lnTo>
                  <a:pt x="2406154" y="3196933"/>
                </a:lnTo>
                <a:lnTo>
                  <a:pt x="2141982" y="3196933"/>
                </a:lnTo>
                <a:lnTo>
                  <a:pt x="2141982" y="2933700"/>
                </a:lnTo>
                <a:lnTo>
                  <a:pt x="2406154" y="2933700"/>
                </a:lnTo>
                <a:lnTo>
                  <a:pt x="2406154" y="2930525"/>
                </a:lnTo>
                <a:lnTo>
                  <a:pt x="2141982" y="2930525"/>
                </a:lnTo>
                <a:lnTo>
                  <a:pt x="2141982" y="2667279"/>
                </a:lnTo>
                <a:lnTo>
                  <a:pt x="2406154" y="2667279"/>
                </a:lnTo>
                <a:lnTo>
                  <a:pt x="2406154" y="2664104"/>
                </a:lnTo>
                <a:lnTo>
                  <a:pt x="2141982" y="2664104"/>
                </a:lnTo>
                <a:lnTo>
                  <a:pt x="2141982" y="2400871"/>
                </a:lnTo>
                <a:lnTo>
                  <a:pt x="2406154" y="2400871"/>
                </a:lnTo>
                <a:lnTo>
                  <a:pt x="2406154" y="2397696"/>
                </a:lnTo>
                <a:lnTo>
                  <a:pt x="2141982" y="2397696"/>
                </a:lnTo>
                <a:lnTo>
                  <a:pt x="2141982" y="2134463"/>
                </a:lnTo>
                <a:lnTo>
                  <a:pt x="2406154" y="2134463"/>
                </a:lnTo>
                <a:lnTo>
                  <a:pt x="2406154" y="2131288"/>
                </a:lnTo>
                <a:lnTo>
                  <a:pt x="2141982" y="2131288"/>
                </a:lnTo>
                <a:lnTo>
                  <a:pt x="2141982" y="1868043"/>
                </a:lnTo>
                <a:lnTo>
                  <a:pt x="2406154" y="1868043"/>
                </a:lnTo>
                <a:lnTo>
                  <a:pt x="2406154" y="1864868"/>
                </a:lnTo>
                <a:lnTo>
                  <a:pt x="2141982" y="1864868"/>
                </a:lnTo>
                <a:lnTo>
                  <a:pt x="2141982" y="1601635"/>
                </a:lnTo>
                <a:lnTo>
                  <a:pt x="2406154" y="1601635"/>
                </a:lnTo>
                <a:lnTo>
                  <a:pt x="2406154" y="1598460"/>
                </a:lnTo>
                <a:lnTo>
                  <a:pt x="2141982" y="1598460"/>
                </a:lnTo>
                <a:lnTo>
                  <a:pt x="2141982" y="1335227"/>
                </a:lnTo>
                <a:lnTo>
                  <a:pt x="2406154" y="1335227"/>
                </a:lnTo>
                <a:lnTo>
                  <a:pt x="2406154" y="1332052"/>
                </a:lnTo>
                <a:lnTo>
                  <a:pt x="2141982" y="1332052"/>
                </a:lnTo>
                <a:lnTo>
                  <a:pt x="2141982" y="1068819"/>
                </a:lnTo>
                <a:lnTo>
                  <a:pt x="2406154" y="1068819"/>
                </a:lnTo>
                <a:lnTo>
                  <a:pt x="2406154" y="1065644"/>
                </a:lnTo>
                <a:lnTo>
                  <a:pt x="2141982" y="1065644"/>
                </a:lnTo>
                <a:lnTo>
                  <a:pt x="2141982" y="802398"/>
                </a:lnTo>
                <a:lnTo>
                  <a:pt x="2406154" y="802398"/>
                </a:lnTo>
                <a:lnTo>
                  <a:pt x="2406154" y="799223"/>
                </a:lnTo>
                <a:lnTo>
                  <a:pt x="2141982" y="799223"/>
                </a:lnTo>
                <a:lnTo>
                  <a:pt x="2141982" y="535990"/>
                </a:lnTo>
                <a:lnTo>
                  <a:pt x="2406154" y="535990"/>
                </a:lnTo>
                <a:lnTo>
                  <a:pt x="2406154" y="532815"/>
                </a:lnTo>
                <a:lnTo>
                  <a:pt x="2141982" y="532815"/>
                </a:lnTo>
                <a:lnTo>
                  <a:pt x="2141982" y="269582"/>
                </a:lnTo>
                <a:lnTo>
                  <a:pt x="2406154" y="269582"/>
                </a:lnTo>
                <a:lnTo>
                  <a:pt x="2406154" y="266407"/>
                </a:lnTo>
                <a:lnTo>
                  <a:pt x="2141982" y="266407"/>
                </a:lnTo>
                <a:lnTo>
                  <a:pt x="2141982" y="3162"/>
                </a:lnTo>
                <a:lnTo>
                  <a:pt x="2406154" y="3162"/>
                </a:lnTo>
                <a:lnTo>
                  <a:pt x="2406154" y="0"/>
                </a:lnTo>
                <a:lnTo>
                  <a:pt x="2141982" y="0"/>
                </a:lnTo>
                <a:lnTo>
                  <a:pt x="2138807" y="0"/>
                </a:lnTo>
                <a:lnTo>
                  <a:pt x="2138807" y="3162"/>
                </a:lnTo>
                <a:lnTo>
                  <a:pt x="2138807" y="266407"/>
                </a:lnTo>
                <a:lnTo>
                  <a:pt x="2138807" y="269582"/>
                </a:lnTo>
                <a:lnTo>
                  <a:pt x="2138807" y="532815"/>
                </a:lnTo>
                <a:lnTo>
                  <a:pt x="2111997" y="532815"/>
                </a:lnTo>
                <a:lnTo>
                  <a:pt x="2111997" y="535990"/>
                </a:lnTo>
                <a:lnTo>
                  <a:pt x="2138807" y="535990"/>
                </a:lnTo>
                <a:lnTo>
                  <a:pt x="2138807" y="799223"/>
                </a:lnTo>
                <a:lnTo>
                  <a:pt x="2138807" y="3196933"/>
                </a:lnTo>
                <a:lnTo>
                  <a:pt x="1874634" y="3196933"/>
                </a:lnTo>
                <a:lnTo>
                  <a:pt x="1874634" y="2933700"/>
                </a:lnTo>
                <a:lnTo>
                  <a:pt x="2138807" y="2933700"/>
                </a:lnTo>
                <a:lnTo>
                  <a:pt x="2138807" y="2930525"/>
                </a:lnTo>
                <a:lnTo>
                  <a:pt x="1874634" y="2930525"/>
                </a:lnTo>
                <a:lnTo>
                  <a:pt x="1874634" y="2667279"/>
                </a:lnTo>
                <a:lnTo>
                  <a:pt x="2138807" y="2667279"/>
                </a:lnTo>
                <a:lnTo>
                  <a:pt x="2138807" y="2664104"/>
                </a:lnTo>
                <a:lnTo>
                  <a:pt x="1874634" y="2664104"/>
                </a:lnTo>
                <a:lnTo>
                  <a:pt x="1874634" y="2400871"/>
                </a:lnTo>
                <a:lnTo>
                  <a:pt x="2138807" y="2400871"/>
                </a:lnTo>
                <a:lnTo>
                  <a:pt x="2138807" y="2397696"/>
                </a:lnTo>
                <a:lnTo>
                  <a:pt x="1874634" y="2397696"/>
                </a:lnTo>
                <a:lnTo>
                  <a:pt x="1874634" y="2134463"/>
                </a:lnTo>
                <a:lnTo>
                  <a:pt x="2138807" y="2134463"/>
                </a:lnTo>
                <a:lnTo>
                  <a:pt x="2138807" y="2131288"/>
                </a:lnTo>
                <a:lnTo>
                  <a:pt x="1874634" y="2131288"/>
                </a:lnTo>
                <a:lnTo>
                  <a:pt x="1874634" y="1868043"/>
                </a:lnTo>
                <a:lnTo>
                  <a:pt x="2138807" y="1868043"/>
                </a:lnTo>
                <a:lnTo>
                  <a:pt x="2138807" y="1864868"/>
                </a:lnTo>
                <a:lnTo>
                  <a:pt x="1874634" y="1864868"/>
                </a:lnTo>
                <a:lnTo>
                  <a:pt x="1874634" y="1601635"/>
                </a:lnTo>
                <a:lnTo>
                  <a:pt x="2138807" y="1601635"/>
                </a:lnTo>
                <a:lnTo>
                  <a:pt x="2138807" y="1598460"/>
                </a:lnTo>
                <a:lnTo>
                  <a:pt x="1874634" y="1598460"/>
                </a:lnTo>
                <a:lnTo>
                  <a:pt x="1874634" y="1335227"/>
                </a:lnTo>
                <a:lnTo>
                  <a:pt x="2138807" y="1335227"/>
                </a:lnTo>
                <a:lnTo>
                  <a:pt x="2138807" y="1332052"/>
                </a:lnTo>
                <a:lnTo>
                  <a:pt x="1874634" y="1332052"/>
                </a:lnTo>
                <a:lnTo>
                  <a:pt x="1874634" y="1068819"/>
                </a:lnTo>
                <a:lnTo>
                  <a:pt x="2138807" y="1068819"/>
                </a:lnTo>
                <a:lnTo>
                  <a:pt x="2138807" y="1065644"/>
                </a:lnTo>
                <a:lnTo>
                  <a:pt x="1874634" y="1065644"/>
                </a:lnTo>
                <a:lnTo>
                  <a:pt x="1874634" y="802398"/>
                </a:lnTo>
                <a:lnTo>
                  <a:pt x="2138807" y="802398"/>
                </a:lnTo>
                <a:lnTo>
                  <a:pt x="2138807" y="799223"/>
                </a:lnTo>
                <a:lnTo>
                  <a:pt x="1874634" y="799223"/>
                </a:lnTo>
                <a:lnTo>
                  <a:pt x="1874634" y="796493"/>
                </a:lnTo>
                <a:lnTo>
                  <a:pt x="1871459" y="796493"/>
                </a:lnTo>
                <a:lnTo>
                  <a:pt x="1871459" y="3196933"/>
                </a:lnTo>
                <a:lnTo>
                  <a:pt x="1607273" y="3196933"/>
                </a:lnTo>
                <a:lnTo>
                  <a:pt x="1607273" y="2933700"/>
                </a:lnTo>
                <a:lnTo>
                  <a:pt x="1871459" y="2933700"/>
                </a:lnTo>
                <a:lnTo>
                  <a:pt x="1871459" y="2930525"/>
                </a:lnTo>
                <a:lnTo>
                  <a:pt x="1607273" y="2930525"/>
                </a:lnTo>
                <a:lnTo>
                  <a:pt x="1607273" y="2667279"/>
                </a:lnTo>
                <a:lnTo>
                  <a:pt x="1871459" y="2667279"/>
                </a:lnTo>
                <a:lnTo>
                  <a:pt x="1871459" y="2664104"/>
                </a:lnTo>
                <a:lnTo>
                  <a:pt x="1607273" y="2664104"/>
                </a:lnTo>
                <a:lnTo>
                  <a:pt x="1607273" y="2400871"/>
                </a:lnTo>
                <a:lnTo>
                  <a:pt x="1871459" y="2400871"/>
                </a:lnTo>
                <a:lnTo>
                  <a:pt x="1871459" y="2397696"/>
                </a:lnTo>
                <a:lnTo>
                  <a:pt x="1607273" y="2397696"/>
                </a:lnTo>
                <a:lnTo>
                  <a:pt x="1607273" y="2134463"/>
                </a:lnTo>
                <a:lnTo>
                  <a:pt x="1871459" y="2134463"/>
                </a:lnTo>
                <a:lnTo>
                  <a:pt x="1871459" y="2131288"/>
                </a:lnTo>
                <a:lnTo>
                  <a:pt x="1607273" y="2131288"/>
                </a:lnTo>
                <a:lnTo>
                  <a:pt x="1607273" y="1868043"/>
                </a:lnTo>
                <a:lnTo>
                  <a:pt x="1871459" y="1868043"/>
                </a:lnTo>
                <a:lnTo>
                  <a:pt x="1871459" y="1864868"/>
                </a:lnTo>
                <a:lnTo>
                  <a:pt x="1607273" y="1864868"/>
                </a:lnTo>
                <a:lnTo>
                  <a:pt x="1607273" y="1601635"/>
                </a:lnTo>
                <a:lnTo>
                  <a:pt x="1871459" y="1601635"/>
                </a:lnTo>
                <a:lnTo>
                  <a:pt x="1871459" y="1598460"/>
                </a:lnTo>
                <a:lnTo>
                  <a:pt x="1607273" y="1598460"/>
                </a:lnTo>
                <a:lnTo>
                  <a:pt x="1607273" y="1335227"/>
                </a:lnTo>
                <a:lnTo>
                  <a:pt x="1871459" y="1335227"/>
                </a:lnTo>
                <a:lnTo>
                  <a:pt x="1871459" y="1332052"/>
                </a:lnTo>
                <a:lnTo>
                  <a:pt x="1607273" y="1332052"/>
                </a:lnTo>
                <a:lnTo>
                  <a:pt x="1607273" y="1068819"/>
                </a:lnTo>
                <a:lnTo>
                  <a:pt x="1871459" y="1068819"/>
                </a:lnTo>
                <a:lnTo>
                  <a:pt x="1871459" y="1065644"/>
                </a:lnTo>
                <a:lnTo>
                  <a:pt x="1607273" y="1065644"/>
                </a:lnTo>
                <a:lnTo>
                  <a:pt x="1607273" y="802398"/>
                </a:lnTo>
                <a:lnTo>
                  <a:pt x="1871459" y="802398"/>
                </a:lnTo>
                <a:lnTo>
                  <a:pt x="1871459" y="799223"/>
                </a:lnTo>
                <a:lnTo>
                  <a:pt x="1607273" y="799223"/>
                </a:lnTo>
                <a:lnTo>
                  <a:pt x="1607273" y="535990"/>
                </a:lnTo>
                <a:lnTo>
                  <a:pt x="1642275" y="535990"/>
                </a:lnTo>
                <a:lnTo>
                  <a:pt x="1642275" y="532815"/>
                </a:lnTo>
                <a:lnTo>
                  <a:pt x="1607273" y="532815"/>
                </a:lnTo>
                <a:lnTo>
                  <a:pt x="1607273" y="269582"/>
                </a:lnTo>
                <a:lnTo>
                  <a:pt x="1871459" y="269582"/>
                </a:lnTo>
                <a:lnTo>
                  <a:pt x="1871459" y="507669"/>
                </a:lnTo>
                <a:lnTo>
                  <a:pt x="1874634" y="507669"/>
                </a:lnTo>
                <a:lnTo>
                  <a:pt x="1874634" y="269582"/>
                </a:lnTo>
                <a:lnTo>
                  <a:pt x="2138807" y="269582"/>
                </a:lnTo>
                <a:lnTo>
                  <a:pt x="2138807" y="266407"/>
                </a:lnTo>
                <a:lnTo>
                  <a:pt x="1874634" y="266407"/>
                </a:lnTo>
                <a:lnTo>
                  <a:pt x="1874634" y="3162"/>
                </a:lnTo>
                <a:lnTo>
                  <a:pt x="2138807" y="3162"/>
                </a:lnTo>
                <a:lnTo>
                  <a:pt x="2138807" y="0"/>
                </a:lnTo>
                <a:lnTo>
                  <a:pt x="1874634" y="0"/>
                </a:lnTo>
                <a:lnTo>
                  <a:pt x="1871459" y="0"/>
                </a:lnTo>
                <a:lnTo>
                  <a:pt x="1871459" y="3162"/>
                </a:lnTo>
                <a:lnTo>
                  <a:pt x="1871459" y="266407"/>
                </a:lnTo>
                <a:lnTo>
                  <a:pt x="1607273" y="266407"/>
                </a:lnTo>
                <a:lnTo>
                  <a:pt x="1607273" y="3162"/>
                </a:lnTo>
                <a:lnTo>
                  <a:pt x="1871459" y="3162"/>
                </a:lnTo>
                <a:lnTo>
                  <a:pt x="1871459" y="0"/>
                </a:lnTo>
                <a:lnTo>
                  <a:pt x="1607273" y="0"/>
                </a:lnTo>
                <a:lnTo>
                  <a:pt x="1604098" y="0"/>
                </a:lnTo>
                <a:lnTo>
                  <a:pt x="1604098" y="3162"/>
                </a:lnTo>
                <a:lnTo>
                  <a:pt x="1604098" y="3196933"/>
                </a:lnTo>
                <a:lnTo>
                  <a:pt x="1339926" y="3196933"/>
                </a:lnTo>
                <a:lnTo>
                  <a:pt x="1339926" y="2933700"/>
                </a:lnTo>
                <a:lnTo>
                  <a:pt x="1604098" y="2933700"/>
                </a:lnTo>
                <a:lnTo>
                  <a:pt x="1604098" y="2930525"/>
                </a:lnTo>
                <a:lnTo>
                  <a:pt x="1339926" y="2930525"/>
                </a:lnTo>
                <a:lnTo>
                  <a:pt x="1339926" y="2667279"/>
                </a:lnTo>
                <a:lnTo>
                  <a:pt x="1604098" y="2667279"/>
                </a:lnTo>
                <a:lnTo>
                  <a:pt x="1604098" y="2664104"/>
                </a:lnTo>
                <a:lnTo>
                  <a:pt x="1339926" y="2664104"/>
                </a:lnTo>
                <a:lnTo>
                  <a:pt x="1339926" y="2400871"/>
                </a:lnTo>
                <a:lnTo>
                  <a:pt x="1604098" y="2400871"/>
                </a:lnTo>
                <a:lnTo>
                  <a:pt x="1604098" y="2397696"/>
                </a:lnTo>
                <a:lnTo>
                  <a:pt x="1339926" y="2397696"/>
                </a:lnTo>
                <a:lnTo>
                  <a:pt x="1339926" y="2134463"/>
                </a:lnTo>
                <a:lnTo>
                  <a:pt x="1604098" y="2134463"/>
                </a:lnTo>
                <a:lnTo>
                  <a:pt x="1604098" y="2131288"/>
                </a:lnTo>
                <a:lnTo>
                  <a:pt x="1339926" y="2131288"/>
                </a:lnTo>
                <a:lnTo>
                  <a:pt x="1339926" y="1868043"/>
                </a:lnTo>
                <a:lnTo>
                  <a:pt x="1604098" y="1868043"/>
                </a:lnTo>
                <a:lnTo>
                  <a:pt x="1604098" y="1864868"/>
                </a:lnTo>
                <a:lnTo>
                  <a:pt x="1339926" y="1864868"/>
                </a:lnTo>
                <a:lnTo>
                  <a:pt x="1339926" y="1601635"/>
                </a:lnTo>
                <a:lnTo>
                  <a:pt x="1604098" y="1601635"/>
                </a:lnTo>
                <a:lnTo>
                  <a:pt x="1604098" y="1598460"/>
                </a:lnTo>
                <a:lnTo>
                  <a:pt x="1339926" y="1598460"/>
                </a:lnTo>
                <a:lnTo>
                  <a:pt x="1339926" y="1335227"/>
                </a:lnTo>
                <a:lnTo>
                  <a:pt x="1604098" y="1335227"/>
                </a:lnTo>
                <a:lnTo>
                  <a:pt x="1604098" y="1332052"/>
                </a:lnTo>
                <a:lnTo>
                  <a:pt x="1339926" y="1332052"/>
                </a:lnTo>
                <a:lnTo>
                  <a:pt x="1339926" y="1068819"/>
                </a:lnTo>
                <a:lnTo>
                  <a:pt x="1604098" y="1068819"/>
                </a:lnTo>
                <a:lnTo>
                  <a:pt x="1604098" y="1065644"/>
                </a:lnTo>
                <a:lnTo>
                  <a:pt x="1339926" y="1065644"/>
                </a:lnTo>
                <a:lnTo>
                  <a:pt x="1339926" y="802398"/>
                </a:lnTo>
                <a:lnTo>
                  <a:pt x="1604098" y="802398"/>
                </a:lnTo>
                <a:lnTo>
                  <a:pt x="1604098" y="799223"/>
                </a:lnTo>
                <a:lnTo>
                  <a:pt x="1339926" y="799223"/>
                </a:lnTo>
                <a:lnTo>
                  <a:pt x="1339926" y="535990"/>
                </a:lnTo>
                <a:lnTo>
                  <a:pt x="1604098" y="535990"/>
                </a:lnTo>
                <a:lnTo>
                  <a:pt x="1604098" y="532815"/>
                </a:lnTo>
                <a:lnTo>
                  <a:pt x="1339926" y="532815"/>
                </a:lnTo>
                <a:lnTo>
                  <a:pt x="1339926" y="269582"/>
                </a:lnTo>
                <a:lnTo>
                  <a:pt x="1604098" y="269582"/>
                </a:lnTo>
                <a:lnTo>
                  <a:pt x="1604098" y="266407"/>
                </a:lnTo>
                <a:lnTo>
                  <a:pt x="1339926" y="266407"/>
                </a:lnTo>
                <a:lnTo>
                  <a:pt x="1339926" y="3162"/>
                </a:lnTo>
                <a:lnTo>
                  <a:pt x="1604098" y="3162"/>
                </a:lnTo>
                <a:lnTo>
                  <a:pt x="1604098" y="0"/>
                </a:lnTo>
                <a:lnTo>
                  <a:pt x="1339926" y="0"/>
                </a:lnTo>
                <a:lnTo>
                  <a:pt x="1336751" y="0"/>
                </a:lnTo>
                <a:lnTo>
                  <a:pt x="1336751" y="3162"/>
                </a:lnTo>
                <a:lnTo>
                  <a:pt x="1336751" y="3196933"/>
                </a:lnTo>
                <a:lnTo>
                  <a:pt x="1072578" y="3196933"/>
                </a:lnTo>
                <a:lnTo>
                  <a:pt x="1072578" y="2933700"/>
                </a:lnTo>
                <a:lnTo>
                  <a:pt x="1336751" y="2933700"/>
                </a:lnTo>
                <a:lnTo>
                  <a:pt x="1336751" y="2930525"/>
                </a:lnTo>
                <a:lnTo>
                  <a:pt x="1072578" y="2930525"/>
                </a:lnTo>
                <a:lnTo>
                  <a:pt x="1072578" y="2667279"/>
                </a:lnTo>
                <a:lnTo>
                  <a:pt x="1336751" y="2667279"/>
                </a:lnTo>
                <a:lnTo>
                  <a:pt x="1336751" y="2664104"/>
                </a:lnTo>
                <a:lnTo>
                  <a:pt x="1072578" y="2664104"/>
                </a:lnTo>
                <a:lnTo>
                  <a:pt x="1072578" y="2400871"/>
                </a:lnTo>
                <a:lnTo>
                  <a:pt x="1336751" y="2400871"/>
                </a:lnTo>
                <a:lnTo>
                  <a:pt x="1336751" y="2397696"/>
                </a:lnTo>
                <a:lnTo>
                  <a:pt x="1072578" y="2397696"/>
                </a:lnTo>
                <a:lnTo>
                  <a:pt x="1072578" y="2134463"/>
                </a:lnTo>
                <a:lnTo>
                  <a:pt x="1336751" y="2134463"/>
                </a:lnTo>
                <a:lnTo>
                  <a:pt x="1336751" y="2131288"/>
                </a:lnTo>
                <a:lnTo>
                  <a:pt x="1072578" y="2131288"/>
                </a:lnTo>
                <a:lnTo>
                  <a:pt x="1072578" y="1868043"/>
                </a:lnTo>
                <a:lnTo>
                  <a:pt x="1336751" y="1868043"/>
                </a:lnTo>
                <a:lnTo>
                  <a:pt x="1336751" y="1864868"/>
                </a:lnTo>
                <a:lnTo>
                  <a:pt x="1072578" y="1864868"/>
                </a:lnTo>
                <a:lnTo>
                  <a:pt x="1072578" y="1601635"/>
                </a:lnTo>
                <a:lnTo>
                  <a:pt x="1336751" y="1601635"/>
                </a:lnTo>
                <a:lnTo>
                  <a:pt x="1336751" y="1598460"/>
                </a:lnTo>
                <a:lnTo>
                  <a:pt x="1072578" y="1598460"/>
                </a:lnTo>
                <a:lnTo>
                  <a:pt x="1072578" y="1335227"/>
                </a:lnTo>
                <a:lnTo>
                  <a:pt x="1336751" y="1335227"/>
                </a:lnTo>
                <a:lnTo>
                  <a:pt x="1336751" y="1332052"/>
                </a:lnTo>
                <a:lnTo>
                  <a:pt x="1072578" y="1332052"/>
                </a:lnTo>
                <a:lnTo>
                  <a:pt x="1072578" y="1068819"/>
                </a:lnTo>
                <a:lnTo>
                  <a:pt x="1336751" y="1068819"/>
                </a:lnTo>
                <a:lnTo>
                  <a:pt x="1336751" y="1065644"/>
                </a:lnTo>
                <a:lnTo>
                  <a:pt x="1072578" y="1065644"/>
                </a:lnTo>
                <a:lnTo>
                  <a:pt x="1072578" y="802398"/>
                </a:lnTo>
                <a:lnTo>
                  <a:pt x="1336751" y="802398"/>
                </a:lnTo>
                <a:lnTo>
                  <a:pt x="1336751" y="799223"/>
                </a:lnTo>
                <a:lnTo>
                  <a:pt x="1072578" y="799223"/>
                </a:lnTo>
                <a:lnTo>
                  <a:pt x="1072578" y="535990"/>
                </a:lnTo>
                <a:lnTo>
                  <a:pt x="1336751" y="535990"/>
                </a:lnTo>
                <a:lnTo>
                  <a:pt x="1336751" y="532815"/>
                </a:lnTo>
                <a:lnTo>
                  <a:pt x="1072578" y="532815"/>
                </a:lnTo>
                <a:lnTo>
                  <a:pt x="1072578" y="269582"/>
                </a:lnTo>
                <a:lnTo>
                  <a:pt x="1336751" y="269582"/>
                </a:lnTo>
                <a:lnTo>
                  <a:pt x="1336751" y="266407"/>
                </a:lnTo>
                <a:lnTo>
                  <a:pt x="1072578" y="266407"/>
                </a:lnTo>
                <a:lnTo>
                  <a:pt x="1072578" y="3162"/>
                </a:lnTo>
                <a:lnTo>
                  <a:pt x="1336751" y="3162"/>
                </a:lnTo>
                <a:lnTo>
                  <a:pt x="1336751" y="0"/>
                </a:lnTo>
                <a:lnTo>
                  <a:pt x="1072578" y="0"/>
                </a:lnTo>
                <a:lnTo>
                  <a:pt x="1069403" y="0"/>
                </a:lnTo>
                <a:lnTo>
                  <a:pt x="1069403" y="3162"/>
                </a:lnTo>
                <a:lnTo>
                  <a:pt x="1069403" y="3196933"/>
                </a:lnTo>
                <a:lnTo>
                  <a:pt x="805218" y="3196933"/>
                </a:lnTo>
                <a:lnTo>
                  <a:pt x="805218" y="2933700"/>
                </a:lnTo>
                <a:lnTo>
                  <a:pt x="1069403" y="2933700"/>
                </a:lnTo>
                <a:lnTo>
                  <a:pt x="1069403" y="2930525"/>
                </a:lnTo>
                <a:lnTo>
                  <a:pt x="805218" y="2930525"/>
                </a:lnTo>
                <a:lnTo>
                  <a:pt x="805218" y="2667279"/>
                </a:lnTo>
                <a:lnTo>
                  <a:pt x="1069403" y="2667279"/>
                </a:lnTo>
                <a:lnTo>
                  <a:pt x="1069403" y="2664104"/>
                </a:lnTo>
                <a:lnTo>
                  <a:pt x="805218" y="2664104"/>
                </a:lnTo>
                <a:lnTo>
                  <a:pt x="805218" y="2400871"/>
                </a:lnTo>
                <a:lnTo>
                  <a:pt x="1069403" y="2400871"/>
                </a:lnTo>
                <a:lnTo>
                  <a:pt x="1069403" y="2397696"/>
                </a:lnTo>
                <a:lnTo>
                  <a:pt x="805218" y="2397696"/>
                </a:lnTo>
                <a:lnTo>
                  <a:pt x="805218" y="2134463"/>
                </a:lnTo>
                <a:lnTo>
                  <a:pt x="1069403" y="2134463"/>
                </a:lnTo>
                <a:lnTo>
                  <a:pt x="1069403" y="2131288"/>
                </a:lnTo>
                <a:lnTo>
                  <a:pt x="805218" y="2131288"/>
                </a:lnTo>
                <a:lnTo>
                  <a:pt x="805218" y="1868043"/>
                </a:lnTo>
                <a:lnTo>
                  <a:pt x="1069403" y="1868043"/>
                </a:lnTo>
                <a:lnTo>
                  <a:pt x="1069403" y="1864868"/>
                </a:lnTo>
                <a:lnTo>
                  <a:pt x="805218" y="1864868"/>
                </a:lnTo>
                <a:lnTo>
                  <a:pt x="805218" y="1601635"/>
                </a:lnTo>
                <a:lnTo>
                  <a:pt x="1069403" y="1601635"/>
                </a:lnTo>
                <a:lnTo>
                  <a:pt x="1069403" y="1598460"/>
                </a:lnTo>
                <a:lnTo>
                  <a:pt x="805218" y="1598460"/>
                </a:lnTo>
                <a:lnTo>
                  <a:pt x="805218" y="1335227"/>
                </a:lnTo>
                <a:lnTo>
                  <a:pt x="1069403" y="1335227"/>
                </a:lnTo>
                <a:lnTo>
                  <a:pt x="1069403" y="1332052"/>
                </a:lnTo>
                <a:lnTo>
                  <a:pt x="805218" y="1332052"/>
                </a:lnTo>
                <a:lnTo>
                  <a:pt x="805218" y="1068819"/>
                </a:lnTo>
                <a:lnTo>
                  <a:pt x="1069403" y="1068819"/>
                </a:lnTo>
                <a:lnTo>
                  <a:pt x="1069403" y="1065644"/>
                </a:lnTo>
                <a:lnTo>
                  <a:pt x="805218" y="1065644"/>
                </a:lnTo>
                <a:lnTo>
                  <a:pt x="805218" y="802398"/>
                </a:lnTo>
                <a:lnTo>
                  <a:pt x="1069403" y="802398"/>
                </a:lnTo>
                <a:lnTo>
                  <a:pt x="1069403" y="799223"/>
                </a:lnTo>
                <a:lnTo>
                  <a:pt x="805218" y="799223"/>
                </a:lnTo>
                <a:lnTo>
                  <a:pt x="805218" y="535990"/>
                </a:lnTo>
                <a:lnTo>
                  <a:pt x="1069403" y="535990"/>
                </a:lnTo>
                <a:lnTo>
                  <a:pt x="1069403" y="532815"/>
                </a:lnTo>
                <a:lnTo>
                  <a:pt x="805218" y="532815"/>
                </a:lnTo>
                <a:lnTo>
                  <a:pt x="805218" y="269582"/>
                </a:lnTo>
                <a:lnTo>
                  <a:pt x="1069403" y="269582"/>
                </a:lnTo>
                <a:lnTo>
                  <a:pt x="1069403" y="266407"/>
                </a:lnTo>
                <a:lnTo>
                  <a:pt x="805218" y="266407"/>
                </a:lnTo>
                <a:lnTo>
                  <a:pt x="805218" y="3162"/>
                </a:lnTo>
                <a:lnTo>
                  <a:pt x="1069403" y="3162"/>
                </a:lnTo>
                <a:lnTo>
                  <a:pt x="1069403" y="0"/>
                </a:lnTo>
                <a:lnTo>
                  <a:pt x="805218" y="0"/>
                </a:lnTo>
                <a:lnTo>
                  <a:pt x="802043" y="0"/>
                </a:lnTo>
                <a:lnTo>
                  <a:pt x="802043" y="3162"/>
                </a:lnTo>
                <a:lnTo>
                  <a:pt x="802043" y="3196933"/>
                </a:lnTo>
                <a:lnTo>
                  <a:pt x="537870" y="3196933"/>
                </a:lnTo>
                <a:lnTo>
                  <a:pt x="537870" y="2933700"/>
                </a:lnTo>
                <a:lnTo>
                  <a:pt x="802043" y="2933700"/>
                </a:lnTo>
                <a:lnTo>
                  <a:pt x="802043" y="2930525"/>
                </a:lnTo>
                <a:lnTo>
                  <a:pt x="537870" y="2930525"/>
                </a:lnTo>
                <a:lnTo>
                  <a:pt x="537870" y="2667279"/>
                </a:lnTo>
                <a:lnTo>
                  <a:pt x="802043" y="2667279"/>
                </a:lnTo>
                <a:lnTo>
                  <a:pt x="802043" y="2664104"/>
                </a:lnTo>
                <a:lnTo>
                  <a:pt x="537870" y="2664104"/>
                </a:lnTo>
                <a:lnTo>
                  <a:pt x="537870" y="2400871"/>
                </a:lnTo>
                <a:lnTo>
                  <a:pt x="802043" y="2400871"/>
                </a:lnTo>
                <a:lnTo>
                  <a:pt x="802043" y="2397696"/>
                </a:lnTo>
                <a:lnTo>
                  <a:pt x="537870" y="2397696"/>
                </a:lnTo>
                <a:lnTo>
                  <a:pt x="537870" y="2134463"/>
                </a:lnTo>
                <a:lnTo>
                  <a:pt x="802043" y="2134463"/>
                </a:lnTo>
                <a:lnTo>
                  <a:pt x="802043" y="2131288"/>
                </a:lnTo>
                <a:lnTo>
                  <a:pt x="537870" y="2131288"/>
                </a:lnTo>
                <a:lnTo>
                  <a:pt x="537870" y="1868043"/>
                </a:lnTo>
                <a:lnTo>
                  <a:pt x="802043" y="1868043"/>
                </a:lnTo>
                <a:lnTo>
                  <a:pt x="802043" y="1864868"/>
                </a:lnTo>
                <a:lnTo>
                  <a:pt x="537870" y="1864868"/>
                </a:lnTo>
                <a:lnTo>
                  <a:pt x="537870" y="1601635"/>
                </a:lnTo>
                <a:lnTo>
                  <a:pt x="802043" y="1601635"/>
                </a:lnTo>
                <a:lnTo>
                  <a:pt x="802043" y="1598460"/>
                </a:lnTo>
                <a:lnTo>
                  <a:pt x="537870" y="1598460"/>
                </a:lnTo>
                <a:lnTo>
                  <a:pt x="537870" y="1335227"/>
                </a:lnTo>
                <a:lnTo>
                  <a:pt x="802043" y="1335227"/>
                </a:lnTo>
                <a:lnTo>
                  <a:pt x="802043" y="1332052"/>
                </a:lnTo>
                <a:lnTo>
                  <a:pt x="537870" y="1332052"/>
                </a:lnTo>
                <a:lnTo>
                  <a:pt x="537870" y="1068819"/>
                </a:lnTo>
                <a:lnTo>
                  <a:pt x="802043" y="1068819"/>
                </a:lnTo>
                <a:lnTo>
                  <a:pt x="802043" y="1065644"/>
                </a:lnTo>
                <a:lnTo>
                  <a:pt x="537870" y="1065644"/>
                </a:lnTo>
                <a:lnTo>
                  <a:pt x="537870" y="802398"/>
                </a:lnTo>
                <a:lnTo>
                  <a:pt x="802043" y="802398"/>
                </a:lnTo>
                <a:lnTo>
                  <a:pt x="802043" y="799223"/>
                </a:lnTo>
                <a:lnTo>
                  <a:pt x="537870" y="799223"/>
                </a:lnTo>
                <a:lnTo>
                  <a:pt x="537870" y="535990"/>
                </a:lnTo>
                <a:lnTo>
                  <a:pt x="802043" y="535990"/>
                </a:lnTo>
                <a:lnTo>
                  <a:pt x="802043" y="532815"/>
                </a:lnTo>
                <a:lnTo>
                  <a:pt x="537870" y="532815"/>
                </a:lnTo>
                <a:lnTo>
                  <a:pt x="537870" y="269582"/>
                </a:lnTo>
                <a:lnTo>
                  <a:pt x="802043" y="269582"/>
                </a:lnTo>
                <a:lnTo>
                  <a:pt x="802043" y="266407"/>
                </a:lnTo>
                <a:lnTo>
                  <a:pt x="537870" y="266407"/>
                </a:lnTo>
                <a:lnTo>
                  <a:pt x="537870" y="3162"/>
                </a:lnTo>
                <a:lnTo>
                  <a:pt x="802043" y="3162"/>
                </a:lnTo>
                <a:lnTo>
                  <a:pt x="802043" y="0"/>
                </a:lnTo>
                <a:lnTo>
                  <a:pt x="537870" y="0"/>
                </a:lnTo>
                <a:lnTo>
                  <a:pt x="534695" y="0"/>
                </a:lnTo>
                <a:lnTo>
                  <a:pt x="534695" y="3162"/>
                </a:lnTo>
                <a:lnTo>
                  <a:pt x="534695" y="3196933"/>
                </a:lnTo>
                <a:lnTo>
                  <a:pt x="270522" y="3196933"/>
                </a:lnTo>
                <a:lnTo>
                  <a:pt x="270522" y="2933700"/>
                </a:lnTo>
                <a:lnTo>
                  <a:pt x="534695" y="2933700"/>
                </a:lnTo>
                <a:lnTo>
                  <a:pt x="534695" y="2930525"/>
                </a:lnTo>
                <a:lnTo>
                  <a:pt x="270522" y="2930525"/>
                </a:lnTo>
                <a:lnTo>
                  <a:pt x="270522" y="2667279"/>
                </a:lnTo>
                <a:lnTo>
                  <a:pt x="534695" y="2667279"/>
                </a:lnTo>
                <a:lnTo>
                  <a:pt x="534695" y="2664104"/>
                </a:lnTo>
                <a:lnTo>
                  <a:pt x="270522" y="2664104"/>
                </a:lnTo>
                <a:lnTo>
                  <a:pt x="270522" y="2400871"/>
                </a:lnTo>
                <a:lnTo>
                  <a:pt x="534695" y="2400871"/>
                </a:lnTo>
                <a:lnTo>
                  <a:pt x="534695" y="2397696"/>
                </a:lnTo>
                <a:lnTo>
                  <a:pt x="270522" y="2397696"/>
                </a:lnTo>
                <a:lnTo>
                  <a:pt x="270522" y="2134463"/>
                </a:lnTo>
                <a:lnTo>
                  <a:pt x="534695" y="2134463"/>
                </a:lnTo>
                <a:lnTo>
                  <a:pt x="534695" y="2131288"/>
                </a:lnTo>
                <a:lnTo>
                  <a:pt x="270522" y="2131288"/>
                </a:lnTo>
                <a:lnTo>
                  <a:pt x="270522" y="1868043"/>
                </a:lnTo>
                <a:lnTo>
                  <a:pt x="534695" y="1868043"/>
                </a:lnTo>
                <a:lnTo>
                  <a:pt x="534695" y="1864868"/>
                </a:lnTo>
                <a:lnTo>
                  <a:pt x="270522" y="1864868"/>
                </a:lnTo>
                <a:lnTo>
                  <a:pt x="270522" y="1601635"/>
                </a:lnTo>
                <a:lnTo>
                  <a:pt x="534695" y="1601635"/>
                </a:lnTo>
                <a:lnTo>
                  <a:pt x="534695" y="1598460"/>
                </a:lnTo>
                <a:lnTo>
                  <a:pt x="270522" y="1598460"/>
                </a:lnTo>
                <a:lnTo>
                  <a:pt x="270522" y="1335227"/>
                </a:lnTo>
                <a:lnTo>
                  <a:pt x="534695" y="1335227"/>
                </a:lnTo>
                <a:lnTo>
                  <a:pt x="534695" y="1332052"/>
                </a:lnTo>
                <a:lnTo>
                  <a:pt x="270522" y="1332052"/>
                </a:lnTo>
                <a:lnTo>
                  <a:pt x="270522" y="1068819"/>
                </a:lnTo>
                <a:lnTo>
                  <a:pt x="534695" y="1068819"/>
                </a:lnTo>
                <a:lnTo>
                  <a:pt x="534695" y="1065644"/>
                </a:lnTo>
                <a:lnTo>
                  <a:pt x="270522" y="1065644"/>
                </a:lnTo>
                <a:lnTo>
                  <a:pt x="270522" y="802398"/>
                </a:lnTo>
                <a:lnTo>
                  <a:pt x="534695" y="802398"/>
                </a:lnTo>
                <a:lnTo>
                  <a:pt x="534695" y="799223"/>
                </a:lnTo>
                <a:lnTo>
                  <a:pt x="270522" y="799223"/>
                </a:lnTo>
                <a:lnTo>
                  <a:pt x="270522" y="535990"/>
                </a:lnTo>
                <a:lnTo>
                  <a:pt x="534695" y="535990"/>
                </a:lnTo>
                <a:lnTo>
                  <a:pt x="534695" y="532815"/>
                </a:lnTo>
                <a:lnTo>
                  <a:pt x="270522" y="532815"/>
                </a:lnTo>
                <a:lnTo>
                  <a:pt x="270522" y="269582"/>
                </a:lnTo>
                <a:lnTo>
                  <a:pt x="534695" y="269582"/>
                </a:lnTo>
                <a:lnTo>
                  <a:pt x="534695" y="266407"/>
                </a:lnTo>
                <a:lnTo>
                  <a:pt x="270522" y="266407"/>
                </a:lnTo>
                <a:lnTo>
                  <a:pt x="270522" y="3162"/>
                </a:lnTo>
                <a:lnTo>
                  <a:pt x="534695" y="3162"/>
                </a:lnTo>
                <a:lnTo>
                  <a:pt x="534695" y="0"/>
                </a:lnTo>
                <a:lnTo>
                  <a:pt x="270522" y="0"/>
                </a:lnTo>
                <a:lnTo>
                  <a:pt x="267347" y="0"/>
                </a:lnTo>
                <a:lnTo>
                  <a:pt x="267347" y="3162"/>
                </a:lnTo>
                <a:lnTo>
                  <a:pt x="267347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67347" y="2933700"/>
                </a:lnTo>
                <a:lnTo>
                  <a:pt x="267347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67347" y="2667279"/>
                </a:lnTo>
                <a:lnTo>
                  <a:pt x="267347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67347" y="2400871"/>
                </a:lnTo>
                <a:lnTo>
                  <a:pt x="267347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67347" y="2134463"/>
                </a:lnTo>
                <a:lnTo>
                  <a:pt x="267347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67347" y="1868043"/>
                </a:lnTo>
                <a:lnTo>
                  <a:pt x="267347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67347" y="1601635"/>
                </a:lnTo>
                <a:lnTo>
                  <a:pt x="267347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67347" y="1335227"/>
                </a:lnTo>
                <a:lnTo>
                  <a:pt x="267347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67347" y="1068819"/>
                </a:lnTo>
                <a:lnTo>
                  <a:pt x="267347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67347" y="802398"/>
                </a:lnTo>
                <a:lnTo>
                  <a:pt x="267347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67347" y="535990"/>
                </a:lnTo>
                <a:lnTo>
                  <a:pt x="267347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67347" y="269582"/>
                </a:lnTo>
                <a:lnTo>
                  <a:pt x="267347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67347" y="3162"/>
                </a:lnTo>
                <a:lnTo>
                  <a:pt x="267347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5" name="object 5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1019175" y="3974814"/>
            <a:ext cx="4681290" cy="203200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1069960" y="3998946"/>
            <a:ext cx="4580467" cy="101600"/>
          </a:xfrm>
          <a:custGeom>
            <a:avLst/>
            <a:gdLst/>
            <a:ahLst/>
            <a:cxnLst/>
            <a:rect l="l" t="t" r="r" b="b"/>
            <a:pathLst>
              <a:path w="3435350" h="76200">
                <a:moveTo>
                  <a:pt x="76200" y="0"/>
                </a:moveTo>
                <a:lnTo>
                  <a:pt x="0" y="38100"/>
                </a:lnTo>
                <a:lnTo>
                  <a:pt x="76200" y="76200"/>
                </a:lnTo>
                <a:lnTo>
                  <a:pt x="76200" y="0"/>
                </a:lnTo>
                <a:close/>
              </a:path>
              <a:path w="3435350" h="76200">
                <a:moveTo>
                  <a:pt x="3434778" y="38100"/>
                </a:moveTo>
                <a:lnTo>
                  <a:pt x="3358578" y="0"/>
                </a:lnTo>
                <a:lnTo>
                  <a:pt x="3358578" y="76200"/>
                </a:lnTo>
                <a:lnTo>
                  <a:pt x="3434778" y="3810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58220" y="1736303"/>
            <a:ext cx="203200" cy="4680220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309020" y="1760444"/>
            <a:ext cx="101600" cy="4578772"/>
          </a:xfrm>
          <a:custGeom>
            <a:avLst/>
            <a:gdLst/>
            <a:ahLst/>
            <a:cxnLst/>
            <a:rect l="l" t="t" r="r" b="b"/>
            <a:pathLst>
              <a:path w="76200" h="3434079">
                <a:moveTo>
                  <a:pt x="76200" y="3357765"/>
                </a:moveTo>
                <a:lnTo>
                  <a:pt x="0" y="3357765"/>
                </a:lnTo>
                <a:lnTo>
                  <a:pt x="38100" y="3433965"/>
                </a:lnTo>
                <a:lnTo>
                  <a:pt x="76200" y="3357765"/>
                </a:lnTo>
                <a:close/>
              </a:path>
              <a:path w="76200" h="3434079">
                <a:moveTo>
                  <a:pt x="76200" y="76200"/>
                </a:moveTo>
                <a:lnTo>
                  <a:pt x="38100" y="0"/>
                </a:lnTo>
                <a:lnTo>
                  <a:pt x="0" y="76200"/>
                </a:lnTo>
                <a:lnTo>
                  <a:pt x="76200" y="7620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86992" y="3588154"/>
            <a:ext cx="1579185" cy="638168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3368554" y="3737598"/>
            <a:ext cx="1275080" cy="321733"/>
          </a:xfrm>
          <a:custGeom>
            <a:avLst/>
            <a:gdLst/>
            <a:ahLst/>
            <a:cxnLst/>
            <a:rect l="l" t="t" r="r" b="b"/>
            <a:pathLst>
              <a:path w="956310" h="241300">
                <a:moveTo>
                  <a:pt x="0" y="241173"/>
                </a:moveTo>
                <a:lnTo>
                  <a:pt x="943831" y="3106"/>
                </a:lnTo>
                <a:lnTo>
                  <a:pt x="956145" y="0"/>
                </a:lnTo>
              </a:path>
            </a:pathLst>
          </a:custGeom>
          <a:ln w="25399">
            <a:solidFill>
              <a:srgbClr val="0097A7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4607117" y="3662928"/>
            <a:ext cx="177800" cy="158327"/>
          </a:xfrm>
          <a:custGeom>
            <a:avLst/>
            <a:gdLst/>
            <a:ahLst/>
            <a:cxnLst/>
            <a:rect l="l" t="t" r="r" b="b"/>
            <a:pathLst>
              <a:path w="133350" h="118744">
                <a:moveTo>
                  <a:pt x="0" y="0"/>
                </a:moveTo>
                <a:lnTo>
                  <a:pt x="29818" y="118216"/>
                </a:lnTo>
                <a:lnTo>
                  <a:pt x="133126" y="29290"/>
                </a:lnTo>
                <a:lnTo>
                  <a:pt x="0" y="0"/>
                </a:lnTo>
                <a:close/>
              </a:path>
            </a:pathLst>
          </a:custGeom>
          <a:solidFill>
            <a:srgbClr val="0097A7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14"/>
          <p:cNvSpPr txBox="1"/>
          <p:nvPr/>
        </p:nvSpPr>
        <p:spPr>
          <a:xfrm>
            <a:off x="4029302" y="3397329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918476" y="353405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227526" y="2923853"/>
            <a:ext cx="596900" cy="1247987"/>
            <a:chOff x="2366966" y="1875031"/>
            <a:chExt cx="447675" cy="935990"/>
          </a:xfrm>
        </p:grpSpPr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966" y="1875031"/>
              <a:ext cx="447400" cy="93583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72736" y="2024223"/>
              <a:ext cx="205740" cy="702310"/>
            </a:xfrm>
            <a:custGeom>
              <a:avLst/>
              <a:gdLst/>
              <a:ahLst/>
              <a:cxnLst/>
              <a:rect l="l" t="t" r="r" b="b"/>
              <a:pathLst>
                <a:path w="205739" h="702310">
                  <a:moveTo>
                    <a:pt x="0" y="702290"/>
                  </a:moveTo>
                  <a:lnTo>
                    <a:pt x="201662" y="12190"/>
                  </a:lnTo>
                  <a:lnTo>
                    <a:pt x="205224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15886" y="1919387"/>
              <a:ext cx="117475" cy="134620"/>
            </a:xfrm>
            <a:custGeom>
              <a:avLst/>
              <a:gdLst/>
              <a:ahLst/>
              <a:cxnLst/>
              <a:rect l="l" t="t" r="r" b="b"/>
              <a:pathLst>
                <a:path w="117475" h="134619">
                  <a:moveTo>
                    <a:pt x="92711" y="0"/>
                  </a:moveTo>
                  <a:lnTo>
                    <a:pt x="0" y="99926"/>
                  </a:lnTo>
                  <a:lnTo>
                    <a:pt x="117026" y="134123"/>
                  </a:lnTo>
                  <a:lnTo>
                    <a:pt x="92711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3356326" y="3028639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v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558439" y="3049659"/>
            <a:ext cx="39420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12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27" dirty="0">
                <a:latin typeface="Cambria" panose="02040503050406030204"/>
                <a:cs typeface="Cambria" panose="02040503050406030204"/>
              </a:rPr>
              <a:t>(4</a:t>
            </a:r>
            <a:r>
              <a:rPr sz="2400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1,1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3)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(3,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 2)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254367" y="3947265"/>
            <a:ext cx="1884680" cy="1005840"/>
            <a:chOff x="2387097" y="2642590"/>
            <a:chExt cx="1413510" cy="754380"/>
          </a:xfrm>
        </p:grpSpPr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7097" y="2642590"/>
              <a:ext cx="967874" cy="720366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472737" y="2726513"/>
              <a:ext cx="704850" cy="454025"/>
            </a:xfrm>
            <a:custGeom>
              <a:avLst/>
              <a:gdLst/>
              <a:ahLst/>
              <a:cxnLst/>
              <a:rect l="l" t="t" r="r" b="b"/>
              <a:pathLst>
                <a:path w="704850" h="454025">
                  <a:moveTo>
                    <a:pt x="0" y="0"/>
                  </a:moveTo>
                  <a:lnTo>
                    <a:pt x="694063" y="446555"/>
                  </a:lnTo>
                  <a:lnTo>
                    <a:pt x="704743" y="453426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3133816" y="3121802"/>
              <a:ext cx="135890" cy="117475"/>
            </a:xfrm>
            <a:custGeom>
              <a:avLst/>
              <a:gdLst/>
              <a:ahLst/>
              <a:cxnLst/>
              <a:rect l="l" t="t" r="r" b="b"/>
              <a:pathLst>
                <a:path w="135889" h="117475">
                  <a:moveTo>
                    <a:pt x="65967" y="0"/>
                  </a:moveTo>
                  <a:lnTo>
                    <a:pt x="0" y="102532"/>
                  </a:lnTo>
                  <a:lnTo>
                    <a:pt x="135515" y="117233"/>
                  </a:lnTo>
                  <a:lnTo>
                    <a:pt x="65967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3271126" y="3107861"/>
              <a:ext cx="528955" cy="288925"/>
            </a:xfrm>
            <a:custGeom>
              <a:avLst/>
              <a:gdLst/>
              <a:ahLst/>
              <a:cxnLst/>
              <a:rect l="l" t="t" r="r" b="b"/>
              <a:pathLst>
                <a:path w="528954" h="288925">
                  <a:moveTo>
                    <a:pt x="52893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528932" y="288823"/>
                  </a:lnTo>
                  <a:lnTo>
                    <a:pt x="5289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4477099" y="4587527"/>
            <a:ext cx="60113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latin typeface="Arial" panose="020B0604020202020204"/>
                <a:cs typeface="Arial" panose="020B0604020202020204"/>
              </a:rPr>
              <a:t>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410621" y="2588737"/>
            <a:ext cx="1500293" cy="1269153"/>
            <a:chOff x="2504287" y="1623693"/>
            <a:chExt cx="1125220" cy="951865"/>
          </a:xfrm>
        </p:grpSpPr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61226" y="1855190"/>
              <a:ext cx="967874" cy="720366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2746866" y="1939113"/>
              <a:ext cx="704850" cy="454025"/>
            </a:xfrm>
            <a:custGeom>
              <a:avLst/>
              <a:gdLst/>
              <a:ahLst/>
              <a:cxnLst/>
              <a:rect l="l" t="t" r="r" b="b"/>
              <a:pathLst>
                <a:path w="704850" h="454025">
                  <a:moveTo>
                    <a:pt x="0" y="0"/>
                  </a:moveTo>
                  <a:lnTo>
                    <a:pt x="694063" y="446555"/>
                  </a:lnTo>
                  <a:lnTo>
                    <a:pt x="704743" y="453426"/>
                  </a:lnTo>
                </a:path>
              </a:pathLst>
            </a:custGeom>
            <a:ln w="25400">
              <a:solidFill>
                <a:srgbClr val="356AC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3407945" y="2334402"/>
              <a:ext cx="135890" cy="117475"/>
            </a:xfrm>
            <a:custGeom>
              <a:avLst/>
              <a:gdLst/>
              <a:ahLst/>
              <a:cxnLst/>
              <a:rect l="l" t="t" r="r" b="b"/>
              <a:pathLst>
                <a:path w="135889" h="117475">
                  <a:moveTo>
                    <a:pt x="65967" y="0"/>
                  </a:moveTo>
                  <a:lnTo>
                    <a:pt x="0" y="102532"/>
                  </a:lnTo>
                  <a:lnTo>
                    <a:pt x="135515" y="117233"/>
                  </a:lnTo>
                  <a:lnTo>
                    <a:pt x="65967" y="0"/>
                  </a:lnTo>
                  <a:close/>
                </a:path>
              </a:pathLst>
            </a:custGeom>
            <a:solidFill>
              <a:srgbClr val="356AC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2504287" y="1623693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3454647" y="260863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向量相减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5" name="object 1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5584929" y="276047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2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29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1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11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5" name="object 1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5656500" y="317003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23" name="object 2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671183" y="2183696"/>
            <a:ext cx="1875477" cy="1262928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3765460" y="2279575"/>
            <a:ext cx="1670473" cy="1001607"/>
            <a:chOff x="2770416" y="1391822"/>
            <a:chExt cx="1252855" cy="751205"/>
          </a:xfrm>
        </p:grpSpPr>
        <p:sp>
          <p:nvSpPr>
            <p:cNvPr id="25" name="object 25"/>
            <p:cNvSpPr/>
            <p:nvPr/>
          </p:nvSpPr>
          <p:spPr>
            <a:xfrm>
              <a:off x="2783116" y="1404522"/>
              <a:ext cx="1146175" cy="682625"/>
            </a:xfrm>
            <a:custGeom>
              <a:avLst/>
              <a:gdLst/>
              <a:ahLst/>
              <a:cxnLst/>
              <a:rect l="l" t="t" r="r" b="b"/>
              <a:pathLst>
                <a:path w="1146175" h="682625">
                  <a:moveTo>
                    <a:pt x="1145943" y="682113"/>
                  </a:moveTo>
                  <a:lnTo>
                    <a:pt x="1135030" y="675617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3886965" y="2027756"/>
              <a:ext cx="136525" cy="114935"/>
            </a:xfrm>
            <a:custGeom>
              <a:avLst/>
              <a:gdLst/>
              <a:ahLst/>
              <a:cxnLst/>
              <a:rect l="l" t="t" r="r" b="b"/>
              <a:pathLst>
                <a:path w="136525" h="114935">
                  <a:moveTo>
                    <a:pt x="62360" y="0"/>
                  </a:moveTo>
                  <a:lnTo>
                    <a:pt x="0" y="104764"/>
                  </a:lnTo>
                  <a:lnTo>
                    <a:pt x="135945" y="114743"/>
                  </a:lnTo>
                  <a:lnTo>
                    <a:pt x="623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7" name="object 27"/>
          <p:cNvSpPr txBox="1"/>
          <p:nvPr/>
        </p:nvSpPr>
        <p:spPr>
          <a:xfrm rot="1800000">
            <a:off x="3936395" y="2552116"/>
            <a:ext cx="1763377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35"/>
              </a:lnSpc>
            </a:pP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200" i="1" spc="-11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−</a:t>
            </a:r>
            <a:r>
              <a:rPr sz="3200" spc="-2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200" i="1" spc="22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=</a:t>
            </a:r>
            <a:r>
              <a:rPr sz="3200" spc="14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spc="-40" baseline="2000" dirty="0">
                <a:latin typeface="Cambria" panose="02040503050406030204"/>
                <a:cs typeface="Cambria" panose="02040503050406030204"/>
              </a:rPr>
              <a:t>(</a:t>
            </a:r>
            <a:r>
              <a:rPr sz="2135" spc="-27" dirty="0">
                <a:latin typeface="Cambria" panose="02040503050406030204"/>
                <a:cs typeface="Cambria" panose="02040503050406030204"/>
              </a:rPr>
              <a:t>5, </a:t>
            </a:r>
            <a:r>
              <a:rPr sz="2135" spc="267" dirty="0">
                <a:latin typeface="Cambria" panose="02040503050406030204"/>
                <a:cs typeface="Cambria" panose="02040503050406030204"/>
              </a:rPr>
              <a:t>−</a:t>
            </a:r>
            <a:r>
              <a:rPr sz="2135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135" spc="-67" dirty="0">
                <a:latin typeface="Cambria" panose="02040503050406030204"/>
                <a:cs typeface="Cambria" panose="02040503050406030204"/>
              </a:rPr>
              <a:t>3)</a:t>
            </a:r>
            <a:endParaRPr sz="2135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34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6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 txBox="1"/>
          <p:nvPr/>
        </p:nvSpPr>
        <p:spPr>
          <a:xfrm>
            <a:off x="5567997" y="1769700"/>
            <a:ext cx="5683673" cy="13021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2218055">
              <a:lnSpc>
                <a:spcPts val="2780"/>
              </a:lnSpc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500" baseline="-27000" dirty="0">
                <a:latin typeface="Cambria" panose="02040503050406030204"/>
                <a:cs typeface="Cambria" panose="02040503050406030204"/>
              </a:rPr>
              <a:t>1</a:t>
            </a:r>
            <a:r>
              <a:rPr sz="2500" spc="44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spc="-26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8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871220">
              <a:lnSpc>
                <a:spcPts val="214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L1-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>
              <a:spcBef>
                <a:spcPts val="5"/>
              </a:spcBef>
            </a:pPr>
            <a:endParaRPr sz="2400" dirty="0">
              <a:latin typeface="Arial" panose="020B0604020202020204"/>
              <a:cs typeface="Arial" panose="020B0604020202020204"/>
            </a:endParaRPr>
          </a:p>
          <a:p>
            <a:pPr marL="33655">
              <a:spcBef>
                <a:spcPts val="5"/>
              </a:spcBef>
            </a:pP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6547356" y="1729146"/>
            <a:ext cx="1016000" cy="382693"/>
            <a:chOff x="4910517" y="1296859"/>
            <a:chExt cx="762000" cy="287020"/>
          </a:xfrm>
        </p:grpSpPr>
        <p:sp>
          <p:nvSpPr>
            <p:cNvPr id="24" name="object 24"/>
            <p:cNvSpPr/>
            <p:nvPr/>
          </p:nvSpPr>
          <p:spPr>
            <a:xfrm>
              <a:off x="4915279" y="130162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5" y="190284"/>
                  </a:moveTo>
                  <a:lnTo>
                    <a:pt x="144835" y="190284"/>
                  </a:lnTo>
                  <a:lnTo>
                    <a:pt x="155640" y="192466"/>
                  </a:lnTo>
                  <a:lnTo>
                    <a:pt x="164466" y="198418"/>
                  </a:lnTo>
                  <a:lnTo>
                    <a:pt x="170417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7" y="243630"/>
                  </a:lnTo>
                  <a:lnTo>
                    <a:pt x="144835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8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3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4"/>
                  </a:moveTo>
                  <a:lnTo>
                    <a:pt x="313592" y="19334"/>
                  </a:lnTo>
                  <a:lnTo>
                    <a:pt x="316567" y="22179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562783" y="89011"/>
                  </a:lnTo>
                  <a:lnTo>
                    <a:pt x="350486" y="89010"/>
                  </a:lnTo>
                  <a:lnTo>
                    <a:pt x="346852" y="85820"/>
                  </a:lnTo>
                  <a:lnTo>
                    <a:pt x="340164" y="22656"/>
                  </a:lnTo>
                  <a:lnTo>
                    <a:pt x="343207" y="19334"/>
                  </a:lnTo>
                  <a:close/>
                </a:path>
                <a:path w="752475" h="277494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4915279" y="130162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6" name="object 2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108201" y="1316194"/>
              <a:ext cx="314463" cy="7920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001049" y="146060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7" name="文本框 3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pic>
        <p:nvPicPr>
          <p:cNvPr id="38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39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41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42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3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44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5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46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47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48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49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0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1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52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53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54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55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7" name="object 21"/>
          <p:cNvSpPr txBox="1"/>
          <p:nvPr/>
        </p:nvSpPr>
        <p:spPr>
          <a:xfrm>
            <a:off x="5656500" y="317003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8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59" name="object 2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671183" y="2183696"/>
            <a:ext cx="1875477" cy="1262928"/>
          </a:xfrm>
          <a:prstGeom prst="rect">
            <a:avLst/>
          </a:prstGeom>
        </p:spPr>
      </p:pic>
      <p:grpSp>
        <p:nvGrpSpPr>
          <p:cNvPr id="60" name="object 24"/>
          <p:cNvGrpSpPr/>
          <p:nvPr/>
        </p:nvGrpSpPr>
        <p:grpSpPr>
          <a:xfrm>
            <a:off x="3765460" y="2279575"/>
            <a:ext cx="1670473" cy="1001607"/>
            <a:chOff x="2770416" y="1391822"/>
            <a:chExt cx="1252855" cy="751205"/>
          </a:xfrm>
        </p:grpSpPr>
        <p:sp>
          <p:nvSpPr>
            <p:cNvPr id="61" name="object 25"/>
            <p:cNvSpPr/>
            <p:nvPr/>
          </p:nvSpPr>
          <p:spPr>
            <a:xfrm>
              <a:off x="2783116" y="1404522"/>
              <a:ext cx="1146175" cy="682625"/>
            </a:xfrm>
            <a:custGeom>
              <a:avLst/>
              <a:gdLst/>
              <a:ahLst/>
              <a:cxnLst/>
              <a:rect l="l" t="t" r="r" b="b"/>
              <a:pathLst>
                <a:path w="1146175" h="682625">
                  <a:moveTo>
                    <a:pt x="1145943" y="682113"/>
                  </a:moveTo>
                  <a:lnTo>
                    <a:pt x="1135030" y="675617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2" name="object 26"/>
            <p:cNvSpPr/>
            <p:nvPr/>
          </p:nvSpPr>
          <p:spPr>
            <a:xfrm>
              <a:off x="3886965" y="2027756"/>
              <a:ext cx="136525" cy="114935"/>
            </a:xfrm>
            <a:custGeom>
              <a:avLst/>
              <a:gdLst/>
              <a:ahLst/>
              <a:cxnLst/>
              <a:rect l="l" t="t" r="r" b="b"/>
              <a:pathLst>
                <a:path w="136525" h="114935">
                  <a:moveTo>
                    <a:pt x="62360" y="0"/>
                  </a:moveTo>
                  <a:lnTo>
                    <a:pt x="0" y="104764"/>
                  </a:lnTo>
                  <a:lnTo>
                    <a:pt x="135945" y="114743"/>
                  </a:lnTo>
                  <a:lnTo>
                    <a:pt x="623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3" name="object 27"/>
          <p:cNvSpPr txBox="1"/>
          <p:nvPr/>
        </p:nvSpPr>
        <p:spPr>
          <a:xfrm rot="1800000">
            <a:off x="3936395" y="2552116"/>
            <a:ext cx="1763377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35"/>
              </a:lnSpc>
            </a:pP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200" i="1" spc="-11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−</a:t>
            </a:r>
            <a:r>
              <a:rPr sz="3200" spc="-2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200" i="1" spc="22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=</a:t>
            </a:r>
            <a:r>
              <a:rPr sz="3200" spc="14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spc="-40" baseline="2000" dirty="0">
                <a:latin typeface="Cambria" panose="02040503050406030204"/>
                <a:cs typeface="Cambria" panose="02040503050406030204"/>
              </a:rPr>
              <a:t>(</a:t>
            </a:r>
            <a:r>
              <a:rPr sz="2135" spc="-27" dirty="0">
                <a:latin typeface="Cambria" panose="02040503050406030204"/>
                <a:cs typeface="Cambria" panose="02040503050406030204"/>
              </a:rPr>
              <a:t>5, </a:t>
            </a:r>
            <a:r>
              <a:rPr sz="2135" spc="267" dirty="0">
                <a:latin typeface="Cambria" panose="02040503050406030204"/>
                <a:cs typeface="Cambria" panose="02040503050406030204"/>
              </a:rPr>
              <a:t>−</a:t>
            </a:r>
            <a:r>
              <a:rPr sz="2135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135" spc="-67" dirty="0">
                <a:latin typeface="Cambria" panose="02040503050406030204"/>
                <a:cs typeface="Cambria" panose="02040503050406030204"/>
              </a:rPr>
              <a:t>3)</a:t>
            </a:r>
            <a:endParaRPr sz="213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64" name="灯片编号占位符 6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3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 txBox="1"/>
          <p:nvPr/>
        </p:nvSpPr>
        <p:spPr>
          <a:xfrm>
            <a:off x="5567997" y="1769700"/>
            <a:ext cx="5683673" cy="13021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2218055">
              <a:lnSpc>
                <a:spcPts val="2780"/>
              </a:lnSpc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500" baseline="-27000" dirty="0">
                <a:latin typeface="Cambria" panose="02040503050406030204"/>
                <a:cs typeface="Cambria" panose="02040503050406030204"/>
              </a:rPr>
              <a:t>1</a:t>
            </a:r>
            <a:r>
              <a:rPr sz="2500" spc="44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spc="-26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8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871220">
              <a:lnSpc>
                <a:spcPts val="214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L1-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>
              <a:spcBef>
                <a:spcPts val="5"/>
              </a:spcBef>
            </a:pPr>
            <a:endParaRPr sz="2400" dirty="0">
              <a:latin typeface="Arial" panose="020B0604020202020204"/>
              <a:cs typeface="Arial" panose="020B0604020202020204"/>
            </a:endParaRPr>
          </a:p>
          <a:p>
            <a:pPr marL="33655">
              <a:spcBef>
                <a:spcPts val="5"/>
              </a:spcBef>
            </a:pP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6547356" y="1729146"/>
            <a:ext cx="1016000" cy="382693"/>
            <a:chOff x="4910517" y="1296859"/>
            <a:chExt cx="762000" cy="287020"/>
          </a:xfrm>
        </p:grpSpPr>
        <p:sp>
          <p:nvSpPr>
            <p:cNvPr id="24" name="object 24"/>
            <p:cNvSpPr/>
            <p:nvPr/>
          </p:nvSpPr>
          <p:spPr>
            <a:xfrm>
              <a:off x="4915279" y="130162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5" y="190284"/>
                  </a:moveTo>
                  <a:lnTo>
                    <a:pt x="144835" y="190284"/>
                  </a:lnTo>
                  <a:lnTo>
                    <a:pt x="155640" y="192466"/>
                  </a:lnTo>
                  <a:lnTo>
                    <a:pt x="164466" y="198418"/>
                  </a:lnTo>
                  <a:lnTo>
                    <a:pt x="170417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7" y="243630"/>
                  </a:lnTo>
                  <a:lnTo>
                    <a:pt x="144835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8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3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4"/>
                  </a:moveTo>
                  <a:lnTo>
                    <a:pt x="313592" y="19334"/>
                  </a:lnTo>
                  <a:lnTo>
                    <a:pt x="316567" y="22179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562783" y="89011"/>
                  </a:lnTo>
                  <a:lnTo>
                    <a:pt x="350486" y="89010"/>
                  </a:lnTo>
                  <a:lnTo>
                    <a:pt x="346852" y="85820"/>
                  </a:lnTo>
                  <a:lnTo>
                    <a:pt x="340164" y="22656"/>
                  </a:lnTo>
                  <a:lnTo>
                    <a:pt x="343207" y="19334"/>
                  </a:lnTo>
                  <a:close/>
                </a:path>
                <a:path w="752475" h="277494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4915279" y="130162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6" name="object 2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108201" y="1316194"/>
              <a:ext cx="314463" cy="7920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001049" y="146060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6591259" y="2860928"/>
            <a:ext cx="922020" cy="585893"/>
            <a:chOff x="4943444" y="2145696"/>
            <a:chExt cx="691515" cy="439420"/>
          </a:xfrm>
        </p:grpSpPr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43444" y="2145696"/>
              <a:ext cx="691349" cy="43916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986306" y="2165559"/>
              <a:ext cx="605790" cy="353695"/>
            </a:xfrm>
            <a:custGeom>
              <a:avLst/>
              <a:gdLst/>
              <a:ahLst/>
              <a:cxnLst/>
              <a:rect l="l" t="t" r="r" b="b"/>
              <a:pathLst>
                <a:path w="605789" h="353694">
                  <a:moveTo>
                    <a:pt x="379651" y="147620"/>
                  </a:moveTo>
                  <a:lnTo>
                    <a:pt x="135035" y="147620"/>
                  </a:lnTo>
                  <a:lnTo>
                    <a:pt x="256018" y="195691"/>
                  </a:lnTo>
                  <a:lnTo>
                    <a:pt x="257749" y="197397"/>
                  </a:lnTo>
                  <a:lnTo>
                    <a:pt x="261738" y="202715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6" y="231682"/>
                  </a:lnTo>
                  <a:lnTo>
                    <a:pt x="278508" y="245490"/>
                  </a:lnTo>
                  <a:lnTo>
                    <a:pt x="292318" y="259298"/>
                  </a:lnTo>
                  <a:lnTo>
                    <a:pt x="314262" y="265574"/>
                  </a:lnTo>
                  <a:lnTo>
                    <a:pt x="556322" y="265574"/>
                  </a:lnTo>
                  <a:lnTo>
                    <a:pt x="565172" y="264662"/>
                  </a:lnTo>
                  <a:lnTo>
                    <a:pt x="582914" y="258256"/>
                  </a:lnTo>
                  <a:lnTo>
                    <a:pt x="596338" y="240854"/>
                  </a:lnTo>
                  <a:lnTo>
                    <a:pt x="592234" y="206952"/>
                  </a:lnTo>
                  <a:lnTo>
                    <a:pt x="581036" y="179652"/>
                  </a:lnTo>
                  <a:lnTo>
                    <a:pt x="379651" y="179652"/>
                  </a:lnTo>
                  <a:lnTo>
                    <a:pt x="379651" y="147620"/>
                  </a:lnTo>
                  <a:close/>
                </a:path>
                <a:path w="605789" h="353694">
                  <a:moveTo>
                    <a:pt x="74047" y="31700"/>
                  </a:move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2"/>
                  </a:lnTo>
                  <a:lnTo>
                    <a:pt x="45250" y="173966"/>
                  </a:lnTo>
                  <a:lnTo>
                    <a:pt x="74047" y="179793"/>
                  </a:lnTo>
                  <a:lnTo>
                    <a:pt x="92366" y="177495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379651" y="147620"/>
                  </a:lnTo>
                  <a:lnTo>
                    <a:pt x="379651" y="146721"/>
                  </a:lnTo>
                  <a:lnTo>
                    <a:pt x="74047" y="146721"/>
                  </a:lnTo>
                  <a:lnTo>
                    <a:pt x="58097" y="143499"/>
                  </a:lnTo>
                  <a:lnTo>
                    <a:pt x="45056" y="134714"/>
                  </a:lnTo>
                  <a:lnTo>
                    <a:pt x="36254" y="121689"/>
                  </a:lnTo>
                  <a:lnTo>
                    <a:pt x="33025" y="105747"/>
                  </a:lnTo>
                  <a:lnTo>
                    <a:pt x="36254" y="89797"/>
                  </a:lnTo>
                  <a:lnTo>
                    <a:pt x="45056" y="76756"/>
                  </a:lnTo>
                  <a:lnTo>
                    <a:pt x="58097" y="67955"/>
                  </a:lnTo>
                  <a:lnTo>
                    <a:pt x="74047" y="64725"/>
                  </a:lnTo>
                  <a:lnTo>
                    <a:pt x="135033" y="64725"/>
                  </a:lnTo>
                  <a:lnTo>
                    <a:pt x="133368" y="61581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close/>
                </a:path>
                <a:path w="605789" h="353694">
                  <a:moveTo>
                    <a:pt x="437280" y="110147"/>
                  </a:moveTo>
                  <a:lnTo>
                    <a:pt x="422800" y="110147"/>
                  </a:lnTo>
                  <a:lnTo>
                    <a:pt x="422800" y="179652"/>
                  </a:lnTo>
                  <a:lnTo>
                    <a:pt x="437280" y="179652"/>
                  </a:lnTo>
                  <a:lnTo>
                    <a:pt x="437280" y="110147"/>
                  </a:lnTo>
                  <a:close/>
                </a:path>
                <a:path w="605789" h="353694">
                  <a:moveTo>
                    <a:pt x="495665" y="110147"/>
                  </a:moveTo>
                  <a:lnTo>
                    <a:pt x="480430" y="110147"/>
                  </a:lnTo>
                  <a:lnTo>
                    <a:pt x="480430" y="179652"/>
                  </a:lnTo>
                  <a:lnTo>
                    <a:pt x="495665" y="179652"/>
                  </a:lnTo>
                  <a:lnTo>
                    <a:pt x="495665" y="110147"/>
                  </a:lnTo>
                  <a:close/>
                </a:path>
                <a:path w="605789" h="353694">
                  <a:moveTo>
                    <a:pt x="546277" y="110147"/>
                  </a:moveTo>
                  <a:lnTo>
                    <a:pt x="495665" y="110147"/>
                  </a:lnTo>
                  <a:lnTo>
                    <a:pt x="520134" y="121007"/>
                  </a:lnTo>
                  <a:lnTo>
                    <a:pt x="535851" y="144900"/>
                  </a:lnTo>
                  <a:lnTo>
                    <a:pt x="544238" y="168792"/>
                  </a:lnTo>
                  <a:lnTo>
                    <a:pt x="546718" y="179652"/>
                  </a:lnTo>
                  <a:lnTo>
                    <a:pt x="581036" y="179652"/>
                  </a:lnTo>
                  <a:lnTo>
                    <a:pt x="560912" y="130587"/>
                  </a:lnTo>
                  <a:lnTo>
                    <a:pt x="556856" y="122936"/>
                  </a:lnTo>
                  <a:lnTo>
                    <a:pt x="546277" y="110147"/>
                  </a:lnTo>
                  <a:close/>
                </a:path>
                <a:path w="605789" h="353694">
                  <a:moveTo>
                    <a:pt x="474941" y="81616"/>
                  </a:moveTo>
                  <a:lnTo>
                    <a:pt x="73242" y="81616"/>
                  </a:lnTo>
                  <a:lnTo>
                    <a:pt x="59568" y="85606"/>
                  </a:lnTo>
                  <a:lnTo>
                    <a:pt x="74047" y="123395"/>
                  </a:lnTo>
                  <a:lnTo>
                    <a:pt x="102908" y="134846"/>
                  </a:lnTo>
                  <a:lnTo>
                    <a:pt x="96851" y="139801"/>
                  </a:lnTo>
                  <a:lnTo>
                    <a:pt x="89911" y="143539"/>
                  </a:lnTo>
                  <a:lnTo>
                    <a:pt x="82255" y="145899"/>
                  </a:lnTo>
                  <a:lnTo>
                    <a:pt x="74047" y="146721"/>
                  </a:lnTo>
                  <a:lnTo>
                    <a:pt x="379651" y="146721"/>
                  </a:lnTo>
                  <a:lnTo>
                    <a:pt x="379651" y="110147"/>
                  </a:lnTo>
                  <a:lnTo>
                    <a:pt x="546277" y="110147"/>
                  </a:lnTo>
                  <a:lnTo>
                    <a:pt x="542931" y="106102"/>
                  </a:lnTo>
                  <a:lnTo>
                    <a:pt x="516505" y="89268"/>
                  </a:lnTo>
                  <a:lnTo>
                    <a:pt x="474941" y="81616"/>
                  </a:lnTo>
                  <a:close/>
                </a:path>
                <a:path w="605789" h="353694">
                  <a:moveTo>
                    <a:pt x="135033" y="64725"/>
                  </a:moveTo>
                  <a:lnTo>
                    <a:pt x="74047" y="64725"/>
                  </a:lnTo>
                  <a:lnTo>
                    <a:pt x="83896" y="65929"/>
                  </a:lnTo>
                  <a:lnTo>
                    <a:pt x="92877" y="69343"/>
                  </a:lnTo>
                  <a:lnTo>
                    <a:pt x="100712" y="74671"/>
                  </a:lnTo>
                  <a:lnTo>
                    <a:pt x="107119" y="81616"/>
                  </a:lnTo>
                  <a:lnTo>
                    <a:pt x="143977" y="81616"/>
                  </a:lnTo>
                  <a:lnTo>
                    <a:pt x="135033" y="64725"/>
                  </a:lnTo>
                  <a:close/>
                </a:path>
                <a:path w="605789" h="353694">
                  <a:moveTo>
                    <a:pt x="381543" y="36337"/>
                  </a:moveTo>
                  <a:lnTo>
                    <a:pt x="348470" y="36337"/>
                  </a:lnTo>
                  <a:lnTo>
                    <a:pt x="348470" y="81616"/>
                  </a:lnTo>
                  <a:lnTo>
                    <a:pt x="381543" y="81616"/>
                  </a:lnTo>
                  <a:lnTo>
                    <a:pt x="381543" y="36337"/>
                  </a:lnTo>
                  <a:close/>
                </a:path>
                <a:path w="605789" h="353694">
                  <a:moveTo>
                    <a:pt x="303305" y="0"/>
                  </a:moveTo>
                  <a:lnTo>
                    <a:pt x="145065" y="0"/>
                  </a:ln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5" y="42362"/>
                  </a:lnTo>
                  <a:lnTo>
                    <a:pt x="145065" y="44096"/>
                  </a:lnTo>
                  <a:lnTo>
                    <a:pt x="302828" y="44096"/>
                  </a:lnTo>
                  <a:lnTo>
                    <a:pt x="308753" y="41042"/>
                  </a:lnTo>
                  <a:lnTo>
                    <a:pt x="312795" y="36337"/>
                  </a:lnTo>
                  <a:lnTo>
                    <a:pt x="600037" y="36337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600739" y="8799"/>
                  </a:lnTo>
                  <a:lnTo>
                    <a:pt x="313646" y="8799"/>
                  </a:lnTo>
                  <a:lnTo>
                    <a:pt x="309624" y="3502"/>
                  </a:lnTo>
                  <a:lnTo>
                    <a:pt x="303305" y="0"/>
                  </a:lnTo>
                  <a:close/>
                </a:path>
                <a:path w="605789" h="353694">
                  <a:moveTo>
                    <a:pt x="600037" y="36337"/>
                  </a:moveTo>
                  <a:lnTo>
                    <a:pt x="415940" y="36337"/>
                  </a:lnTo>
                  <a:lnTo>
                    <a:pt x="419981" y="41042"/>
                  </a:lnTo>
                  <a:lnTo>
                    <a:pt x="425908" y="44096"/>
                  </a:lnTo>
                  <a:lnTo>
                    <a:pt x="583575" y="44096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0037" y="36337"/>
                  </a:lnTo>
                  <a:close/>
                </a:path>
                <a:path w="605789" h="353694">
                  <a:moveTo>
                    <a:pt x="583575" y="0"/>
                  </a:moveTo>
                  <a:lnTo>
                    <a:pt x="425430" y="0"/>
                  </a:lnTo>
                  <a:lnTo>
                    <a:pt x="419112" y="3502"/>
                  </a:lnTo>
                  <a:lnTo>
                    <a:pt x="415089" y="8799"/>
                  </a:lnTo>
                  <a:lnTo>
                    <a:pt x="600739" y="8799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5" y="0"/>
                  </a:lnTo>
                  <a:close/>
                </a:path>
                <a:path w="605789" h="353694">
                  <a:moveTo>
                    <a:pt x="594514" y="296092"/>
                  </a:moveTo>
                  <a:lnTo>
                    <a:pt x="280092" y="296092"/>
                  </a:lnTo>
                  <a:lnTo>
                    <a:pt x="277025" y="299158"/>
                  </a:lnTo>
                  <a:lnTo>
                    <a:pt x="277025" y="350372"/>
                  </a:lnTo>
                  <a:lnTo>
                    <a:pt x="280092" y="353438"/>
                  </a:lnTo>
                  <a:lnTo>
                    <a:pt x="594514" y="353438"/>
                  </a:lnTo>
                  <a:lnTo>
                    <a:pt x="597580" y="350372"/>
                  </a:lnTo>
                  <a:lnTo>
                    <a:pt x="597580" y="299158"/>
                  </a:lnTo>
                  <a:lnTo>
                    <a:pt x="594514" y="296092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4986306" y="2165559"/>
              <a:ext cx="605790" cy="266065"/>
            </a:xfrm>
            <a:custGeom>
              <a:avLst/>
              <a:gdLst/>
              <a:ahLst/>
              <a:cxnLst/>
              <a:rect l="l" t="t" r="r" b="b"/>
              <a:pathLst>
                <a:path w="605789" h="266064">
                  <a:moveTo>
                    <a:pt x="145066" y="0"/>
                  </a:move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6" y="42362"/>
                  </a:lnTo>
                  <a:lnTo>
                    <a:pt x="145066" y="44097"/>
                  </a:lnTo>
                  <a:lnTo>
                    <a:pt x="296140" y="44097"/>
                  </a:lnTo>
                  <a:lnTo>
                    <a:pt x="302828" y="44097"/>
                  </a:lnTo>
                  <a:lnTo>
                    <a:pt x="308754" y="41043"/>
                  </a:lnTo>
                  <a:lnTo>
                    <a:pt x="312795" y="36337"/>
                  </a:lnTo>
                  <a:lnTo>
                    <a:pt x="348470" y="36337"/>
                  </a:lnTo>
                  <a:lnTo>
                    <a:pt x="348470" y="81617"/>
                  </a:lnTo>
                  <a:lnTo>
                    <a:pt x="143977" y="81617"/>
                  </a:lnTo>
                  <a:lnTo>
                    <a:pt x="133368" y="61582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3"/>
                  </a:lnTo>
                  <a:lnTo>
                    <a:pt x="45250" y="173966"/>
                  </a:lnTo>
                  <a:lnTo>
                    <a:pt x="74047" y="179794"/>
                  </a:lnTo>
                  <a:lnTo>
                    <a:pt x="92366" y="177496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256018" y="195692"/>
                  </a:lnTo>
                  <a:lnTo>
                    <a:pt x="257749" y="197397"/>
                  </a:lnTo>
                  <a:lnTo>
                    <a:pt x="261738" y="202716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5" y="231682"/>
                  </a:lnTo>
                  <a:lnTo>
                    <a:pt x="278507" y="245490"/>
                  </a:lnTo>
                  <a:lnTo>
                    <a:pt x="292318" y="259299"/>
                  </a:lnTo>
                  <a:lnTo>
                    <a:pt x="314262" y="265575"/>
                  </a:lnTo>
                  <a:lnTo>
                    <a:pt x="556322" y="265575"/>
                  </a:lnTo>
                  <a:lnTo>
                    <a:pt x="565172" y="264663"/>
                  </a:lnTo>
                  <a:lnTo>
                    <a:pt x="582915" y="258257"/>
                  </a:lnTo>
                  <a:lnTo>
                    <a:pt x="596339" y="240854"/>
                  </a:lnTo>
                  <a:lnTo>
                    <a:pt x="592234" y="206953"/>
                  </a:lnTo>
                  <a:lnTo>
                    <a:pt x="560912" y="130587"/>
                  </a:lnTo>
                  <a:lnTo>
                    <a:pt x="516505" y="89269"/>
                  </a:lnTo>
                  <a:lnTo>
                    <a:pt x="474942" y="81617"/>
                  </a:lnTo>
                  <a:lnTo>
                    <a:pt x="381543" y="81617"/>
                  </a:lnTo>
                  <a:lnTo>
                    <a:pt x="381543" y="36337"/>
                  </a:lnTo>
                  <a:lnTo>
                    <a:pt x="415941" y="36337"/>
                  </a:lnTo>
                  <a:lnTo>
                    <a:pt x="419982" y="41043"/>
                  </a:lnTo>
                  <a:lnTo>
                    <a:pt x="425908" y="44097"/>
                  </a:lnTo>
                  <a:lnTo>
                    <a:pt x="432595" y="44097"/>
                  </a:lnTo>
                  <a:lnTo>
                    <a:pt x="583576" y="44097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6" y="0"/>
                  </a:lnTo>
                  <a:lnTo>
                    <a:pt x="432595" y="0"/>
                  </a:lnTo>
                  <a:lnTo>
                    <a:pt x="425431" y="0"/>
                  </a:lnTo>
                  <a:lnTo>
                    <a:pt x="419112" y="3502"/>
                  </a:lnTo>
                  <a:lnTo>
                    <a:pt x="415089" y="8800"/>
                  </a:lnTo>
                  <a:lnTo>
                    <a:pt x="313647" y="8800"/>
                  </a:lnTo>
                  <a:lnTo>
                    <a:pt x="309624" y="3502"/>
                  </a:lnTo>
                  <a:lnTo>
                    <a:pt x="303305" y="0"/>
                  </a:lnTo>
                  <a:lnTo>
                    <a:pt x="296140" y="0"/>
                  </a:lnTo>
                  <a:lnTo>
                    <a:pt x="145066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14569" y="2225523"/>
              <a:ext cx="83619" cy="91520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61195" y="2270945"/>
              <a:ext cx="176592" cy="79029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5263332" y="2461653"/>
              <a:ext cx="320675" cy="57785"/>
            </a:xfrm>
            <a:custGeom>
              <a:avLst/>
              <a:gdLst/>
              <a:ahLst/>
              <a:cxnLst/>
              <a:rect l="l" t="t" r="r" b="b"/>
              <a:pathLst>
                <a:path w="320675" h="57785">
                  <a:moveTo>
                    <a:pt x="6813" y="0"/>
                  </a:moveTo>
                  <a:lnTo>
                    <a:pt x="3066" y="0"/>
                  </a:lnTo>
                  <a:lnTo>
                    <a:pt x="0" y="3066"/>
                  </a:lnTo>
                  <a:lnTo>
                    <a:pt x="0" y="6813"/>
                  </a:lnTo>
                  <a:lnTo>
                    <a:pt x="0" y="50531"/>
                  </a:lnTo>
                  <a:lnTo>
                    <a:pt x="0" y="54279"/>
                  </a:lnTo>
                  <a:lnTo>
                    <a:pt x="3066" y="57345"/>
                  </a:lnTo>
                  <a:lnTo>
                    <a:pt x="6813" y="57345"/>
                  </a:lnTo>
                  <a:lnTo>
                    <a:pt x="313741" y="57345"/>
                  </a:lnTo>
                  <a:lnTo>
                    <a:pt x="317489" y="57344"/>
                  </a:lnTo>
                  <a:lnTo>
                    <a:pt x="320555" y="54278"/>
                  </a:lnTo>
                  <a:lnTo>
                    <a:pt x="320555" y="50531"/>
                  </a:lnTo>
                  <a:lnTo>
                    <a:pt x="320555" y="6813"/>
                  </a:lnTo>
                  <a:lnTo>
                    <a:pt x="320555" y="3066"/>
                  </a:lnTo>
                  <a:lnTo>
                    <a:pt x="317489" y="0"/>
                  </a:lnTo>
                  <a:lnTo>
                    <a:pt x="313741" y="0"/>
                  </a:lnTo>
                  <a:lnTo>
                    <a:pt x="6813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6422416" y="3402486"/>
            <a:ext cx="125984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L2-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770138" y="2995577"/>
            <a:ext cx="9287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|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9170490" y="2925757"/>
            <a:ext cx="1125220" cy="453918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7"/>
                </a:moveTo>
                <a:lnTo>
                  <a:pt x="35661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7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3" name="object 43"/>
          <p:cNvSpPr txBox="1"/>
          <p:nvPr/>
        </p:nvSpPr>
        <p:spPr>
          <a:xfrm>
            <a:off x="8632506" y="2996560"/>
            <a:ext cx="2676313" cy="424754"/>
          </a:xfrm>
          <a:prstGeom prst="rect">
            <a:avLst/>
          </a:prstGeom>
        </p:spPr>
        <p:txBody>
          <a:bodyPr vert="horz" wrap="square" lIns="0" tIns="21167" rIns="0" bIns="0" rtlCol="0">
            <a:spAutoFit/>
          </a:bodyPr>
          <a:lstStyle/>
          <a:p>
            <a:pPr marL="967740">
              <a:lnSpc>
                <a:spcPts val="1080"/>
              </a:lnSpc>
              <a:spcBef>
                <a:spcPts val="165"/>
              </a:spcBef>
              <a:tabLst>
                <a:tab pos="1571625" algn="l"/>
              </a:tabLst>
            </a:pP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r>
              <a:rPr sz="1665" dirty="0">
                <a:latin typeface="Cambria" panose="02040503050406030204"/>
                <a:cs typeface="Cambria" panose="02040503050406030204"/>
              </a:rPr>
              <a:t>	</a:t>
            </a: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endParaRPr sz="1665" dirty="0">
              <a:latin typeface="Cambria" panose="02040503050406030204"/>
              <a:cs typeface="Cambria" panose="02040503050406030204"/>
            </a:endParaRPr>
          </a:p>
          <a:p>
            <a:pPr marL="67945">
              <a:lnSpc>
                <a:spcPts val="1960"/>
              </a:lnSpc>
              <a:tabLst>
                <a:tab pos="814705" algn="l"/>
                <a:tab pos="1143635" algn="l"/>
                <a:tab pos="1779905" algn="l"/>
              </a:tabLst>
            </a:pPr>
            <a:r>
              <a:rPr sz="2500" baseline="-27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2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r>
              <a:rPr lang="zh-CN" altLang="en-US"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5.83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4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pic>
        <p:nvPicPr>
          <p:cNvPr id="2" name="object 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49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50" name="object 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52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3" name="object 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54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5" name="object 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56" name="object 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57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58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59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0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62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63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64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65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7" name="object 21"/>
          <p:cNvSpPr txBox="1"/>
          <p:nvPr/>
        </p:nvSpPr>
        <p:spPr>
          <a:xfrm>
            <a:off x="5656500" y="317003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8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69" name="object 23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3671183" y="2183696"/>
            <a:ext cx="1875477" cy="1262928"/>
          </a:xfrm>
          <a:prstGeom prst="rect">
            <a:avLst/>
          </a:prstGeom>
        </p:spPr>
      </p:pic>
      <p:grpSp>
        <p:nvGrpSpPr>
          <p:cNvPr id="70" name="object 24"/>
          <p:cNvGrpSpPr/>
          <p:nvPr/>
        </p:nvGrpSpPr>
        <p:grpSpPr>
          <a:xfrm>
            <a:off x="3765460" y="2279575"/>
            <a:ext cx="1670473" cy="1001607"/>
            <a:chOff x="2770416" y="1391822"/>
            <a:chExt cx="1252855" cy="751205"/>
          </a:xfrm>
        </p:grpSpPr>
        <p:sp>
          <p:nvSpPr>
            <p:cNvPr id="71" name="object 25"/>
            <p:cNvSpPr/>
            <p:nvPr/>
          </p:nvSpPr>
          <p:spPr>
            <a:xfrm>
              <a:off x="2783116" y="1404522"/>
              <a:ext cx="1146175" cy="682625"/>
            </a:xfrm>
            <a:custGeom>
              <a:avLst/>
              <a:gdLst/>
              <a:ahLst/>
              <a:cxnLst/>
              <a:rect l="l" t="t" r="r" b="b"/>
              <a:pathLst>
                <a:path w="1146175" h="682625">
                  <a:moveTo>
                    <a:pt x="1145943" y="682113"/>
                  </a:moveTo>
                  <a:lnTo>
                    <a:pt x="1135030" y="675617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26"/>
            <p:cNvSpPr/>
            <p:nvPr/>
          </p:nvSpPr>
          <p:spPr>
            <a:xfrm>
              <a:off x="3886965" y="2027756"/>
              <a:ext cx="136525" cy="114935"/>
            </a:xfrm>
            <a:custGeom>
              <a:avLst/>
              <a:gdLst/>
              <a:ahLst/>
              <a:cxnLst/>
              <a:rect l="l" t="t" r="r" b="b"/>
              <a:pathLst>
                <a:path w="136525" h="114935">
                  <a:moveTo>
                    <a:pt x="62360" y="0"/>
                  </a:moveTo>
                  <a:lnTo>
                    <a:pt x="0" y="104764"/>
                  </a:lnTo>
                  <a:lnTo>
                    <a:pt x="135945" y="114743"/>
                  </a:lnTo>
                  <a:lnTo>
                    <a:pt x="623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3" name="object 27"/>
          <p:cNvSpPr txBox="1"/>
          <p:nvPr/>
        </p:nvSpPr>
        <p:spPr>
          <a:xfrm rot="1800000">
            <a:off x="3936395" y="2552116"/>
            <a:ext cx="1763377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35"/>
              </a:lnSpc>
            </a:pP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200" i="1" spc="-11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−</a:t>
            </a:r>
            <a:r>
              <a:rPr sz="3200" spc="-2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200" i="1" spc="22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=</a:t>
            </a:r>
            <a:r>
              <a:rPr sz="3200" spc="14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spc="-40" baseline="2000" dirty="0">
                <a:latin typeface="Cambria" panose="02040503050406030204"/>
                <a:cs typeface="Cambria" panose="02040503050406030204"/>
              </a:rPr>
              <a:t>(</a:t>
            </a:r>
            <a:r>
              <a:rPr sz="2135" spc="-27" dirty="0">
                <a:latin typeface="Cambria" panose="02040503050406030204"/>
                <a:cs typeface="Cambria" panose="02040503050406030204"/>
              </a:rPr>
              <a:t>5, </a:t>
            </a:r>
            <a:r>
              <a:rPr sz="2135" spc="267" dirty="0">
                <a:latin typeface="Cambria" panose="02040503050406030204"/>
                <a:cs typeface="Cambria" panose="02040503050406030204"/>
              </a:rPr>
              <a:t>−</a:t>
            </a:r>
            <a:r>
              <a:rPr sz="2135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135" spc="-67" dirty="0">
                <a:latin typeface="Cambria" panose="02040503050406030204"/>
                <a:cs typeface="Cambria" panose="02040503050406030204"/>
              </a:rPr>
              <a:t>3)</a:t>
            </a:r>
            <a:endParaRPr sz="213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74" name="灯片编号占位符 7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4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 txBox="1"/>
          <p:nvPr/>
        </p:nvSpPr>
        <p:spPr>
          <a:xfrm>
            <a:off x="5567997" y="1769700"/>
            <a:ext cx="5683673" cy="13021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2218055">
              <a:lnSpc>
                <a:spcPts val="2780"/>
              </a:lnSpc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500" baseline="-27000" dirty="0">
                <a:latin typeface="Cambria" panose="02040503050406030204"/>
                <a:cs typeface="Cambria" panose="02040503050406030204"/>
              </a:rPr>
              <a:t>1</a:t>
            </a:r>
            <a:r>
              <a:rPr sz="2500" spc="44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spc="-26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8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871220">
              <a:lnSpc>
                <a:spcPts val="214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L1-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>
              <a:spcBef>
                <a:spcPts val="5"/>
              </a:spcBef>
            </a:pPr>
            <a:endParaRPr sz="2400" dirty="0">
              <a:latin typeface="Arial" panose="020B0604020202020204"/>
              <a:cs typeface="Arial" panose="020B0604020202020204"/>
            </a:endParaRPr>
          </a:p>
          <a:p>
            <a:pPr marL="33655">
              <a:spcBef>
                <a:spcPts val="5"/>
              </a:spcBef>
            </a:pP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6547356" y="1729146"/>
            <a:ext cx="1016000" cy="382693"/>
            <a:chOff x="4910517" y="1296859"/>
            <a:chExt cx="762000" cy="287020"/>
          </a:xfrm>
        </p:grpSpPr>
        <p:sp>
          <p:nvSpPr>
            <p:cNvPr id="24" name="object 24"/>
            <p:cNvSpPr/>
            <p:nvPr/>
          </p:nvSpPr>
          <p:spPr>
            <a:xfrm>
              <a:off x="4915279" y="130162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5" y="190284"/>
                  </a:moveTo>
                  <a:lnTo>
                    <a:pt x="144835" y="190284"/>
                  </a:lnTo>
                  <a:lnTo>
                    <a:pt x="155640" y="192466"/>
                  </a:lnTo>
                  <a:lnTo>
                    <a:pt x="164466" y="198418"/>
                  </a:lnTo>
                  <a:lnTo>
                    <a:pt x="170417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7" y="243630"/>
                  </a:lnTo>
                  <a:lnTo>
                    <a:pt x="144835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8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3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4"/>
                  </a:moveTo>
                  <a:lnTo>
                    <a:pt x="313592" y="19334"/>
                  </a:lnTo>
                  <a:lnTo>
                    <a:pt x="316567" y="22179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562783" y="89011"/>
                  </a:lnTo>
                  <a:lnTo>
                    <a:pt x="350486" y="89010"/>
                  </a:lnTo>
                  <a:lnTo>
                    <a:pt x="346852" y="85820"/>
                  </a:lnTo>
                  <a:lnTo>
                    <a:pt x="340164" y="22656"/>
                  </a:lnTo>
                  <a:lnTo>
                    <a:pt x="343207" y="19334"/>
                  </a:lnTo>
                  <a:close/>
                </a:path>
                <a:path w="752475" h="277494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4915279" y="130162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6" name="object 2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108201" y="1316194"/>
              <a:ext cx="314463" cy="7920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001049" y="146060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49" name="object 33"/>
          <p:cNvGrpSpPr/>
          <p:nvPr/>
        </p:nvGrpSpPr>
        <p:grpSpPr>
          <a:xfrm>
            <a:off x="6591259" y="2860928"/>
            <a:ext cx="922020" cy="585893"/>
            <a:chOff x="4943444" y="2145696"/>
            <a:chExt cx="691515" cy="439420"/>
          </a:xfrm>
        </p:grpSpPr>
        <p:pic>
          <p:nvPicPr>
            <p:cNvPr id="50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43444" y="2145696"/>
              <a:ext cx="691349" cy="439163"/>
            </a:xfrm>
            <a:prstGeom prst="rect">
              <a:avLst/>
            </a:prstGeom>
          </p:spPr>
        </p:pic>
        <p:sp>
          <p:nvSpPr>
            <p:cNvPr id="51" name="object 35"/>
            <p:cNvSpPr/>
            <p:nvPr/>
          </p:nvSpPr>
          <p:spPr>
            <a:xfrm>
              <a:off x="4986306" y="2165559"/>
              <a:ext cx="605790" cy="353695"/>
            </a:xfrm>
            <a:custGeom>
              <a:avLst/>
              <a:gdLst/>
              <a:ahLst/>
              <a:cxnLst/>
              <a:rect l="l" t="t" r="r" b="b"/>
              <a:pathLst>
                <a:path w="605789" h="353694">
                  <a:moveTo>
                    <a:pt x="379651" y="147620"/>
                  </a:moveTo>
                  <a:lnTo>
                    <a:pt x="135035" y="147620"/>
                  </a:lnTo>
                  <a:lnTo>
                    <a:pt x="256018" y="195691"/>
                  </a:lnTo>
                  <a:lnTo>
                    <a:pt x="257749" y="197397"/>
                  </a:lnTo>
                  <a:lnTo>
                    <a:pt x="261738" y="202715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6" y="231682"/>
                  </a:lnTo>
                  <a:lnTo>
                    <a:pt x="278508" y="245490"/>
                  </a:lnTo>
                  <a:lnTo>
                    <a:pt x="292318" y="259298"/>
                  </a:lnTo>
                  <a:lnTo>
                    <a:pt x="314262" y="265574"/>
                  </a:lnTo>
                  <a:lnTo>
                    <a:pt x="556322" y="265574"/>
                  </a:lnTo>
                  <a:lnTo>
                    <a:pt x="565172" y="264662"/>
                  </a:lnTo>
                  <a:lnTo>
                    <a:pt x="582914" y="258256"/>
                  </a:lnTo>
                  <a:lnTo>
                    <a:pt x="596338" y="240854"/>
                  </a:lnTo>
                  <a:lnTo>
                    <a:pt x="592234" y="206952"/>
                  </a:lnTo>
                  <a:lnTo>
                    <a:pt x="581036" y="179652"/>
                  </a:lnTo>
                  <a:lnTo>
                    <a:pt x="379651" y="179652"/>
                  </a:lnTo>
                  <a:lnTo>
                    <a:pt x="379651" y="147620"/>
                  </a:lnTo>
                  <a:close/>
                </a:path>
                <a:path w="605789" h="353694">
                  <a:moveTo>
                    <a:pt x="74047" y="31700"/>
                  </a:move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2"/>
                  </a:lnTo>
                  <a:lnTo>
                    <a:pt x="45250" y="173966"/>
                  </a:lnTo>
                  <a:lnTo>
                    <a:pt x="74047" y="179793"/>
                  </a:lnTo>
                  <a:lnTo>
                    <a:pt x="92366" y="177495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379651" y="147620"/>
                  </a:lnTo>
                  <a:lnTo>
                    <a:pt x="379651" y="146721"/>
                  </a:lnTo>
                  <a:lnTo>
                    <a:pt x="74047" y="146721"/>
                  </a:lnTo>
                  <a:lnTo>
                    <a:pt x="58097" y="143499"/>
                  </a:lnTo>
                  <a:lnTo>
                    <a:pt x="45056" y="134714"/>
                  </a:lnTo>
                  <a:lnTo>
                    <a:pt x="36254" y="121689"/>
                  </a:lnTo>
                  <a:lnTo>
                    <a:pt x="33025" y="105747"/>
                  </a:lnTo>
                  <a:lnTo>
                    <a:pt x="36254" y="89797"/>
                  </a:lnTo>
                  <a:lnTo>
                    <a:pt x="45056" y="76756"/>
                  </a:lnTo>
                  <a:lnTo>
                    <a:pt x="58097" y="67955"/>
                  </a:lnTo>
                  <a:lnTo>
                    <a:pt x="74047" y="64725"/>
                  </a:lnTo>
                  <a:lnTo>
                    <a:pt x="135033" y="64725"/>
                  </a:lnTo>
                  <a:lnTo>
                    <a:pt x="133368" y="61581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close/>
                </a:path>
                <a:path w="605789" h="353694">
                  <a:moveTo>
                    <a:pt x="437280" y="110147"/>
                  </a:moveTo>
                  <a:lnTo>
                    <a:pt x="422800" y="110147"/>
                  </a:lnTo>
                  <a:lnTo>
                    <a:pt x="422800" y="179652"/>
                  </a:lnTo>
                  <a:lnTo>
                    <a:pt x="437280" y="179652"/>
                  </a:lnTo>
                  <a:lnTo>
                    <a:pt x="437280" y="110147"/>
                  </a:lnTo>
                  <a:close/>
                </a:path>
                <a:path w="605789" h="353694">
                  <a:moveTo>
                    <a:pt x="495665" y="110147"/>
                  </a:moveTo>
                  <a:lnTo>
                    <a:pt x="480430" y="110147"/>
                  </a:lnTo>
                  <a:lnTo>
                    <a:pt x="480430" y="179652"/>
                  </a:lnTo>
                  <a:lnTo>
                    <a:pt x="495665" y="179652"/>
                  </a:lnTo>
                  <a:lnTo>
                    <a:pt x="495665" y="110147"/>
                  </a:lnTo>
                  <a:close/>
                </a:path>
                <a:path w="605789" h="353694">
                  <a:moveTo>
                    <a:pt x="546277" y="110147"/>
                  </a:moveTo>
                  <a:lnTo>
                    <a:pt x="495665" y="110147"/>
                  </a:lnTo>
                  <a:lnTo>
                    <a:pt x="520134" y="121007"/>
                  </a:lnTo>
                  <a:lnTo>
                    <a:pt x="535851" y="144900"/>
                  </a:lnTo>
                  <a:lnTo>
                    <a:pt x="544238" y="168792"/>
                  </a:lnTo>
                  <a:lnTo>
                    <a:pt x="546718" y="179652"/>
                  </a:lnTo>
                  <a:lnTo>
                    <a:pt x="581036" y="179652"/>
                  </a:lnTo>
                  <a:lnTo>
                    <a:pt x="560912" y="130587"/>
                  </a:lnTo>
                  <a:lnTo>
                    <a:pt x="556856" y="122936"/>
                  </a:lnTo>
                  <a:lnTo>
                    <a:pt x="546277" y="110147"/>
                  </a:lnTo>
                  <a:close/>
                </a:path>
                <a:path w="605789" h="353694">
                  <a:moveTo>
                    <a:pt x="474941" y="81616"/>
                  </a:moveTo>
                  <a:lnTo>
                    <a:pt x="73242" y="81616"/>
                  </a:lnTo>
                  <a:lnTo>
                    <a:pt x="59568" y="85606"/>
                  </a:lnTo>
                  <a:lnTo>
                    <a:pt x="74047" y="123395"/>
                  </a:lnTo>
                  <a:lnTo>
                    <a:pt x="102908" y="134846"/>
                  </a:lnTo>
                  <a:lnTo>
                    <a:pt x="96851" y="139801"/>
                  </a:lnTo>
                  <a:lnTo>
                    <a:pt x="89911" y="143539"/>
                  </a:lnTo>
                  <a:lnTo>
                    <a:pt x="82255" y="145899"/>
                  </a:lnTo>
                  <a:lnTo>
                    <a:pt x="74047" y="146721"/>
                  </a:lnTo>
                  <a:lnTo>
                    <a:pt x="379651" y="146721"/>
                  </a:lnTo>
                  <a:lnTo>
                    <a:pt x="379651" y="110147"/>
                  </a:lnTo>
                  <a:lnTo>
                    <a:pt x="546277" y="110147"/>
                  </a:lnTo>
                  <a:lnTo>
                    <a:pt x="542931" y="106102"/>
                  </a:lnTo>
                  <a:lnTo>
                    <a:pt x="516505" y="89268"/>
                  </a:lnTo>
                  <a:lnTo>
                    <a:pt x="474941" y="81616"/>
                  </a:lnTo>
                  <a:close/>
                </a:path>
                <a:path w="605789" h="353694">
                  <a:moveTo>
                    <a:pt x="135033" y="64725"/>
                  </a:moveTo>
                  <a:lnTo>
                    <a:pt x="74047" y="64725"/>
                  </a:lnTo>
                  <a:lnTo>
                    <a:pt x="83896" y="65929"/>
                  </a:lnTo>
                  <a:lnTo>
                    <a:pt x="92877" y="69343"/>
                  </a:lnTo>
                  <a:lnTo>
                    <a:pt x="100712" y="74671"/>
                  </a:lnTo>
                  <a:lnTo>
                    <a:pt x="107119" y="81616"/>
                  </a:lnTo>
                  <a:lnTo>
                    <a:pt x="143977" y="81616"/>
                  </a:lnTo>
                  <a:lnTo>
                    <a:pt x="135033" y="64725"/>
                  </a:lnTo>
                  <a:close/>
                </a:path>
                <a:path w="605789" h="353694">
                  <a:moveTo>
                    <a:pt x="381543" y="36337"/>
                  </a:moveTo>
                  <a:lnTo>
                    <a:pt x="348470" y="36337"/>
                  </a:lnTo>
                  <a:lnTo>
                    <a:pt x="348470" y="81616"/>
                  </a:lnTo>
                  <a:lnTo>
                    <a:pt x="381543" y="81616"/>
                  </a:lnTo>
                  <a:lnTo>
                    <a:pt x="381543" y="36337"/>
                  </a:lnTo>
                  <a:close/>
                </a:path>
                <a:path w="605789" h="353694">
                  <a:moveTo>
                    <a:pt x="303305" y="0"/>
                  </a:moveTo>
                  <a:lnTo>
                    <a:pt x="145065" y="0"/>
                  </a:ln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5" y="42362"/>
                  </a:lnTo>
                  <a:lnTo>
                    <a:pt x="145065" y="44096"/>
                  </a:lnTo>
                  <a:lnTo>
                    <a:pt x="302828" y="44096"/>
                  </a:lnTo>
                  <a:lnTo>
                    <a:pt x="308753" y="41042"/>
                  </a:lnTo>
                  <a:lnTo>
                    <a:pt x="312795" y="36337"/>
                  </a:lnTo>
                  <a:lnTo>
                    <a:pt x="600037" y="36337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600739" y="8799"/>
                  </a:lnTo>
                  <a:lnTo>
                    <a:pt x="313646" y="8799"/>
                  </a:lnTo>
                  <a:lnTo>
                    <a:pt x="309624" y="3502"/>
                  </a:lnTo>
                  <a:lnTo>
                    <a:pt x="303305" y="0"/>
                  </a:lnTo>
                  <a:close/>
                </a:path>
                <a:path w="605789" h="353694">
                  <a:moveTo>
                    <a:pt x="600037" y="36337"/>
                  </a:moveTo>
                  <a:lnTo>
                    <a:pt x="415940" y="36337"/>
                  </a:lnTo>
                  <a:lnTo>
                    <a:pt x="419981" y="41042"/>
                  </a:lnTo>
                  <a:lnTo>
                    <a:pt x="425908" y="44096"/>
                  </a:lnTo>
                  <a:lnTo>
                    <a:pt x="583575" y="44096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0037" y="36337"/>
                  </a:lnTo>
                  <a:close/>
                </a:path>
                <a:path w="605789" h="353694">
                  <a:moveTo>
                    <a:pt x="583575" y="0"/>
                  </a:moveTo>
                  <a:lnTo>
                    <a:pt x="425430" y="0"/>
                  </a:lnTo>
                  <a:lnTo>
                    <a:pt x="419112" y="3502"/>
                  </a:lnTo>
                  <a:lnTo>
                    <a:pt x="415089" y="8799"/>
                  </a:lnTo>
                  <a:lnTo>
                    <a:pt x="600739" y="8799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5" y="0"/>
                  </a:lnTo>
                  <a:close/>
                </a:path>
                <a:path w="605789" h="353694">
                  <a:moveTo>
                    <a:pt x="594514" y="296092"/>
                  </a:moveTo>
                  <a:lnTo>
                    <a:pt x="280092" y="296092"/>
                  </a:lnTo>
                  <a:lnTo>
                    <a:pt x="277025" y="299158"/>
                  </a:lnTo>
                  <a:lnTo>
                    <a:pt x="277025" y="350372"/>
                  </a:lnTo>
                  <a:lnTo>
                    <a:pt x="280092" y="353438"/>
                  </a:lnTo>
                  <a:lnTo>
                    <a:pt x="594514" y="353438"/>
                  </a:lnTo>
                  <a:lnTo>
                    <a:pt x="597580" y="350372"/>
                  </a:lnTo>
                  <a:lnTo>
                    <a:pt x="597580" y="299158"/>
                  </a:lnTo>
                  <a:lnTo>
                    <a:pt x="594514" y="296092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36"/>
            <p:cNvSpPr/>
            <p:nvPr/>
          </p:nvSpPr>
          <p:spPr>
            <a:xfrm>
              <a:off x="4986306" y="2165559"/>
              <a:ext cx="605790" cy="266065"/>
            </a:xfrm>
            <a:custGeom>
              <a:avLst/>
              <a:gdLst/>
              <a:ahLst/>
              <a:cxnLst/>
              <a:rect l="l" t="t" r="r" b="b"/>
              <a:pathLst>
                <a:path w="605789" h="266064">
                  <a:moveTo>
                    <a:pt x="145066" y="0"/>
                  </a:move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6" y="42362"/>
                  </a:lnTo>
                  <a:lnTo>
                    <a:pt x="145066" y="44097"/>
                  </a:lnTo>
                  <a:lnTo>
                    <a:pt x="296140" y="44097"/>
                  </a:lnTo>
                  <a:lnTo>
                    <a:pt x="302828" y="44097"/>
                  </a:lnTo>
                  <a:lnTo>
                    <a:pt x="308754" y="41043"/>
                  </a:lnTo>
                  <a:lnTo>
                    <a:pt x="312795" y="36337"/>
                  </a:lnTo>
                  <a:lnTo>
                    <a:pt x="348470" y="36337"/>
                  </a:lnTo>
                  <a:lnTo>
                    <a:pt x="348470" y="81617"/>
                  </a:lnTo>
                  <a:lnTo>
                    <a:pt x="143977" y="81617"/>
                  </a:lnTo>
                  <a:lnTo>
                    <a:pt x="133368" y="61582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3"/>
                  </a:lnTo>
                  <a:lnTo>
                    <a:pt x="45250" y="173966"/>
                  </a:lnTo>
                  <a:lnTo>
                    <a:pt x="74047" y="179794"/>
                  </a:lnTo>
                  <a:lnTo>
                    <a:pt x="92366" y="177496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256018" y="195692"/>
                  </a:lnTo>
                  <a:lnTo>
                    <a:pt x="257749" y="197397"/>
                  </a:lnTo>
                  <a:lnTo>
                    <a:pt x="261738" y="202716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5" y="231682"/>
                  </a:lnTo>
                  <a:lnTo>
                    <a:pt x="278507" y="245490"/>
                  </a:lnTo>
                  <a:lnTo>
                    <a:pt x="292318" y="259299"/>
                  </a:lnTo>
                  <a:lnTo>
                    <a:pt x="314262" y="265575"/>
                  </a:lnTo>
                  <a:lnTo>
                    <a:pt x="556322" y="265575"/>
                  </a:lnTo>
                  <a:lnTo>
                    <a:pt x="565172" y="264663"/>
                  </a:lnTo>
                  <a:lnTo>
                    <a:pt x="582915" y="258257"/>
                  </a:lnTo>
                  <a:lnTo>
                    <a:pt x="596339" y="240854"/>
                  </a:lnTo>
                  <a:lnTo>
                    <a:pt x="592234" y="206953"/>
                  </a:lnTo>
                  <a:lnTo>
                    <a:pt x="560912" y="130587"/>
                  </a:lnTo>
                  <a:lnTo>
                    <a:pt x="516505" y="89269"/>
                  </a:lnTo>
                  <a:lnTo>
                    <a:pt x="474942" y="81617"/>
                  </a:lnTo>
                  <a:lnTo>
                    <a:pt x="381543" y="81617"/>
                  </a:lnTo>
                  <a:lnTo>
                    <a:pt x="381543" y="36337"/>
                  </a:lnTo>
                  <a:lnTo>
                    <a:pt x="415941" y="36337"/>
                  </a:lnTo>
                  <a:lnTo>
                    <a:pt x="419982" y="41043"/>
                  </a:lnTo>
                  <a:lnTo>
                    <a:pt x="425908" y="44097"/>
                  </a:lnTo>
                  <a:lnTo>
                    <a:pt x="432595" y="44097"/>
                  </a:lnTo>
                  <a:lnTo>
                    <a:pt x="583576" y="44097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6" y="0"/>
                  </a:lnTo>
                  <a:lnTo>
                    <a:pt x="432595" y="0"/>
                  </a:lnTo>
                  <a:lnTo>
                    <a:pt x="425431" y="0"/>
                  </a:lnTo>
                  <a:lnTo>
                    <a:pt x="419112" y="3502"/>
                  </a:lnTo>
                  <a:lnTo>
                    <a:pt x="415089" y="8800"/>
                  </a:lnTo>
                  <a:lnTo>
                    <a:pt x="313647" y="8800"/>
                  </a:lnTo>
                  <a:lnTo>
                    <a:pt x="309624" y="3502"/>
                  </a:lnTo>
                  <a:lnTo>
                    <a:pt x="303305" y="0"/>
                  </a:lnTo>
                  <a:lnTo>
                    <a:pt x="296140" y="0"/>
                  </a:lnTo>
                  <a:lnTo>
                    <a:pt x="145066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3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14569" y="2225523"/>
              <a:ext cx="83619" cy="91520"/>
            </a:xfrm>
            <a:prstGeom prst="rect">
              <a:avLst/>
            </a:prstGeom>
          </p:spPr>
        </p:pic>
        <p:pic>
          <p:nvPicPr>
            <p:cNvPr id="54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61195" y="2270945"/>
              <a:ext cx="176592" cy="79029"/>
            </a:xfrm>
            <a:prstGeom prst="rect">
              <a:avLst/>
            </a:prstGeom>
          </p:spPr>
        </p:pic>
        <p:sp>
          <p:nvSpPr>
            <p:cNvPr id="55" name="object 39"/>
            <p:cNvSpPr/>
            <p:nvPr/>
          </p:nvSpPr>
          <p:spPr>
            <a:xfrm>
              <a:off x="5263332" y="2461653"/>
              <a:ext cx="320675" cy="57785"/>
            </a:xfrm>
            <a:custGeom>
              <a:avLst/>
              <a:gdLst/>
              <a:ahLst/>
              <a:cxnLst/>
              <a:rect l="l" t="t" r="r" b="b"/>
              <a:pathLst>
                <a:path w="320675" h="57785">
                  <a:moveTo>
                    <a:pt x="6813" y="0"/>
                  </a:moveTo>
                  <a:lnTo>
                    <a:pt x="3066" y="0"/>
                  </a:lnTo>
                  <a:lnTo>
                    <a:pt x="0" y="3066"/>
                  </a:lnTo>
                  <a:lnTo>
                    <a:pt x="0" y="6813"/>
                  </a:lnTo>
                  <a:lnTo>
                    <a:pt x="0" y="50531"/>
                  </a:lnTo>
                  <a:lnTo>
                    <a:pt x="0" y="54279"/>
                  </a:lnTo>
                  <a:lnTo>
                    <a:pt x="3066" y="57345"/>
                  </a:lnTo>
                  <a:lnTo>
                    <a:pt x="6813" y="57345"/>
                  </a:lnTo>
                  <a:lnTo>
                    <a:pt x="313741" y="57345"/>
                  </a:lnTo>
                  <a:lnTo>
                    <a:pt x="317489" y="57344"/>
                  </a:lnTo>
                  <a:lnTo>
                    <a:pt x="320555" y="54278"/>
                  </a:lnTo>
                  <a:lnTo>
                    <a:pt x="320555" y="50531"/>
                  </a:lnTo>
                  <a:lnTo>
                    <a:pt x="320555" y="6813"/>
                  </a:lnTo>
                  <a:lnTo>
                    <a:pt x="320555" y="3066"/>
                  </a:lnTo>
                  <a:lnTo>
                    <a:pt x="317489" y="0"/>
                  </a:lnTo>
                  <a:lnTo>
                    <a:pt x="313741" y="0"/>
                  </a:lnTo>
                  <a:lnTo>
                    <a:pt x="6813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6" name="object 40"/>
          <p:cNvSpPr txBox="1"/>
          <p:nvPr/>
        </p:nvSpPr>
        <p:spPr>
          <a:xfrm>
            <a:off x="6422416" y="3402486"/>
            <a:ext cx="125984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L2-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7" name="object 41"/>
          <p:cNvSpPr txBox="1"/>
          <p:nvPr/>
        </p:nvSpPr>
        <p:spPr>
          <a:xfrm>
            <a:off x="7770138" y="2995577"/>
            <a:ext cx="9287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|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58" name="object 42"/>
          <p:cNvSpPr/>
          <p:nvPr/>
        </p:nvSpPr>
        <p:spPr>
          <a:xfrm>
            <a:off x="9170490" y="2925757"/>
            <a:ext cx="1125220" cy="453918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7"/>
                </a:moveTo>
                <a:lnTo>
                  <a:pt x="35661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7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9" name="object 43"/>
          <p:cNvSpPr txBox="1"/>
          <p:nvPr/>
        </p:nvSpPr>
        <p:spPr>
          <a:xfrm>
            <a:off x="8632506" y="2996560"/>
            <a:ext cx="2676313" cy="424754"/>
          </a:xfrm>
          <a:prstGeom prst="rect">
            <a:avLst/>
          </a:prstGeom>
        </p:spPr>
        <p:txBody>
          <a:bodyPr vert="horz" wrap="square" lIns="0" tIns="21167" rIns="0" bIns="0" rtlCol="0">
            <a:spAutoFit/>
          </a:bodyPr>
          <a:lstStyle/>
          <a:p>
            <a:pPr marL="967740">
              <a:lnSpc>
                <a:spcPts val="1080"/>
              </a:lnSpc>
              <a:spcBef>
                <a:spcPts val="165"/>
              </a:spcBef>
              <a:tabLst>
                <a:tab pos="1571625" algn="l"/>
              </a:tabLst>
            </a:pP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r>
              <a:rPr sz="1665" dirty="0">
                <a:latin typeface="Cambria" panose="02040503050406030204"/>
                <a:cs typeface="Cambria" panose="02040503050406030204"/>
              </a:rPr>
              <a:t>	</a:t>
            </a: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endParaRPr sz="1665" dirty="0">
              <a:latin typeface="Cambria" panose="02040503050406030204"/>
              <a:cs typeface="Cambria" panose="02040503050406030204"/>
            </a:endParaRPr>
          </a:p>
          <a:p>
            <a:pPr marL="67945">
              <a:lnSpc>
                <a:spcPts val="1960"/>
              </a:lnSpc>
              <a:tabLst>
                <a:tab pos="814705" algn="l"/>
                <a:tab pos="1143635" algn="l"/>
                <a:tab pos="1779905" algn="l"/>
              </a:tabLst>
            </a:pPr>
            <a:r>
              <a:rPr sz="2500" baseline="-27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2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r>
              <a:rPr lang="zh-CN" altLang="en-US"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5.83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pic>
        <p:nvPicPr>
          <p:cNvPr id="2" name="object 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28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29" name="object 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30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32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3" name="object 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34" name="object 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35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36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37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0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61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63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64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65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7" name="object 21"/>
          <p:cNvSpPr txBox="1"/>
          <p:nvPr/>
        </p:nvSpPr>
        <p:spPr>
          <a:xfrm>
            <a:off x="5656500" y="317003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8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69" name="object 23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3671183" y="2183696"/>
            <a:ext cx="1875477" cy="1262928"/>
          </a:xfrm>
          <a:prstGeom prst="rect">
            <a:avLst/>
          </a:prstGeom>
        </p:spPr>
      </p:pic>
      <p:grpSp>
        <p:nvGrpSpPr>
          <p:cNvPr id="70" name="object 24"/>
          <p:cNvGrpSpPr/>
          <p:nvPr/>
        </p:nvGrpSpPr>
        <p:grpSpPr>
          <a:xfrm>
            <a:off x="3765460" y="2279575"/>
            <a:ext cx="1670473" cy="1001607"/>
            <a:chOff x="2770416" y="1391822"/>
            <a:chExt cx="1252855" cy="751205"/>
          </a:xfrm>
        </p:grpSpPr>
        <p:sp>
          <p:nvSpPr>
            <p:cNvPr id="71" name="object 25"/>
            <p:cNvSpPr/>
            <p:nvPr/>
          </p:nvSpPr>
          <p:spPr>
            <a:xfrm>
              <a:off x="2783116" y="1404522"/>
              <a:ext cx="1146175" cy="682625"/>
            </a:xfrm>
            <a:custGeom>
              <a:avLst/>
              <a:gdLst/>
              <a:ahLst/>
              <a:cxnLst/>
              <a:rect l="l" t="t" r="r" b="b"/>
              <a:pathLst>
                <a:path w="1146175" h="682625">
                  <a:moveTo>
                    <a:pt x="1145943" y="682113"/>
                  </a:moveTo>
                  <a:lnTo>
                    <a:pt x="1135030" y="675617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26"/>
            <p:cNvSpPr/>
            <p:nvPr/>
          </p:nvSpPr>
          <p:spPr>
            <a:xfrm>
              <a:off x="3886965" y="2027756"/>
              <a:ext cx="136525" cy="114935"/>
            </a:xfrm>
            <a:custGeom>
              <a:avLst/>
              <a:gdLst/>
              <a:ahLst/>
              <a:cxnLst/>
              <a:rect l="l" t="t" r="r" b="b"/>
              <a:pathLst>
                <a:path w="136525" h="114935">
                  <a:moveTo>
                    <a:pt x="62360" y="0"/>
                  </a:moveTo>
                  <a:lnTo>
                    <a:pt x="0" y="104764"/>
                  </a:lnTo>
                  <a:lnTo>
                    <a:pt x="135945" y="114743"/>
                  </a:lnTo>
                  <a:lnTo>
                    <a:pt x="623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3" name="object 27"/>
          <p:cNvSpPr txBox="1"/>
          <p:nvPr/>
        </p:nvSpPr>
        <p:spPr>
          <a:xfrm rot="1800000">
            <a:off x="3936395" y="2552116"/>
            <a:ext cx="1763377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35"/>
              </a:lnSpc>
            </a:pP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200" i="1" spc="-11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−</a:t>
            </a:r>
            <a:r>
              <a:rPr sz="3200" spc="-2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i="1" baseline="2000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200" i="1" spc="229" baseline="200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200" spc="400" baseline="2000" dirty="0">
                <a:latin typeface="Cambria" panose="02040503050406030204"/>
                <a:cs typeface="Cambria" panose="02040503050406030204"/>
              </a:rPr>
              <a:t>=</a:t>
            </a:r>
            <a:r>
              <a:rPr sz="3200" spc="149" baseline="2000" dirty="0">
                <a:latin typeface="Cambria" panose="02040503050406030204"/>
                <a:cs typeface="Cambria" panose="02040503050406030204"/>
              </a:rPr>
              <a:t> </a:t>
            </a:r>
            <a:r>
              <a:rPr sz="3200" spc="-40" baseline="2000" dirty="0">
                <a:latin typeface="Cambria" panose="02040503050406030204"/>
                <a:cs typeface="Cambria" panose="02040503050406030204"/>
              </a:rPr>
              <a:t>(</a:t>
            </a:r>
            <a:r>
              <a:rPr sz="2135" spc="-27" dirty="0">
                <a:latin typeface="Cambria" panose="02040503050406030204"/>
                <a:cs typeface="Cambria" panose="02040503050406030204"/>
              </a:rPr>
              <a:t>5, </a:t>
            </a:r>
            <a:r>
              <a:rPr sz="2135" spc="267" dirty="0">
                <a:latin typeface="Cambria" panose="02040503050406030204"/>
                <a:cs typeface="Cambria" panose="02040503050406030204"/>
              </a:rPr>
              <a:t>−</a:t>
            </a:r>
            <a:r>
              <a:rPr sz="2135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135" spc="-67" dirty="0">
                <a:latin typeface="Cambria" panose="02040503050406030204"/>
                <a:cs typeface="Cambria" panose="02040503050406030204"/>
              </a:rPr>
              <a:t>3)</a:t>
            </a:r>
            <a:endParaRPr sz="213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74" name="灯片编号占位符 7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4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 txBox="1"/>
          <p:nvPr/>
        </p:nvSpPr>
        <p:spPr>
          <a:xfrm>
            <a:off x="5567997" y="1769700"/>
            <a:ext cx="5683673" cy="13021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2218055">
              <a:lnSpc>
                <a:spcPts val="2780"/>
              </a:lnSpc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500" baseline="-27000" dirty="0">
                <a:latin typeface="Cambria" panose="02040503050406030204"/>
                <a:cs typeface="Cambria" panose="02040503050406030204"/>
              </a:rPr>
              <a:t>1</a:t>
            </a:r>
            <a:r>
              <a:rPr sz="2500" spc="44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spc="-26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8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871220">
              <a:lnSpc>
                <a:spcPts val="214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L1-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>
              <a:spcBef>
                <a:spcPts val="5"/>
              </a:spcBef>
            </a:pPr>
            <a:endParaRPr sz="2400" dirty="0">
              <a:latin typeface="Arial" panose="020B0604020202020204"/>
              <a:cs typeface="Arial" panose="020B0604020202020204"/>
            </a:endParaRPr>
          </a:p>
          <a:p>
            <a:pPr marL="33655">
              <a:spcBef>
                <a:spcPts val="5"/>
              </a:spcBef>
            </a:pP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6547356" y="1729146"/>
            <a:ext cx="1016000" cy="382693"/>
            <a:chOff x="4910517" y="1296859"/>
            <a:chExt cx="762000" cy="287020"/>
          </a:xfrm>
        </p:grpSpPr>
        <p:sp>
          <p:nvSpPr>
            <p:cNvPr id="24" name="object 24"/>
            <p:cNvSpPr/>
            <p:nvPr/>
          </p:nvSpPr>
          <p:spPr>
            <a:xfrm>
              <a:off x="4915279" y="130162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5" y="190284"/>
                  </a:moveTo>
                  <a:lnTo>
                    <a:pt x="144835" y="190284"/>
                  </a:lnTo>
                  <a:lnTo>
                    <a:pt x="155640" y="192466"/>
                  </a:lnTo>
                  <a:lnTo>
                    <a:pt x="164466" y="198418"/>
                  </a:lnTo>
                  <a:lnTo>
                    <a:pt x="170417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7" y="243630"/>
                  </a:lnTo>
                  <a:lnTo>
                    <a:pt x="144835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8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3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4"/>
                  </a:moveTo>
                  <a:lnTo>
                    <a:pt x="313592" y="19334"/>
                  </a:lnTo>
                  <a:lnTo>
                    <a:pt x="316567" y="22179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562783" y="89011"/>
                  </a:lnTo>
                  <a:lnTo>
                    <a:pt x="350486" y="89010"/>
                  </a:lnTo>
                  <a:lnTo>
                    <a:pt x="346852" y="85820"/>
                  </a:lnTo>
                  <a:lnTo>
                    <a:pt x="340164" y="22656"/>
                  </a:lnTo>
                  <a:lnTo>
                    <a:pt x="343207" y="19334"/>
                  </a:lnTo>
                  <a:close/>
                </a:path>
                <a:path w="752475" h="277494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4915279" y="130162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6" name="object 2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108201" y="1316194"/>
              <a:ext cx="314463" cy="7920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001049" y="146060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pic>
        <p:nvPicPr>
          <p:cNvPr id="39" name="object 3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759623" y="3765230"/>
            <a:ext cx="248687" cy="285771"/>
          </a:xfrm>
          <a:prstGeom prst="rect">
            <a:avLst/>
          </a:prstGeom>
        </p:spPr>
      </p:pic>
      <p:grpSp>
        <p:nvGrpSpPr>
          <p:cNvPr id="40" name="object 40"/>
          <p:cNvGrpSpPr/>
          <p:nvPr/>
        </p:nvGrpSpPr>
        <p:grpSpPr>
          <a:xfrm>
            <a:off x="3277121" y="3392353"/>
            <a:ext cx="774700" cy="896620"/>
            <a:chOff x="2399786" y="2199673"/>
            <a:chExt cx="581025" cy="672465"/>
          </a:xfrm>
        </p:grpSpPr>
        <p:pic>
          <p:nvPicPr>
            <p:cNvPr id="41" name="object 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99786" y="2440491"/>
              <a:ext cx="580473" cy="43104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487152" y="2484093"/>
              <a:ext cx="456565" cy="285750"/>
            </a:xfrm>
            <a:custGeom>
              <a:avLst/>
              <a:gdLst/>
              <a:ahLst/>
              <a:cxnLst/>
              <a:rect l="l" t="t" r="r" b="b"/>
              <a:pathLst>
                <a:path w="456564" h="285750">
                  <a:moveTo>
                    <a:pt x="271531" y="78786"/>
                  </a:moveTo>
                  <a:lnTo>
                    <a:pt x="3577" y="172251"/>
                  </a:lnTo>
                  <a:lnTo>
                    <a:pt x="0" y="179710"/>
                  </a:lnTo>
                  <a:lnTo>
                    <a:pt x="35551" y="281632"/>
                  </a:lnTo>
                  <a:lnTo>
                    <a:pt x="43028" y="285357"/>
                  </a:lnTo>
                  <a:lnTo>
                    <a:pt x="306578" y="193429"/>
                  </a:lnTo>
                  <a:lnTo>
                    <a:pt x="171279" y="193429"/>
                  </a:lnTo>
                  <a:lnTo>
                    <a:pt x="164269" y="190045"/>
                  </a:lnTo>
                  <a:lnTo>
                    <a:pt x="157794" y="171483"/>
                  </a:lnTo>
                  <a:lnTo>
                    <a:pt x="161179" y="164471"/>
                  </a:lnTo>
                  <a:lnTo>
                    <a:pt x="222920" y="142935"/>
                  </a:lnTo>
                  <a:lnTo>
                    <a:pt x="294526" y="142935"/>
                  </a:lnTo>
                  <a:lnTo>
                    <a:pt x="272237" y="79035"/>
                  </a:lnTo>
                  <a:lnTo>
                    <a:pt x="271531" y="78786"/>
                  </a:lnTo>
                  <a:close/>
                </a:path>
                <a:path w="456564" h="285750">
                  <a:moveTo>
                    <a:pt x="316341" y="26850"/>
                  </a:moveTo>
                  <a:lnTo>
                    <a:pt x="315722" y="27562"/>
                  </a:lnTo>
                  <a:lnTo>
                    <a:pt x="279535" y="75763"/>
                  </a:lnTo>
                  <a:lnTo>
                    <a:pt x="279391" y="76061"/>
                  </a:lnTo>
                  <a:lnTo>
                    <a:pt x="279271" y="76451"/>
                  </a:lnTo>
                  <a:lnTo>
                    <a:pt x="318536" y="189019"/>
                  </a:lnTo>
                  <a:lnTo>
                    <a:pt x="318872" y="189250"/>
                  </a:lnTo>
                  <a:lnTo>
                    <a:pt x="319131" y="189283"/>
                  </a:lnTo>
                  <a:lnTo>
                    <a:pt x="377447" y="204520"/>
                  </a:lnTo>
                  <a:lnTo>
                    <a:pt x="378413" y="204804"/>
                  </a:lnTo>
                  <a:lnTo>
                    <a:pt x="379202" y="203893"/>
                  </a:lnTo>
                  <a:lnTo>
                    <a:pt x="317487" y="26962"/>
                  </a:lnTo>
                  <a:lnTo>
                    <a:pt x="316341" y="26850"/>
                  </a:lnTo>
                  <a:close/>
                </a:path>
                <a:path w="456564" h="285750">
                  <a:moveTo>
                    <a:pt x="390855" y="0"/>
                  </a:moveTo>
                  <a:lnTo>
                    <a:pt x="324130" y="23274"/>
                  </a:lnTo>
                  <a:lnTo>
                    <a:pt x="323842" y="23870"/>
                  </a:lnTo>
                  <a:lnTo>
                    <a:pt x="386063" y="202251"/>
                  </a:lnTo>
                  <a:lnTo>
                    <a:pt x="386810" y="202617"/>
                  </a:lnTo>
                  <a:lnTo>
                    <a:pt x="387324" y="202314"/>
                  </a:lnTo>
                  <a:lnTo>
                    <a:pt x="453386" y="179271"/>
                  </a:lnTo>
                  <a:lnTo>
                    <a:pt x="456262" y="173313"/>
                  </a:lnTo>
                  <a:lnTo>
                    <a:pt x="396814" y="2877"/>
                  </a:lnTo>
                  <a:lnTo>
                    <a:pt x="390855" y="0"/>
                  </a:lnTo>
                  <a:close/>
                </a:path>
                <a:path w="456564" h="285750">
                  <a:moveTo>
                    <a:pt x="294526" y="142935"/>
                  </a:moveTo>
                  <a:lnTo>
                    <a:pt x="222920" y="142935"/>
                  </a:lnTo>
                  <a:lnTo>
                    <a:pt x="229930" y="146320"/>
                  </a:lnTo>
                  <a:lnTo>
                    <a:pt x="236369" y="164779"/>
                  </a:lnTo>
                  <a:lnTo>
                    <a:pt x="232972" y="171756"/>
                  </a:lnTo>
                  <a:lnTo>
                    <a:pt x="177528" y="191095"/>
                  </a:lnTo>
                  <a:lnTo>
                    <a:pt x="177576" y="191234"/>
                  </a:lnTo>
                  <a:lnTo>
                    <a:pt x="171279" y="193429"/>
                  </a:lnTo>
                  <a:lnTo>
                    <a:pt x="306578" y="193429"/>
                  </a:lnTo>
                  <a:lnTo>
                    <a:pt x="310983" y="191893"/>
                  </a:lnTo>
                  <a:lnTo>
                    <a:pt x="311301" y="191234"/>
                  </a:lnTo>
                  <a:lnTo>
                    <a:pt x="311324" y="191095"/>
                  </a:lnTo>
                  <a:lnTo>
                    <a:pt x="294526" y="142935"/>
                  </a:lnTo>
                  <a:close/>
                </a:path>
              </a:pathLst>
            </a:custGeom>
            <a:solidFill>
              <a:srgbClr val="1ABDA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3" name="object 43"/>
            <p:cNvSpPr/>
            <p:nvPr/>
          </p:nvSpPr>
          <p:spPr>
            <a:xfrm>
              <a:off x="2487151" y="2562880"/>
              <a:ext cx="311785" cy="207010"/>
            </a:xfrm>
            <a:custGeom>
              <a:avLst/>
              <a:gdLst/>
              <a:ahLst/>
              <a:cxnLst/>
              <a:rect l="l" t="t" r="r" b="b"/>
              <a:pathLst>
                <a:path w="311785" h="207010">
                  <a:moveTo>
                    <a:pt x="272469" y="911"/>
                  </a:moveTo>
                  <a:lnTo>
                    <a:pt x="272237" y="249"/>
                  </a:lnTo>
                  <a:lnTo>
                    <a:pt x="271531" y="0"/>
                  </a:lnTo>
                  <a:lnTo>
                    <a:pt x="270979" y="192"/>
                  </a:lnTo>
                  <a:lnTo>
                    <a:pt x="10425" y="91075"/>
                  </a:lnTo>
                  <a:lnTo>
                    <a:pt x="3577" y="93464"/>
                  </a:lnTo>
                  <a:lnTo>
                    <a:pt x="0" y="100922"/>
                  </a:lnTo>
                  <a:lnTo>
                    <a:pt x="2426" y="107880"/>
                  </a:lnTo>
                  <a:lnTo>
                    <a:pt x="33162" y="195997"/>
                  </a:lnTo>
                  <a:lnTo>
                    <a:pt x="35551" y="202845"/>
                  </a:lnTo>
                  <a:lnTo>
                    <a:pt x="43029" y="206570"/>
                  </a:lnTo>
                  <a:lnTo>
                    <a:pt x="49877" y="204181"/>
                  </a:lnTo>
                  <a:lnTo>
                    <a:pt x="310431" y="113298"/>
                  </a:lnTo>
                  <a:lnTo>
                    <a:pt x="310983" y="113105"/>
                  </a:lnTo>
                  <a:lnTo>
                    <a:pt x="311343" y="112360"/>
                  </a:lnTo>
                  <a:lnTo>
                    <a:pt x="311150" y="111808"/>
                  </a:lnTo>
                  <a:lnTo>
                    <a:pt x="272469" y="911"/>
                  </a:lnTo>
                  <a:close/>
                </a:path>
                <a:path w="311785" h="207010">
                  <a:moveTo>
                    <a:pt x="232127" y="73829"/>
                  </a:moveTo>
                  <a:lnTo>
                    <a:pt x="234174" y="79696"/>
                  </a:lnTo>
                  <a:lnTo>
                    <a:pt x="236370" y="85992"/>
                  </a:lnTo>
                  <a:lnTo>
                    <a:pt x="232973" y="92968"/>
                  </a:lnTo>
                  <a:lnTo>
                    <a:pt x="226677" y="95164"/>
                  </a:lnTo>
                  <a:lnTo>
                    <a:pt x="177528" y="112308"/>
                  </a:lnTo>
                  <a:lnTo>
                    <a:pt x="177576" y="112446"/>
                  </a:lnTo>
                  <a:lnTo>
                    <a:pt x="157795" y="92695"/>
                  </a:lnTo>
                  <a:lnTo>
                    <a:pt x="161179" y="85684"/>
                  </a:lnTo>
                  <a:lnTo>
                    <a:pt x="167475" y="83488"/>
                  </a:lnTo>
                  <a:lnTo>
                    <a:pt x="216624" y="66344"/>
                  </a:lnTo>
                  <a:lnTo>
                    <a:pt x="222920" y="64148"/>
                  </a:lnTo>
                  <a:lnTo>
                    <a:pt x="229931" y="67533"/>
                  </a:lnTo>
                  <a:lnTo>
                    <a:pt x="232127" y="7382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44386" y="2199673"/>
              <a:ext cx="374923" cy="44899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584705" y="2230278"/>
              <a:ext cx="283845" cy="360045"/>
            </a:xfrm>
            <a:custGeom>
              <a:avLst/>
              <a:gdLst/>
              <a:ahLst/>
              <a:cxnLst/>
              <a:rect l="l" t="t" r="r" b="b"/>
              <a:pathLst>
                <a:path w="283844" h="360044">
                  <a:moveTo>
                    <a:pt x="0" y="0"/>
                  </a:moveTo>
                  <a:lnTo>
                    <a:pt x="52091" y="11791"/>
                  </a:lnTo>
                  <a:lnTo>
                    <a:pt x="98904" y="27761"/>
                  </a:lnTo>
                  <a:lnTo>
                    <a:pt x="140441" y="47910"/>
                  </a:lnTo>
                  <a:lnTo>
                    <a:pt x="176701" y="72238"/>
                  </a:lnTo>
                  <a:lnTo>
                    <a:pt x="207684" y="100744"/>
                  </a:lnTo>
                  <a:lnTo>
                    <a:pt x="233389" y="133429"/>
                  </a:lnTo>
                  <a:lnTo>
                    <a:pt x="253818" y="170293"/>
                  </a:lnTo>
                  <a:lnTo>
                    <a:pt x="268969" y="211336"/>
                  </a:lnTo>
                  <a:lnTo>
                    <a:pt x="278844" y="256557"/>
                  </a:lnTo>
                  <a:lnTo>
                    <a:pt x="283441" y="305956"/>
                  </a:lnTo>
                  <a:lnTo>
                    <a:pt x="282761" y="359535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0" name="文本框 4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51" name="object 33"/>
          <p:cNvGrpSpPr/>
          <p:nvPr/>
        </p:nvGrpSpPr>
        <p:grpSpPr>
          <a:xfrm>
            <a:off x="6591259" y="2860928"/>
            <a:ext cx="922020" cy="585893"/>
            <a:chOff x="4943444" y="2145696"/>
            <a:chExt cx="691515" cy="439420"/>
          </a:xfrm>
        </p:grpSpPr>
        <p:pic>
          <p:nvPicPr>
            <p:cNvPr id="52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43444" y="2145696"/>
              <a:ext cx="691349" cy="439163"/>
            </a:xfrm>
            <a:prstGeom prst="rect">
              <a:avLst/>
            </a:prstGeom>
          </p:spPr>
        </p:pic>
        <p:sp>
          <p:nvSpPr>
            <p:cNvPr id="53" name="object 35"/>
            <p:cNvSpPr/>
            <p:nvPr/>
          </p:nvSpPr>
          <p:spPr>
            <a:xfrm>
              <a:off x="4986306" y="2165559"/>
              <a:ext cx="605790" cy="353695"/>
            </a:xfrm>
            <a:custGeom>
              <a:avLst/>
              <a:gdLst/>
              <a:ahLst/>
              <a:cxnLst/>
              <a:rect l="l" t="t" r="r" b="b"/>
              <a:pathLst>
                <a:path w="605789" h="353694">
                  <a:moveTo>
                    <a:pt x="379651" y="147620"/>
                  </a:moveTo>
                  <a:lnTo>
                    <a:pt x="135035" y="147620"/>
                  </a:lnTo>
                  <a:lnTo>
                    <a:pt x="256018" y="195691"/>
                  </a:lnTo>
                  <a:lnTo>
                    <a:pt x="257749" y="197397"/>
                  </a:lnTo>
                  <a:lnTo>
                    <a:pt x="261738" y="202715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6" y="231682"/>
                  </a:lnTo>
                  <a:lnTo>
                    <a:pt x="278508" y="245490"/>
                  </a:lnTo>
                  <a:lnTo>
                    <a:pt x="292318" y="259298"/>
                  </a:lnTo>
                  <a:lnTo>
                    <a:pt x="314262" y="265574"/>
                  </a:lnTo>
                  <a:lnTo>
                    <a:pt x="556322" y="265574"/>
                  </a:lnTo>
                  <a:lnTo>
                    <a:pt x="565172" y="264662"/>
                  </a:lnTo>
                  <a:lnTo>
                    <a:pt x="582914" y="258256"/>
                  </a:lnTo>
                  <a:lnTo>
                    <a:pt x="596338" y="240854"/>
                  </a:lnTo>
                  <a:lnTo>
                    <a:pt x="592234" y="206952"/>
                  </a:lnTo>
                  <a:lnTo>
                    <a:pt x="581036" y="179652"/>
                  </a:lnTo>
                  <a:lnTo>
                    <a:pt x="379651" y="179652"/>
                  </a:lnTo>
                  <a:lnTo>
                    <a:pt x="379651" y="147620"/>
                  </a:lnTo>
                  <a:close/>
                </a:path>
                <a:path w="605789" h="353694">
                  <a:moveTo>
                    <a:pt x="74047" y="31700"/>
                  </a:move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2"/>
                  </a:lnTo>
                  <a:lnTo>
                    <a:pt x="45250" y="173966"/>
                  </a:lnTo>
                  <a:lnTo>
                    <a:pt x="74047" y="179793"/>
                  </a:lnTo>
                  <a:lnTo>
                    <a:pt x="92366" y="177495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379651" y="147620"/>
                  </a:lnTo>
                  <a:lnTo>
                    <a:pt x="379651" y="146721"/>
                  </a:lnTo>
                  <a:lnTo>
                    <a:pt x="74047" y="146721"/>
                  </a:lnTo>
                  <a:lnTo>
                    <a:pt x="58097" y="143499"/>
                  </a:lnTo>
                  <a:lnTo>
                    <a:pt x="45056" y="134714"/>
                  </a:lnTo>
                  <a:lnTo>
                    <a:pt x="36254" y="121689"/>
                  </a:lnTo>
                  <a:lnTo>
                    <a:pt x="33025" y="105747"/>
                  </a:lnTo>
                  <a:lnTo>
                    <a:pt x="36254" y="89797"/>
                  </a:lnTo>
                  <a:lnTo>
                    <a:pt x="45056" y="76756"/>
                  </a:lnTo>
                  <a:lnTo>
                    <a:pt x="58097" y="67955"/>
                  </a:lnTo>
                  <a:lnTo>
                    <a:pt x="74047" y="64725"/>
                  </a:lnTo>
                  <a:lnTo>
                    <a:pt x="135033" y="64725"/>
                  </a:lnTo>
                  <a:lnTo>
                    <a:pt x="133368" y="61581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close/>
                </a:path>
                <a:path w="605789" h="353694">
                  <a:moveTo>
                    <a:pt x="437280" y="110147"/>
                  </a:moveTo>
                  <a:lnTo>
                    <a:pt x="422800" y="110147"/>
                  </a:lnTo>
                  <a:lnTo>
                    <a:pt x="422800" y="179652"/>
                  </a:lnTo>
                  <a:lnTo>
                    <a:pt x="437280" y="179652"/>
                  </a:lnTo>
                  <a:lnTo>
                    <a:pt x="437280" y="110147"/>
                  </a:lnTo>
                  <a:close/>
                </a:path>
                <a:path w="605789" h="353694">
                  <a:moveTo>
                    <a:pt x="495665" y="110147"/>
                  </a:moveTo>
                  <a:lnTo>
                    <a:pt x="480430" y="110147"/>
                  </a:lnTo>
                  <a:lnTo>
                    <a:pt x="480430" y="179652"/>
                  </a:lnTo>
                  <a:lnTo>
                    <a:pt x="495665" y="179652"/>
                  </a:lnTo>
                  <a:lnTo>
                    <a:pt x="495665" y="110147"/>
                  </a:lnTo>
                  <a:close/>
                </a:path>
                <a:path w="605789" h="353694">
                  <a:moveTo>
                    <a:pt x="546277" y="110147"/>
                  </a:moveTo>
                  <a:lnTo>
                    <a:pt x="495665" y="110147"/>
                  </a:lnTo>
                  <a:lnTo>
                    <a:pt x="520134" y="121007"/>
                  </a:lnTo>
                  <a:lnTo>
                    <a:pt x="535851" y="144900"/>
                  </a:lnTo>
                  <a:lnTo>
                    <a:pt x="544238" y="168792"/>
                  </a:lnTo>
                  <a:lnTo>
                    <a:pt x="546718" y="179652"/>
                  </a:lnTo>
                  <a:lnTo>
                    <a:pt x="581036" y="179652"/>
                  </a:lnTo>
                  <a:lnTo>
                    <a:pt x="560912" y="130587"/>
                  </a:lnTo>
                  <a:lnTo>
                    <a:pt x="556856" y="122936"/>
                  </a:lnTo>
                  <a:lnTo>
                    <a:pt x="546277" y="110147"/>
                  </a:lnTo>
                  <a:close/>
                </a:path>
                <a:path w="605789" h="353694">
                  <a:moveTo>
                    <a:pt x="474941" y="81616"/>
                  </a:moveTo>
                  <a:lnTo>
                    <a:pt x="73242" y="81616"/>
                  </a:lnTo>
                  <a:lnTo>
                    <a:pt x="59568" y="85606"/>
                  </a:lnTo>
                  <a:lnTo>
                    <a:pt x="74047" y="123395"/>
                  </a:lnTo>
                  <a:lnTo>
                    <a:pt x="102908" y="134846"/>
                  </a:lnTo>
                  <a:lnTo>
                    <a:pt x="96851" y="139801"/>
                  </a:lnTo>
                  <a:lnTo>
                    <a:pt x="89911" y="143539"/>
                  </a:lnTo>
                  <a:lnTo>
                    <a:pt x="82255" y="145899"/>
                  </a:lnTo>
                  <a:lnTo>
                    <a:pt x="74047" y="146721"/>
                  </a:lnTo>
                  <a:lnTo>
                    <a:pt x="379651" y="146721"/>
                  </a:lnTo>
                  <a:lnTo>
                    <a:pt x="379651" y="110147"/>
                  </a:lnTo>
                  <a:lnTo>
                    <a:pt x="546277" y="110147"/>
                  </a:lnTo>
                  <a:lnTo>
                    <a:pt x="542931" y="106102"/>
                  </a:lnTo>
                  <a:lnTo>
                    <a:pt x="516505" y="89268"/>
                  </a:lnTo>
                  <a:lnTo>
                    <a:pt x="474941" y="81616"/>
                  </a:lnTo>
                  <a:close/>
                </a:path>
                <a:path w="605789" h="353694">
                  <a:moveTo>
                    <a:pt x="135033" y="64725"/>
                  </a:moveTo>
                  <a:lnTo>
                    <a:pt x="74047" y="64725"/>
                  </a:lnTo>
                  <a:lnTo>
                    <a:pt x="83896" y="65929"/>
                  </a:lnTo>
                  <a:lnTo>
                    <a:pt x="92877" y="69343"/>
                  </a:lnTo>
                  <a:lnTo>
                    <a:pt x="100712" y="74671"/>
                  </a:lnTo>
                  <a:lnTo>
                    <a:pt x="107119" y="81616"/>
                  </a:lnTo>
                  <a:lnTo>
                    <a:pt x="143977" y="81616"/>
                  </a:lnTo>
                  <a:lnTo>
                    <a:pt x="135033" y="64725"/>
                  </a:lnTo>
                  <a:close/>
                </a:path>
                <a:path w="605789" h="353694">
                  <a:moveTo>
                    <a:pt x="381543" y="36337"/>
                  </a:moveTo>
                  <a:lnTo>
                    <a:pt x="348470" y="36337"/>
                  </a:lnTo>
                  <a:lnTo>
                    <a:pt x="348470" y="81616"/>
                  </a:lnTo>
                  <a:lnTo>
                    <a:pt x="381543" y="81616"/>
                  </a:lnTo>
                  <a:lnTo>
                    <a:pt x="381543" y="36337"/>
                  </a:lnTo>
                  <a:close/>
                </a:path>
                <a:path w="605789" h="353694">
                  <a:moveTo>
                    <a:pt x="303305" y="0"/>
                  </a:moveTo>
                  <a:lnTo>
                    <a:pt x="145065" y="0"/>
                  </a:ln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5" y="42362"/>
                  </a:lnTo>
                  <a:lnTo>
                    <a:pt x="145065" y="44096"/>
                  </a:lnTo>
                  <a:lnTo>
                    <a:pt x="302828" y="44096"/>
                  </a:lnTo>
                  <a:lnTo>
                    <a:pt x="308753" y="41042"/>
                  </a:lnTo>
                  <a:lnTo>
                    <a:pt x="312795" y="36337"/>
                  </a:lnTo>
                  <a:lnTo>
                    <a:pt x="600037" y="36337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600739" y="8799"/>
                  </a:lnTo>
                  <a:lnTo>
                    <a:pt x="313646" y="8799"/>
                  </a:lnTo>
                  <a:lnTo>
                    <a:pt x="309624" y="3502"/>
                  </a:lnTo>
                  <a:lnTo>
                    <a:pt x="303305" y="0"/>
                  </a:lnTo>
                  <a:close/>
                </a:path>
                <a:path w="605789" h="353694">
                  <a:moveTo>
                    <a:pt x="600037" y="36337"/>
                  </a:moveTo>
                  <a:lnTo>
                    <a:pt x="415940" y="36337"/>
                  </a:lnTo>
                  <a:lnTo>
                    <a:pt x="419981" y="41042"/>
                  </a:lnTo>
                  <a:lnTo>
                    <a:pt x="425908" y="44096"/>
                  </a:lnTo>
                  <a:lnTo>
                    <a:pt x="583575" y="44096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0037" y="36337"/>
                  </a:lnTo>
                  <a:close/>
                </a:path>
                <a:path w="605789" h="353694">
                  <a:moveTo>
                    <a:pt x="583575" y="0"/>
                  </a:moveTo>
                  <a:lnTo>
                    <a:pt x="425430" y="0"/>
                  </a:lnTo>
                  <a:lnTo>
                    <a:pt x="419112" y="3502"/>
                  </a:lnTo>
                  <a:lnTo>
                    <a:pt x="415089" y="8799"/>
                  </a:lnTo>
                  <a:lnTo>
                    <a:pt x="600739" y="8799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5" y="0"/>
                  </a:lnTo>
                  <a:close/>
                </a:path>
                <a:path w="605789" h="353694">
                  <a:moveTo>
                    <a:pt x="594514" y="296092"/>
                  </a:moveTo>
                  <a:lnTo>
                    <a:pt x="280092" y="296092"/>
                  </a:lnTo>
                  <a:lnTo>
                    <a:pt x="277025" y="299158"/>
                  </a:lnTo>
                  <a:lnTo>
                    <a:pt x="277025" y="350372"/>
                  </a:lnTo>
                  <a:lnTo>
                    <a:pt x="280092" y="353438"/>
                  </a:lnTo>
                  <a:lnTo>
                    <a:pt x="594514" y="353438"/>
                  </a:lnTo>
                  <a:lnTo>
                    <a:pt x="597580" y="350372"/>
                  </a:lnTo>
                  <a:lnTo>
                    <a:pt x="597580" y="299158"/>
                  </a:lnTo>
                  <a:lnTo>
                    <a:pt x="594514" y="296092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36"/>
            <p:cNvSpPr/>
            <p:nvPr/>
          </p:nvSpPr>
          <p:spPr>
            <a:xfrm>
              <a:off x="4986306" y="2165559"/>
              <a:ext cx="605790" cy="266065"/>
            </a:xfrm>
            <a:custGeom>
              <a:avLst/>
              <a:gdLst/>
              <a:ahLst/>
              <a:cxnLst/>
              <a:rect l="l" t="t" r="r" b="b"/>
              <a:pathLst>
                <a:path w="605789" h="266064">
                  <a:moveTo>
                    <a:pt x="145066" y="0"/>
                  </a:move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6" y="42362"/>
                  </a:lnTo>
                  <a:lnTo>
                    <a:pt x="145066" y="44097"/>
                  </a:lnTo>
                  <a:lnTo>
                    <a:pt x="296140" y="44097"/>
                  </a:lnTo>
                  <a:lnTo>
                    <a:pt x="302828" y="44097"/>
                  </a:lnTo>
                  <a:lnTo>
                    <a:pt x="308754" y="41043"/>
                  </a:lnTo>
                  <a:lnTo>
                    <a:pt x="312795" y="36337"/>
                  </a:lnTo>
                  <a:lnTo>
                    <a:pt x="348470" y="36337"/>
                  </a:lnTo>
                  <a:lnTo>
                    <a:pt x="348470" y="81617"/>
                  </a:lnTo>
                  <a:lnTo>
                    <a:pt x="143977" y="81617"/>
                  </a:lnTo>
                  <a:lnTo>
                    <a:pt x="133368" y="61582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3"/>
                  </a:lnTo>
                  <a:lnTo>
                    <a:pt x="45250" y="173966"/>
                  </a:lnTo>
                  <a:lnTo>
                    <a:pt x="74047" y="179794"/>
                  </a:lnTo>
                  <a:lnTo>
                    <a:pt x="92366" y="177496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256018" y="195692"/>
                  </a:lnTo>
                  <a:lnTo>
                    <a:pt x="257749" y="197397"/>
                  </a:lnTo>
                  <a:lnTo>
                    <a:pt x="261738" y="202716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5" y="231682"/>
                  </a:lnTo>
                  <a:lnTo>
                    <a:pt x="278507" y="245490"/>
                  </a:lnTo>
                  <a:lnTo>
                    <a:pt x="292318" y="259299"/>
                  </a:lnTo>
                  <a:lnTo>
                    <a:pt x="314262" y="265575"/>
                  </a:lnTo>
                  <a:lnTo>
                    <a:pt x="556322" y="265575"/>
                  </a:lnTo>
                  <a:lnTo>
                    <a:pt x="565172" y="264663"/>
                  </a:lnTo>
                  <a:lnTo>
                    <a:pt x="582915" y="258257"/>
                  </a:lnTo>
                  <a:lnTo>
                    <a:pt x="596339" y="240854"/>
                  </a:lnTo>
                  <a:lnTo>
                    <a:pt x="592234" y="206953"/>
                  </a:lnTo>
                  <a:lnTo>
                    <a:pt x="560912" y="130587"/>
                  </a:lnTo>
                  <a:lnTo>
                    <a:pt x="516505" y="89269"/>
                  </a:lnTo>
                  <a:lnTo>
                    <a:pt x="474942" y="81617"/>
                  </a:lnTo>
                  <a:lnTo>
                    <a:pt x="381543" y="81617"/>
                  </a:lnTo>
                  <a:lnTo>
                    <a:pt x="381543" y="36337"/>
                  </a:lnTo>
                  <a:lnTo>
                    <a:pt x="415941" y="36337"/>
                  </a:lnTo>
                  <a:lnTo>
                    <a:pt x="419982" y="41043"/>
                  </a:lnTo>
                  <a:lnTo>
                    <a:pt x="425908" y="44097"/>
                  </a:lnTo>
                  <a:lnTo>
                    <a:pt x="432595" y="44097"/>
                  </a:lnTo>
                  <a:lnTo>
                    <a:pt x="583576" y="44097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6" y="0"/>
                  </a:lnTo>
                  <a:lnTo>
                    <a:pt x="432595" y="0"/>
                  </a:lnTo>
                  <a:lnTo>
                    <a:pt x="425431" y="0"/>
                  </a:lnTo>
                  <a:lnTo>
                    <a:pt x="419112" y="3502"/>
                  </a:lnTo>
                  <a:lnTo>
                    <a:pt x="415089" y="8800"/>
                  </a:lnTo>
                  <a:lnTo>
                    <a:pt x="313647" y="8800"/>
                  </a:lnTo>
                  <a:lnTo>
                    <a:pt x="309624" y="3502"/>
                  </a:lnTo>
                  <a:lnTo>
                    <a:pt x="303305" y="0"/>
                  </a:lnTo>
                  <a:lnTo>
                    <a:pt x="296140" y="0"/>
                  </a:lnTo>
                  <a:lnTo>
                    <a:pt x="145066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5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14569" y="2225523"/>
              <a:ext cx="83619" cy="91520"/>
            </a:xfrm>
            <a:prstGeom prst="rect">
              <a:avLst/>
            </a:prstGeom>
          </p:spPr>
        </p:pic>
        <p:pic>
          <p:nvPicPr>
            <p:cNvPr id="56" name="object 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61195" y="2270945"/>
              <a:ext cx="176592" cy="79029"/>
            </a:xfrm>
            <a:prstGeom prst="rect">
              <a:avLst/>
            </a:prstGeom>
          </p:spPr>
        </p:pic>
        <p:sp>
          <p:nvSpPr>
            <p:cNvPr id="57" name="object 39"/>
            <p:cNvSpPr/>
            <p:nvPr/>
          </p:nvSpPr>
          <p:spPr>
            <a:xfrm>
              <a:off x="5263332" y="2461653"/>
              <a:ext cx="320675" cy="57785"/>
            </a:xfrm>
            <a:custGeom>
              <a:avLst/>
              <a:gdLst/>
              <a:ahLst/>
              <a:cxnLst/>
              <a:rect l="l" t="t" r="r" b="b"/>
              <a:pathLst>
                <a:path w="320675" h="57785">
                  <a:moveTo>
                    <a:pt x="6813" y="0"/>
                  </a:moveTo>
                  <a:lnTo>
                    <a:pt x="3066" y="0"/>
                  </a:lnTo>
                  <a:lnTo>
                    <a:pt x="0" y="3066"/>
                  </a:lnTo>
                  <a:lnTo>
                    <a:pt x="0" y="6813"/>
                  </a:lnTo>
                  <a:lnTo>
                    <a:pt x="0" y="50531"/>
                  </a:lnTo>
                  <a:lnTo>
                    <a:pt x="0" y="54279"/>
                  </a:lnTo>
                  <a:lnTo>
                    <a:pt x="3066" y="57345"/>
                  </a:lnTo>
                  <a:lnTo>
                    <a:pt x="6813" y="57345"/>
                  </a:lnTo>
                  <a:lnTo>
                    <a:pt x="313741" y="57345"/>
                  </a:lnTo>
                  <a:lnTo>
                    <a:pt x="317489" y="57344"/>
                  </a:lnTo>
                  <a:lnTo>
                    <a:pt x="320555" y="54278"/>
                  </a:lnTo>
                  <a:lnTo>
                    <a:pt x="320555" y="50531"/>
                  </a:lnTo>
                  <a:lnTo>
                    <a:pt x="320555" y="6813"/>
                  </a:lnTo>
                  <a:lnTo>
                    <a:pt x="320555" y="3066"/>
                  </a:lnTo>
                  <a:lnTo>
                    <a:pt x="317489" y="0"/>
                  </a:lnTo>
                  <a:lnTo>
                    <a:pt x="313741" y="0"/>
                  </a:lnTo>
                  <a:lnTo>
                    <a:pt x="6813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8" name="object 40"/>
          <p:cNvSpPr txBox="1"/>
          <p:nvPr/>
        </p:nvSpPr>
        <p:spPr>
          <a:xfrm>
            <a:off x="6422416" y="3402486"/>
            <a:ext cx="125984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L2-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9" name="object 41"/>
          <p:cNvSpPr txBox="1"/>
          <p:nvPr/>
        </p:nvSpPr>
        <p:spPr>
          <a:xfrm>
            <a:off x="7770138" y="2995577"/>
            <a:ext cx="9287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|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60" name="object 42"/>
          <p:cNvSpPr/>
          <p:nvPr/>
        </p:nvSpPr>
        <p:spPr>
          <a:xfrm>
            <a:off x="9170490" y="2925757"/>
            <a:ext cx="1125220" cy="453918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7"/>
                </a:moveTo>
                <a:lnTo>
                  <a:pt x="35661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7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1" name="object 43"/>
          <p:cNvSpPr txBox="1"/>
          <p:nvPr/>
        </p:nvSpPr>
        <p:spPr>
          <a:xfrm>
            <a:off x="8632506" y="2996560"/>
            <a:ext cx="2676313" cy="424754"/>
          </a:xfrm>
          <a:prstGeom prst="rect">
            <a:avLst/>
          </a:prstGeom>
        </p:spPr>
        <p:txBody>
          <a:bodyPr vert="horz" wrap="square" lIns="0" tIns="21167" rIns="0" bIns="0" rtlCol="0">
            <a:spAutoFit/>
          </a:bodyPr>
          <a:lstStyle/>
          <a:p>
            <a:pPr marL="967740">
              <a:lnSpc>
                <a:spcPts val="1080"/>
              </a:lnSpc>
              <a:spcBef>
                <a:spcPts val="165"/>
              </a:spcBef>
              <a:tabLst>
                <a:tab pos="1571625" algn="l"/>
              </a:tabLst>
            </a:pP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r>
              <a:rPr sz="1665" dirty="0">
                <a:latin typeface="Cambria" panose="02040503050406030204"/>
                <a:cs typeface="Cambria" panose="02040503050406030204"/>
              </a:rPr>
              <a:t>	</a:t>
            </a: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endParaRPr sz="1665" dirty="0">
              <a:latin typeface="Cambria" panose="02040503050406030204"/>
              <a:cs typeface="Cambria" panose="02040503050406030204"/>
            </a:endParaRPr>
          </a:p>
          <a:p>
            <a:pPr marL="67945">
              <a:lnSpc>
                <a:spcPts val="1960"/>
              </a:lnSpc>
              <a:tabLst>
                <a:tab pos="814705" algn="l"/>
                <a:tab pos="1143635" algn="l"/>
                <a:tab pos="1779905" algn="l"/>
              </a:tabLst>
            </a:pPr>
            <a:r>
              <a:rPr sz="2500" baseline="-27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2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r>
              <a:rPr lang="zh-CN" altLang="en-US"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5.83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pic>
        <p:nvPicPr>
          <p:cNvPr id="76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77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78" name="object 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79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0" name="object 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81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2" name="object 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83" name="object 1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84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85" name="object 1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86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7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8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89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90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91" name="object 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92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3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94" name="object 21"/>
          <p:cNvSpPr txBox="1"/>
          <p:nvPr/>
        </p:nvSpPr>
        <p:spPr>
          <a:xfrm>
            <a:off x="5656500" y="317003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5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01" name="灯片编号占位符 100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3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object 26"/>
          <p:cNvSpPr txBox="1"/>
          <p:nvPr/>
        </p:nvSpPr>
        <p:spPr>
          <a:xfrm>
            <a:off x="5567997" y="1769700"/>
            <a:ext cx="5683673" cy="13021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2218055">
              <a:lnSpc>
                <a:spcPts val="2780"/>
              </a:lnSpc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500" baseline="-27000" dirty="0">
                <a:latin typeface="Cambria" panose="02040503050406030204"/>
                <a:cs typeface="Cambria" panose="02040503050406030204"/>
              </a:rPr>
              <a:t>1</a:t>
            </a:r>
            <a:r>
              <a:rPr sz="2500" spc="44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spc="-26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8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871220">
              <a:lnSpc>
                <a:spcPts val="214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L1-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>
              <a:spcBef>
                <a:spcPts val="5"/>
              </a:spcBef>
            </a:pPr>
            <a:endParaRPr sz="2400" dirty="0">
              <a:latin typeface="Arial" panose="020B0604020202020204"/>
              <a:cs typeface="Arial" panose="020B0604020202020204"/>
            </a:endParaRPr>
          </a:p>
          <a:p>
            <a:pPr marL="33655">
              <a:spcBef>
                <a:spcPts val="5"/>
              </a:spcBef>
            </a:pP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6547356" y="1729146"/>
            <a:ext cx="1016000" cy="382693"/>
            <a:chOff x="4910517" y="1296859"/>
            <a:chExt cx="762000" cy="287020"/>
          </a:xfrm>
        </p:grpSpPr>
        <p:sp>
          <p:nvSpPr>
            <p:cNvPr id="28" name="object 28"/>
            <p:cNvSpPr/>
            <p:nvPr/>
          </p:nvSpPr>
          <p:spPr>
            <a:xfrm>
              <a:off x="4915279" y="130162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5" y="190284"/>
                  </a:moveTo>
                  <a:lnTo>
                    <a:pt x="144835" y="190284"/>
                  </a:lnTo>
                  <a:lnTo>
                    <a:pt x="155640" y="192466"/>
                  </a:lnTo>
                  <a:lnTo>
                    <a:pt x="164466" y="198418"/>
                  </a:lnTo>
                  <a:lnTo>
                    <a:pt x="170417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7" y="243630"/>
                  </a:lnTo>
                  <a:lnTo>
                    <a:pt x="144835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8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3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4"/>
                  </a:moveTo>
                  <a:lnTo>
                    <a:pt x="313592" y="19334"/>
                  </a:lnTo>
                  <a:lnTo>
                    <a:pt x="316567" y="22179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562783" y="89011"/>
                  </a:lnTo>
                  <a:lnTo>
                    <a:pt x="350486" y="89010"/>
                  </a:lnTo>
                  <a:lnTo>
                    <a:pt x="346852" y="85820"/>
                  </a:lnTo>
                  <a:lnTo>
                    <a:pt x="340164" y="22656"/>
                  </a:lnTo>
                  <a:lnTo>
                    <a:pt x="343207" y="19334"/>
                  </a:lnTo>
                  <a:close/>
                </a:path>
                <a:path w="752475" h="277494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4915279" y="130162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0" name="object 3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108201" y="1316194"/>
              <a:ext cx="314463" cy="7920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5001049" y="146060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9" name="文本框 4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50" name="object 33"/>
          <p:cNvGrpSpPr/>
          <p:nvPr/>
        </p:nvGrpSpPr>
        <p:grpSpPr>
          <a:xfrm>
            <a:off x="6591259" y="2860928"/>
            <a:ext cx="922020" cy="585893"/>
            <a:chOff x="4943444" y="2145696"/>
            <a:chExt cx="691515" cy="439420"/>
          </a:xfrm>
        </p:grpSpPr>
        <p:pic>
          <p:nvPicPr>
            <p:cNvPr id="51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43444" y="2145696"/>
              <a:ext cx="691349" cy="439163"/>
            </a:xfrm>
            <a:prstGeom prst="rect">
              <a:avLst/>
            </a:prstGeom>
          </p:spPr>
        </p:pic>
        <p:sp>
          <p:nvSpPr>
            <p:cNvPr id="52" name="object 35"/>
            <p:cNvSpPr/>
            <p:nvPr/>
          </p:nvSpPr>
          <p:spPr>
            <a:xfrm>
              <a:off x="4986306" y="2165559"/>
              <a:ext cx="605790" cy="353695"/>
            </a:xfrm>
            <a:custGeom>
              <a:avLst/>
              <a:gdLst/>
              <a:ahLst/>
              <a:cxnLst/>
              <a:rect l="l" t="t" r="r" b="b"/>
              <a:pathLst>
                <a:path w="605789" h="353694">
                  <a:moveTo>
                    <a:pt x="379651" y="147620"/>
                  </a:moveTo>
                  <a:lnTo>
                    <a:pt x="135035" y="147620"/>
                  </a:lnTo>
                  <a:lnTo>
                    <a:pt x="256018" y="195691"/>
                  </a:lnTo>
                  <a:lnTo>
                    <a:pt x="257749" y="197397"/>
                  </a:lnTo>
                  <a:lnTo>
                    <a:pt x="261738" y="202715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6" y="231682"/>
                  </a:lnTo>
                  <a:lnTo>
                    <a:pt x="278508" y="245490"/>
                  </a:lnTo>
                  <a:lnTo>
                    <a:pt x="292318" y="259298"/>
                  </a:lnTo>
                  <a:lnTo>
                    <a:pt x="314262" y="265574"/>
                  </a:lnTo>
                  <a:lnTo>
                    <a:pt x="556322" y="265574"/>
                  </a:lnTo>
                  <a:lnTo>
                    <a:pt x="565172" y="264662"/>
                  </a:lnTo>
                  <a:lnTo>
                    <a:pt x="582914" y="258256"/>
                  </a:lnTo>
                  <a:lnTo>
                    <a:pt x="596338" y="240854"/>
                  </a:lnTo>
                  <a:lnTo>
                    <a:pt x="592234" y="206952"/>
                  </a:lnTo>
                  <a:lnTo>
                    <a:pt x="581036" y="179652"/>
                  </a:lnTo>
                  <a:lnTo>
                    <a:pt x="379651" y="179652"/>
                  </a:lnTo>
                  <a:lnTo>
                    <a:pt x="379651" y="147620"/>
                  </a:lnTo>
                  <a:close/>
                </a:path>
                <a:path w="605789" h="353694">
                  <a:moveTo>
                    <a:pt x="74047" y="31700"/>
                  </a:move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2"/>
                  </a:lnTo>
                  <a:lnTo>
                    <a:pt x="45250" y="173966"/>
                  </a:lnTo>
                  <a:lnTo>
                    <a:pt x="74047" y="179793"/>
                  </a:lnTo>
                  <a:lnTo>
                    <a:pt x="92366" y="177495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379651" y="147620"/>
                  </a:lnTo>
                  <a:lnTo>
                    <a:pt x="379651" y="146721"/>
                  </a:lnTo>
                  <a:lnTo>
                    <a:pt x="74047" y="146721"/>
                  </a:lnTo>
                  <a:lnTo>
                    <a:pt x="58097" y="143499"/>
                  </a:lnTo>
                  <a:lnTo>
                    <a:pt x="45056" y="134714"/>
                  </a:lnTo>
                  <a:lnTo>
                    <a:pt x="36254" y="121689"/>
                  </a:lnTo>
                  <a:lnTo>
                    <a:pt x="33025" y="105747"/>
                  </a:lnTo>
                  <a:lnTo>
                    <a:pt x="36254" y="89797"/>
                  </a:lnTo>
                  <a:lnTo>
                    <a:pt x="45056" y="76756"/>
                  </a:lnTo>
                  <a:lnTo>
                    <a:pt x="58097" y="67955"/>
                  </a:lnTo>
                  <a:lnTo>
                    <a:pt x="74047" y="64725"/>
                  </a:lnTo>
                  <a:lnTo>
                    <a:pt x="135033" y="64725"/>
                  </a:lnTo>
                  <a:lnTo>
                    <a:pt x="133368" y="61581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close/>
                </a:path>
                <a:path w="605789" h="353694">
                  <a:moveTo>
                    <a:pt x="437280" y="110147"/>
                  </a:moveTo>
                  <a:lnTo>
                    <a:pt x="422800" y="110147"/>
                  </a:lnTo>
                  <a:lnTo>
                    <a:pt x="422800" y="179652"/>
                  </a:lnTo>
                  <a:lnTo>
                    <a:pt x="437280" y="179652"/>
                  </a:lnTo>
                  <a:lnTo>
                    <a:pt x="437280" y="110147"/>
                  </a:lnTo>
                  <a:close/>
                </a:path>
                <a:path w="605789" h="353694">
                  <a:moveTo>
                    <a:pt x="495665" y="110147"/>
                  </a:moveTo>
                  <a:lnTo>
                    <a:pt x="480430" y="110147"/>
                  </a:lnTo>
                  <a:lnTo>
                    <a:pt x="480430" y="179652"/>
                  </a:lnTo>
                  <a:lnTo>
                    <a:pt x="495665" y="179652"/>
                  </a:lnTo>
                  <a:lnTo>
                    <a:pt x="495665" y="110147"/>
                  </a:lnTo>
                  <a:close/>
                </a:path>
                <a:path w="605789" h="353694">
                  <a:moveTo>
                    <a:pt x="546277" y="110147"/>
                  </a:moveTo>
                  <a:lnTo>
                    <a:pt x="495665" y="110147"/>
                  </a:lnTo>
                  <a:lnTo>
                    <a:pt x="520134" y="121007"/>
                  </a:lnTo>
                  <a:lnTo>
                    <a:pt x="535851" y="144900"/>
                  </a:lnTo>
                  <a:lnTo>
                    <a:pt x="544238" y="168792"/>
                  </a:lnTo>
                  <a:lnTo>
                    <a:pt x="546718" y="179652"/>
                  </a:lnTo>
                  <a:lnTo>
                    <a:pt x="581036" y="179652"/>
                  </a:lnTo>
                  <a:lnTo>
                    <a:pt x="560912" y="130587"/>
                  </a:lnTo>
                  <a:lnTo>
                    <a:pt x="556856" y="122936"/>
                  </a:lnTo>
                  <a:lnTo>
                    <a:pt x="546277" y="110147"/>
                  </a:lnTo>
                  <a:close/>
                </a:path>
                <a:path w="605789" h="353694">
                  <a:moveTo>
                    <a:pt x="474941" y="81616"/>
                  </a:moveTo>
                  <a:lnTo>
                    <a:pt x="73242" y="81616"/>
                  </a:lnTo>
                  <a:lnTo>
                    <a:pt x="59568" y="85606"/>
                  </a:lnTo>
                  <a:lnTo>
                    <a:pt x="74047" y="123395"/>
                  </a:lnTo>
                  <a:lnTo>
                    <a:pt x="102908" y="134846"/>
                  </a:lnTo>
                  <a:lnTo>
                    <a:pt x="96851" y="139801"/>
                  </a:lnTo>
                  <a:lnTo>
                    <a:pt x="89911" y="143539"/>
                  </a:lnTo>
                  <a:lnTo>
                    <a:pt x="82255" y="145899"/>
                  </a:lnTo>
                  <a:lnTo>
                    <a:pt x="74047" y="146721"/>
                  </a:lnTo>
                  <a:lnTo>
                    <a:pt x="379651" y="146721"/>
                  </a:lnTo>
                  <a:lnTo>
                    <a:pt x="379651" y="110147"/>
                  </a:lnTo>
                  <a:lnTo>
                    <a:pt x="546277" y="110147"/>
                  </a:lnTo>
                  <a:lnTo>
                    <a:pt x="542931" y="106102"/>
                  </a:lnTo>
                  <a:lnTo>
                    <a:pt x="516505" y="89268"/>
                  </a:lnTo>
                  <a:lnTo>
                    <a:pt x="474941" y="81616"/>
                  </a:lnTo>
                  <a:close/>
                </a:path>
                <a:path w="605789" h="353694">
                  <a:moveTo>
                    <a:pt x="135033" y="64725"/>
                  </a:moveTo>
                  <a:lnTo>
                    <a:pt x="74047" y="64725"/>
                  </a:lnTo>
                  <a:lnTo>
                    <a:pt x="83896" y="65929"/>
                  </a:lnTo>
                  <a:lnTo>
                    <a:pt x="92877" y="69343"/>
                  </a:lnTo>
                  <a:lnTo>
                    <a:pt x="100712" y="74671"/>
                  </a:lnTo>
                  <a:lnTo>
                    <a:pt x="107119" y="81616"/>
                  </a:lnTo>
                  <a:lnTo>
                    <a:pt x="143977" y="81616"/>
                  </a:lnTo>
                  <a:lnTo>
                    <a:pt x="135033" y="64725"/>
                  </a:lnTo>
                  <a:close/>
                </a:path>
                <a:path w="605789" h="353694">
                  <a:moveTo>
                    <a:pt x="381543" y="36337"/>
                  </a:moveTo>
                  <a:lnTo>
                    <a:pt x="348470" y="36337"/>
                  </a:lnTo>
                  <a:lnTo>
                    <a:pt x="348470" y="81616"/>
                  </a:lnTo>
                  <a:lnTo>
                    <a:pt x="381543" y="81616"/>
                  </a:lnTo>
                  <a:lnTo>
                    <a:pt x="381543" y="36337"/>
                  </a:lnTo>
                  <a:close/>
                </a:path>
                <a:path w="605789" h="353694">
                  <a:moveTo>
                    <a:pt x="303305" y="0"/>
                  </a:moveTo>
                  <a:lnTo>
                    <a:pt x="145065" y="0"/>
                  </a:ln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5" y="42362"/>
                  </a:lnTo>
                  <a:lnTo>
                    <a:pt x="145065" y="44096"/>
                  </a:lnTo>
                  <a:lnTo>
                    <a:pt x="302828" y="44096"/>
                  </a:lnTo>
                  <a:lnTo>
                    <a:pt x="308753" y="41042"/>
                  </a:lnTo>
                  <a:lnTo>
                    <a:pt x="312795" y="36337"/>
                  </a:lnTo>
                  <a:lnTo>
                    <a:pt x="600037" y="36337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600739" y="8799"/>
                  </a:lnTo>
                  <a:lnTo>
                    <a:pt x="313646" y="8799"/>
                  </a:lnTo>
                  <a:lnTo>
                    <a:pt x="309624" y="3502"/>
                  </a:lnTo>
                  <a:lnTo>
                    <a:pt x="303305" y="0"/>
                  </a:lnTo>
                  <a:close/>
                </a:path>
                <a:path w="605789" h="353694">
                  <a:moveTo>
                    <a:pt x="600037" y="36337"/>
                  </a:moveTo>
                  <a:lnTo>
                    <a:pt x="415940" y="36337"/>
                  </a:lnTo>
                  <a:lnTo>
                    <a:pt x="419981" y="41042"/>
                  </a:lnTo>
                  <a:lnTo>
                    <a:pt x="425908" y="44096"/>
                  </a:lnTo>
                  <a:lnTo>
                    <a:pt x="583575" y="44096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0037" y="36337"/>
                  </a:lnTo>
                  <a:close/>
                </a:path>
                <a:path w="605789" h="353694">
                  <a:moveTo>
                    <a:pt x="583575" y="0"/>
                  </a:moveTo>
                  <a:lnTo>
                    <a:pt x="425430" y="0"/>
                  </a:lnTo>
                  <a:lnTo>
                    <a:pt x="419112" y="3502"/>
                  </a:lnTo>
                  <a:lnTo>
                    <a:pt x="415089" y="8799"/>
                  </a:lnTo>
                  <a:lnTo>
                    <a:pt x="600739" y="8799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5" y="0"/>
                  </a:lnTo>
                  <a:close/>
                </a:path>
                <a:path w="605789" h="353694">
                  <a:moveTo>
                    <a:pt x="594514" y="296092"/>
                  </a:moveTo>
                  <a:lnTo>
                    <a:pt x="280092" y="296092"/>
                  </a:lnTo>
                  <a:lnTo>
                    <a:pt x="277025" y="299158"/>
                  </a:lnTo>
                  <a:lnTo>
                    <a:pt x="277025" y="350372"/>
                  </a:lnTo>
                  <a:lnTo>
                    <a:pt x="280092" y="353438"/>
                  </a:lnTo>
                  <a:lnTo>
                    <a:pt x="594514" y="353438"/>
                  </a:lnTo>
                  <a:lnTo>
                    <a:pt x="597580" y="350372"/>
                  </a:lnTo>
                  <a:lnTo>
                    <a:pt x="597580" y="299158"/>
                  </a:lnTo>
                  <a:lnTo>
                    <a:pt x="594514" y="296092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36"/>
            <p:cNvSpPr/>
            <p:nvPr/>
          </p:nvSpPr>
          <p:spPr>
            <a:xfrm>
              <a:off x="4986306" y="2165559"/>
              <a:ext cx="605790" cy="266065"/>
            </a:xfrm>
            <a:custGeom>
              <a:avLst/>
              <a:gdLst/>
              <a:ahLst/>
              <a:cxnLst/>
              <a:rect l="l" t="t" r="r" b="b"/>
              <a:pathLst>
                <a:path w="605789" h="266064">
                  <a:moveTo>
                    <a:pt x="145066" y="0"/>
                  </a:move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6" y="42362"/>
                  </a:lnTo>
                  <a:lnTo>
                    <a:pt x="145066" y="44097"/>
                  </a:lnTo>
                  <a:lnTo>
                    <a:pt x="296140" y="44097"/>
                  </a:lnTo>
                  <a:lnTo>
                    <a:pt x="302828" y="44097"/>
                  </a:lnTo>
                  <a:lnTo>
                    <a:pt x="308754" y="41043"/>
                  </a:lnTo>
                  <a:lnTo>
                    <a:pt x="312795" y="36337"/>
                  </a:lnTo>
                  <a:lnTo>
                    <a:pt x="348470" y="36337"/>
                  </a:lnTo>
                  <a:lnTo>
                    <a:pt x="348470" y="81617"/>
                  </a:lnTo>
                  <a:lnTo>
                    <a:pt x="143977" y="81617"/>
                  </a:lnTo>
                  <a:lnTo>
                    <a:pt x="133368" y="61582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3"/>
                  </a:lnTo>
                  <a:lnTo>
                    <a:pt x="45250" y="173966"/>
                  </a:lnTo>
                  <a:lnTo>
                    <a:pt x="74047" y="179794"/>
                  </a:lnTo>
                  <a:lnTo>
                    <a:pt x="92366" y="177496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256018" y="195692"/>
                  </a:lnTo>
                  <a:lnTo>
                    <a:pt x="257749" y="197397"/>
                  </a:lnTo>
                  <a:lnTo>
                    <a:pt x="261738" y="202716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5" y="231682"/>
                  </a:lnTo>
                  <a:lnTo>
                    <a:pt x="278507" y="245490"/>
                  </a:lnTo>
                  <a:lnTo>
                    <a:pt x="292318" y="259299"/>
                  </a:lnTo>
                  <a:lnTo>
                    <a:pt x="314262" y="265575"/>
                  </a:lnTo>
                  <a:lnTo>
                    <a:pt x="556322" y="265575"/>
                  </a:lnTo>
                  <a:lnTo>
                    <a:pt x="565172" y="264663"/>
                  </a:lnTo>
                  <a:lnTo>
                    <a:pt x="582915" y="258257"/>
                  </a:lnTo>
                  <a:lnTo>
                    <a:pt x="596339" y="240854"/>
                  </a:lnTo>
                  <a:lnTo>
                    <a:pt x="592234" y="206953"/>
                  </a:lnTo>
                  <a:lnTo>
                    <a:pt x="560912" y="130587"/>
                  </a:lnTo>
                  <a:lnTo>
                    <a:pt x="516505" y="89269"/>
                  </a:lnTo>
                  <a:lnTo>
                    <a:pt x="474942" y="81617"/>
                  </a:lnTo>
                  <a:lnTo>
                    <a:pt x="381543" y="81617"/>
                  </a:lnTo>
                  <a:lnTo>
                    <a:pt x="381543" y="36337"/>
                  </a:lnTo>
                  <a:lnTo>
                    <a:pt x="415941" y="36337"/>
                  </a:lnTo>
                  <a:lnTo>
                    <a:pt x="419982" y="41043"/>
                  </a:lnTo>
                  <a:lnTo>
                    <a:pt x="425908" y="44097"/>
                  </a:lnTo>
                  <a:lnTo>
                    <a:pt x="432595" y="44097"/>
                  </a:lnTo>
                  <a:lnTo>
                    <a:pt x="583576" y="44097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6" y="0"/>
                  </a:lnTo>
                  <a:lnTo>
                    <a:pt x="432595" y="0"/>
                  </a:lnTo>
                  <a:lnTo>
                    <a:pt x="425431" y="0"/>
                  </a:lnTo>
                  <a:lnTo>
                    <a:pt x="419112" y="3502"/>
                  </a:lnTo>
                  <a:lnTo>
                    <a:pt x="415089" y="8800"/>
                  </a:lnTo>
                  <a:lnTo>
                    <a:pt x="313647" y="8800"/>
                  </a:lnTo>
                  <a:lnTo>
                    <a:pt x="309624" y="3502"/>
                  </a:lnTo>
                  <a:lnTo>
                    <a:pt x="303305" y="0"/>
                  </a:lnTo>
                  <a:lnTo>
                    <a:pt x="296140" y="0"/>
                  </a:lnTo>
                  <a:lnTo>
                    <a:pt x="145066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4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14569" y="2225523"/>
              <a:ext cx="83619" cy="91520"/>
            </a:xfrm>
            <a:prstGeom prst="rect">
              <a:avLst/>
            </a:prstGeom>
          </p:spPr>
        </p:pic>
        <p:pic>
          <p:nvPicPr>
            <p:cNvPr id="55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61195" y="2270945"/>
              <a:ext cx="176592" cy="79029"/>
            </a:xfrm>
            <a:prstGeom prst="rect">
              <a:avLst/>
            </a:prstGeom>
          </p:spPr>
        </p:pic>
        <p:sp>
          <p:nvSpPr>
            <p:cNvPr id="56" name="object 39"/>
            <p:cNvSpPr/>
            <p:nvPr/>
          </p:nvSpPr>
          <p:spPr>
            <a:xfrm>
              <a:off x="5263332" y="2461653"/>
              <a:ext cx="320675" cy="57785"/>
            </a:xfrm>
            <a:custGeom>
              <a:avLst/>
              <a:gdLst/>
              <a:ahLst/>
              <a:cxnLst/>
              <a:rect l="l" t="t" r="r" b="b"/>
              <a:pathLst>
                <a:path w="320675" h="57785">
                  <a:moveTo>
                    <a:pt x="6813" y="0"/>
                  </a:moveTo>
                  <a:lnTo>
                    <a:pt x="3066" y="0"/>
                  </a:lnTo>
                  <a:lnTo>
                    <a:pt x="0" y="3066"/>
                  </a:lnTo>
                  <a:lnTo>
                    <a:pt x="0" y="6813"/>
                  </a:lnTo>
                  <a:lnTo>
                    <a:pt x="0" y="50531"/>
                  </a:lnTo>
                  <a:lnTo>
                    <a:pt x="0" y="54279"/>
                  </a:lnTo>
                  <a:lnTo>
                    <a:pt x="3066" y="57345"/>
                  </a:lnTo>
                  <a:lnTo>
                    <a:pt x="6813" y="57345"/>
                  </a:lnTo>
                  <a:lnTo>
                    <a:pt x="313741" y="57345"/>
                  </a:lnTo>
                  <a:lnTo>
                    <a:pt x="317489" y="57344"/>
                  </a:lnTo>
                  <a:lnTo>
                    <a:pt x="320555" y="54278"/>
                  </a:lnTo>
                  <a:lnTo>
                    <a:pt x="320555" y="50531"/>
                  </a:lnTo>
                  <a:lnTo>
                    <a:pt x="320555" y="6813"/>
                  </a:lnTo>
                  <a:lnTo>
                    <a:pt x="320555" y="3066"/>
                  </a:lnTo>
                  <a:lnTo>
                    <a:pt x="317489" y="0"/>
                  </a:lnTo>
                  <a:lnTo>
                    <a:pt x="313741" y="0"/>
                  </a:lnTo>
                  <a:lnTo>
                    <a:pt x="6813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7" name="object 40"/>
          <p:cNvSpPr txBox="1"/>
          <p:nvPr/>
        </p:nvSpPr>
        <p:spPr>
          <a:xfrm>
            <a:off x="6422416" y="3402486"/>
            <a:ext cx="125984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L2-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8" name="object 41"/>
          <p:cNvSpPr txBox="1"/>
          <p:nvPr/>
        </p:nvSpPr>
        <p:spPr>
          <a:xfrm>
            <a:off x="7770138" y="2995577"/>
            <a:ext cx="9287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|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59" name="object 42"/>
          <p:cNvSpPr/>
          <p:nvPr/>
        </p:nvSpPr>
        <p:spPr>
          <a:xfrm>
            <a:off x="9170490" y="2925757"/>
            <a:ext cx="1125220" cy="453918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7"/>
                </a:moveTo>
                <a:lnTo>
                  <a:pt x="35661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7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0" name="object 43"/>
          <p:cNvSpPr txBox="1"/>
          <p:nvPr/>
        </p:nvSpPr>
        <p:spPr>
          <a:xfrm>
            <a:off x="8632506" y="2996560"/>
            <a:ext cx="2676313" cy="424754"/>
          </a:xfrm>
          <a:prstGeom prst="rect">
            <a:avLst/>
          </a:prstGeom>
        </p:spPr>
        <p:txBody>
          <a:bodyPr vert="horz" wrap="square" lIns="0" tIns="21167" rIns="0" bIns="0" rtlCol="0">
            <a:spAutoFit/>
          </a:bodyPr>
          <a:lstStyle/>
          <a:p>
            <a:pPr marL="967740">
              <a:lnSpc>
                <a:spcPts val="1080"/>
              </a:lnSpc>
              <a:spcBef>
                <a:spcPts val="165"/>
              </a:spcBef>
              <a:tabLst>
                <a:tab pos="1571625" algn="l"/>
              </a:tabLst>
            </a:pP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r>
              <a:rPr sz="1665" dirty="0">
                <a:latin typeface="Cambria" panose="02040503050406030204"/>
                <a:cs typeface="Cambria" panose="02040503050406030204"/>
              </a:rPr>
              <a:t>	</a:t>
            </a: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endParaRPr sz="1665" dirty="0">
              <a:latin typeface="Cambria" panose="02040503050406030204"/>
              <a:cs typeface="Cambria" panose="02040503050406030204"/>
            </a:endParaRPr>
          </a:p>
          <a:p>
            <a:pPr marL="67945">
              <a:lnSpc>
                <a:spcPts val="1960"/>
              </a:lnSpc>
              <a:tabLst>
                <a:tab pos="814705" algn="l"/>
                <a:tab pos="1143635" algn="l"/>
                <a:tab pos="1779905" algn="l"/>
              </a:tabLst>
            </a:pPr>
            <a:r>
              <a:rPr sz="2500" baseline="-27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2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r>
              <a:rPr lang="zh-CN" altLang="en-US"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5.83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graphicFrame>
        <p:nvGraphicFramePr>
          <p:cNvPr id="77" name="表格 76"/>
          <p:cNvGraphicFramePr>
            <a:graphicFrameLocks noGrp="1"/>
          </p:cNvGraphicFramePr>
          <p:nvPr/>
        </p:nvGraphicFramePr>
        <p:xfrm>
          <a:off x="3812528" y="3152716"/>
          <a:ext cx="714584" cy="3980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7292"/>
                <a:gridCol w="357292"/>
              </a:tblGrid>
              <a:tr h="398019">
                <a:tc>
                  <a:txBody>
                    <a:bodyPr/>
                    <a:lstStyle/>
                    <a:p>
                      <a:pPr marL="78105">
                        <a:lnSpc>
                          <a:spcPts val="750"/>
                        </a:lnSpc>
                        <a:spcBef>
                          <a:spcPts val="1250"/>
                        </a:spcBef>
                      </a:pPr>
                      <a:r>
                        <a:rPr sz="2900" i="1" dirty="0">
                          <a:latin typeface="Arial" panose="020B0604020202020204"/>
                          <a:cs typeface="Arial" panose="020B0604020202020204"/>
                        </a:rPr>
                        <a:t>θ</a:t>
                      </a:r>
                      <a:endParaRPr sz="2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1667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160" name="object 3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759623" y="3765230"/>
            <a:ext cx="248687" cy="285771"/>
          </a:xfrm>
          <a:prstGeom prst="rect">
            <a:avLst/>
          </a:prstGeom>
        </p:spPr>
      </p:pic>
      <p:grpSp>
        <p:nvGrpSpPr>
          <p:cNvPr id="161" name="object 40"/>
          <p:cNvGrpSpPr/>
          <p:nvPr/>
        </p:nvGrpSpPr>
        <p:grpSpPr>
          <a:xfrm>
            <a:off x="3277121" y="3392353"/>
            <a:ext cx="774700" cy="896620"/>
            <a:chOff x="2399786" y="2199673"/>
            <a:chExt cx="581025" cy="672465"/>
          </a:xfrm>
        </p:grpSpPr>
        <p:pic>
          <p:nvPicPr>
            <p:cNvPr id="162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99786" y="2440491"/>
              <a:ext cx="580473" cy="431040"/>
            </a:xfrm>
            <a:prstGeom prst="rect">
              <a:avLst/>
            </a:prstGeom>
          </p:spPr>
        </p:pic>
        <p:sp>
          <p:nvSpPr>
            <p:cNvPr id="163" name="object 42"/>
            <p:cNvSpPr/>
            <p:nvPr/>
          </p:nvSpPr>
          <p:spPr>
            <a:xfrm>
              <a:off x="2487152" y="2484093"/>
              <a:ext cx="456565" cy="285750"/>
            </a:xfrm>
            <a:custGeom>
              <a:avLst/>
              <a:gdLst/>
              <a:ahLst/>
              <a:cxnLst/>
              <a:rect l="l" t="t" r="r" b="b"/>
              <a:pathLst>
                <a:path w="456564" h="285750">
                  <a:moveTo>
                    <a:pt x="271531" y="78786"/>
                  </a:moveTo>
                  <a:lnTo>
                    <a:pt x="3577" y="172251"/>
                  </a:lnTo>
                  <a:lnTo>
                    <a:pt x="0" y="179710"/>
                  </a:lnTo>
                  <a:lnTo>
                    <a:pt x="35551" y="281632"/>
                  </a:lnTo>
                  <a:lnTo>
                    <a:pt x="43028" y="285357"/>
                  </a:lnTo>
                  <a:lnTo>
                    <a:pt x="306578" y="193429"/>
                  </a:lnTo>
                  <a:lnTo>
                    <a:pt x="171279" y="193429"/>
                  </a:lnTo>
                  <a:lnTo>
                    <a:pt x="164269" y="190045"/>
                  </a:lnTo>
                  <a:lnTo>
                    <a:pt x="157794" y="171483"/>
                  </a:lnTo>
                  <a:lnTo>
                    <a:pt x="161179" y="164471"/>
                  </a:lnTo>
                  <a:lnTo>
                    <a:pt x="222920" y="142935"/>
                  </a:lnTo>
                  <a:lnTo>
                    <a:pt x="294526" y="142935"/>
                  </a:lnTo>
                  <a:lnTo>
                    <a:pt x="272237" y="79035"/>
                  </a:lnTo>
                  <a:lnTo>
                    <a:pt x="271531" y="78786"/>
                  </a:lnTo>
                  <a:close/>
                </a:path>
                <a:path w="456564" h="285750">
                  <a:moveTo>
                    <a:pt x="316341" y="26850"/>
                  </a:moveTo>
                  <a:lnTo>
                    <a:pt x="315722" y="27562"/>
                  </a:lnTo>
                  <a:lnTo>
                    <a:pt x="279535" y="75763"/>
                  </a:lnTo>
                  <a:lnTo>
                    <a:pt x="279391" y="76061"/>
                  </a:lnTo>
                  <a:lnTo>
                    <a:pt x="279271" y="76451"/>
                  </a:lnTo>
                  <a:lnTo>
                    <a:pt x="318536" y="189019"/>
                  </a:lnTo>
                  <a:lnTo>
                    <a:pt x="318872" y="189250"/>
                  </a:lnTo>
                  <a:lnTo>
                    <a:pt x="319131" y="189283"/>
                  </a:lnTo>
                  <a:lnTo>
                    <a:pt x="377447" y="204520"/>
                  </a:lnTo>
                  <a:lnTo>
                    <a:pt x="378413" y="204804"/>
                  </a:lnTo>
                  <a:lnTo>
                    <a:pt x="379202" y="203893"/>
                  </a:lnTo>
                  <a:lnTo>
                    <a:pt x="317487" y="26962"/>
                  </a:lnTo>
                  <a:lnTo>
                    <a:pt x="316341" y="26850"/>
                  </a:lnTo>
                  <a:close/>
                </a:path>
                <a:path w="456564" h="285750">
                  <a:moveTo>
                    <a:pt x="390855" y="0"/>
                  </a:moveTo>
                  <a:lnTo>
                    <a:pt x="324130" y="23274"/>
                  </a:lnTo>
                  <a:lnTo>
                    <a:pt x="323842" y="23870"/>
                  </a:lnTo>
                  <a:lnTo>
                    <a:pt x="386063" y="202251"/>
                  </a:lnTo>
                  <a:lnTo>
                    <a:pt x="386810" y="202617"/>
                  </a:lnTo>
                  <a:lnTo>
                    <a:pt x="387324" y="202314"/>
                  </a:lnTo>
                  <a:lnTo>
                    <a:pt x="453386" y="179271"/>
                  </a:lnTo>
                  <a:lnTo>
                    <a:pt x="456262" y="173313"/>
                  </a:lnTo>
                  <a:lnTo>
                    <a:pt x="396814" y="2877"/>
                  </a:lnTo>
                  <a:lnTo>
                    <a:pt x="390855" y="0"/>
                  </a:lnTo>
                  <a:close/>
                </a:path>
                <a:path w="456564" h="285750">
                  <a:moveTo>
                    <a:pt x="294526" y="142935"/>
                  </a:moveTo>
                  <a:lnTo>
                    <a:pt x="222920" y="142935"/>
                  </a:lnTo>
                  <a:lnTo>
                    <a:pt x="229930" y="146320"/>
                  </a:lnTo>
                  <a:lnTo>
                    <a:pt x="236369" y="164779"/>
                  </a:lnTo>
                  <a:lnTo>
                    <a:pt x="232972" y="171756"/>
                  </a:lnTo>
                  <a:lnTo>
                    <a:pt x="177528" y="191095"/>
                  </a:lnTo>
                  <a:lnTo>
                    <a:pt x="177576" y="191234"/>
                  </a:lnTo>
                  <a:lnTo>
                    <a:pt x="171279" y="193429"/>
                  </a:lnTo>
                  <a:lnTo>
                    <a:pt x="306578" y="193429"/>
                  </a:lnTo>
                  <a:lnTo>
                    <a:pt x="310983" y="191893"/>
                  </a:lnTo>
                  <a:lnTo>
                    <a:pt x="311301" y="191234"/>
                  </a:lnTo>
                  <a:lnTo>
                    <a:pt x="311324" y="191095"/>
                  </a:lnTo>
                  <a:lnTo>
                    <a:pt x="294526" y="142935"/>
                  </a:lnTo>
                  <a:close/>
                </a:path>
              </a:pathLst>
            </a:custGeom>
            <a:solidFill>
              <a:srgbClr val="1ABDA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4" name="object 43"/>
            <p:cNvSpPr/>
            <p:nvPr/>
          </p:nvSpPr>
          <p:spPr>
            <a:xfrm>
              <a:off x="2487151" y="2562880"/>
              <a:ext cx="311785" cy="207010"/>
            </a:xfrm>
            <a:custGeom>
              <a:avLst/>
              <a:gdLst/>
              <a:ahLst/>
              <a:cxnLst/>
              <a:rect l="l" t="t" r="r" b="b"/>
              <a:pathLst>
                <a:path w="311785" h="207010">
                  <a:moveTo>
                    <a:pt x="272469" y="911"/>
                  </a:moveTo>
                  <a:lnTo>
                    <a:pt x="272237" y="249"/>
                  </a:lnTo>
                  <a:lnTo>
                    <a:pt x="271531" y="0"/>
                  </a:lnTo>
                  <a:lnTo>
                    <a:pt x="270979" y="192"/>
                  </a:lnTo>
                  <a:lnTo>
                    <a:pt x="10425" y="91075"/>
                  </a:lnTo>
                  <a:lnTo>
                    <a:pt x="3577" y="93464"/>
                  </a:lnTo>
                  <a:lnTo>
                    <a:pt x="0" y="100922"/>
                  </a:lnTo>
                  <a:lnTo>
                    <a:pt x="2426" y="107880"/>
                  </a:lnTo>
                  <a:lnTo>
                    <a:pt x="33162" y="195997"/>
                  </a:lnTo>
                  <a:lnTo>
                    <a:pt x="35551" y="202845"/>
                  </a:lnTo>
                  <a:lnTo>
                    <a:pt x="43029" y="206570"/>
                  </a:lnTo>
                  <a:lnTo>
                    <a:pt x="49877" y="204181"/>
                  </a:lnTo>
                  <a:lnTo>
                    <a:pt x="310431" y="113298"/>
                  </a:lnTo>
                  <a:lnTo>
                    <a:pt x="310983" y="113105"/>
                  </a:lnTo>
                  <a:lnTo>
                    <a:pt x="311343" y="112360"/>
                  </a:lnTo>
                  <a:lnTo>
                    <a:pt x="311150" y="111808"/>
                  </a:lnTo>
                  <a:lnTo>
                    <a:pt x="272469" y="911"/>
                  </a:lnTo>
                  <a:close/>
                </a:path>
                <a:path w="311785" h="207010">
                  <a:moveTo>
                    <a:pt x="232127" y="73829"/>
                  </a:moveTo>
                  <a:lnTo>
                    <a:pt x="234174" y="79696"/>
                  </a:lnTo>
                  <a:lnTo>
                    <a:pt x="236370" y="85992"/>
                  </a:lnTo>
                  <a:lnTo>
                    <a:pt x="232973" y="92968"/>
                  </a:lnTo>
                  <a:lnTo>
                    <a:pt x="226677" y="95164"/>
                  </a:lnTo>
                  <a:lnTo>
                    <a:pt x="177528" y="112308"/>
                  </a:lnTo>
                  <a:lnTo>
                    <a:pt x="177576" y="112446"/>
                  </a:lnTo>
                  <a:lnTo>
                    <a:pt x="157795" y="92695"/>
                  </a:lnTo>
                  <a:lnTo>
                    <a:pt x="161179" y="85684"/>
                  </a:lnTo>
                  <a:lnTo>
                    <a:pt x="167475" y="83488"/>
                  </a:lnTo>
                  <a:lnTo>
                    <a:pt x="216624" y="66344"/>
                  </a:lnTo>
                  <a:lnTo>
                    <a:pt x="222920" y="64148"/>
                  </a:lnTo>
                  <a:lnTo>
                    <a:pt x="229931" y="67533"/>
                  </a:lnTo>
                  <a:lnTo>
                    <a:pt x="232127" y="7382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5" name="object 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44386" y="2199673"/>
              <a:ext cx="374923" cy="448994"/>
            </a:xfrm>
            <a:prstGeom prst="rect">
              <a:avLst/>
            </a:prstGeom>
          </p:spPr>
        </p:pic>
        <p:sp>
          <p:nvSpPr>
            <p:cNvPr id="166" name="object 45"/>
            <p:cNvSpPr/>
            <p:nvPr/>
          </p:nvSpPr>
          <p:spPr>
            <a:xfrm>
              <a:off x="2584705" y="2230278"/>
              <a:ext cx="283845" cy="360045"/>
            </a:xfrm>
            <a:custGeom>
              <a:avLst/>
              <a:gdLst/>
              <a:ahLst/>
              <a:cxnLst/>
              <a:rect l="l" t="t" r="r" b="b"/>
              <a:pathLst>
                <a:path w="283844" h="360044">
                  <a:moveTo>
                    <a:pt x="0" y="0"/>
                  </a:moveTo>
                  <a:lnTo>
                    <a:pt x="52091" y="11791"/>
                  </a:lnTo>
                  <a:lnTo>
                    <a:pt x="98904" y="27761"/>
                  </a:lnTo>
                  <a:lnTo>
                    <a:pt x="140441" y="47910"/>
                  </a:lnTo>
                  <a:lnTo>
                    <a:pt x="176701" y="72238"/>
                  </a:lnTo>
                  <a:lnTo>
                    <a:pt x="207684" y="100744"/>
                  </a:lnTo>
                  <a:lnTo>
                    <a:pt x="233389" y="133429"/>
                  </a:lnTo>
                  <a:lnTo>
                    <a:pt x="253818" y="170293"/>
                  </a:lnTo>
                  <a:lnTo>
                    <a:pt x="268969" y="211336"/>
                  </a:lnTo>
                  <a:lnTo>
                    <a:pt x="278844" y="256557"/>
                  </a:lnTo>
                  <a:lnTo>
                    <a:pt x="283441" y="305956"/>
                  </a:lnTo>
                  <a:lnTo>
                    <a:pt x="282761" y="359535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pic>
        <p:nvPicPr>
          <p:cNvPr id="167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168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169" name="object 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170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1" name="object 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172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3" name="object 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174" name="object 1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175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176" name="object 1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177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8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9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180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181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182" name="object 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183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4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85" name="object 21"/>
          <p:cNvSpPr txBox="1"/>
          <p:nvPr/>
        </p:nvSpPr>
        <p:spPr>
          <a:xfrm>
            <a:off x="5656500" y="317003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86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87" name="灯片编号占位符 18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3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object 26"/>
          <p:cNvSpPr txBox="1"/>
          <p:nvPr/>
        </p:nvSpPr>
        <p:spPr>
          <a:xfrm>
            <a:off x="5567997" y="1769700"/>
            <a:ext cx="5683673" cy="13021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2218055">
              <a:lnSpc>
                <a:spcPts val="2780"/>
              </a:lnSpc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500" baseline="-27000" dirty="0">
                <a:latin typeface="Cambria" panose="02040503050406030204"/>
                <a:cs typeface="Cambria" panose="02040503050406030204"/>
              </a:rPr>
              <a:t>1</a:t>
            </a:r>
            <a:r>
              <a:rPr sz="2500" spc="44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spc="-26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|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40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8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871220">
              <a:lnSpc>
                <a:spcPts val="214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L1-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>
              <a:spcBef>
                <a:spcPts val="5"/>
              </a:spcBef>
            </a:pPr>
            <a:endParaRPr sz="2400" dirty="0">
              <a:latin typeface="Arial" panose="020B0604020202020204"/>
              <a:cs typeface="Arial" panose="020B0604020202020204"/>
            </a:endParaRPr>
          </a:p>
          <a:p>
            <a:pPr marL="33655">
              <a:spcBef>
                <a:spcPts val="5"/>
              </a:spcBef>
            </a:pP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6547356" y="1729146"/>
            <a:ext cx="1016000" cy="382693"/>
            <a:chOff x="4910517" y="1296859"/>
            <a:chExt cx="762000" cy="287020"/>
          </a:xfrm>
        </p:grpSpPr>
        <p:sp>
          <p:nvSpPr>
            <p:cNvPr id="28" name="object 28"/>
            <p:cNvSpPr/>
            <p:nvPr/>
          </p:nvSpPr>
          <p:spPr>
            <a:xfrm>
              <a:off x="4915279" y="1301621"/>
              <a:ext cx="752475" cy="277495"/>
            </a:xfrm>
            <a:custGeom>
              <a:avLst/>
              <a:gdLst/>
              <a:ahLst/>
              <a:cxnLst/>
              <a:rect l="l" t="t" r="r" b="b"/>
              <a:pathLst>
                <a:path w="752475" h="277494">
                  <a:moveTo>
                    <a:pt x="144835" y="158982"/>
                  </a:moveTo>
                  <a:lnTo>
                    <a:pt x="121840" y="163622"/>
                  </a:lnTo>
                  <a:lnTo>
                    <a:pt x="103066" y="176279"/>
                  </a:lnTo>
                  <a:lnTo>
                    <a:pt x="90409" y="195053"/>
                  </a:lnTo>
                  <a:lnTo>
                    <a:pt x="85769" y="218048"/>
                  </a:lnTo>
                  <a:lnTo>
                    <a:pt x="90409" y="241052"/>
                  </a:lnTo>
                  <a:lnTo>
                    <a:pt x="103066" y="259847"/>
                  </a:lnTo>
                  <a:lnTo>
                    <a:pt x="121840" y="272524"/>
                  </a:lnTo>
                  <a:lnTo>
                    <a:pt x="144835" y="277173"/>
                  </a:lnTo>
                  <a:lnTo>
                    <a:pt x="167830" y="272524"/>
                  </a:lnTo>
                  <a:lnTo>
                    <a:pt x="186604" y="259847"/>
                  </a:lnTo>
                  <a:lnTo>
                    <a:pt x="196054" y="245813"/>
                  </a:lnTo>
                  <a:lnTo>
                    <a:pt x="144835" y="245813"/>
                  </a:lnTo>
                  <a:lnTo>
                    <a:pt x="134029" y="243630"/>
                  </a:lnTo>
                  <a:lnTo>
                    <a:pt x="125204" y="237678"/>
                  </a:lnTo>
                  <a:lnTo>
                    <a:pt x="119253" y="228853"/>
                  </a:lnTo>
                  <a:lnTo>
                    <a:pt x="117071" y="218048"/>
                  </a:lnTo>
                  <a:lnTo>
                    <a:pt x="119253" y="207243"/>
                  </a:lnTo>
                  <a:lnTo>
                    <a:pt x="125205" y="198418"/>
                  </a:lnTo>
                  <a:lnTo>
                    <a:pt x="134030" y="192466"/>
                  </a:lnTo>
                  <a:lnTo>
                    <a:pt x="144835" y="190284"/>
                  </a:lnTo>
                  <a:lnTo>
                    <a:pt x="196045" y="190284"/>
                  </a:lnTo>
                  <a:lnTo>
                    <a:pt x="186604" y="176279"/>
                  </a:lnTo>
                  <a:lnTo>
                    <a:pt x="167830" y="163622"/>
                  </a:lnTo>
                  <a:lnTo>
                    <a:pt x="144835" y="158982"/>
                  </a:lnTo>
                  <a:close/>
                </a:path>
                <a:path w="752475" h="277494">
                  <a:moveTo>
                    <a:pt x="598618" y="158982"/>
                  </a:moveTo>
                  <a:lnTo>
                    <a:pt x="575623" y="163622"/>
                  </a:lnTo>
                  <a:lnTo>
                    <a:pt x="556848" y="176279"/>
                  </a:lnTo>
                  <a:lnTo>
                    <a:pt x="544192" y="195053"/>
                  </a:lnTo>
                  <a:lnTo>
                    <a:pt x="539551" y="218048"/>
                  </a:lnTo>
                  <a:lnTo>
                    <a:pt x="544192" y="241052"/>
                  </a:lnTo>
                  <a:lnTo>
                    <a:pt x="556848" y="259847"/>
                  </a:lnTo>
                  <a:lnTo>
                    <a:pt x="575623" y="272524"/>
                  </a:lnTo>
                  <a:lnTo>
                    <a:pt x="598618" y="277173"/>
                  </a:lnTo>
                  <a:lnTo>
                    <a:pt x="621622" y="272524"/>
                  </a:lnTo>
                  <a:lnTo>
                    <a:pt x="640417" y="259847"/>
                  </a:lnTo>
                  <a:lnTo>
                    <a:pt x="649882" y="245813"/>
                  </a:lnTo>
                  <a:lnTo>
                    <a:pt x="598618" y="245813"/>
                  </a:lnTo>
                  <a:lnTo>
                    <a:pt x="587812" y="243630"/>
                  </a:lnTo>
                  <a:lnTo>
                    <a:pt x="578987" y="237678"/>
                  </a:lnTo>
                  <a:lnTo>
                    <a:pt x="573036" y="228853"/>
                  </a:lnTo>
                  <a:lnTo>
                    <a:pt x="570853" y="218048"/>
                  </a:lnTo>
                  <a:lnTo>
                    <a:pt x="573036" y="207243"/>
                  </a:lnTo>
                  <a:lnTo>
                    <a:pt x="578987" y="198418"/>
                  </a:lnTo>
                  <a:lnTo>
                    <a:pt x="587813" y="192466"/>
                  </a:lnTo>
                  <a:lnTo>
                    <a:pt x="598618" y="190284"/>
                  </a:lnTo>
                  <a:lnTo>
                    <a:pt x="649872" y="190284"/>
                  </a:lnTo>
                  <a:lnTo>
                    <a:pt x="640417" y="176279"/>
                  </a:lnTo>
                  <a:lnTo>
                    <a:pt x="621622" y="163622"/>
                  </a:lnTo>
                  <a:lnTo>
                    <a:pt x="598618" y="158982"/>
                  </a:lnTo>
                  <a:close/>
                </a:path>
                <a:path w="752475" h="277494">
                  <a:moveTo>
                    <a:pt x="196045" y="190284"/>
                  </a:moveTo>
                  <a:lnTo>
                    <a:pt x="144835" y="190284"/>
                  </a:lnTo>
                  <a:lnTo>
                    <a:pt x="155640" y="192466"/>
                  </a:lnTo>
                  <a:lnTo>
                    <a:pt x="164466" y="198418"/>
                  </a:lnTo>
                  <a:lnTo>
                    <a:pt x="170417" y="207243"/>
                  </a:lnTo>
                  <a:lnTo>
                    <a:pt x="172600" y="218048"/>
                  </a:lnTo>
                  <a:lnTo>
                    <a:pt x="170417" y="228853"/>
                  </a:lnTo>
                  <a:lnTo>
                    <a:pt x="164465" y="237679"/>
                  </a:lnTo>
                  <a:lnTo>
                    <a:pt x="155637" y="243630"/>
                  </a:lnTo>
                  <a:lnTo>
                    <a:pt x="144835" y="245813"/>
                  </a:lnTo>
                  <a:lnTo>
                    <a:pt x="196054" y="245813"/>
                  </a:lnTo>
                  <a:lnTo>
                    <a:pt x="199260" y="241052"/>
                  </a:lnTo>
                  <a:lnTo>
                    <a:pt x="203901" y="218048"/>
                  </a:lnTo>
                  <a:lnTo>
                    <a:pt x="199260" y="195053"/>
                  </a:lnTo>
                  <a:lnTo>
                    <a:pt x="196045" y="190284"/>
                  </a:lnTo>
                  <a:close/>
                </a:path>
                <a:path w="752475" h="277494">
                  <a:moveTo>
                    <a:pt x="649872" y="190284"/>
                  </a:moveTo>
                  <a:lnTo>
                    <a:pt x="598618" y="190284"/>
                  </a:lnTo>
                  <a:lnTo>
                    <a:pt x="609422" y="192466"/>
                  </a:lnTo>
                  <a:lnTo>
                    <a:pt x="618248" y="198418"/>
                  </a:lnTo>
                  <a:lnTo>
                    <a:pt x="624200" y="207243"/>
                  </a:lnTo>
                  <a:lnTo>
                    <a:pt x="626383" y="218048"/>
                  </a:lnTo>
                  <a:lnTo>
                    <a:pt x="624200" y="228853"/>
                  </a:lnTo>
                  <a:lnTo>
                    <a:pt x="618248" y="237679"/>
                  </a:lnTo>
                  <a:lnTo>
                    <a:pt x="609420" y="243630"/>
                  </a:lnTo>
                  <a:lnTo>
                    <a:pt x="598618" y="245813"/>
                  </a:lnTo>
                  <a:lnTo>
                    <a:pt x="649882" y="245813"/>
                  </a:lnTo>
                  <a:lnTo>
                    <a:pt x="653093" y="241052"/>
                  </a:lnTo>
                  <a:lnTo>
                    <a:pt x="657743" y="218048"/>
                  </a:lnTo>
                  <a:lnTo>
                    <a:pt x="653093" y="195053"/>
                  </a:lnTo>
                  <a:lnTo>
                    <a:pt x="649872" y="190284"/>
                  </a:lnTo>
                  <a:close/>
                </a:path>
                <a:path w="752475" h="277494">
                  <a:moveTo>
                    <a:pt x="735553" y="146014"/>
                  </a:moveTo>
                  <a:lnTo>
                    <a:pt x="598618" y="146014"/>
                  </a:lnTo>
                  <a:lnTo>
                    <a:pt x="626676" y="151671"/>
                  </a:lnTo>
                  <a:lnTo>
                    <a:pt x="649592" y="167103"/>
                  </a:lnTo>
                  <a:lnTo>
                    <a:pt x="665044" y="189999"/>
                  </a:lnTo>
                  <a:lnTo>
                    <a:pt x="670711" y="218048"/>
                  </a:lnTo>
                  <a:lnTo>
                    <a:pt x="670711" y="223339"/>
                  </a:lnTo>
                  <a:lnTo>
                    <a:pt x="670142" y="228526"/>
                  </a:lnTo>
                  <a:lnTo>
                    <a:pt x="669061" y="233493"/>
                  </a:lnTo>
                  <a:lnTo>
                    <a:pt x="746215" y="233493"/>
                  </a:lnTo>
                  <a:lnTo>
                    <a:pt x="752177" y="227469"/>
                  </a:lnTo>
                  <a:lnTo>
                    <a:pt x="752181" y="157811"/>
                  </a:lnTo>
                  <a:lnTo>
                    <a:pt x="746213" y="151790"/>
                  </a:lnTo>
                  <a:lnTo>
                    <a:pt x="735554" y="151790"/>
                  </a:lnTo>
                  <a:lnTo>
                    <a:pt x="735553" y="146014"/>
                  </a:lnTo>
                  <a:close/>
                </a:path>
                <a:path w="752475" h="277494">
                  <a:moveTo>
                    <a:pt x="432089" y="0"/>
                  </a:moveTo>
                  <a:lnTo>
                    <a:pt x="229014" y="0"/>
                  </a:lnTo>
                  <a:lnTo>
                    <a:pt x="219941" y="702"/>
                  </a:lnTo>
                  <a:lnTo>
                    <a:pt x="176194" y="26751"/>
                  </a:lnTo>
                  <a:lnTo>
                    <a:pt x="138900" y="64406"/>
                  </a:lnTo>
                  <a:lnTo>
                    <a:pt x="126502" y="75335"/>
                  </a:lnTo>
                  <a:lnTo>
                    <a:pt x="121653" y="78425"/>
                  </a:lnTo>
                  <a:lnTo>
                    <a:pt x="116296" y="80719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6023" y="150966"/>
                  </a:lnTo>
                  <a:lnTo>
                    <a:pt x="0" y="156988"/>
                  </a:lnTo>
                  <a:lnTo>
                    <a:pt x="0" y="226644"/>
                  </a:lnTo>
                  <a:lnTo>
                    <a:pt x="6023" y="232667"/>
                  </a:lnTo>
                  <a:lnTo>
                    <a:pt x="74216" y="232667"/>
                  </a:lnTo>
                  <a:lnTo>
                    <a:pt x="73249" y="227959"/>
                  </a:lnTo>
                  <a:lnTo>
                    <a:pt x="72772" y="223339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735553" y="146014"/>
                  </a:lnTo>
                  <a:lnTo>
                    <a:pt x="735550" y="128112"/>
                  </a:lnTo>
                  <a:lnTo>
                    <a:pt x="730500" y="121925"/>
                  </a:lnTo>
                  <a:lnTo>
                    <a:pt x="562783" y="89011"/>
                  </a:lnTo>
                  <a:lnTo>
                    <a:pt x="201310" y="89010"/>
                  </a:lnTo>
                  <a:lnTo>
                    <a:pt x="197684" y="83753"/>
                  </a:lnTo>
                  <a:lnTo>
                    <a:pt x="221527" y="35191"/>
                  </a:lnTo>
                  <a:lnTo>
                    <a:pt x="247228" y="19334"/>
                  </a:lnTo>
                  <a:lnTo>
                    <a:pt x="474110" y="19334"/>
                  </a:lnTo>
                  <a:lnTo>
                    <a:pt x="467399" y="12791"/>
                  </a:lnTo>
                  <a:lnTo>
                    <a:pt x="460309" y="7268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close/>
                </a:path>
                <a:path w="752475" h="277494">
                  <a:moveTo>
                    <a:pt x="598618" y="146014"/>
                  </a:moveTo>
                  <a:lnTo>
                    <a:pt x="144835" y="146014"/>
                  </a:lnTo>
                  <a:lnTo>
                    <a:pt x="172893" y="151671"/>
                  </a:lnTo>
                  <a:lnTo>
                    <a:pt x="195809" y="167103"/>
                  </a:lnTo>
                  <a:lnTo>
                    <a:pt x="211261" y="189999"/>
                  </a:lnTo>
                  <a:lnTo>
                    <a:pt x="216928" y="218048"/>
                  </a:lnTo>
                  <a:lnTo>
                    <a:pt x="216897" y="223339"/>
                  </a:lnTo>
                  <a:lnTo>
                    <a:pt x="216420" y="227959"/>
                  </a:lnTo>
                  <a:lnTo>
                    <a:pt x="215455" y="232667"/>
                  </a:lnTo>
                  <a:lnTo>
                    <a:pt x="528057" y="232667"/>
                  </a:lnTo>
                  <a:lnTo>
                    <a:pt x="527091" y="227959"/>
                  </a:lnTo>
                  <a:lnTo>
                    <a:pt x="526614" y="223339"/>
                  </a:lnTo>
                  <a:lnTo>
                    <a:pt x="526583" y="218048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8" y="151671"/>
                  </a:lnTo>
                  <a:lnTo>
                    <a:pt x="598618" y="146014"/>
                  </a:lnTo>
                  <a:close/>
                </a:path>
                <a:path w="752475" h="277494">
                  <a:moveTo>
                    <a:pt x="343207" y="19334"/>
                  </a:moveTo>
                  <a:lnTo>
                    <a:pt x="313592" y="19334"/>
                  </a:lnTo>
                  <a:lnTo>
                    <a:pt x="316567" y="22179"/>
                  </a:lnTo>
                  <a:lnTo>
                    <a:pt x="319346" y="85176"/>
                  </a:lnTo>
                  <a:lnTo>
                    <a:pt x="315666" y="89011"/>
                  </a:lnTo>
                  <a:lnTo>
                    <a:pt x="562783" y="89011"/>
                  </a:lnTo>
                  <a:lnTo>
                    <a:pt x="350486" y="89010"/>
                  </a:lnTo>
                  <a:lnTo>
                    <a:pt x="346852" y="85820"/>
                  </a:lnTo>
                  <a:lnTo>
                    <a:pt x="340164" y="22656"/>
                  </a:lnTo>
                  <a:lnTo>
                    <a:pt x="343207" y="19334"/>
                  </a:lnTo>
                  <a:close/>
                </a:path>
                <a:path w="752475" h="277494">
                  <a:moveTo>
                    <a:pt x="474110" y="19334"/>
                  </a:moveTo>
                  <a:lnTo>
                    <a:pt x="436157" y="19334"/>
                  </a:lnTo>
                  <a:lnTo>
                    <a:pt x="443388" y="19989"/>
                  </a:lnTo>
                  <a:lnTo>
                    <a:pt x="449833" y="21915"/>
                  </a:lnTo>
                  <a:lnTo>
                    <a:pt x="455364" y="25056"/>
                  </a:lnTo>
                  <a:lnTo>
                    <a:pt x="459854" y="29356"/>
                  </a:lnTo>
                  <a:lnTo>
                    <a:pt x="502622" y="82282"/>
                  </a:lnTo>
                  <a:lnTo>
                    <a:pt x="497568" y="89010"/>
                  </a:lnTo>
                  <a:lnTo>
                    <a:pt x="562777" y="89010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474110" y="19334"/>
                  </a:lnTo>
                  <a:close/>
                </a:path>
              </a:pathLst>
            </a:custGeom>
            <a:solidFill>
              <a:srgbClr val="00798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4915279" y="1301621"/>
              <a:ext cx="752475" cy="233679"/>
            </a:xfrm>
            <a:custGeom>
              <a:avLst/>
              <a:gdLst/>
              <a:ahLst/>
              <a:cxnLst/>
              <a:rect l="l" t="t" r="r" b="b"/>
              <a:pathLst>
                <a:path w="752475" h="233680">
                  <a:moveTo>
                    <a:pt x="229013" y="0"/>
                  </a:moveTo>
                  <a:lnTo>
                    <a:pt x="176194" y="26751"/>
                  </a:lnTo>
                  <a:lnTo>
                    <a:pt x="138901" y="64407"/>
                  </a:lnTo>
                  <a:lnTo>
                    <a:pt x="126502" y="75335"/>
                  </a:lnTo>
                  <a:lnTo>
                    <a:pt x="121652" y="78425"/>
                  </a:lnTo>
                  <a:lnTo>
                    <a:pt x="116296" y="80720"/>
                  </a:lnTo>
                  <a:lnTo>
                    <a:pt x="110586" y="81407"/>
                  </a:lnTo>
                  <a:lnTo>
                    <a:pt x="38139" y="96733"/>
                  </a:lnTo>
                  <a:lnTo>
                    <a:pt x="16564" y="150966"/>
                  </a:lnTo>
                  <a:lnTo>
                    <a:pt x="13440" y="150966"/>
                  </a:lnTo>
                  <a:lnTo>
                    <a:pt x="6023" y="150966"/>
                  </a:lnTo>
                  <a:lnTo>
                    <a:pt x="0" y="156989"/>
                  </a:lnTo>
                  <a:lnTo>
                    <a:pt x="0" y="164406"/>
                  </a:lnTo>
                  <a:lnTo>
                    <a:pt x="0" y="219228"/>
                  </a:lnTo>
                  <a:lnTo>
                    <a:pt x="0" y="226645"/>
                  </a:lnTo>
                  <a:lnTo>
                    <a:pt x="6023" y="232668"/>
                  </a:lnTo>
                  <a:lnTo>
                    <a:pt x="13440" y="232668"/>
                  </a:lnTo>
                  <a:lnTo>
                    <a:pt x="45743" y="232668"/>
                  </a:lnTo>
                  <a:lnTo>
                    <a:pt x="74215" y="232668"/>
                  </a:lnTo>
                  <a:lnTo>
                    <a:pt x="73249" y="227961"/>
                  </a:lnTo>
                  <a:lnTo>
                    <a:pt x="72741" y="223042"/>
                  </a:lnTo>
                  <a:lnTo>
                    <a:pt x="93860" y="167103"/>
                  </a:lnTo>
                  <a:lnTo>
                    <a:pt x="144835" y="146014"/>
                  </a:lnTo>
                  <a:lnTo>
                    <a:pt x="172893" y="151672"/>
                  </a:lnTo>
                  <a:lnTo>
                    <a:pt x="195810" y="167104"/>
                  </a:lnTo>
                  <a:lnTo>
                    <a:pt x="211262" y="189999"/>
                  </a:lnTo>
                  <a:lnTo>
                    <a:pt x="216929" y="218049"/>
                  </a:lnTo>
                  <a:lnTo>
                    <a:pt x="216929" y="223042"/>
                  </a:lnTo>
                  <a:lnTo>
                    <a:pt x="216421" y="227959"/>
                  </a:lnTo>
                  <a:lnTo>
                    <a:pt x="215455" y="232668"/>
                  </a:lnTo>
                  <a:lnTo>
                    <a:pt x="528057" y="232668"/>
                  </a:lnTo>
                  <a:lnTo>
                    <a:pt x="527091" y="227961"/>
                  </a:lnTo>
                  <a:lnTo>
                    <a:pt x="526583" y="223042"/>
                  </a:lnTo>
                  <a:lnTo>
                    <a:pt x="526583" y="218049"/>
                  </a:lnTo>
                  <a:lnTo>
                    <a:pt x="532241" y="189999"/>
                  </a:lnTo>
                  <a:lnTo>
                    <a:pt x="547673" y="167103"/>
                  </a:lnTo>
                  <a:lnTo>
                    <a:pt x="570569" y="151671"/>
                  </a:lnTo>
                  <a:lnTo>
                    <a:pt x="598618" y="146014"/>
                  </a:lnTo>
                  <a:lnTo>
                    <a:pt x="626676" y="151672"/>
                  </a:lnTo>
                  <a:lnTo>
                    <a:pt x="649592" y="167104"/>
                  </a:lnTo>
                  <a:lnTo>
                    <a:pt x="665045" y="189999"/>
                  </a:lnTo>
                  <a:lnTo>
                    <a:pt x="670711" y="218049"/>
                  </a:lnTo>
                  <a:lnTo>
                    <a:pt x="670711" y="223340"/>
                  </a:lnTo>
                  <a:lnTo>
                    <a:pt x="670141" y="228526"/>
                  </a:lnTo>
                  <a:lnTo>
                    <a:pt x="669061" y="233493"/>
                  </a:lnTo>
                  <a:lnTo>
                    <a:pt x="706493" y="233493"/>
                  </a:lnTo>
                  <a:lnTo>
                    <a:pt x="728952" y="233493"/>
                  </a:lnTo>
                  <a:lnTo>
                    <a:pt x="738796" y="233493"/>
                  </a:lnTo>
                  <a:lnTo>
                    <a:pt x="746215" y="233493"/>
                  </a:lnTo>
                  <a:lnTo>
                    <a:pt x="752177" y="227470"/>
                  </a:lnTo>
                  <a:lnTo>
                    <a:pt x="752177" y="220053"/>
                  </a:lnTo>
                  <a:lnTo>
                    <a:pt x="752177" y="165231"/>
                  </a:lnTo>
                  <a:lnTo>
                    <a:pt x="752181" y="157812"/>
                  </a:lnTo>
                  <a:lnTo>
                    <a:pt x="746213" y="151791"/>
                  </a:lnTo>
                  <a:lnTo>
                    <a:pt x="738796" y="151791"/>
                  </a:lnTo>
                  <a:lnTo>
                    <a:pt x="735554" y="151791"/>
                  </a:lnTo>
                  <a:lnTo>
                    <a:pt x="735554" y="135344"/>
                  </a:lnTo>
                  <a:lnTo>
                    <a:pt x="735550" y="128112"/>
                  </a:lnTo>
                  <a:lnTo>
                    <a:pt x="687569" y="113368"/>
                  </a:lnTo>
                  <a:lnTo>
                    <a:pt x="638221" y="103695"/>
                  </a:lnTo>
                  <a:lnTo>
                    <a:pt x="588656" y="94035"/>
                  </a:lnTo>
                  <a:lnTo>
                    <a:pt x="545063" y="85571"/>
                  </a:lnTo>
                  <a:lnTo>
                    <a:pt x="538605" y="82212"/>
                  </a:lnTo>
                  <a:lnTo>
                    <a:pt x="500032" y="44622"/>
                  </a:lnTo>
                  <a:lnTo>
                    <a:pt x="467399" y="12791"/>
                  </a:lnTo>
                  <a:lnTo>
                    <a:pt x="460309" y="7269"/>
                  </a:lnTo>
                  <a:lnTo>
                    <a:pt x="451961" y="3263"/>
                  </a:lnTo>
                  <a:lnTo>
                    <a:pt x="442505" y="824"/>
                  </a:lnTo>
                  <a:lnTo>
                    <a:pt x="432089" y="0"/>
                  </a:lnTo>
                  <a:lnTo>
                    <a:pt x="303405" y="0"/>
                  </a:lnTo>
                  <a:lnTo>
                    <a:pt x="229013" y="0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0" name="object 3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108201" y="1316194"/>
              <a:ext cx="314463" cy="7920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5001049" y="1460604"/>
              <a:ext cx="572135" cy="118745"/>
            </a:xfrm>
            <a:custGeom>
              <a:avLst/>
              <a:gdLst/>
              <a:ahLst/>
              <a:cxnLst/>
              <a:rect l="l" t="t" r="r" b="b"/>
              <a:pathLst>
                <a:path w="572135" h="118744">
                  <a:moveTo>
                    <a:pt x="59065" y="0"/>
                  </a:moveTo>
                  <a:lnTo>
                    <a:pt x="36071" y="4640"/>
                  </a:lnTo>
                  <a:lnTo>
                    <a:pt x="17296" y="17296"/>
                  </a:lnTo>
                  <a:lnTo>
                    <a:pt x="4640" y="36071"/>
                  </a:lnTo>
                  <a:lnTo>
                    <a:pt x="0" y="59066"/>
                  </a:lnTo>
                  <a:lnTo>
                    <a:pt x="4640" y="82070"/>
                  </a:lnTo>
                  <a:lnTo>
                    <a:pt x="17296" y="100864"/>
                  </a:lnTo>
                  <a:lnTo>
                    <a:pt x="36071" y="113541"/>
                  </a:lnTo>
                  <a:lnTo>
                    <a:pt x="59065" y="118191"/>
                  </a:lnTo>
                  <a:lnTo>
                    <a:pt x="82060" y="113541"/>
                  </a:lnTo>
                  <a:lnTo>
                    <a:pt x="100835" y="100864"/>
                  </a:lnTo>
                  <a:lnTo>
                    <a:pt x="113491" y="82070"/>
                  </a:lnTo>
                  <a:lnTo>
                    <a:pt x="118132" y="59066"/>
                  </a:lnTo>
                  <a:lnTo>
                    <a:pt x="113491" y="36071"/>
                  </a:lnTo>
                  <a:lnTo>
                    <a:pt x="100835" y="17296"/>
                  </a:lnTo>
                  <a:lnTo>
                    <a:pt x="82060" y="4640"/>
                  </a:lnTo>
                  <a:lnTo>
                    <a:pt x="59065" y="0"/>
                  </a:lnTo>
                  <a:close/>
                </a:path>
                <a:path w="572135" h="118744">
                  <a:moveTo>
                    <a:pt x="512848" y="0"/>
                  </a:moveTo>
                  <a:lnTo>
                    <a:pt x="489853" y="4640"/>
                  </a:lnTo>
                  <a:lnTo>
                    <a:pt x="471079" y="17296"/>
                  </a:lnTo>
                  <a:lnTo>
                    <a:pt x="458423" y="36071"/>
                  </a:lnTo>
                  <a:lnTo>
                    <a:pt x="453782" y="59066"/>
                  </a:lnTo>
                  <a:lnTo>
                    <a:pt x="458423" y="82070"/>
                  </a:lnTo>
                  <a:lnTo>
                    <a:pt x="471079" y="100864"/>
                  </a:lnTo>
                  <a:lnTo>
                    <a:pt x="489853" y="113541"/>
                  </a:lnTo>
                  <a:lnTo>
                    <a:pt x="512848" y="118191"/>
                  </a:lnTo>
                  <a:lnTo>
                    <a:pt x="535852" y="113541"/>
                  </a:lnTo>
                  <a:lnTo>
                    <a:pt x="554647" y="100864"/>
                  </a:lnTo>
                  <a:lnTo>
                    <a:pt x="567323" y="82070"/>
                  </a:lnTo>
                  <a:lnTo>
                    <a:pt x="571973" y="59066"/>
                  </a:lnTo>
                  <a:lnTo>
                    <a:pt x="567323" y="36071"/>
                  </a:lnTo>
                  <a:lnTo>
                    <a:pt x="554647" y="17296"/>
                  </a:lnTo>
                  <a:lnTo>
                    <a:pt x="535852" y="4640"/>
                  </a:lnTo>
                  <a:lnTo>
                    <a:pt x="512848" y="0"/>
                  </a:lnTo>
                  <a:close/>
                </a:path>
                <a:path w="572135" h="118744">
                  <a:moveTo>
                    <a:pt x="59065" y="31301"/>
                  </a:moveTo>
                  <a:lnTo>
                    <a:pt x="69870" y="33484"/>
                  </a:lnTo>
                  <a:lnTo>
                    <a:pt x="78696" y="39435"/>
                  </a:lnTo>
                  <a:lnTo>
                    <a:pt x="84647" y="48261"/>
                  </a:lnTo>
                  <a:lnTo>
                    <a:pt x="86830" y="59066"/>
                  </a:lnTo>
                  <a:lnTo>
                    <a:pt x="84647" y="69870"/>
                  </a:lnTo>
                  <a:lnTo>
                    <a:pt x="78696" y="78696"/>
                  </a:lnTo>
                  <a:lnTo>
                    <a:pt x="69870" y="84647"/>
                  </a:lnTo>
                  <a:lnTo>
                    <a:pt x="59065" y="86830"/>
                  </a:lnTo>
                  <a:lnTo>
                    <a:pt x="48261" y="84647"/>
                  </a:lnTo>
                  <a:lnTo>
                    <a:pt x="39435" y="78696"/>
                  </a:lnTo>
                  <a:lnTo>
                    <a:pt x="33484" y="69870"/>
                  </a:lnTo>
                  <a:lnTo>
                    <a:pt x="31301" y="59066"/>
                  </a:lnTo>
                  <a:lnTo>
                    <a:pt x="33484" y="48261"/>
                  </a:lnTo>
                  <a:lnTo>
                    <a:pt x="39435" y="39435"/>
                  </a:lnTo>
                  <a:lnTo>
                    <a:pt x="48261" y="33484"/>
                  </a:lnTo>
                  <a:lnTo>
                    <a:pt x="59065" y="31301"/>
                  </a:lnTo>
                  <a:close/>
                </a:path>
                <a:path w="572135" h="118744">
                  <a:moveTo>
                    <a:pt x="512848" y="31301"/>
                  </a:moveTo>
                  <a:lnTo>
                    <a:pt x="523653" y="33484"/>
                  </a:lnTo>
                  <a:lnTo>
                    <a:pt x="532479" y="39435"/>
                  </a:lnTo>
                  <a:lnTo>
                    <a:pt x="538430" y="48261"/>
                  </a:lnTo>
                  <a:lnTo>
                    <a:pt x="540613" y="59066"/>
                  </a:lnTo>
                  <a:lnTo>
                    <a:pt x="538430" y="69870"/>
                  </a:lnTo>
                  <a:lnTo>
                    <a:pt x="532479" y="78696"/>
                  </a:lnTo>
                  <a:lnTo>
                    <a:pt x="523653" y="84647"/>
                  </a:lnTo>
                  <a:lnTo>
                    <a:pt x="512848" y="86830"/>
                  </a:lnTo>
                  <a:lnTo>
                    <a:pt x="502043" y="84647"/>
                  </a:lnTo>
                  <a:lnTo>
                    <a:pt x="493218" y="78696"/>
                  </a:lnTo>
                  <a:lnTo>
                    <a:pt x="487266" y="69870"/>
                  </a:lnTo>
                  <a:lnTo>
                    <a:pt x="485084" y="59066"/>
                  </a:lnTo>
                  <a:lnTo>
                    <a:pt x="487266" y="48261"/>
                  </a:lnTo>
                  <a:lnTo>
                    <a:pt x="493218" y="39435"/>
                  </a:lnTo>
                  <a:lnTo>
                    <a:pt x="502043" y="33484"/>
                  </a:lnTo>
                  <a:lnTo>
                    <a:pt x="512848" y="31301"/>
                  </a:lnTo>
                  <a:close/>
                </a:path>
              </a:pathLst>
            </a:custGeom>
            <a:ln w="9525">
              <a:solidFill>
                <a:srgbClr val="595959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6706399" y="4183295"/>
            <a:ext cx="691727" cy="368300"/>
            <a:chOff x="5029799" y="3137471"/>
            <a:chExt cx="518795" cy="276225"/>
          </a:xfrm>
        </p:grpSpPr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29799" y="3137471"/>
              <a:ext cx="518639" cy="275603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5072662" y="3157334"/>
              <a:ext cx="433070" cy="190500"/>
            </a:xfrm>
            <a:custGeom>
              <a:avLst/>
              <a:gdLst/>
              <a:ahLst/>
              <a:cxnLst/>
              <a:rect l="l" t="t" r="r" b="b"/>
              <a:pathLst>
                <a:path w="433070" h="190500">
                  <a:moveTo>
                    <a:pt x="428235" y="0"/>
                  </a:moveTo>
                  <a:lnTo>
                    <a:pt x="357568" y="0"/>
                  </a:lnTo>
                  <a:lnTo>
                    <a:pt x="357101" y="468"/>
                  </a:lnTo>
                  <a:lnTo>
                    <a:pt x="357101" y="189388"/>
                  </a:lnTo>
                  <a:lnTo>
                    <a:pt x="357685" y="189980"/>
                  </a:lnTo>
                  <a:lnTo>
                    <a:pt x="358270" y="189863"/>
                  </a:lnTo>
                  <a:lnTo>
                    <a:pt x="428235" y="189863"/>
                  </a:lnTo>
                  <a:lnTo>
                    <a:pt x="432915" y="185185"/>
                  </a:lnTo>
                  <a:lnTo>
                    <a:pt x="432915" y="4678"/>
                  </a:lnTo>
                  <a:lnTo>
                    <a:pt x="428235" y="0"/>
                  </a:lnTo>
                  <a:close/>
                </a:path>
                <a:path w="433070" h="190500">
                  <a:moveTo>
                    <a:pt x="349036" y="811"/>
                  </a:moveTo>
                  <a:lnTo>
                    <a:pt x="348194" y="1294"/>
                  </a:lnTo>
                  <a:lnTo>
                    <a:pt x="298174" y="34872"/>
                  </a:lnTo>
                  <a:lnTo>
                    <a:pt x="297940" y="35106"/>
                  </a:lnTo>
                  <a:lnTo>
                    <a:pt x="297699" y="35435"/>
                  </a:lnTo>
                  <a:lnTo>
                    <a:pt x="297699" y="154654"/>
                  </a:lnTo>
                  <a:lnTo>
                    <a:pt x="297940" y="154983"/>
                  </a:lnTo>
                  <a:lnTo>
                    <a:pt x="298174" y="155101"/>
                  </a:lnTo>
                  <a:lnTo>
                    <a:pt x="348217" y="188694"/>
                  </a:lnTo>
                  <a:lnTo>
                    <a:pt x="349036" y="189279"/>
                  </a:lnTo>
                  <a:lnTo>
                    <a:pt x="350057" y="188694"/>
                  </a:lnTo>
                  <a:lnTo>
                    <a:pt x="350048" y="1278"/>
                  </a:lnTo>
                  <a:lnTo>
                    <a:pt x="349036" y="811"/>
                  </a:lnTo>
                  <a:close/>
                </a:path>
                <a:path w="433070" h="190500">
                  <a:moveTo>
                    <a:pt x="289620" y="35092"/>
                  </a:moveTo>
                  <a:lnTo>
                    <a:pt x="5834" y="35092"/>
                  </a:lnTo>
                  <a:lnTo>
                    <a:pt x="0" y="40956"/>
                  </a:lnTo>
                  <a:lnTo>
                    <a:pt x="0" y="148901"/>
                  </a:lnTo>
                  <a:lnTo>
                    <a:pt x="5834" y="154881"/>
                  </a:lnTo>
                  <a:lnTo>
                    <a:pt x="289620" y="154881"/>
                  </a:lnTo>
                  <a:lnTo>
                    <a:pt x="290206" y="154296"/>
                  </a:lnTo>
                  <a:lnTo>
                    <a:pt x="290206" y="110321"/>
                  </a:lnTo>
                  <a:lnTo>
                    <a:pt x="157205" y="110321"/>
                  </a:lnTo>
                  <a:lnTo>
                    <a:pt x="151701" y="104816"/>
                  </a:lnTo>
                  <a:lnTo>
                    <a:pt x="151701" y="85157"/>
                  </a:lnTo>
                  <a:lnTo>
                    <a:pt x="157205" y="79651"/>
                  </a:lnTo>
                  <a:lnTo>
                    <a:pt x="290206" y="79651"/>
                  </a:lnTo>
                  <a:lnTo>
                    <a:pt x="290206" y="35559"/>
                  </a:lnTo>
                  <a:lnTo>
                    <a:pt x="289620" y="35092"/>
                  </a:lnTo>
                  <a:close/>
                </a:path>
                <a:path w="433070" h="190500">
                  <a:moveTo>
                    <a:pt x="290206" y="79651"/>
                  </a:moveTo>
                  <a:lnTo>
                    <a:pt x="222594" y="79651"/>
                  </a:lnTo>
                  <a:lnTo>
                    <a:pt x="228099" y="85157"/>
                  </a:lnTo>
                  <a:lnTo>
                    <a:pt x="227988" y="104816"/>
                  </a:lnTo>
                  <a:lnTo>
                    <a:pt x="222594" y="110175"/>
                  </a:lnTo>
                  <a:lnTo>
                    <a:pt x="163873" y="110175"/>
                  </a:lnTo>
                  <a:lnTo>
                    <a:pt x="163873" y="110321"/>
                  </a:lnTo>
                  <a:lnTo>
                    <a:pt x="290206" y="110321"/>
                  </a:lnTo>
                  <a:lnTo>
                    <a:pt x="290206" y="79651"/>
                  </a:lnTo>
                  <a:close/>
                </a:path>
              </a:pathLst>
            </a:custGeom>
            <a:solidFill>
              <a:srgbClr val="1ABDA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65599" y="3152571"/>
              <a:ext cx="144739" cy="199505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5072662" y="3192426"/>
              <a:ext cx="290830" cy="120014"/>
            </a:xfrm>
            <a:custGeom>
              <a:avLst/>
              <a:gdLst/>
              <a:ahLst/>
              <a:cxnLst/>
              <a:rect l="l" t="t" r="r" b="b"/>
              <a:pathLst>
                <a:path w="290829" h="120014">
                  <a:moveTo>
                    <a:pt x="290206" y="1169"/>
                  </a:moveTo>
                  <a:lnTo>
                    <a:pt x="290206" y="467"/>
                  </a:lnTo>
                  <a:lnTo>
                    <a:pt x="289621" y="0"/>
                  </a:lnTo>
                  <a:lnTo>
                    <a:pt x="289036" y="0"/>
                  </a:lnTo>
                  <a:lnTo>
                    <a:pt x="13086" y="0"/>
                  </a:lnTo>
                  <a:lnTo>
                    <a:pt x="5834" y="0"/>
                  </a:lnTo>
                  <a:lnTo>
                    <a:pt x="0" y="5863"/>
                  </a:lnTo>
                  <a:lnTo>
                    <a:pt x="0" y="13232"/>
                  </a:lnTo>
                  <a:lnTo>
                    <a:pt x="0" y="106556"/>
                  </a:lnTo>
                  <a:lnTo>
                    <a:pt x="0" y="113808"/>
                  </a:lnTo>
                  <a:lnTo>
                    <a:pt x="5833" y="119788"/>
                  </a:lnTo>
                  <a:lnTo>
                    <a:pt x="13086" y="119789"/>
                  </a:lnTo>
                  <a:lnTo>
                    <a:pt x="289036" y="119789"/>
                  </a:lnTo>
                  <a:lnTo>
                    <a:pt x="289621" y="119789"/>
                  </a:lnTo>
                  <a:lnTo>
                    <a:pt x="290206" y="119204"/>
                  </a:lnTo>
                  <a:lnTo>
                    <a:pt x="290206" y="118619"/>
                  </a:lnTo>
                  <a:lnTo>
                    <a:pt x="290206" y="1169"/>
                  </a:lnTo>
                  <a:close/>
                </a:path>
                <a:path w="290829" h="120014">
                  <a:moveTo>
                    <a:pt x="228100" y="56732"/>
                  </a:moveTo>
                  <a:lnTo>
                    <a:pt x="228100" y="62946"/>
                  </a:lnTo>
                  <a:lnTo>
                    <a:pt x="228100" y="69614"/>
                  </a:lnTo>
                  <a:lnTo>
                    <a:pt x="222594" y="75082"/>
                  </a:lnTo>
                  <a:lnTo>
                    <a:pt x="215927" y="75082"/>
                  </a:lnTo>
                  <a:lnTo>
                    <a:pt x="163873" y="75082"/>
                  </a:lnTo>
                  <a:lnTo>
                    <a:pt x="163873" y="75229"/>
                  </a:lnTo>
                  <a:lnTo>
                    <a:pt x="157206" y="75229"/>
                  </a:lnTo>
                  <a:lnTo>
                    <a:pt x="151701" y="69724"/>
                  </a:lnTo>
                  <a:lnTo>
                    <a:pt x="151701" y="63056"/>
                  </a:lnTo>
                  <a:lnTo>
                    <a:pt x="151701" y="56732"/>
                  </a:lnTo>
                  <a:lnTo>
                    <a:pt x="151701" y="50065"/>
                  </a:lnTo>
                  <a:lnTo>
                    <a:pt x="157206" y="44560"/>
                  </a:lnTo>
                  <a:lnTo>
                    <a:pt x="163873" y="44559"/>
                  </a:lnTo>
                  <a:lnTo>
                    <a:pt x="215927" y="44559"/>
                  </a:lnTo>
                  <a:lnTo>
                    <a:pt x="222594" y="44559"/>
                  </a:lnTo>
                  <a:lnTo>
                    <a:pt x="228100" y="50064"/>
                  </a:lnTo>
                  <a:lnTo>
                    <a:pt x="228100" y="56732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6191832" y="3402485"/>
            <a:ext cx="2587413" cy="14792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R="855980" algn="ctr">
              <a:spcBef>
                <a:spcPts val="135"/>
              </a:spcBef>
            </a:pPr>
            <a:endParaRPr lang="en-GB" sz="1865" dirty="0">
              <a:latin typeface="Arial" panose="020B0604020202020204"/>
              <a:cs typeface="Arial" panose="020B0604020202020204"/>
            </a:endParaRPr>
          </a:p>
          <a:p>
            <a:pPr>
              <a:lnSpc>
                <a:spcPct val="100000"/>
              </a:lnSpc>
            </a:pPr>
            <a:endParaRPr sz="2000" dirty="0">
              <a:latin typeface="Arial" panose="020B0604020202020204"/>
              <a:cs typeface="Arial" panose="020B0604020202020204"/>
            </a:endParaRPr>
          </a:p>
          <a:p>
            <a:pPr marR="6985" algn="r">
              <a:spcBef>
                <a:spcPts val="1190"/>
              </a:spcBef>
            </a:pPr>
            <a:r>
              <a:rPr sz="2265" spc="-13" dirty="0">
                <a:latin typeface="Cambria" panose="02040503050406030204"/>
                <a:cs typeface="Cambria" panose="02040503050406030204"/>
              </a:rPr>
              <a:t>cos(</a:t>
            </a:r>
            <a:r>
              <a:rPr sz="2265" i="1" spc="-13" dirty="0">
                <a:latin typeface="Arial" panose="020B0604020202020204"/>
                <a:cs typeface="Arial" panose="020B0604020202020204"/>
              </a:rPr>
              <a:t>θ</a:t>
            </a:r>
            <a:r>
              <a:rPr sz="2265" spc="-13" dirty="0">
                <a:latin typeface="Cambria" panose="02040503050406030204"/>
                <a:cs typeface="Cambria" panose="02040503050406030204"/>
              </a:rPr>
              <a:t>)</a:t>
            </a:r>
            <a:endParaRPr sz="2265" dirty="0">
              <a:latin typeface="Cambria" panose="02040503050406030204"/>
              <a:cs typeface="Cambria" panose="02040503050406030204"/>
            </a:endParaRPr>
          </a:p>
          <a:p>
            <a:pPr marR="855980" algn="ctr">
              <a:spcBef>
                <a:spcPts val="60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Cosine 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4" name="文本框 5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55" name="object 33"/>
          <p:cNvGrpSpPr/>
          <p:nvPr/>
        </p:nvGrpSpPr>
        <p:grpSpPr>
          <a:xfrm>
            <a:off x="6591259" y="2860928"/>
            <a:ext cx="922020" cy="585893"/>
            <a:chOff x="4943444" y="2145696"/>
            <a:chExt cx="691515" cy="439420"/>
          </a:xfrm>
        </p:grpSpPr>
        <p:pic>
          <p:nvPicPr>
            <p:cNvPr id="56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43444" y="2145696"/>
              <a:ext cx="691349" cy="439163"/>
            </a:xfrm>
            <a:prstGeom prst="rect">
              <a:avLst/>
            </a:prstGeom>
          </p:spPr>
        </p:pic>
        <p:sp>
          <p:nvSpPr>
            <p:cNvPr id="57" name="object 35"/>
            <p:cNvSpPr/>
            <p:nvPr/>
          </p:nvSpPr>
          <p:spPr>
            <a:xfrm>
              <a:off x="4986306" y="2165559"/>
              <a:ext cx="605790" cy="353695"/>
            </a:xfrm>
            <a:custGeom>
              <a:avLst/>
              <a:gdLst/>
              <a:ahLst/>
              <a:cxnLst/>
              <a:rect l="l" t="t" r="r" b="b"/>
              <a:pathLst>
                <a:path w="605789" h="353694">
                  <a:moveTo>
                    <a:pt x="379651" y="147620"/>
                  </a:moveTo>
                  <a:lnTo>
                    <a:pt x="135035" y="147620"/>
                  </a:lnTo>
                  <a:lnTo>
                    <a:pt x="256018" y="195691"/>
                  </a:lnTo>
                  <a:lnTo>
                    <a:pt x="257749" y="197397"/>
                  </a:lnTo>
                  <a:lnTo>
                    <a:pt x="261738" y="202715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6" y="231682"/>
                  </a:lnTo>
                  <a:lnTo>
                    <a:pt x="278508" y="245490"/>
                  </a:lnTo>
                  <a:lnTo>
                    <a:pt x="292318" y="259298"/>
                  </a:lnTo>
                  <a:lnTo>
                    <a:pt x="314262" y="265574"/>
                  </a:lnTo>
                  <a:lnTo>
                    <a:pt x="556322" y="265574"/>
                  </a:lnTo>
                  <a:lnTo>
                    <a:pt x="565172" y="264662"/>
                  </a:lnTo>
                  <a:lnTo>
                    <a:pt x="582914" y="258256"/>
                  </a:lnTo>
                  <a:lnTo>
                    <a:pt x="596338" y="240854"/>
                  </a:lnTo>
                  <a:lnTo>
                    <a:pt x="592234" y="206952"/>
                  </a:lnTo>
                  <a:lnTo>
                    <a:pt x="581036" y="179652"/>
                  </a:lnTo>
                  <a:lnTo>
                    <a:pt x="379651" y="179652"/>
                  </a:lnTo>
                  <a:lnTo>
                    <a:pt x="379651" y="147620"/>
                  </a:lnTo>
                  <a:close/>
                </a:path>
                <a:path w="605789" h="353694">
                  <a:moveTo>
                    <a:pt x="74047" y="31700"/>
                  </a:move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2"/>
                  </a:lnTo>
                  <a:lnTo>
                    <a:pt x="45250" y="173966"/>
                  </a:lnTo>
                  <a:lnTo>
                    <a:pt x="74047" y="179793"/>
                  </a:lnTo>
                  <a:lnTo>
                    <a:pt x="92366" y="177495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379651" y="147620"/>
                  </a:lnTo>
                  <a:lnTo>
                    <a:pt x="379651" y="146721"/>
                  </a:lnTo>
                  <a:lnTo>
                    <a:pt x="74047" y="146721"/>
                  </a:lnTo>
                  <a:lnTo>
                    <a:pt x="58097" y="143499"/>
                  </a:lnTo>
                  <a:lnTo>
                    <a:pt x="45056" y="134714"/>
                  </a:lnTo>
                  <a:lnTo>
                    <a:pt x="36254" y="121689"/>
                  </a:lnTo>
                  <a:lnTo>
                    <a:pt x="33025" y="105747"/>
                  </a:lnTo>
                  <a:lnTo>
                    <a:pt x="36254" y="89797"/>
                  </a:lnTo>
                  <a:lnTo>
                    <a:pt x="45056" y="76756"/>
                  </a:lnTo>
                  <a:lnTo>
                    <a:pt x="58097" y="67955"/>
                  </a:lnTo>
                  <a:lnTo>
                    <a:pt x="74047" y="64725"/>
                  </a:lnTo>
                  <a:lnTo>
                    <a:pt x="135033" y="64725"/>
                  </a:lnTo>
                  <a:lnTo>
                    <a:pt x="133368" y="61581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close/>
                </a:path>
                <a:path w="605789" h="353694">
                  <a:moveTo>
                    <a:pt x="437280" y="110147"/>
                  </a:moveTo>
                  <a:lnTo>
                    <a:pt x="422800" y="110147"/>
                  </a:lnTo>
                  <a:lnTo>
                    <a:pt x="422800" y="179652"/>
                  </a:lnTo>
                  <a:lnTo>
                    <a:pt x="437280" y="179652"/>
                  </a:lnTo>
                  <a:lnTo>
                    <a:pt x="437280" y="110147"/>
                  </a:lnTo>
                  <a:close/>
                </a:path>
                <a:path w="605789" h="353694">
                  <a:moveTo>
                    <a:pt x="495665" y="110147"/>
                  </a:moveTo>
                  <a:lnTo>
                    <a:pt x="480430" y="110147"/>
                  </a:lnTo>
                  <a:lnTo>
                    <a:pt x="480430" y="179652"/>
                  </a:lnTo>
                  <a:lnTo>
                    <a:pt x="495665" y="179652"/>
                  </a:lnTo>
                  <a:lnTo>
                    <a:pt x="495665" y="110147"/>
                  </a:lnTo>
                  <a:close/>
                </a:path>
                <a:path w="605789" h="353694">
                  <a:moveTo>
                    <a:pt x="546277" y="110147"/>
                  </a:moveTo>
                  <a:lnTo>
                    <a:pt x="495665" y="110147"/>
                  </a:lnTo>
                  <a:lnTo>
                    <a:pt x="520134" y="121007"/>
                  </a:lnTo>
                  <a:lnTo>
                    <a:pt x="535851" y="144900"/>
                  </a:lnTo>
                  <a:lnTo>
                    <a:pt x="544238" y="168792"/>
                  </a:lnTo>
                  <a:lnTo>
                    <a:pt x="546718" y="179652"/>
                  </a:lnTo>
                  <a:lnTo>
                    <a:pt x="581036" y="179652"/>
                  </a:lnTo>
                  <a:lnTo>
                    <a:pt x="560912" y="130587"/>
                  </a:lnTo>
                  <a:lnTo>
                    <a:pt x="556856" y="122936"/>
                  </a:lnTo>
                  <a:lnTo>
                    <a:pt x="546277" y="110147"/>
                  </a:lnTo>
                  <a:close/>
                </a:path>
                <a:path w="605789" h="353694">
                  <a:moveTo>
                    <a:pt x="474941" y="81616"/>
                  </a:moveTo>
                  <a:lnTo>
                    <a:pt x="73242" y="81616"/>
                  </a:lnTo>
                  <a:lnTo>
                    <a:pt x="59568" y="85606"/>
                  </a:lnTo>
                  <a:lnTo>
                    <a:pt x="74047" y="123395"/>
                  </a:lnTo>
                  <a:lnTo>
                    <a:pt x="102908" y="134846"/>
                  </a:lnTo>
                  <a:lnTo>
                    <a:pt x="96851" y="139801"/>
                  </a:lnTo>
                  <a:lnTo>
                    <a:pt x="89911" y="143539"/>
                  </a:lnTo>
                  <a:lnTo>
                    <a:pt x="82255" y="145899"/>
                  </a:lnTo>
                  <a:lnTo>
                    <a:pt x="74047" y="146721"/>
                  </a:lnTo>
                  <a:lnTo>
                    <a:pt x="379651" y="146721"/>
                  </a:lnTo>
                  <a:lnTo>
                    <a:pt x="379651" y="110147"/>
                  </a:lnTo>
                  <a:lnTo>
                    <a:pt x="546277" y="110147"/>
                  </a:lnTo>
                  <a:lnTo>
                    <a:pt x="542931" y="106102"/>
                  </a:lnTo>
                  <a:lnTo>
                    <a:pt x="516505" y="89268"/>
                  </a:lnTo>
                  <a:lnTo>
                    <a:pt x="474941" y="81616"/>
                  </a:lnTo>
                  <a:close/>
                </a:path>
                <a:path w="605789" h="353694">
                  <a:moveTo>
                    <a:pt x="135033" y="64725"/>
                  </a:moveTo>
                  <a:lnTo>
                    <a:pt x="74047" y="64725"/>
                  </a:lnTo>
                  <a:lnTo>
                    <a:pt x="83896" y="65929"/>
                  </a:lnTo>
                  <a:lnTo>
                    <a:pt x="92877" y="69343"/>
                  </a:lnTo>
                  <a:lnTo>
                    <a:pt x="100712" y="74671"/>
                  </a:lnTo>
                  <a:lnTo>
                    <a:pt x="107119" y="81616"/>
                  </a:lnTo>
                  <a:lnTo>
                    <a:pt x="143977" y="81616"/>
                  </a:lnTo>
                  <a:lnTo>
                    <a:pt x="135033" y="64725"/>
                  </a:lnTo>
                  <a:close/>
                </a:path>
                <a:path w="605789" h="353694">
                  <a:moveTo>
                    <a:pt x="381543" y="36337"/>
                  </a:moveTo>
                  <a:lnTo>
                    <a:pt x="348470" y="36337"/>
                  </a:lnTo>
                  <a:lnTo>
                    <a:pt x="348470" y="81616"/>
                  </a:lnTo>
                  <a:lnTo>
                    <a:pt x="381543" y="81616"/>
                  </a:lnTo>
                  <a:lnTo>
                    <a:pt x="381543" y="36337"/>
                  </a:lnTo>
                  <a:close/>
                </a:path>
                <a:path w="605789" h="353694">
                  <a:moveTo>
                    <a:pt x="303305" y="0"/>
                  </a:moveTo>
                  <a:lnTo>
                    <a:pt x="145065" y="0"/>
                  </a:ln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5" y="42362"/>
                  </a:lnTo>
                  <a:lnTo>
                    <a:pt x="145065" y="44096"/>
                  </a:lnTo>
                  <a:lnTo>
                    <a:pt x="302828" y="44096"/>
                  </a:lnTo>
                  <a:lnTo>
                    <a:pt x="308753" y="41042"/>
                  </a:lnTo>
                  <a:lnTo>
                    <a:pt x="312795" y="36337"/>
                  </a:lnTo>
                  <a:lnTo>
                    <a:pt x="600037" y="36337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600739" y="8799"/>
                  </a:lnTo>
                  <a:lnTo>
                    <a:pt x="313646" y="8799"/>
                  </a:lnTo>
                  <a:lnTo>
                    <a:pt x="309624" y="3502"/>
                  </a:lnTo>
                  <a:lnTo>
                    <a:pt x="303305" y="0"/>
                  </a:lnTo>
                  <a:close/>
                </a:path>
                <a:path w="605789" h="353694">
                  <a:moveTo>
                    <a:pt x="600037" y="36337"/>
                  </a:moveTo>
                  <a:lnTo>
                    <a:pt x="415940" y="36337"/>
                  </a:lnTo>
                  <a:lnTo>
                    <a:pt x="419981" y="41042"/>
                  </a:lnTo>
                  <a:lnTo>
                    <a:pt x="425908" y="44096"/>
                  </a:lnTo>
                  <a:lnTo>
                    <a:pt x="583575" y="44096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0037" y="36337"/>
                  </a:lnTo>
                  <a:close/>
                </a:path>
                <a:path w="605789" h="353694">
                  <a:moveTo>
                    <a:pt x="583575" y="0"/>
                  </a:moveTo>
                  <a:lnTo>
                    <a:pt x="425430" y="0"/>
                  </a:lnTo>
                  <a:lnTo>
                    <a:pt x="419112" y="3502"/>
                  </a:lnTo>
                  <a:lnTo>
                    <a:pt x="415089" y="8799"/>
                  </a:lnTo>
                  <a:lnTo>
                    <a:pt x="600739" y="8799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5" y="0"/>
                  </a:lnTo>
                  <a:close/>
                </a:path>
                <a:path w="605789" h="353694">
                  <a:moveTo>
                    <a:pt x="594514" y="296092"/>
                  </a:moveTo>
                  <a:lnTo>
                    <a:pt x="280092" y="296092"/>
                  </a:lnTo>
                  <a:lnTo>
                    <a:pt x="277025" y="299158"/>
                  </a:lnTo>
                  <a:lnTo>
                    <a:pt x="277025" y="350372"/>
                  </a:lnTo>
                  <a:lnTo>
                    <a:pt x="280092" y="353438"/>
                  </a:lnTo>
                  <a:lnTo>
                    <a:pt x="594514" y="353438"/>
                  </a:lnTo>
                  <a:lnTo>
                    <a:pt x="597580" y="350372"/>
                  </a:lnTo>
                  <a:lnTo>
                    <a:pt x="597580" y="299158"/>
                  </a:lnTo>
                  <a:lnTo>
                    <a:pt x="594514" y="296092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36"/>
            <p:cNvSpPr/>
            <p:nvPr/>
          </p:nvSpPr>
          <p:spPr>
            <a:xfrm>
              <a:off x="4986306" y="2165559"/>
              <a:ext cx="605790" cy="266065"/>
            </a:xfrm>
            <a:custGeom>
              <a:avLst/>
              <a:gdLst/>
              <a:ahLst/>
              <a:cxnLst/>
              <a:rect l="l" t="t" r="r" b="b"/>
              <a:pathLst>
                <a:path w="605789" h="266064">
                  <a:moveTo>
                    <a:pt x="145066" y="0"/>
                  </a:moveTo>
                  <a:lnTo>
                    <a:pt x="136495" y="1734"/>
                  </a:lnTo>
                  <a:lnTo>
                    <a:pt x="129503" y="6462"/>
                  </a:lnTo>
                  <a:lnTo>
                    <a:pt x="124791" y="13471"/>
                  </a:lnTo>
                  <a:lnTo>
                    <a:pt x="123064" y="22048"/>
                  </a:lnTo>
                  <a:lnTo>
                    <a:pt x="124791" y="30625"/>
                  </a:lnTo>
                  <a:lnTo>
                    <a:pt x="129503" y="37634"/>
                  </a:lnTo>
                  <a:lnTo>
                    <a:pt x="136496" y="42362"/>
                  </a:lnTo>
                  <a:lnTo>
                    <a:pt x="145066" y="44097"/>
                  </a:lnTo>
                  <a:lnTo>
                    <a:pt x="296140" y="44097"/>
                  </a:lnTo>
                  <a:lnTo>
                    <a:pt x="302828" y="44097"/>
                  </a:lnTo>
                  <a:lnTo>
                    <a:pt x="308754" y="41043"/>
                  </a:lnTo>
                  <a:lnTo>
                    <a:pt x="312795" y="36337"/>
                  </a:lnTo>
                  <a:lnTo>
                    <a:pt x="348470" y="36337"/>
                  </a:lnTo>
                  <a:lnTo>
                    <a:pt x="348470" y="81617"/>
                  </a:lnTo>
                  <a:lnTo>
                    <a:pt x="143977" y="81617"/>
                  </a:lnTo>
                  <a:lnTo>
                    <a:pt x="133368" y="61582"/>
                  </a:lnTo>
                  <a:lnTo>
                    <a:pt x="117388" y="45782"/>
                  </a:lnTo>
                  <a:lnTo>
                    <a:pt x="97220" y="35421"/>
                  </a:lnTo>
                  <a:lnTo>
                    <a:pt x="74047" y="31700"/>
                  </a:lnTo>
                  <a:lnTo>
                    <a:pt x="45250" y="37528"/>
                  </a:lnTo>
                  <a:lnTo>
                    <a:pt x="21710" y="53411"/>
                  </a:lnTo>
                  <a:lnTo>
                    <a:pt x="5827" y="76951"/>
                  </a:lnTo>
                  <a:lnTo>
                    <a:pt x="0" y="105747"/>
                  </a:lnTo>
                  <a:lnTo>
                    <a:pt x="5827" y="134543"/>
                  </a:lnTo>
                  <a:lnTo>
                    <a:pt x="21710" y="158083"/>
                  </a:lnTo>
                  <a:lnTo>
                    <a:pt x="45250" y="173966"/>
                  </a:lnTo>
                  <a:lnTo>
                    <a:pt x="74047" y="179794"/>
                  </a:lnTo>
                  <a:lnTo>
                    <a:pt x="92366" y="177496"/>
                  </a:lnTo>
                  <a:lnTo>
                    <a:pt x="109012" y="170983"/>
                  </a:lnTo>
                  <a:lnTo>
                    <a:pt x="123423" y="160833"/>
                  </a:lnTo>
                  <a:lnTo>
                    <a:pt x="135035" y="147620"/>
                  </a:lnTo>
                  <a:lnTo>
                    <a:pt x="256018" y="195692"/>
                  </a:lnTo>
                  <a:lnTo>
                    <a:pt x="257749" y="197397"/>
                  </a:lnTo>
                  <a:lnTo>
                    <a:pt x="261738" y="202716"/>
                  </a:lnTo>
                  <a:lnTo>
                    <a:pt x="266179" y="211950"/>
                  </a:lnTo>
                  <a:lnTo>
                    <a:pt x="269266" y="225405"/>
                  </a:lnTo>
                  <a:lnTo>
                    <a:pt x="271325" y="231682"/>
                  </a:lnTo>
                  <a:lnTo>
                    <a:pt x="278507" y="245490"/>
                  </a:lnTo>
                  <a:lnTo>
                    <a:pt x="292318" y="259299"/>
                  </a:lnTo>
                  <a:lnTo>
                    <a:pt x="314262" y="265575"/>
                  </a:lnTo>
                  <a:lnTo>
                    <a:pt x="556322" y="265575"/>
                  </a:lnTo>
                  <a:lnTo>
                    <a:pt x="565172" y="264663"/>
                  </a:lnTo>
                  <a:lnTo>
                    <a:pt x="582915" y="258257"/>
                  </a:lnTo>
                  <a:lnTo>
                    <a:pt x="596339" y="240854"/>
                  </a:lnTo>
                  <a:lnTo>
                    <a:pt x="592234" y="206953"/>
                  </a:lnTo>
                  <a:lnTo>
                    <a:pt x="560912" y="130587"/>
                  </a:lnTo>
                  <a:lnTo>
                    <a:pt x="516505" y="89269"/>
                  </a:lnTo>
                  <a:lnTo>
                    <a:pt x="474942" y="81617"/>
                  </a:lnTo>
                  <a:lnTo>
                    <a:pt x="381543" y="81617"/>
                  </a:lnTo>
                  <a:lnTo>
                    <a:pt x="381543" y="36337"/>
                  </a:lnTo>
                  <a:lnTo>
                    <a:pt x="415941" y="36337"/>
                  </a:lnTo>
                  <a:lnTo>
                    <a:pt x="419982" y="41043"/>
                  </a:lnTo>
                  <a:lnTo>
                    <a:pt x="425908" y="44097"/>
                  </a:lnTo>
                  <a:lnTo>
                    <a:pt x="432595" y="44097"/>
                  </a:lnTo>
                  <a:lnTo>
                    <a:pt x="583576" y="44097"/>
                  </a:lnTo>
                  <a:lnTo>
                    <a:pt x="592153" y="42362"/>
                  </a:lnTo>
                  <a:lnTo>
                    <a:pt x="599162" y="37634"/>
                  </a:lnTo>
                  <a:lnTo>
                    <a:pt x="603890" y="30625"/>
                  </a:lnTo>
                  <a:lnTo>
                    <a:pt x="605624" y="22048"/>
                  </a:lnTo>
                  <a:lnTo>
                    <a:pt x="603890" y="13471"/>
                  </a:lnTo>
                  <a:lnTo>
                    <a:pt x="599162" y="6462"/>
                  </a:lnTo>
                  <a:lnTo>
                    <a:pt x="592153" y="1734"/>
                  </a:lnTo>
                  <a:lnTo>
                    <a:pt x="583576" y="0"/>
                  </a:lnTo>
                  <a:lnTo>
                    <a:pt x="432595" y="0"/>
                  </a:lnTo>
                  <a:lnTo>
                    <a:pt x="425431" y="0"/>
                  </a:lnTo>
                  <a:lnTo>
                    <a:pt x="419112" y="3502"/>
                  </a:lnTo>
                  <a:lnTo>
                    <a:pt x="415089" y="8800"/>
                  </a:lnTo>
                  <a:lnTo>
                    <a:pt x="313647" y="8800"/>
                  </a:lnTo>
                  <a:lnTo>
                    <a:pt x="309624" y="3502"/>
                  </a:lnTo>
                  <a:lnTo>
                    <a:pt x="303305" y="0"/>
                  </a:lnTo>
                  <a:lnTo>
                    <a:pt x="296140" y="0"/>
                  </a:lnTo>
                  <a:lnTo>
                    <a:pt x="145066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9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14569" y="2225523"/>
              <a:ext cx="83619" cy="91520"/>
            </a:xfrm>
            <a:prstGeom prst="rect">
              <a:avLst/>
            </a:prstGeom>
          </p:spPr>
        </p:pic>
        <p:pic>
          <p:nvPicPr>
            <p:cNvPr id="60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61195" y="2270945"/>
              <a:ext cx="176592" cy="79029"/>
            </a:xfrm>
            <a:prstGeom prst="rect">
              <a:avLst/>
            </a:prstGeom>
          </p:spPr>
        </p:pic>
        <p:sp>
          <p:nvSpPr>
            <p:cNvPr id="61" name="object 39"/>
            <p:cNvSpPr/>
            <p:nvPr/>
          </p:nvSpPr>
          <p:spPr>
            <a:xfrm>
              <a:off x="5263332" y="2461653"/>
              <a:ext cx="320675" cy="57785"/>
            </a:xfrm>
            <a:custGeom>
              <a:avLst/>
              <a:gdLst/>
              <a:ahLst/>
              <a:cxnLst/>
              <a:rect l="l" t="t" r="r" b="b"/>
              <a:pathLst>
                <a:path w="320675" h="57785">
                  <a:moveTo>
                    <a:pt x="6813" y="0"/>
                  </a:moveTo>
                  <a:lnTo>
                    <a:pt x="3066" y="0"/>
                  </a:lnTo>
                  <a:lnTo>
                    <a:pt x="0" y="3066"/>
                  </a:lnTo>
                  <a:lnTo>
                    <a:pt x="0" y="6813"/>
                  </a:lnTo>
                  <a:lnTo>
                    <a:pt x="0" y="50531"/>
                  </a:lnTo>
                  <a:lnTo>
                    <a:pt x="0" y="54279"/>
                  </a:lnTo>
                  <a:lnTo>
                    <a:pt x="3066" y="57345"/>
                  </a:lnTo>
                  <a:lnTo>
                    <a:pt x="6813" y="57345"/>
                  </a:lnTo>
                  <a:lnTo>
                    <a:pt x="313741" y="57345"/>
                  </a:lnTo>
                  <a:lnTo>
                    <a:pt x="317489" y="57344"/>
                  </a:lnTo>
                  <a:lnTo>
                    <a:pt x="320555" y="54278"/>
                  </a:lnTo>
                  <a:lnTo>
                    <a:pt x="320555" y="50531"/>
                  </a:lnTo>
                  <a:lnTo>
                    <a:pt x="320555" y="6813"/>
                  </a:lnTo>
                  <a:lnTo>
                    <a:pt x="320555" y="3066"/>
                  </a:lnTo>
                  <a:lnTo>
                    <a:pt x="317489" y="0"/>
                  </a:lnTo>
                  <a:lnTo>
                    <a:pt x="313741" y="0"/>
                  </a:lnTo>
                  <a:lnTo>
                    <a:pt x="6813" y="0"/>
                  </a:lnTo>
                  <a:close/>
                </a:path>
              </a:pathLst>
            </a:custGeom>
            <a:ln w="9525">
              <a:solidFill>
                <a:srgbClr val="181818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2" name="object 40"/>
          <p:cNvSpPr txBox="1"/>
          <p:nvPr/>
        </p:nvSpPr>
        <p:spPr>
          <a:xfrm>
            <a:off x="6422416" y="3402486"/>
            <a:ext cx="125984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L2-</a:t>
            </a:r>
            <a:r>
              <a:rPr sz="1865" spc="-13" dirty="0">
                <a:latin typeface="Arial" panose="020B0604020202020204"/>
                <a:cs typeface="Arial" panose="020B0604020202020204"/>
              </a:rPr>
              <a:t>distance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41"/>
          <p:cNvSpPr txBox="1"/>
          <p:nvPr/>
        </p:nvSpPr>
        <p:spPr>
          <a:xfrm>
            <a:off x="7770138" y="2995577"/>
            <a:ext cx="9287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|</a:t>
            </a:r>
            <a:r>
              <a:rPr sz="2400" spc="-26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-6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spc="-333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|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64" name="object 42"/>
          <p:cNvSpPr/>
          <p:nvPr/>
        </p:nvSpPr>
        <p:spPr>
          <a:xfrm>
            <a:off x="9170490" y="2925757"/>
            <a:ext cx="1125220" cy="453918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7"/>
                </a:moveTo>
                <a:lnTo>
                  <a:pt x="35661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7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5" name="object 43"/>
          <p:cNvSpPr txBox="1"/>
          <p:nvPr/>
        </p:nvSpPr>
        <p:spPr>
          <a:xfrm>
            <a:off x="8632506" y="2996560"/>
            <a:ext cx="2676313" cy="424754"/>
          </a:xfrm>
          <a:prstGeom prst="rect">
            <a:avLst/>
          </a:prstGeom>
        </p:spPr>
        <p:txBody>
          <a:bodyPr vert="horz" wrap="square" lIns="0" tIns="21167" rIns="0" bIns="0" rtlCol="0">
            <a:spAutoFit/>
          </a:bodyPr>
          <a:lstStyle/>
          <a:p>
            <a:pPr marL="967740">
              <a:lnSpc>
                <a:spcPts val="1080"/>
              </a:lnSpc>
              <a:spcBef>
                <a:spcPts val="165"/>
              </a:spcBef>
              <a:tabLst>
                <a:tab pos="1571625" algn="l"/>
              </a:tabLst>
            </a:pP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r>
              <a:rPr sz="1665" dirty="0">
                <a:latin typeface="Cambria" panose="02040503050406030204"/>
                <a:cs typeface="Cambria" panose="02040503050406030204"/>
              </a:rPr>
              <a:t>	</a:t>
            </a:r>
            <a:r>
              <a:rPr sz="1665" spc="-67" dirty="0">
                <a:latin typeface="Cambria" panose="02040503050406030204"/>
                <a:cs typeface="Cambria" panose="02040503050406030204"/>
              </a:rPr>
              <a:t>2</a:t>
            </a:r>
            <a:endParaRPr sz="1665" dirty="0">
              <a:latin typeface="Cambria" panose="02040503050406030204"/>
              <a:cs typeface="Cambria" panose="02040503050406030204"/>
            </a:endParaRPr>
          </a:p>
          <a:p>
            <a:pPr marL="67945">
              <a:lnSpc>
                <a:spcPts val="1960"/>
              </a:lnSpc>
              <a:tabLst>
                <a:tab pos="814705" algn="l"/>
                <a:tab pos="1143635" algn="l"/>
                <a:tab pos="1779905" algn="l"/>
              </a:tabLst>
            </a:pPr>
            <a:r>
              <a:rPr sz="2500" baseline="-27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2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r>
              <a:rPr lang="zh-CN" altLang="en-US"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r>
              <a:rPr sz="2400" dirty="0">
                <a:latin typeface="Cambria" panose="02040503050406030204"/>
                <a:cs typeface="Cambria" panose="02040503050406030204"/>
              </a:rPr>
              <a:t>	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27" dirty="0">
                <a:latin typeface="Cambria" panose="02040503050406030204"/>
                <a:cs typeface="Cambria" panose="02040503050406030204"/>
              </a:rPr>
              <a:t>5.83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3812528" y="3152716"/>
          <a:ext cx="714584" cy="3980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7292"/>
                <a:gridCol w="357292"/>
              </a:tblGrid>
              <a:tr h="398019">
                <a:tc>
                  <a:txBody>
                    <a:bodyPr/>
                    <a:lstStyle/>
                    <a:p>
                      <a:pPr marL="78105">
                        <a:lnSpc>
                          <a:spcPts val="750"/>
                        </a:lnSpc>
                        <a:spcBef>
                          <a:spcPts val="1250"/>
                        </a:spcBef>
                      </a:pPr>
                      <a:r>
                        <a:rPr sz="2900" i="1" dirty="0">
                          <a:latin typeface="Arial" panose="020B0604020202020204"/>
                          <a:cs typeface="Arial" panose="020B0604020202020204"/>
                        </a:rPr>
                        <a:t>θ</a:t>
                      </a:r>
                      <a:endParaRPr sz="2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1667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pic>
        <p:nvPicPr>
          <p:cNvPr id="32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759623" y="3765230"/>
            <a:ext cx="248687" cy="285771"/>
          </a:xfrm>
          <a:prstGeom prst="rect">
            <a:avLst/>
          </a:prstGeom>
        </p:spPr>
      </p:pic>
      <p:grpSp>
        <p:nvGrpSpPr>
          <p:cNvPr id="33" name="object 40"/>
          <p:cNvGrpSpPr/>
          <p:nvPr/>
        </p:nvGrpSpPr>
        <p:grpSpPr>
          <a:xfrm>
            <a:off x="3277121" y="3392353"/>
            <a:ext cx="774700" cy="896620"/>
            <a:chOff x="2399786" y="2199673"/>
            <a:chExt cx="581025" cy="672465"/>
          </a:xfrm>
        </p:grpSpPr>
        <p:pic>
          <p:nvPicPr>
            <p:cNvPr id="34" name="object 4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99786" y="2440491"/>
              <a:ext cx="580473" cy="431040"/>
            </a:xfrm>
            <a:prstGeom prst="rect">
              <a:avLst/>
            </a:prstGeom>
          </p:spPr>
        </p:pic>
        <p:sp>
          <p:nvSpPr>
            <p:cNvPr id="35" name="object 42"/>
            <p:cNvSpPr/>
            <p:nvPr/>
          </p:nvSpPr>
          <p:spPr>
            <a:xfrm>
              <a:off x="2487152" y="2484093"/>
              <a:ext cx="456565" cy="285750"/>
            </a:xfrm>
            <a:custGeom>
              <a:avLst/>
              <a:gdLst/>
              <a:ahLst/>
              <a:cxnLst/>
              <a:rect l="l" t="t" r="r" b="b"/>
              <a:pathLst>
                <a:path w="456564" h="285750">
                  <a:moveTo>
                    <a:pt x="271531" y="78786"/>
                  </a:moveTo>
                  <a:lnTo>
                    <a:pt x="3577" y="172251"/>
                  </a:lnTo>
                  <a:lnTo>
                    <a:pt x="0" y="179710"/>
                  </a:lnTo>
                  <a:lnTo>
                    <a:pt x="35551" y="281632"/>
                  </a:lnTo>
                  <a:lnTo>
                    <a:pt x="43028" y="285357"/>
                  </a:lnTo>
                  <a:lnTo>
                    <a:pt x="306578" y="193429"/>
                  </a:lnTo>
                  <a:lnTo>
                    <a:pt x="171279" y="193429"/>
                  </a:lnTo>
                  <a:lnTo>
                    <a:pt x="164269" y="190045"/>
                  </a:lnTo>
                  <a:lnTo>
                    <a:pt x="157794" y="171483"/>
                  </a:lnTo>
                  <a:lnTo>
                    <a:pt x="161179" y="164471"/>
                  </a:lnTo>
                  <a:lnTo>
                    <a:pt x="222920" y="142935"/>
                  </a:lnTo>
                  <a:lnTo>
                    <a:pt x="294526" y="142935"/>
                  </a:lnTo>
                  <a:lnTo>
                    <a:pt x="272237" y="79035"/>
                  </a:lnTo>
                  <a:lnTo>
                    <a:pt x="271531" y="78786"/>
                  </a:lnTo>
                  <a:close/>
                </a:path>
                <a:path w="456564" h="285750">
                  <a:moveTo>
                    <a:pt x="316341" y="26850"/>
                  </a:moveTo>
                  <a:lnTo>
                    <a:pt x="315722" y="27562"/>
                  </a:lnTo>
                  <a:lnTo>
                    <a:pt x="279535" y="75763"/>
                  </a:lnTo>
                  <a:lnTo>
                    <a:pt x="279391" y="76061"/>
                  </a:lnTo>
                  <a:lnTo>
                    <a:pt x="279271" y="76451"/>
                  </a:lnTo>
                  <a:lnTo>
                    <a:pt x="318536" y="189019"/>
                  </a:lnTo>
                  <a:lnTo>
                    <a:pt x="318872" y="189250"/>
                  </a:lnTo>
                  <a:lnTo>
                    <a:pt x="319131" y="189283"/>
                  </a:lnTo>
                  <a:lnTo>
                    <a:pt x="377447" y="204520"/>
                  </a:lnTo>
                  <a:lnTo>
                    <a:pt x="378413" y="204804"/>
                  </a:lnTo>
                  <a:lnTo>
                    <a:pt x="379202" y="203893"/>
                  </a:lnTo>
                  <a:lnTo>
                    <a:pt x="317487" y="26962"/>
                  </a:lnTo>
                  <a:lnTo>
                    <a:pt x="316341" y="26850"/>
                  </a:lnTo>
                  <a:close/>
                </a:path>
                <a:path w="456564" h="285750">
                  <a:moveTo>
                    <a:pt x="390855" y="0"/>
                  </a:moveTo>
                  <a:lnTo>
                    <a:pt x="324130" y="23274"/>
                  </a:lnTo>
                  <a:lnTo>
                    <a:pt x="323842" y="23870"/>
                  </a:lnTo>
                  <a:lnTo>
                    <a:pt x="386063" y="202251"/>
                  </a:lnTo>
                  <a:lnTo>
                    <a:pt x="386810" y="202617"/>
                  </a:lnTo>
                  <a:lnTo>
                    <a:pt x="387324" y="202314"/>
                  </a:lnTo>
                  <a:lnTo>
                    <a:pt x="453386" y="179271"/>
                  </a:lnTo>
                  <a:lnTo>
                    <a:pt x="456262" y="173313"/>
                  </a:lnTo>
                  <a:lnTo>
                    <a:pt x="396814" y="2877"/>
                  </a:lnTo>
                  <a:lnTo>
                    <a:pt x="390855" y="0"/>
                  </a:lnTo>
                  <a:close/>
                </a:path>
                <a:path w="456564" h="285750">
                  <a:moveTo>
                    <a:pt x="294526" y="142935"/>
                  </a:moveTo>
                  <a:lnTo>
                    <a:pt x="222920" y="142935"/>
                  </a:lnTo>
                  <a:lnTo>
                    <a:pt x="229930" y="146320"/>
                  </a:lnTo>
                  <a:lnTo>
                    <a:pt x="236369" y="164779"/>
                  </a:lnTo>
                  <a:lnTo>
                    <a:pt x="232972" y="171756"/>
                  </a:lnTo>
                  <a:lnTo>
                    <a:pt x="177528" y="191095"/>
                  </a:lnTo>
                  <a:lnTo>
                    <a:pt x="177576" y="191234"/>
                  </a:lnTo>
                  <a:lnTo>
                    <a:pt x="171279" y="193429"/>
                  </a:lnTo>
                  <a:lnTo>
                    <a:pt x="306578" y="193429"/>
                  </a:lnTo>
                  <a:lnTo>
                    <a:pt x="310983" y="191893"/>
                  </a:lnTo>
                  <a:lnTo>
                    <a:pt x="311301" y="191234"/>
                  </a:lnTo>
                  <a:lnTo>
                    <a:pt x="311324" y="191095"/>
                  </a:lnTo>
                  <a:lnTo>
                    <a:pt x="294526" y="142935"/>
                  </a:lnTo>
                  <a:close/>
                </a:path>
              </a:pathLst>
            </a:custGeom>
            <a:solidFill>
              <a:srgbClr val="1ABDA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43"/>
            <p:cNvSpPr/>
            <p:nvPr/>
          </p:nvSpPr>
          <p:spPr>
            <a:xfrm>
              <a:off x="2487151" y="2562880"/>
              <a:ext cx="311785" cy="207010"/>
            </a:xfrm>
            <a:custGeom>
              <a:avLst/>
              <a:gdLst/>
              <a:ahLst/>
              <a:cxnLst/>
              <a:rect l="l" t="t" r="r" b="b"/>
              <a:pathLst>
                <a:path w="311785" h="207010">
                  <a:moveTo>
                    <a:pt x="272469" y="911"/>
                  </a:moveTo>
                  <a:lnTo>
                    <a:pt x="272237" y="249"/>
                  </a:lnTo>
                  <a:lnTo>
                    <a:pt x="271531" y="0"/>
                  </a:lnTo>
                  <a:lnTo>
                    <a:pt x="270979" y="192"/>
                  </a:lnTo>
                  <a:lnTo>
                    <a:pt x="10425" y="91075"/>
                  </a:lnTo>
                  <a:lnTo>
                    <a:pt x="3577" y="93464"/>
                  </a:lnTo>
                  <a:lnTo>
                    <a:pt x="0" y="100922"/>
                  </a:lnTo>
                  <a:lnTo>
                    <a:pt x="2426" y="107880"/>
                  </a:lnTo>
                  <a:lnTo>
                    <a:pt x="33162" y="195997"/>
                  </a:lnTo>
                  <a:lnTo>
                    <a:pt x="35551" y="202845"/>
                  </a:lnTo>
                  <a:lnTo>
                    <a:pt x="43029" y="206570"/>
                  </a:lnTo>
                  <a:lnTo>
                    <a:pt x="49877" y="204181"/>
                  </a:lnTo>
                  <a:lnTo>
                    <a:pt x="310431" y="113298"/>
                  </a:lnTo>
                  <a:lnTo>
                    <a:pt x="310983" y="113105"/>
                  </a:lnTo>
                  <a:lnTo>
                    <a:pt x="311343" y="112360"/>
                  </a:lnTo>
                  <a:lnTo>
                    <a:pt x="311150" y="111808"/>
                  </a:lnTo>
                  <a:lnTo>
                    <a:pt x="272469" y="911"/>
                  </a:lnTo>
                  <a:close/>
                </a:path>
                <a:path w="311785" h="207010">
                  <a:moveTo>
                    <a:pt x="232127" y="73829"/>
                  </a:moveTo>
                  <a:lnTo>
                    <a:pt x="234174" y="79696"/>
                  </a:lnTo>
                  <a:lnTo>
                    <a:pt x="236370" y="85992"/>
                  </a:lnTo>
                  <a:lnTo>
                    <a:pt x="232973" y="92968"/>
                  </a:lnTo>
                  <a:lnTo>
                    <a:pt x="226677" y="95164"/>
                  </a:lnTo>
                  <a:lnTo>
                    <a:pt x="177528" y="112308"/>
                  </a:lnTo>
                  <a:lnTo>
                    <a:pt x="177576" y="112446"/>
                  </a:lnTo>
                  <a:lnTo>
                    <a:pt x="157795" y="92695"/>
                  </a:lnTo>
                  <a:lnTo>
                    <a:pt x="161179" y="85684"/>
                  </a:lnTo>
                  <a:lnTo>
                    <a:pt x="167475" y="83488"/>
                  </a:lnTo>
                  <a:lnTo>
                    <a:pt x="216624" y="66344"/>
                  </a:lnTo>
                  <a:lnTo>
                    <a:pt x="222920" y="64148"/>
                  </a:lnTo>
                  <a:lnTo>
                    <a:pt x="229931" y="67533"/>
                  </a:lnTo>
                  <a:lnTo>
                    <a:pt x="232127" y="7382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44386" y="2199673"/>
              <a:ext cx="374923" cy="448994"/>
            </a:xfrm>
            <a:prstGeom prst="rect">
              <a:avLst/>
            </a:prstGeom>
          </p:spPr>
        </p:pic>
        <p:sp>
          <p:nvSpPr>
            <p:cNvPr id="38" name="object 45"/>
            <p:cNvSpPr/>
            <p:nvPr/>
          </p:nvSpPr>
          <p:spPr>
            <a:xfrm>
              <a:off x="2584705" y="2230278"/>
              <a:ext cx="283845" cy="360045"/>
            </a:xfrm>
            <a:custGeom>
              <a:avLst/>
              <a:gdLst/>
              <a:ahLst/>
              <a:cxnLst/>
              <a:rect l="l" t="t" r="r" b="b"/>
              <a:pathLst>
                <a:path w="283844" h="360044">
                  <a:moveTo>
                    <a:pt x="0" y="0"/>
                  </a:moveTo>
                  <a:lnTo>
                    <a:pt x="52091" y="11791"/>
                  </a:lnTo>
                  <a:lnTo>
                    <a:pt x="98904" y="27761"/>
                  </a:lnTo>
                  <a:lnTo>
                    <a:pt x="140441" y="47910"/>
                  </a:lnTo>
                  <a:lnTo>
                    <a:pt x="176701" y="72238"/>
                  </a:lnTo>
                  <a:lnTo>
                    <a:pt x="207684" y="100744"/>
                  </a:lnTo>
                  <a:lnTo>
                    <a:pt x="233389" y="133429"/>
                  </a:lnTo>
                  <a:lnTo>
                    <a:pt x="253818" y="170293"/>
                  </a:lnTo>
                  <a:lnTo>
                    <a:pt x="268969" y="211336"/>
                  </a:lnTo>
                  <a:lnTo>
                    <a:pt x="278844" y="256557"/>
                  </a:lnTo>
                  <a:lnTo>
                    <a:pt x="283441" y="305956"/>
                  </a:lnTo>
                  <a:lnTo>
                    <a:pt x="282761" y="359535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pic>
        <p:nvPicPr>
          <p:cNvPr id="39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374055" y="3244041"/>
            <a:ext cx="251883" cy="251883"/>
          </a:xfrm>
          <a:prstGeom prst="rect">
            <a:avLst/>
          </a:prstGeom>
        </p:spPr>
      </p:pic>
      <p:grpSp>
        <p:nvGrpSpPr>
          <p:cNvPr id="40" name="object 4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pic>
          <p:nvPicPr>
            <p:cNvPr id="41" name="object 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6" name="object 6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7" name="object 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69" name="object 8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0" name="object 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19726" y="2135034"/>
              <a:ext cx="103188" cy="103188"/>
            </a:xfrm>
            <a:prstGeom prst="rect">
              <a:avLst/>
            </a:prstGeom>
          </p:spPr>
        </p:pic>
        <p:pic>
          <p:nvPicPr>
            <p:cNvPr id="71" name="object 1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014964" y="2130271"/>
              <a:ext cx="112712" cy="112712"/>
            </a:xfrm>
            <a:prstGeom prst="rect">
              <a:avLst/>
            </a:prstGeom>
          </p:spPr>
        </p:pic>
      </p:grpSp>
      <p:grpSp>
        <p:nvGrpSpPr>
          <p:cNvPr id="72" name="object 11"/>
          <p:cNvGrpSpPr/>
          <p:nvPr/>
        </p:nvGrpSpPr>
        <p:grpSpPr>
          <a:xfrm>
            <a:off x="3228952" y="2178395"/>
            <a:ext cx="2301240" cy="2048933"/>
            <a:chOff x="2368036" y="1315937"/>
            <a:chExt cx="1725930" cy="1536700"/>
          </a:xfrm>
        </p:grpSpPr>
        <p:pic>
          <p:nvPicPr>
            <p:cNvPr id="73" name="object 1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405523" y="2128009"/>
              <a:ext cx="1688100" cy="724513"/>
            </a:xfrm>
            <a:prstGeom prst="rect">
              <a:avLst/>
            </a:prstGeom>
          </p:spPr>
        </p:pic>
        <p:sp>
          <p:nvSpPr>
            <p:cNvPr id="74" name="object 13"/>
            <p:cNvSpPr/>
            <p:nvPr/>
          </p:nvSpPr>
          <p:spPr>
            <a:xfrm>
              <a:off x="2472737" y="2248232"/>
              <a:ext cx="1450340" cy="478790"/>
            </a:xfrm>
            <a:custGeom>
              <a:avLst/>
              <a:gdLst/>
              <a:ahLst/>
              <a:cxnLst/>
              <a:rect l="l" t="t" r="r" b="b"/>
              <a:pathLst>
                <a:path w="1450339" h="478789">
                  <a:moveTo>
                    <a:pt x="0" y="478280"/>
                  </a:moveTo>
                  <a:lnTo>
                    <a:pt x="1437889" y="3978"/>
                  </a:lnTo>
                  <a:lnTo>
                    <a:pt x="1449950" y="0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14"/>
            <p:cNvSpPr/>
            <p:nvPr/>
          </p:nvSpPr>
          <p:spPr>
            <a:xfrm>
              <a:off x="3891530" y="219431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92" y="115783"/>
                  </a:lnTo>
                  <a:lnTo>
                    <a:pt x="134880" y="19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7A7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6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39700" y="1315937"/>
              <a:ext cx="188912" cy="188912"/>
            </a:xfrm>
            <a:prstGeom prst="rect">
              <a:avLst/>
            </a:prstGeom>
          </p:spPr>
        </p:pic>
        <p:pic>
          <p:nvPicPr>
            <p:cNvPr id="77" name="object 1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82562" y="1335800"/>
              <a:ext cx="103186" cy="103186"/>
            </a:xfrm>
            <a:prstGeom prst="rect">
              <a:avLst/>
            </a:prstGeom>
          </p:spPr>
        </p:pic>
        <p:pic>
          <p:nvPicPr>
            <p:cNvPr id="78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77800" y="1331037"/>
              <a:ext cx="112712" cy="112712"/>
            </a:xfrm>
            <a:prstGeom prst="rect">
              <a:avLst/>
            </a:prstGeom>
          </p:spPr>
        </p:pic>
        <p:pic>
          <p:nvPicPr>
            <p:cNvPr id="79" name="object 1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368036" y="1388732"/>
              <a:ext cx="476561" cy="1415034"/>
            </a:xfrm>
            <a:prstGeom prst="rect">
              <a:avLst/>
            </a:prstGeom>
          </p:spPr>
        </p:pic>
        <p:sp>
          <p:nvSpPr>
            <p:cNvPr id="80" name="object 19"/>
            <p:cNvSpPr/>
            <p:nvPr/>
          </p:nvSpPr>
          <p:spPr>
            <a:xfrm>
              <a:off x="2472737" y="1532971"/>
              <a:ext cx="245745" cy="1193800"/>
            </a:xfrm>
            <a:custGeom>
              <a:avLst/>
              <a:gdLst/>
              <a:ahLst/>
              <a:cxnLst/>
              <a:rect l="l" t="t" r="r" b="b"/>
              <a:pathLst>
                <a:path w="245744" h="1193800">
                  <a:moveTo>
                    <a:pt x="0" y="1193541"/>
                  </a:moveTo>
                  <a:lnTo>
                    <a:pt x="242627" y="12440"/>
                  </a:lnTo>
                  <a:lnTo>
                    <a:pt x="245182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20"/>
            <p:cNvSpPr/>
            <p:nvPr/>
          </p:nvSpPr>
          <p:spPr>
            <a:xfrm>
              <a:off x="2655651" y="1425985"/>
              <a:ext cx="120014" cy="132080"/>
            </a:xfrm>
            <a:custGeom>
              <a:avLst/>
              <a:gdLst/>
              <a:ahLst/>
              <a:cxnLst/>
              <a:rect l="l" t="t" r="r" b="b"/>
              <a:pathLst>
                <a:path w="120014" h="132080">
                  <a:moveTo>
                    <a:pt x="84245" y="0"/>
                  </a:moveTo>
                  <a:lnTo>
                    <a:pt x="0" y="107160"/>
                  </a:lnTo>
                  <a:lnTo>
                    <a:pt x="119425" y="131692"/>
                  </a:lnTo>
                  <a:lnTo>
                    <a:pt x="84245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2" name="object 21"/>
          <p:cNvSpPr txBox="1"/>
          <p:nvPr/>
        </p:nvSpPr>
        <p:spPr>
          <a:xfrm>
            <a:off x="5656500" y="3170033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(6,2)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3" name="object 22"/>
          <p:cNvGraphicFramePr>
            <a:graphicFrameLocks noGrp="1"/>
          </p:cNvGraphicFramePr>
          <p:nvPr/>
        </p:nvGraphicFramePr>
        <p:xfrm>
          <a:off x="1220920" y="1911829"/>
          <a:ext cx="4282431" cy="42570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134620">
                        <a:lnSpc>
                          <a:spcPts val="1190"/>
                        </a:lnSpc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(1,5)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5">
                        <a:lnSpc>
                          <a:spcPts val="200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v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880"/>
                        </a:lnSpc>
                      </a:pPr>
                      <a:r>
                        <a:rPr sz="2900" i="1" dirty="0">
                          <a:latin typeface="Times New Roman" panose="02020603050405020304"/>
                          <a:cs typeface="Times New Roman" panose="02020603050405020304"/>
                        </a:rPr>
                        <a:t>u</a:t>
                      </a: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4" name="灯片编号占位符 8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向量距离</a:t>
            </a:r>
            <a:endParaRPr lang="zh-CN" altLang="en-US" b="1" kern="0" spc="-33" dirty="0"/>
          </a:p>
        </p:txBody>
      </p:sp>
      <p:sp>
        <p:nvSpPr>
          <p:cNvPr id="5" name="object 6"/>
          <p:cNvSpPr/>
          <p:nvPr/>
        </p:nvSpPr>
        <p:spPr>
          <a:xfrm>
            <a:off x="1163108" y="404974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9"/>
          <p:cNvSpPr/>
          <p:nvPr/>
        </p:nvSpPr>
        <p:spPr>
          <a:xfrm>
            <a:off x="3359820" y="1853570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向量的数乘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1065644"/>
                  </a:lnTo>
                  <a:lnTo>
                    <a:pt x="2352383" y="1065644"/>
                  </a:lnTo>
                  <a:lnTo>
                    <a:pt x="2352383" y="1068819"/>
                  </a:lnTo>
                  <a:lnTo>
                    <a:pt x="2406154" y="1068819"/>
                  </a:lnTo>
                  <a:lnTo>
                    <a:pt x="2406154" y="133205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286522"/>
                  </a:lnTo>
                  <a:lnTo>
                    <a:pt x="2138807" y="128652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1882660" y="1068819"/>
                  </a:lnTo>
                  <a:lnTo>
                    <a:pt x="1882660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997699"/>
                  </a:lnTo>
                  <a:lnTo>
                    <a:pt x="2141982" y="997699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向量的数乘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1065644"/>
                  </a:lnTo>
                  <a:lnTo>
                    <a:pt x="2352383" y="1065644"/>
                  </a:lnTo>
                  <a:lnTo>
                    <a:pt x="2352383" y="1068819"/>
                  </a:lnTo>
                  <a:lnTo>
                    <a:pt x="2406154" y="1068819"/>
                  </a:lnTo>
                  <a:lnTo>
                    <a:pt x="2406154" y="133205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286522"/>
                  </a:lnTo>
                  <a:lnTo>
                    <a:pt x="2138807" y="128652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1882660" y="1068819"/>
                  </a:lnTo>
                  <a:lnTo>
                    <a:pt x="1882660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997699"/>
                  </a:lnTo>
                  <a:lnTo>
                    <a:pt x="2141982" y="997699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object 16"/>
          <p:cNvSpPr txBox="1"/>
          <p:nvPr/>
        </p:nvSpPr>
        <p:spPr>
          <a:xfrm>
            <a:off x="6558439" y="1895156"/>
            <a:ext cx="1327573" cy="514670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2" name="灯片编号占位符 2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向量的数乘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1065644"/>
                  </a:lnTo>
                  <a:lnTo>
                    <a:pt x="2352383" y="1065644"/>
                  </a:lnTo>
                  <a:lnTo>
                    <a:pt x="2352383" y="1068819"/>
                  </a:lnTo>
                  <a:lnTo>
                    <a:pt x="2406154" y="1068819"/>
                  </a:lnTo>
                  <a:lnTo>
                    <a:pt x="2406154" y="133205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286522"/>
                  </a:lnTo>
                  <a:lnTo>
                    <a:pt x="2138807" y="128652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1882660" y="1068819"/>
                  </a:lnTo>
                  <a:lnTo>
                    <a:pt x="1882660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997699"/>
                  </a:lnTo>
                  <a:lnTo>
                    <a:pt x="2141982" y="997699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object 16"/>
          <p:cNvSpPr txBox="1"/>
          <p:nvPr/>
        </p:nvSpPr>
        <p:spPr>
          <a:xfrm>
            <a:off x="6558439" y="1895156"/>
            <a:ext cx="1327573" cy="1012243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99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spc="33" dirty="0">
                <a:latin typeface="Arial" panose="020B0604020202020204"/>
                <a:cs typeface="Arial" panose="020B060402020202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2" name="灯片编号占位符 2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向量的数乘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1065644"/>
                  </a:lnTo>
                  <a:lnTo>
                    <a:pt x="2352383" y="1065644"/>
                  </a:lnTo>
                  <a:lnTo>
                    <a:pt x="2352383" y="1068819"/>
                  </a:lnTo>
                  <a:lnTo>
                    <a:pt x="2406154" y="1068819"/>
                  </a:lnTo>
                  <a:lnTo>
                    <a:pt x="2406154" y="133205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286522"/>
                  </a:lnTo>
                  <a:lnTo>
                    <a:pt x="2138807" y="128652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1882660" y="1068819"/>
                  </a:lnTo>
                  <a:lnTo>
                    <a:pt x="1882660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997699"/>
                  </a:lnTo>
                  <a:lnTo>
                    <a:pt x="2141982" y="997699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558439" y="1895156"/>
            <a:ext cx="1327573" cy="1561111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99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spc="33" dirty="0">
                <a:latin typeface="Arial" panose="020B0604020202020204"/>
                <a:cs typeface="Arial" panose="020B060402020202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135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(3,6)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向量的数乘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842399" y="0"/>
                  </a:lnTo>
                  <a:lnTo>
                    <a:pt x="2842399" y="3162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940862" y="26958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251002"/>
                  </a:lnTo>
                  <a:lnTo>
                    <a:pt x="2673502" y="25100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251002"/>
                  </a:lnTo>
                  <a:lnTo>
                    <a:pt x="2406154" y="251002"/>
                  </a:lnTo>
                  <a:lnTo>
                    <a:pt x="2406154" y="1065644"/>
                  </a:lnTo>
                  <a:lnTo>
                    <a:pt x="2352383" y="1065644"/>
                  </a:lnTo>
                  <a:lnTo>
                    <a:pt x="2352383" y="1068819"/>
                  </a:lnTo>
                  <a:lnTo>
                    <a:pt x="2406154" y="1068819"/>
                  </a:lnTo>
                  <a:lnTo>
                    <a:pt x="2406154" y="133205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286522"/>
                  </a:lnTo>
                  <a:lnTo>
                    <a:pt x="2138807" y="128652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1882660" y="1068819"/>
                  </a:lnTo>
                  <a:lnTo>
                    <a:pt x="1882660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997699"/>
                  </a:lnTo>
                  <a:lnTo>
                    <a:pt x="2141982" y="997699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372677" y="3162"/>
                  </a:lnTo>
                  <a:lnTo>
                    <a:pt x="2372677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7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558439" y="1895156"/>
            <a:ext cx="1327573" cy="1561111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99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spc="33" dirty="0">
                <a:latin typeface="Arial" panose="020B0604020202020204"/>
                <a:cs typeface="Arial" panose="020B060402020202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3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135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(3,6)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227350" y="1861408"/>
            <a:ext cx="1783927" cy="2326640"/>
            <a:chOff x="2366834" y="1078197"/>
            <a:chExt cx="1337945" cy="1744980"/>
          </a:xfrm>
        </p:grpSpPr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834" y="1080864"/>
              <a:ext cx="947414" cy="1741831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72736" y="1236165"/>
              <a:ext cx="690245" cy="1490345"/>
            </a:xfrm>
            <a:custGeom>
              <a:avLst/>
              <a:gdLst/>
              <a:ahLst/>
              <a:cxnLst/>
              <a:rect l="l" t="t" r="r" b="b"/>
              <a:pathLst>
                <a:path w="690244" h="1490345">
                  <a:moveTo>
                    <a:pt x="0" y="1490347"/>
                  </a:moveTo>
                  <a:lnTo>
                    <a:pt x="684404" y="11525"/>
                  </a:lnTo>
                  <a:lnTo>
                    <a:pt x="689738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3101818" y="1137046"/>
              <a:ext cx="111125" cy="136525"/>
            </a:xfrm>
            <a:custGeom>
              <a:avLst/>
              <a:gdLst/>
              <a:ahLst/>
              <a:cxnLst/>
              <a:rect l="l" t="t" r="r" b="b"/>
              <a:pathLst>
                <a:path w="111125" h="136525">
                  <a:moveTo>
                    <a:pt x="106530" y="0"/>
                  </a:moveTo>
                  <a:lnTo>
                    <a:pt x="0" y="85041"/>
                  </a:lnTo>
                  <a:lnTo>
                    <a:pt x="110644" y="136248"/>
                  </a:lnTo>
                  <a:lnTo>
                    <a:pt x="106530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3234697" y="1078197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4428527" y="188130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(3,6)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742984" y="1787798"/>
            <a:ext cx="406400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spc="-53" dirty="0">
                <a:latin typeface="Cambria" panose="02040503050406030204"/>
                <a:cs typeface="Cambria" panose="02040503050406030204"/>
              </a:rPr>
              <a:t>3</a:t>
            </a:r>
            <a:r>
              <a:rPr sz="2935" i="1" spc="-53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grpSp>
        <p:nvGrpSpPr>
          <p:cNvPr id="2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向量的数乘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如果系数为负？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7" name="object 7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26" name="object 18"/>
          <p:cNvGrpSpPr/>
          <p:nvPr/>
        </p:nvGrpSpPr>
        <p:grpSpPr>
          <a:xfrm>
            <a:off x="3227136" y="3242099"/>
            <a:ext cx="1130300" cy="943187"/>
            <a:chOff x="2366673" y="2113715"/>
            <a:chExt cx="847725" cy="707390"/>
          </a:xfrm>
        </p:grpSpPr>
        <p:pic>
          <p:nvPicPr>
            <p:cNvPr id="27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28" name="object 20"/>
            <p:cNvSpPr/>
            <p:nvPr/>
          </p:nvSpPr>
          <p:spPr>
            <a:xfrm>
              <a:off x="2472736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1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22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1" name="object 23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object 15"/>
          <p:cNvSpPr txBox="1"/>
          <p:nvPr/>
        </p:nvSpPr>
        <p:spPr>
          <a:xfrm>
            <a:off x="6558439" y="1895156"/>
            <a:ext cx="1897380" cy="514670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如果系数为负？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7" name="object 7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23" name="object 18"/>
          <p:cNvGrpSpPr/>
          <p:nvPr/>
        </p:nvGrpSpPr>
        <p:grpSpPr>
          <a:xfrm>
            <a:off x="3227136" y="3242099"/>
            <a:ext cx="1130300" cy="943187"/>
            <a:chOff x="2366673" y="2113715"/>
            <a:chExt cx="847725" cy="707390"/>
          </a:xfrm>
        </p:grpSpPr>
        <p:pic>
          <p:nvPicPr>
            <p:cNvPr id="24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25" name="object 20"/>
            <p:cNvSpPr/>
            <p:nvPr/>
          </p:nvSpPr>
          <p:spPr>
            <a:xfrm>
              <a:off x="2472736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1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2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8" name="object 23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object 15"/>
          <p:cNvSpPr txBox="1"/>
          <p:nvPr/>
        </p:nvSpPr>
        <p:spPr>
          <a:xfrm>
            <a:off x="6558439" y="1895156"/>
            <a:ext cx="1897380" cy="1012243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99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spc="47" dirty="0">
                <a:latin typeface="Arial" panose="020B0604020202020204"/>
                <a:cs typeface="Arial" panose="020B060402020202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2</a:t>
            </a:r>
            <a:endParaRPr sz="2400" dirty="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如果系数为负？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6558439" y="1895156"/>
            <a:ext cx="1897380" cy="1548287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99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spc="47" dirty="0">
                <a:latin typeface="Arial" panose="020B0604020202020204"/>
                <a:cs typeface="Arial" panose="020B060402020202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2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1340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6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67" dirty="0">
                <a:latin typeface="Cambria" panose="02040503050406030204"/>
                <a:cs typeface="Cambria" panose="02040503050406030204"/>
              </a:rPr>
              <a:t>(−2,</a:t>
            </a:r>
            <a:r>
              <a:rPr sz="2400" spc="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0" dirty="0">
                <a:latin typeface="Cambria" panose="02040503050406030204"/>
                <a:cs typeface="Cambria" panose="02040503050406030204"/>
              </a:rPr>
              <a:t>4)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20" name="object 18"/>
          <p:cNvGrpSpPr/>
          <p:nvPr/>
        </p:nvGrpSpPr>
        <p:grpSpPr>
          <a:xfrm>
            <a:off x="3227136" y="3242099"/>
            <a:ext cx="1130300" cy="943187"/>
            <a:chOff x="2366673" y="2113715"/>
            <a:chExt cx="847725" cy="707390"/>
          </a:xfrm>
        </p:grpSpPr>
        <p:pic>
          <p:nvPicPr>
            <p:cNvPr id="21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22" name="object 20"/>
            <p:cNvSpPr/>
            <p:nvPr/>
          </p:nvSpPr>
          <p:spPr>
            <a:xfrm>
              <a:off x="2472736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1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2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5" name="object 23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如果系数为负？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36303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2930525"/>
                  </a:lnTo>
                  <a:lnTo>
                    <a:pt x="1570786" y="2930525"/>
                  </a:lnTo>
                  <a:lnTo>
                    <a:pt x="1570786" y="2933700"/>
                  </a:lnTo>
                  <a:lnTo>
                    <a:pt x="1604098" y="2933700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79966"/>
                  </a:lnTo>
                  <a:lnTo>
                    <a:pt x="1336751" y="2979966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79966"/>
                  </a:lnTo>
                  <a:lnTo>
                    <a:pt x="1069403" y="2979966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982649" y="2933700"/>
                  </a:lnTo>
                  <a:lnTo>
                    <a:pt x="982649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91142"/>
                  </a:lnTo>
                  <a:lnTo>
                    <a:pt x="1072578" y="2691142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91142"/>
                  </a:lnTo>
                  <a:lnTo>
                    <a:pt x="1339926" y="2691142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07930" y="2649804"/>
              <a:ext cx="672798" cy="122783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056847" y="2703714"/>
              <a:ext cx="417830" cy="979805"/>
            </a:xfrm>
            <a:custGeom>
              <a:avLst/>
              <a:gdLst/>
              <a:ahLst/>
              <a:cxnLst/>
              <a:rect l="l" t="t" r="r" b="b"/>
              <a:pathLst>
                <a:path w="417830" h="979804">
                  <a:moveTo>
                    <a:pt x="417816" y="0"/>
                  </a:moveTo>
                  <a:lnTo>
                    <a:pt x="4982" y="967874"/>
                  </a:lnTo>
                  <a:lnTo>
                    <a:pt x="0" y="979556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005757" y="3647671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0" y="0"/>
                  </a:moveTo>
                  <a:lnTo>
                    <a:pt x="8238" y="136062"/>
                  </a:lnTo>
                  <a:lnTo>
                    <a:pt x="112143" y="47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1844663" y="3807160"/>
              <a:ext cx="588645" cy="288925"/>
            </a:xfrm>
            <a:custGeom>
              <a:avLst/>
              <a:gdLst/>
              <a:ahLst/>
              <a:cxnLst/>
              <a:rect l="l" t="t" r="r" b="b"/>
              <a:pathLst>
                <a:path w="588644" h="288925">
                  <a:moveTo>
                    <a:pt x="588141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588141" y="288823"/>
                  </a:lnTo>
                  <a:lnTo>
                    <a:pt x="5881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6558439" y="1895156"/>
            <a:ext cx="1897380" cy="1548287"/>
          </a:xfrm>
          <a:prstGeom prst="rect">
            <a:avLst/>
          </a:prstGeom>
        </p:spPr>
        <p:txBody>
          <a:bodyPr vert="horz" wrap="square" lIns="0" tIns="143933" rIns="0" bIns="0" rtlCol="0">
            <a:spAutoFit/>
          </a:bodyPr>
          <a:lstStyle/>
          <a:p>
            <a:pPr marL="17145">
              <a:spcBef>
                <a:spcPts val="1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(1,2)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995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spc="47" dirty="0">
                <a:latin typeface="Arial" panose="020B0604020202020204"/>
                <a:cs typeface="Arial" panose="020B060402020202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2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33020">
              <a:spcBef>
                <a:spcPts val="1340"/>
              </a:spcBef>
            </a:pPr>
            <a:r>
              <a:rPr sz="2400" i="1" dirty="0">
                <a:latin typeface="Arial" panose="020B0604020202020204"/>
                <a:cs typeface="Arial" panose="020B0604020202020204"/>
              </a:rPr>
              <a:t>λ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spc="160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4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67" dirty="0">
                <a:latin typeface="Cambria" panose="02040503050406030204"/>
                <a:cs typeface="Cambria" panose="02040503050406030204"/>
              </a:rPr>
              <a:t>(−2,</a:t>
            </a:r>
            <a:r>
              <a:rPr sz="2400" spc="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0" dirty="0">
                <a:latin typeface="Cambria" panose="02040503050406030204"/>
                <a:cs typeface="Cambria" panose="02040503050406030204"/>
              </a:rPr>
              <a:t>4)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575149" y="5519926"/>
            <a:ext cx="67987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(-2,-</a:t>
            </a:r>
            <a:r>
              <a:rPr sz="1865" spc="-33" dirty="0">
                <a:latin typeface="Arial" panose="020B0604020202020204"/>
                <a:cs typeface="Arial" panose="020B0604020202020204"/>
              </a:rPr>
              <a:t>4)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935550" y="5017583"/>
            <a:ext cx="682412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spc="87" dirty="0">
                <a:latin typeface="Cambria" panose="02040503050406030204"/>
                <a:cs typeface="Cambria" panose="02040503050406030204"/>
              </a:rPr>
              <a:t>−2</a:t>
            </a:r>
            <a:r>
              <a:rPr sz="2935" i="1" spc="87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grpSp>
        <p:nvGrpSpPr>
          <p:cNvPr id="1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26" name="object 18"/>
          <p:cNvGrpSpPr/>
          <p:nvPr/>
        </p:nvGrpSpPr>
        <p:grpSpPr>
          <a:xfrm>
            <a:off x="3227136" y="3242099"/>
            <a:ext cx="1130300" cy="943187"/>
            <a:chOff x="2366673" y="2113715"/>
            <a:chExt cx="847725" cy="707390"/>
          </a:xfrm>
        </p:grpSpPr>
        <p:pic>
          <p:nvPicPr>
            <p:cNvPr id="27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6673" y="2137980"/>
              <a:ext cx="440588" cy="682497"/>
            </a:xfrm>
            <a:prstGeom prst="rect">
              <a:avLst/>
            </a:prstGeom>
          </p:spPr>
        </p:pic>
        <p:sp>
          <p:nvSpPr>
            <p:cNvPr id="28" name="object 20"/>
            <p:cNvSpPr/>
            <p:nvPr/>
          </p:nvSpPr>
          <p:spPr>
            <a:xfrm>
              <a:off x="2472736" y="2292377"/>
              <a:ext cx="186055" cy="434340"/>
            </a:xfrm>
            <a:custGeom>
              <a:avLst/>
              <a:gdLst/>
              <a:ahLst/>
              <a:cxnLst/>
              <a:rect l="l" t="t" r="r" b="b"/>
              <a:pathLst>
                <a:path w="186055" h="434339">
                  <a:moveTo>
                    <a:pt x="0" y="434136"/>
                  </a:moveTo>
                  <a:lnTo>
                    <a:pt x="180549" y="11678"/>
                  </a:lnTo>
                  <a:lnTo>
                    <a:pt x="185540" y="0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1"/>
            <p:cNvSpPr/>
            <p:nvPr/>
          </p:nvSpPr>
          <p:spPr>
            <a:xfrm>
              <a:off x="2597231" y="2191945"/>
              <a:ext cx="112395" cy="136525"/>
            </a:xfrm>
            <a:custGeom>
              <a:avLst/>
              <a:gdLst/>
              <a:ahLst/>
              <a:cxnLst/>
              <a:rect l="l" t="t" r="r" b="b"/>
              <a:pathLst>
                <a:path w="112394" h="136525">
                  <a:moveTo>
                    <a:pt x="103968" y="0"/>
                  </a:moveTo>
                  <a:lnTo>
                    <a:pt x="0" y="88153"/>
                  </a:lnTo>
                  <a:lnTo>
                    <a:pt x="112110" y="136066"/>
                  </a:lnTo>
                  <a:lnTo>
                    <a:pt x="103968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22"/>
            <p:cNvSpPr/>
            <p:nvPr/>
          </p:nvSpPr>
          <p:spPr>
            <a:xfrm>
              <a:off x="2744675" y="2113715"/>
              <a:ext cx="469900" cy="288925"/>
            </a:xfrm>
            <a:custGeom>
              <a:avLst/>
              <a:gdLst/>
              <a:ahLst/>
              <a:cxnLst/>
              <a:rect l="l" t="t" r="r" b="b"/>
              <a:pathLst>
                <a:path w="469900" h="288925">
                  <a:moveTo>
                    <a:pt x="469723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469723" y="288823"/>
                  </a:lnTo>
                  <a:lnTo>
                    <a:pt x="469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1" name="object 23"/>
          <p:cNvSpPr txBox="1"/>
          <p:nvPr/>
        </p:nvSpPr>
        <p:spPr>
          <a:xfrm>
            <a:off x="3775164" y="326199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33" dirty="0"/>
              <a:t>如果系数为负？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灯片编号占位符 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66" name="object 5"/>
          <p:cNvGraphicFramePr>
            <a:graphicFrameLocks noGrp="1"/>
          </p:cNvGraphicFramePr>
          <p:nvPr/>
        </p:nvGraphicFramePr>
        <p:xfrm>
          <a:off x="1822681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67" name="object 6"/>
          <p:cNvGrpSpPr/>
          <p:nvPr/>
        </p:nvGrpSpPr>
        <p:grpSpPr>
          <a:xfrm>
            <a:off x="983886" y="3688110"/>
            <a:ext cx="861907" cy="1289473"/>
            <a:chOff x="764292" y="2311012"/>
            <a:chExt cx="646430" cy="967105"/>
          </a:xfrm>
        </p:grpSpPr>
        <p:pic>
          <p:nvPicPr>
            <p:cNvPr id="168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157497" y="2311012"/>
              <a:ext cx="253135" cy="276225"/>
            </a:xfrm>
            <a:prstGeom prst="rect">
              <a:avLst/>
            </a:prstGeom>
          </p:spPr>
        </p:pic>
        <p:pic>
          <p:nvPicPr>
            <p:cNvPr id="169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5597" y="2326126"/>
              <a:ext cx="176167" cy="199481"/>
            </a:xfrm>
            <a:prstGeom prst="rect">
              <a:avLst/>
            </a:prstGeom>
          </p:spPr>
        </p:pic>
        <p:pic>
          <p:nvPicPr>
            <p:cNvPr id="170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5292" y="2630434"/>
              <a:ext cx="265340" cy="276225"/>
            </a:xfrm>
            <a:prstGeom prst="rect">
              <a:avLst/>
            </a:prstGeom>
          </p:spPr>
        </p:pic>
        <p:pic>
          <p:nvPicPr>
            <p:cNvPr id="171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3392" y="2645449"/>
              <a:ext cx="189140" cy="199962"/>
            </a:xfrm>
            <a:prstGeom prst="rect">
              <a:avLst/>
            </a:prstGeom>
          </p:spPr>
        </p:pic>
        <p:pic>
          <p:nvPicPr>
            <p:cNvPr id="172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1903" y="2912390"/>
              <a:ext cx="208730" cy="365125"/>
            </a:xfrm>
            <a:prstGeom prst="rect">
              <a:avLst/>
            </a:prstGeom>
          </p:spPr>
        </p:pic>
        <p:sp>
          <p:nvSpPr>
            <p:cNvPr id="173" name="object 12"/>
            <p:cNvSpPr/>
            <p:nvPr/>
          </p:nvSpPr>
          <p:spPr>
            <a:xfrm>
              <a:off x="1244848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6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4" y="173479"/>
                  </a:moveTo>
                  <a:lnTo>
                    <a:pt x="83158" y="173908"/>
                  </a:lnTo>
                  <a:lnTo>
                    <a:pt x="91806" y="173908"/>
                  </a:lnTo>
                  <a:lnTo>
                    <a:pt x="88974" y="173479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3"/>
            <p:cNvSpPr/>
            <p:nvPr/>
          </p:nvSpPr>
          <p:spPr>
            <a:xfrm>
              <a:off x="1244848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30497" y="2311012"/>
              <a:ext cx="253135" cy="276225"/>
            </a:xfrm>
            <a:prstGeom prst="rect">
              <a:avLst/>
            </a:prstGeom>
          </p:spPr>
        </p:pic>
        <p:pic>
          <p:nvPicPr>
            <p:cNvPr id="176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8597" y="2326126"/>
              <a:ext cx="176167" cy="199481"/>
            </a:xfrm>
            <a:prstGeom prst="rect">
              <a:avLst/>
            </a:prstGeom>
          </p:spPr>
        </p:pic>
        <p:pic>
          <p:nvPicPr>
            <p:cNvPr id="177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8292" y="2630434"/>
              <a:ext cx="265340" cy="276225"/>
            </a:xfrm>
            <a:prstGeom prst="rect">
              <a:avLst/>
            </a:prstGeom>
          </p:spPr>
        </p:pic>
        <p:sp>
          <p:nvSpPr>
            <p:cNvPr id="178" name="object 17"/>
            <p:cNvSpPr/>
            <p:nvPr/>
          </p:nvSpPr>
          <p:spPr>
            <a:xfrm>
              <a:off x="1061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9" name="object 18"/>
            <p:cNvSpPr/>
            <p:nvPr/>
          </p:nvSpPr>
          <p:spPr>
            <a:xfrm>
              <a:off x="1061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0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1292" y="2630434"/>
              <a:ext cx="265340" cy="276225"/>
            </a:xfrm>
            <a:prstGeom prst="rect">
              <a:avLst/>
            </a:prstGeom>
          </p:spPr>
        </p:pic>
        <p:sp>
          <p:nvSpPr>
            <p:cNvPr id="181" name="object 20"/>
            <p:cNvSpPr/>
            <p:nvPr/>
          </p:nvSpPr>
          <p:spPr>
            <a:xfrm>
              <a:off x="934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2" name="object 21"/>
            <p:cNvSpPr/>
            <p:nvPr/>
          </p:nvSpPr>
          <p:spPr>
            <a:xfrm>
              <a:off x="934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3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4292" y="2630434"/>
              <a:ext cx="265340" cy="276225"/>
            </a:xfrm>
            <a:prstGeom prst="rect">
              <a:avLst/>
            </a:prstGeom>
          </p:spPr>
        </p:pic>
        <p:sp>
          <p:nvSpPr>
            <p:cNvPr id="184" name="object 23"/>
            <p:cNvSpPr/>
            <p:nvPr/>
          </p:nvSpPr>
          <p:spPr>
            <a:xfrm>
              <a:off x="807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24"/>
            <p:cNvSpPr/>
            <p:nvPr/>
          </p:nvSpPr>
          <p:spPr>
            <a:xfrm>
              <a:off x="807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66" name="object 5"/>
          <p:cNvGraphicFramePr>
            <a:graphicFrameLocks noGrp="1"/>
          </p:cNvGraphicFramePr>
          <p:nvPr/>
        </p:nvGraphicFramePr>
        <p:xfrm>
          <a:off x="1822681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67" name="object 6"/>
          <p:cNvGrpSpPr/>
          <p:nvPr/>
        </p:nvGrpSpPr>
        <p:grpSpPr>
          <a:xfrm>
            <a:off x="983886" y="3688110"/>
            <a:ext cx="861907" cy="1289473"/>
            <a:chOff x="764292" y="2311012"/>
            <a:chExt cx="646430" cy="967105"/>
          </a:xfrm>
        </p:grpSpPr>
        <p:pic>
          <p:nvPicPr>
            <p:cNvPr id="168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157497" y="2311012"/>
              <a:ext cx="253135" cy="276225"/>
            </a:xfrm>
            <a:prstGeom prst="rect">
              <a:avLst/>
            </a:prstGeom>
          </p:spPr>
        </p:pic>
        <p:pic>
          <p:nvPicPr>
            <p:cNvPr id="169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5597" y="2326126"/>
              <a:ext cx="176167" cy="199481"/>
            </a:xfrm>
            <a:prstGeom prst="rect">
              <a:avLst/>
            </a:prstGeom>
          </p:spPr>
        </p:pic>
        <p:pic>
          <p:nvPicPr>
            <p:cNvPr id="170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5292" y="2630434"/>
              <a:ext cx="265340" cy="276225"/>
            </a:xfrm>
            <a:prstGeom prst="rect">
              <a:avLst/>
            </a:prstGeom>
          </p:spPr>
        </p:pic>
        <p:pic>
          <p:nvPicPr>
            <p:cNvPr id="171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3392" y="2645449"/>
              <a:ext cx="189140" cy="199962"/>
            </a:xfrm>
            <a:prstGeom prst="rect">
              <a:avLst/>
            </a:prstGeom>
          </p:spPr>
        </p:pic>
        <p:pic>
          <p:nvPicPr>
            <p:cNvPr id="172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1903" y="2912390"/>
              <a:ext cx="208730" cy="365125"/>
            </a:xfrm>
            <a:prstGeom prst="rect">
              <a:avLst/>
            </a:prstGeom>
          </p:spPr>
        </p:pic>
        <p:sp>
          <p:nvSpPr>
            <p:cNvPr id="173" name="object 12"/>
            <p:cNvSpPr/>
            <p:nvPr/>
          </p:nvSpPr>
          <p:spPr>
            <a:xfrm>
              <a:off x="1244848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6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4" y="173479"/>
                  </a:moveTo>
                  <a:lnTo>
                    <a:pt x="83158" y="173908"/>
                  </a:lnTo>
                  <a:lnTo>
                    <a:pt x="91806" y="173908"/>
                  </a:lnTo>
                  <a:lnTo>
                    <a:pt x="88974" y="173479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3"/>
            <p:cNvSpPr/>
            <p:nvPr/>
          </p:nvSpPr>
          <p:spPr>
            <a:xfrm>
              <a:off x="1244848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30497" y="2311012"/>
              <a:ext cx="253135" cy="276225"/>
            </a:xfrm>
            <a:prstGeom prst="rect">
              <a:avLst/>
            </a:prstGeom>
          </p:spPr>
        </p:pic>
        <p:pic>
          <p:nvPicPr>
            <p:cNvPr id="176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8597" y="2326126"/>
              <a:ext cx="176167" cy="199481"/>
            </a:xfrm>
            <a:prstGeom prst="rect">
              <a:avLst/>
            </a:prstGeom>
          </p:spPr>
        </p:pic>
        <p:pic>
          <p:nvPicPr>
            <p:cNvPr id="177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8292" y="2630434"/>
              <a:ext cx="265340" cy="276225"/>
            </a:xfrm>
            <a:prstGeom prst="rect">
              <a:avLst/>
            </a:prstGeom>
          </p:spPr>
        </p:pic>
        <p:sp>
          <p:nvSpPr>
            <p:cNvPr id="178" name="object 17"/>
            <p:cNvSpPr/>
            <p:nvPr/>
          </p:nvSpPr>
          <p:spPr>
            <a:xfrm>
              <a:off x="1061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9" name="object 18"/>
            <p:cNvSpPr/>
            <p:nvPr/>
          </p:nvSpPr>
          <p:spPr>
            <a:xfrm>
              <a:off x="1061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0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1292" y="2630434"/>
              <a:ext cx="265340" cy="276225"/>
            </a:xfrm>
            <a:prstGeom prst="rect">
              <a:avLst/>
            </a:prstGeom>
          </p:spPr>
        </p:pic>
        <p:sp>
          <p:nvSpPr>
            <p:cNvPr id="181" name="object 20"/>
            <p:cNvSpPr/>
            <p:nvPr/>
          </p:nvSpPr>
          <p:spPr>
            <a:xfrm>
              <a:off x="934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2" name="object 21"/>
            <p:cNvSpPr/>
            <p:nvPr/>
          </p:nvSpPr>
          <p:spPr>
            <a:xfrm>
              <a:off x="934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3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4292" y="2630434"/>
              <a:ext cx="265340" cy="276225"/>
            </a:xfrm>
            <a:prstGeom prst="rect">
              <a:avLst/>
            </a:prstGeom>
          </p:spPr>
        </p:pic>
        <p:sp>
          <p:nvSpPr>
            <p:cNvPr id="184" name="object 23"/>
            <p:cNvSpPr/>
            <p:nvPr/>
          </p:nvSpPr>
          <p:spPr>
            <a:xfrm>
              <a:off x="807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24"/>
            <p:cNvSpPr/>
            <p:nvPr/>
          </p:nvSpPr>
          <p:spPr>
            <a:xfrm>
              <a:off x="807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236" name="object 75"/>
          <p:cNvGraphicFramePr>
            <a:graphicFrameLocks noGrp="1"/>
          </p:cNvGraphicFramePr>
          <p:nvPr/>
        </p:nvGraphicFramePr>
        <p:xfrm>
          <a:off x="5954617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37" name="object 76"/>
          <p:cNvGrpSpPr/>
          <p:nvPr/>
        </p:nvGrpSpPr>
        <p:grpSpPr>
          <a:xfrm>
            <a:off x="5623822" y="3688110"/>
            <a:ext cx="353907" cy="1289473"/>
            <a:chOff x="4244244" y="2311012"/>
            <a:chExt cx="265430" cy="967105"/>
          </a:xfrm>
        </p:grpSpPr>
        <p:pic>
          <p:nvPicPr>
            <p:cNvPr id="238" name="object 7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256449" y="2311012"/>
              <a:ext cx="253135" cy="276225"/>
            </a:xfrm>
            <a:prstGeom prst="rect">
              <a:avLst/>
            </a:prstGeom>
          </p:spPr>
        </p:pic>
        <p:pic>
          <p:nvPicPr>
            <p:cNvPr id="239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4549" y="2326126"/>
              <a:ext cx="176167" cy="199481"/>
            </a:xfrm>
            <a:prstGeom prst="rect">
              <a:avLst/>
            </a:prstGeom>
          </p:spPr>
        </p:pic>
        <p:pic>
          <p:nvPicPr>
            <p:cNvPr id="240" name="object 7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4244" y="2630434"/>
              <a:ext cx="265340" cy="276225"/>
            </a:xfrm>
            <a:prstGeom prst="rect">
              <a:avLst/>
            </a:prstGeom>
          </p:spPr>
        </p:pic>
        <p:pic>
          <p:nvPicPr>
            <p:cNvPr id="241" name="object 8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82344" y="2645449"/>
              <a:ext cx="189140" cy="199962"/>
            </a:xfrm>
            <a:prstGeom prst="rect">
              <a:avLst/>
            </a:prstGeom>
          </p:spPr>
        </p:pic>
        <p:pic>
          <p:nvPicPr>
            <p:cNvPr id="242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0855" y="2912390"/>
              <a:ext cx="208730" cy="365125"/>
            </a:xfrm>
            <a:prstGeom prst="rect">
              <a:avLst/>
            </a:prstGeom>
          </p:spPr>
        </p:pic>
        <p:sp>
          <p:nvSpPr>
            <p:cNvPr id="243" name="object 82"/>
            <p:cNvSpPr/>
            <p:nvPr/>
          </p:nvSpPr>
          <p:spPr>
            <a:xfrm>
              <a:off x="4343800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5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79"/>
                  </a:moveTo>
                  <a:lnTo>
                    <a:pt x="83159" y="173908"/>
                  </a:lnTo>
                  <a:lnTo>
                    <a:pt x="91805" y="173908"/>
                  </a:lnTo>
                  <a:lnTo>
                    <a:pt x="88973" y="173479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4" name="object 83"/>
            <p:cNvSpPr/>
            <p:nvPr/>
          </p:nvSpPr>
          <p:spPr>
            <a:xfrm>
              <a:off x="4343800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5" name="object 84"/>
          <p:cNvSpPr txBox="1"/>
          <p:nvPr/>
        </p:nvSpPr>
        <p:spPr>
          <a:xfrm>
            <a:off x="5491403" y="3575091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66" name="object 5"/>
          <p:cNvGraphicFramePr>
            <a:graphicFrameLocks noGrp="1"/>
          </p:cNvGraphicFramePr>
          <p:nvPr/>
        </p:nvGraphicFramePr>
        <p:xfrm>
          <a:off x="1822681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67" name="object 6"/>
          <p:cNvGrpSpPr/>
          <p:nvPr/>
        </p:nvGrpSpPr>
        <p:grpSpPr>
          <a:xfrm>
            <a:off x="983886" y="3688110"/>
            <a:ext cx="861907" cy="1289473"/>
            <a:chOff x="764292" y="2311012"/>
            <a:chExt cx="646430" cy="967105"/>
          </a:xfrm>
        </p:grpSpPr>
        <p:pic>
          <p:nvPicPr>
            <p:cNvPr id="168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157497" y="2311012"/>
              <a:ext cx="253135" cy="276225"/>
            </a:xfrm>
            <a:prstGeom prst="rect">
              <a:avLst/>
            </a:prstGeom>
          </p:spPr>
        </p:pic>
        <p:pic>
          <p:nvPicPr>
            <p:cNvPr id="169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5597" y="2326126"/>
              <a:ext cx="176167" cy="199481"/>
            </a:xfrm>
            <a:prstGeom prst="rect">
              <a:avLst/>
            </a:prstGeom>
          </p:spPr>
        </p:pic>
        <p:pic>
          <p:nvPicPr>
            <p:cNvPr id="170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5292" y="2630434"/>
              <a:ext cx="265340" cy="276225"/>
            </a:xfrm>
            <a:prstGeom prst="rect">
              <a:avLst/>
            </a:prstGeom>
          </p:spPr>
        </p:pic>
        <p:pic>
          <p:nvPicPr>
            <p:cNvPr id="171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3392" y="2645449"/>
              <a:ext cx="189140" cy="199962"/>
            </a:xfrm>
            <a:prstGeom prst="rect">
              <a:avLst/>
            </a:prstGeom>
          </p:spPr>
        </p:pic>
        <p:pic>
          <p:nvPicPr>
            <p:cNvPr id="172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1903" y="2912390"/>
              <a:ext cx="208730" cy="365125"/>
            </a:xfrm>
            <a:prstGeom prst="rect">
              <a:avLst/>
            </a:prstGeom>
          </p:spPr>
        </p:pic>
        <p:sp>
          <p:nvSpPr>
            <p:cNvPr id="173" name="object 12"/>
            <p:cNvSpPr/>
            <p:nvPr/>
          </p:nvSpPr>
          <p:spPr>
            <a:xfrm>
              <a:off x="1244848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6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4" y="173479"/>
                  </a:moveTo>
                  <a:lnTo>
                    <a:pt x="83158" y="173908"/>
                  </a:lnTo>
                  <a:lnTo>
                    <a:pt x="91806" y="173908"/>
                  </a:lnTo>
                  <a:lnTo>
                    <a:pt x="88974" y="173479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3"/>
            <p:cNvSpPr/>
            <p:nvPr/>
          </p:nvSpPr>
          <p:spPr>
            <a:xfrm>
              <a:off x="1244848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30497" y="2311012"/>
              <a:ext cx="253135" cy="276225"/>
            </a:xfrm>
            <a:prstGeom prst="rect">
              <a:avLst/>
            </a:prstGeom>
          </p:spPr>
        </p:pic>
        <p:pic>
          <p:nvPicPr>
            <p:cNvPr id="176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8597" y="2326126"/>
              <a:ext cx="176167" cy="199481"/>
            </a:xfrm>
            <a:prstGeom prst="rect">
              <a:avLst/>
            </a:prstGeom>
          </p:spPr>
        </p:pic>
        <p:pic>
          <p:nvPicPr>
            <p:cNvPr id="177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8292" y="2630434"/>
              <a:ext cx="265340" cy="276225"/>
            </a:xfrm>
            <a:prstGeom prst="rect">
              <a:avLst/>
            </a:prstGeom>
          </p:spPr>
        </p:pic>
        <p:sp>
          <p:nvSpPr>
            <p:cNvPr id="178" name="object 17"/>
            <p:cNvSpPr/>
            <p:nvPr/>
          </p:nvSpPr>
          <p:spPr>
            <a:xfrm>
              <a:off x="1061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9" name="object 18"/>
            <p:cNvSpPr/>
            <p:nvPr/>
          </p:nvSpPr>
          <p:spPr>
            <a:xfrm>
              <a:off x="1061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0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1292" y="2630434"/>
              <a:ext cx="265340" cy="276225"/>
            </a:xfrm>
            <a:prstGeom prst="rect">
              <a:avLst/>
            </a:prstGeom>
          </p:spPr>
        </p:pic>
        <p:sp>
          <p:nvSpPr>
            <p:cNvPr id="181" name="object 20"/>
            <p:cNvSpPr/>
            <p:nvPr/>
          </p:nvSpPr>
          <p:spPr>
            <a:xfrm>
              <a:off x="934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2" name="object 21"/>
            <p:cNvSpPr/>
            <p:nvPr/>
          </p:nvSpPr>
          <p:spPr>
            <a:xfrm>
              <a:off x="934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3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4292" y="2630434"/>
              <a:ext cx="265340" cy="276225"/>
            </a:xfrm>
            <a:prstGeom prst="rect">
              <a:avLst/>
            </a:prstGeom>
          </p:spPr>
        </p:pic>
        <p:sp>
          <p:nvSpPr>
            <p:cNvPr id="184" name="object 23"/>
            <p:cNvSpPr/>
            <p:nvPr/>
          </p:nvSpPr>
          <p:spPr>
            <a:xfrm>
              <a:off x="807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24"/>
            <p:cNvSpPr/>
            <p:nvPr/>
          </p:nvSpPr>
          <p:spPr>
            <a:xfrm>
              <a:off x="807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86" name="object 25"/>
          <p:cNvGrpSpPr/>
          <p:nvPr/>
        </p:nvGrpSpPr>
        <p:grpSpPr>
          <a:xfrm>
            <a:off x="2541999" y="3619889"/>
            <a:ext cx="2905760" cy="486833"/>
            <a:chOff x="1932877" y="2259846"/>
            <a:chExt cx="2179320" cy="365125"/>
          </a:xfrm>
        </p:grpSpPr>
        <p:pic>
          <p:nvPicPr>
            <p:cNvPr id="187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343298"/>
              <a:ext cx="2179292" cy="198119"/>
            </a:xfrm>
            <a:prstGeom prst="rect">
              <a:avLst/>
            </a:prstGeom>
          </p:spPr>
        </p:pic>
        <p:sp>
          <p:nvSpPr>
            <p:cNvPr id="188" name="object 27"/>
            <p:cNvSpPr/>
            <p:nvPr/>
          </p:nvSpPr>
          <p:spPr>
            <a:xfrm>
              <a:off x="1970977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9" name="object 28"/>
            <p:cNvSpPr/>
            <p:nvPr/>
          </p:nvSpPr>
          <p:spPr>
            <a:xfrm>
              <a:off x="3952149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0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259846"/>
              <a:ext cx="269239" cy="365023"/>
            </a:xfrm>
            <a:prstGeom prst="rect">
              <a:avLst/>
            </a:prstGeom>
          </p:spPr>
        </p:pic>
        <p:sp>
          <p:nvSpPr>
            <p:cNvPr id="191" name="object 30"/>
            <p:cNvSpPr/>
            <p:nvPr/>
          </p:nvSpPr>
          <p:spPr>
            <a:xfrm>
              <a:off x="2925767" y="2277946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2" name="object 31"/>
          <p:cNvSpPr txBox="1"/>
          <p:nvPr/>
        </p:nvSpPr>
        <p:spPr>
          <a:xfrm>
            <a:off x="3909879" y="3663923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7" name="object 46"/>
          <p:cNvGrpSpPr/>
          <p:nvPr/>
        </p:nvGrpSpPr>
        <p:grpSpPr>
          <a:xfrm>
            <a:off x="6777182" y="3619889"/>
            <a:ext cx="2905760" cy="486833"/>
            <a:chOff x="5109264" y="2259846"/>
            <a:chExt cx="2179320" cy="365125"/>
          </a:xfrm>
        </p:grpSpPr>
        <p:pic>
          <p:nvPicPr>
            <p:cNvPr id="208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343298"/>
              <a:ext cx="2179292" cy="198119"/>
            </a:xfrm>
            <a:prstGeom prst="rect">
              <a:avLst/>
            </a:prstGeom>
          </p:spPr>
        </p:pic>
        <p:sp>
          <p:nvSpPr>
            <p:cNvPr id="209" name="object 48"/>
            <p:cNvSpPr/>
            <p:nvPr/>
          </p:nvSpPr>
          <p:spPr>
            <a:xfrm>
              <a:off x="5147364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0" name="object 49"/>
            <p:cNvSpPr/>
            <p:nvPr/>
          </p:nvSpPr>
          <p:spPr>
            <a:xfrm>
              <a:off x="7128535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1" name="object 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259846"/>
              <a:ext cx="284172" cy="365023"/>
            </a:xfrm>
            <a:prstGeom prst="rect">
              <a:avLst/>
            </a:prstGeom>
          </p:spPr>
        </p:pic>
        <p:sp>
          <p:nvSpPr>
            <p:cNvPr id="212" name="object 51"/>
            <p:cNvSpPr/>
            <p:nvPr/>
          </p:nvSpPr>
          <p:spPr>
            <a:xfrm>
              <a:off x="6102153" y="2277946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3" name="object 52"/>
          <p:cNvSpPr txBox="1"/>
          <p:nvPr/>
        </p:nvSpPr>
        <p:spPr>
          <a:xfrm>
            <a:off x="8145061" y="36639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8" name="object 67"/>
          <p:cNvSpPr txBox="1"/>
          <p:nvPr/>
        </p:nvSpPr>
        <p:spPr>
          <a:xfrm>
            <a:off x="9838296" y="3497314"/>
            <a:ext cx="1276773" cy="478828"/>
          </a:xfrm>
          <a:prstGeom prst="rect">
            <a:avLst/>
          </a:prstGeom>
        </p:spPr>
        <p:txBody>
          <a:bodyPr vert="horz" wrap="square" lIns="0" tIns="128693" rIns="0" bIns="0" rtlCol="0">
            <a:spAutoFit/>
          </a:bodyPr>
          <a:lstStyle/>
          <a:p>
            <a:pPr marL="88265">
              <a:spcBef>
                <a:spcPts val="101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6</a:t>
            </a:r>
            <a:endParaRPr sz="2265" dirty="0">
              <a:latin typeface="Cambria" panose="02040503050406030204"/>
              <a:cs typeface="Cambria" panose="02040503050406030204"/>
            </a:endParaRPr>
          </a:p>
        </p:txBody>
      </p:sp>
      <p:graphicFrame>
        <p:nvGraphicFramePr>
          <p:cNvPr id="236" name="object 75"/>
          <p:cNvGraphicFramePr>
            <a:graphicFrameLocks noGrp="1"/>
          </p:cNvGraphicFramePr>
          <p:nvPr/>
        </p:nvGraphicFramePr>
        <p:xfrm>
          <a:off x="5954617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37" name="object 76"/>
          <p:cNvGrpSpPr/>
          <p:nvPr/>
        </p:nvGrpSpPr>
        <p:grpSpPr>
          <a:xfrm>
            <a:off x="5623822" y="3688110"/>
            <a:ext cx="353907" cy="1289473"/>
            <a:chOff x="4244244" y="2311012"/>
            <a:chExt cx="265430" cy="967105"/>
          </a:xfrm>
        </p:grpSpPr>
        <p:pic>
          <p:nvPicPr>
            <p:cNvPr id="238" name="object 7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256449" y="2311012"/>
              <a:ext cx="253135" cy="276225"/>
            </a:xfrm>
            <a:prstGeom prst="rect">
              <a:avLst/>
            </a:prstGeom>
          </p:spPr>
        </p:pic>
        <p:pic>
          <p:nvPicPr>
            <p:cNvPr id="239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4549" y="2326126"/>
              <a:ext cx="176167" cy="199481"/>
            </a:xfrm>
            <a:prstGeom prst="rect">
              <a:avLst/>
            </a:prstGeom>
          </p:spPr>
        </p:pic>
        <p:pic>
          <p:nvPicPr>
            <p:cNvPr id="240" name="object 7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4244" y="2630434"/>
              <a:ext cx="265340" cy="276225"/>
            </a:xfrm>
            <a:prstGeom prst="rect">
              <a:avLst/>
            </a:prstGeom>
          </p:spPr>
        </p:pic>
        <p:pic>
          <p:nvPicPr>
            <p:cNvPr id="241" name="object 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82344" y="2645449"/>
              <a:ext cx="189140" cy="199962"/>
            </a:xfrm>
            <a:prstGeom prst="rect">
              <a:avLst/>
            </a:prstGeom>
          </p:spPr>
        </p:pic>
        <p:pic>
          <p:nvPicPr>
            <p:cNvPr id="242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0855" y="2912390"/>
              <a:ext cx="208730" cy="365125"/>
            </a:xfrm>
            <a:prstGeom prst="rect">
              <a:avLst/>
            </a:prstGeom>
          </p:spPr>
        </p:pic>
        <p:sp>
          <p:nvSpPr>
            <p:cNvPr id="243" name="object 82"/>
            <p:cNvSpPr/>
            <p:nvPr/>
          </p:nvSpPr>
          <p:spPr>
            <a:xfrm>
              <a:off x="4343800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5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79"/>
                  </a:moveTo>
                  <a:lnTo>
                    <a:pt x="83159" y="173908"/>
                  </a:lnTo>
                  <a:lnTo>
                    <a:pt x="91805" y="173908"/>
                  </a:lnTo>
                  <a:lnTo>
                    <a:pt x="88973" y="173479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4" name="object 83"/>
            <p:cNvSpPr/>
            <p:nvPr/>
          </p:nvSpPr>
          <p:spPr>
            <a:xfrm>
              <a:off x="4343800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5" name="object 84"/>
          <p:cNvSpPr txBox="1"/>
          <p:nvPr/>
        </p:nvSpPr>
        <p:spPr>
          <a:xfrm>
            <a:off x="5491403" y="3575091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66" name="object 5"/>
          <p:cNvGraphicFramePr>
            <a:graphicFrameLocks noGrp="1"/>
          </p:cNvGraphicFramePr>
          <p:nvPr/>
        </p:nvGraphicFramePr>
        <p:xfrm>
          <a:off x="1822681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67" name="object 6"/>
          <p:cNvGrpSpPr/>
          <p:nvPr/>
        </p:nvGrpSpPr>
        <p:grpSpPr>
          <a:xfrm>
            <a:off x="983886" y="3688110"/>
            <a:ext cx="861907" cy="1289473"/>
            <a:chOff x="764292" y="2311012"/>
            <a:chExt cx="646430" cy="967105"/>
          </a:xfrm>
        </p:grpSpPr>
        <p:pic>
          <p:nvPicPr>
            <p:cNvPr id="168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157497" y="2311012"/>
              <a:ext cx="253135" cy="276225"/>
            </a:xfrm>
            <a:prstGeom prst="rect">
              <a:avLst/>
            </a:prstGeom>
          </p:spPr>
        </p:pic>
        <p:pic>
          <p:nvPicPr>
            <p:cNvPr id="169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5597" y="2326126"/>
              <a:ext cx="176167" cy="199481"/>
            </a:xfrm>
            <a:prstGeom prst="rect">
              <a:avLst/>
            </a:prstGeom>
          </p:spPr>
        </p:pic>
        <p:pic>
          <p:nvPicPr>
            <p:cNvPr id="170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5292" y="2630434"/>
              <a:ext cx="265340" cy="276225"/>
            </a:xfrm>
            <a:prstGeom prst="rect">
              <a:avLst/>
            </a:prstGeom>
          </p:spPr>
        </p:pic>
        <p:pic>
          <p:nvPicPr>
            <p:cNvPr id="171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3392" y="2645449"/>
              <a:ext cx="189140" cy="199962"/>
            </a:xfrm>
            <a:prstGeom prst="rect">
              <a:avLst/>
            </a:prstGeom>
          </p:spPr>
        </p:pic>
        <p:pic>
          <p:nvPicPr>
            <p:cNvPr id="172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1903" y="2912390"/>
              <a:ext cx="208730" cy="365125"/>
            </a:xfrm>
            <a:prstGeom prst="rect">
              <a:avLst/>
            </a:prstGeom>
          </p:spPr>
        </p:pic>
        <p:sp>
          <p:nvSpPr>
            <p:cNvPr id="173" name="object 12"/>
            <p:cNvSpPr/>
            <p:nvPr/>
          </p:nvSpPr>
          <p:spPr>
            <a:xfrm>
              <a:off x="1244848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6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4" y="173479"/>
                  </a:moveTo>
                  <a:lnTo>
                    <a:pt x="83158" y="173908"/>
                  </a:lnTo>
                  <a:lnTo>
                    <a:pt x="91806" y="173908"/>
                  </a:lnTo>
                  <a:lnTo>
                    <a:pt x="88974" y="173479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3"/>
            <p:cNvSpPr/>
            <p:nvPr/>
          </p:nvSpPr>
          <p:spPr>
            <a:xfrm>
              <a:off x="1244848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30497" y="2311012"/>
              <a:ext cx="253135" cy="276225"/>
            </a:xfrm>
            <a:prstGeom prst="rect">
              <a:avLst/>
            </a:prstGeom>
          </p:spPr>
        </p:pic>
        <p:pic>
          <p:nvPicPr>
            <p:cNvPr id="176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8597" y="2326126"/>
              <a:ext cx="176167" cy="199481"/>
            </a:xfrm>
            <a:prstGeom prst="rect">
              <a:avLst/>
            </a:prstGeom>
          </p:spPr>
        </p:pic>
        <p:pic>
          <p:nvPicPr>
            <p:cNvPr id="177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8292" y="2630434"/>
              <a:ext cx="265340" cy="276225"/>
            </a:xfrm>
            <a:prstGeom prst="rect">
              <a:avLst/>
            </a:prstGeom>
          </p:spPr>
        </p:pic>
        <p:sp>
          <p:nvSpPr>
            <p:cNvPr id="178" name="object 17"/>
            <p:cNvSpPr/>
            <p:nvPr/>
          </p:nvSpPr>
          <p:spPr>
            <a:xfrm>
              <a:off x="1061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9" name="object 18"/>
            <p:cNvSpPr/>
            <p:nvPr/>
          </p:nvSpPr>
          <p:spPr>
            <a:xfrm>
              <a:off x="1061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0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1292" y="2630434"/>
              <a:ext cx="265340" cy="276225"/>
            </a:xfrm>
            <a:prstGeom prst="rect">
              <a:avLst/>
            </a:prstGeom>
          </p:spPr>
        </p:pic>
        <p:sp>
          <p:nvSpPr>
            <p:cNvPr id="181" name="object 20"/>
            <p:cNvSpPr/>
            <p:nvPr/>
          </p:nvSpPr>
          <p:spPr>
            <a:xfrm>
              <a:off x="934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2" name="object 21"/>
            <p:cNvSpPr/>
            <p:nvPr/>
          </p:nvSpPr>
          <p:spPr>
            <a:xfrm>
              <a:off x="934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3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4292" y="2630434"/>
              <a:ext cx="265340" cy="276225"/>
            </a:xfrm>
            <a:prstGeom prst="rect">
              <a:avLst/>
            </a:prstGeom>
          </p:spPr>
        </p:pic>
        <p:sp>
          <p:nvSpPr>
            <p:cNvPr id="184" name="object 23"/>
            <p:cNvSpPr/>
            <p:nvPr/>
          </p:nvSpPr>
          <p:spPr>
            <a:xfrm>
              <a:off x="807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24"/>
            <p:cNvSpPr/>
            <p:nvPr/>
          </p:nvSpPr>
          <p:spPr>
            <a:xfrm>
              <a:off x="807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86" name="object 25"/>
          <p:cNvGrpSpPr/>
          <p:nvPr/>
        </p:nvGrpSpPr>
        <p:grpSpPr>
          <a:xfrm>
            <a:off x="2541999" y="3619889"/>
            <a:ext cx="2905760" cy="486833"/>
            <a:chOff x="1932877" y="2259846"/>
            <a:chExt cx="2179320" cy="365125"/>
          </a:xfrm>
        </p:grpSpPr>
        <p:pic>
          <p:nvPicPr>
            <p:cNvPr id="187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343298"/>
              <a:ext cx="2179292" cy="198119"/>
            </a:xfrm>
            <a:prstGeom prst="rect">
              <a:avLst/>
            </a:prstGeom>
          </p:spPr>
        </p:pic>
        <p:sp>
          <p:nvSpPr>
            <p:cNvPr id="188" name="object 27"/>
            <p:cNvSpPr/>
            <p:nvPr/>
          </p:nvSpPr>
          <p:spPr>
            <a:xfrm>
              <a:off x="1970977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9" name="object 28"/>
            <p:cNvSpPr/>
            <p:nvPr/>
          </p:nvSpPr>
          <p:spPr>
            <a:xfrm>
              <a:off x="3952149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0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259846"/>
              <a:ext cx="269239" cy="365023"/>
            </a:xfrm>
            <a:prstGeom prst="rect">
              <a:avLst/>
            </a:prstGeom>
          </p:spPr>
        </p:pic>
        <p:sp>
          <p:nvSpPr>
            <p:cNvPr id="191" name="object 30"/>
            <p:cNvSpPr/>
            <p:nvPr/>
          </p:nvSpPr>
          <p:spPr>
            <a:xfrm>
              <a:off x="2925767" y="2277946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2" name="object 31"/>
          <p:cNvSpPr txBox="1"/>
          <p:nvPr/>
        </p:nvSpPr>
        <p:spPr>
          <a:xfrm>
            <a:off x="3909879" y="3663923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3" name="object 32"/>
          <p:cNvGrpSpPr/>
          <p:nvPr/>
        </p:nvGrpSpPr>
        <p:grpSpPr>
          <a:xfrm>
            <a:off x="2541999" y="4054805"/>
            <a:ext cx="2905760" cy="486833"/>
            <a:chOff x="1932877" y="2586033"/>
            <a:chExt cx="2179320" cy="365125"/>
          </a:xfrm>
        </p:grpSpPr>
        <p:pic>
          <p:nvPicPr>
            <p:cNvPr id="194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669485"/>
              <a:ext cx="2179292" cy="198119"/>
            </a:xfrm>
            <a:prstGeom prst="rect">
              <a:avLst/>
            </a:prstGeom>
          </p:spPr>
        </p:pic>
        <p:sp>
          <p:nvSpPr>
            <p:cNvPr id="195" name="object 34"/>
            <p:cNvSpPr/>
            <p:nvPr/>
          </p:nvSpPr>
          <p:spPr>
            <a:xfrm>
              <a:off x="1970977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6" name="object 35"/>
            <p:cNvSpPr/>
            <p:nvPr/>
          </p:nvSpPr>
          <p:spPr>
            <a:xfrm>
              <a:off x="3952149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7" name="object 3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586033"/>
              <a:ext cx="269239" cy="365023"/>
            </a:xfrm>
            <a:prstGeom prst="rect">
              <a:avLst/>
            </a:prstGeom>
          </p:spPr>
        </p:pic>
        <p:sp>
          <p:nvSpPr>
            <p:cNvPr id="198" name="object 37"/>
            <p:cNvSpPr/>
            <p:nvPr/>
          </p:nvSpPr>
          <p:spPr>
            <a:xfrm>
              <a:off x="2925767" y="2604133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9" name="object 38"/>
          <p:cNvSpPr txBox="1"/>
          <p:nvPr/>
        </p:nvSpPr>
        <p:spPr>
          <a:xfrm>
            <a:off x="3909879" y="4098838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7" name="object 46"/>
          <p:cNvGrpSpPr/>
          <p:nvPr/>
        </p:nvGrpSpPr>
        <p:grpSpPr>
          <a:xfrm>
            <a:off x="6777182" y="3619889"/>
            <a:ext cx="2905760" cy="486833"/>
            <a:chOff x="5109264" y="2259846"/>
            <a:chExt cx="2179320" cy="365125"/>
          </a:xfrm>
        </p:grpSpPr>
        <p:pic>
          <p:nvPicPr>
            <p:cNvPr id="208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343298"/>
              <a:ext cx="2179292" cy="198119"/>
            </a:xfrm>
            <a:prstGeom prst="rect">
              <a:avLst/>
            </a:prstGeom>
          </p:spPr>
        </p:pic>
        <p:sp>
          <p:nvSpPr>
            <p:cNvPr id="209" name="object 48"/>
            <p:cNvSpPr/>
            <p:nvPr/>
          </p:nvSpPr>
          <p:spPr>
            <a:xfrm>
              <a:off x="5147364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0" name="object 49"/>
            <p:cNvSpPr/>
            <p:nvPr/>
          </p:nvSpPr>
          <p:spPr>
            <a:xfrm>
              <a:off x="7128535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1" name="object 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259846"/>
              <a:ext cx="284172" cy="365023"/>
            </a:xfrm>
            <a:prstGeom prst="rect">
              <a:avLst/>
            </a:prstGeom>
          </p:spPr>
        </p:pic>
        <p:sp>
          <p:nvSpPr>
            <p:cNvPr id="212" name="object 51"/>
            <p:cNvSpPr/>
            <p:nvPr/>
          </p:nvSpPr>
          <p:spPr>
            <a:xfrm>
              <a:off x="6102153" y="2277946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3" name="object 52"/>
          <p:cNvSpPr txBox="1"/>
          <p:nvPr/>
        </p:nvSpPr>
        <p:spPr>
          <a:xfrm>
            <a:off x="8145061" y="36639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14" name="object 53"/>
          <p:cNvGrpSpPr/>
          <p:nvPr/>
        </p:nvGrpSpPr>
        <p:grpSpPr>
          <a:xfrm>
            <a:off x="6777182" y="4054805"/>
            <a:ext cx="2905760" cy="486833"/>
            <a:chOff x="5109264" y="2586033"/>
            <a:chExt cx="2179320" cy="365125"/>
          </a:xfrm>
        </p:grpSpPr>
        <p:pic>
          <p:nvPicPr>
            <p:cNvPr id="215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669485"/>
              <a:ext cx="2179292" cy="198119"/>
            </a:xfrm>
            <a:prstGeom prst="rect">
              <a:avLst/>
            </a:prstGeom>
          </p:spPr>
        </p:pic>
        <p:sp>
          <p:nvSpPr>
            <p:cNvPr id="216" name="object 55"/>
            <p:cNvSpPr/>
            <p:nvPr/>
          </p:nvSpPr>
          <p:spPr>
            <a:xfrm>
              <a:off x="5147364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7" name="object 56"/>
            <p:cNvSpPr/>
            <p:nvPr/>
          </p:nvSpPr>
          <p:spPr>
            <a:xfrm>
              <a:off x="7128535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8" name="object 5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586033"/>
              <a:ext cx="284172" cy="365023"/>
            </a:xfrm>
            <a:prstGeom prst="rect">
              <a:avLst/>
            </a:prstGeom>
          </p:spPr>
        </p:pic>
        <p:sp>
          <p:nvSpPr>
            <p:cNvPr id="219" name="object 58"/>
            <p:cNvSpPr/>
            <p:nvPr/>
          </p:nvSpPr>
          <p:spPr>
            <a:xfrm>
              <a:off x="6102153" y="2604133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0" name="object 59"/>
          <p:cNvSpPr txBox="1"/>
          <p:nvPr/>
        </p:nvSpPr>
        <p:spPr>
          <a:xfrm>
            <a:off x="8145061" y="4098838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8" name="object 67"/>
          <p:cNvSpPr txBox="1"/>
          <p:nvPr/>
        </p:nvSpPr>
        <p:spPr>
          <a:xfrm>
            <a:off x="9838296" y="3497314"/>
            <a:ext cx="1276773" cy="943121"/>
          </a:xfrm>
          <a:prstGeom prst="rect">
            <a:avLst/>
          </a:prstGeom>
        </p:spPr>
        <p:txBody>
          <a:bodyPr vert="horz" wrap="square" lIns="0" tIns="128693" rIns="0" bIns="0" rtlCol="0">
            <a:spAutoFit/>
          </a:bodyPr>
          <a:lstStyle/>
          <a:p>
            <a:pPr marL="88265">
              <a:spcBef>
                <a:spcPts val="101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6</a:t>
            </a:r>
            <a:endParaRPr sz="2265" dirty="0">
              <a:latin typeface="Cambria" panose="02040503050406030204"/>
              <a:cs typeface="Cambria" panose="02040503050406030204"/>
            </a:endParaRPr>
          </a:p>
          <a:p>
            <a:pPr marL="17145">
              <a:spcBef>
                <a:spcPts val="880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4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5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87" dirty="0">
                <a:latin typeface="Cambria" panose="02040503050406030204"/>
                <a:cs typeface="Cambria" panose="02040503050406030204"/>
              </a:rPr>
              <a:t>20</a:t>
            </a:r>
            <a:endParaRPr sz="2265" dirty="0">
              <a:latin typeface="Cambria" panose="02040503050406030204"/>
              <a:cs typeface="Cambria" panose="02040503050406030204"/>
            </a:endParaRPr>
          </a:p>
        </p:txBody>
      </p:sp>
      <p:graphicFrame>
        <p:nvGraphicFramePr>
          <p:cNvPr id="236" name="object 75"/>
          <p:cNvGraphicFramePr>
            <a:graphicFrameLocks noGrp="1"/>
          </p:cNvGraphicFramePr>
          <p:nvPr/>
        </p:nvGraphicFramePr>
        <p:xfrm>
          <a:off x="5954617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37" name="object 76"/>
          <p:cNvGrpSpPr/>
          <p:nvPr/>
        </p:nvGrpSpPr>
        <p:grpSpPr>
          <a:xfrm>
            <a:off x="5623822" y="3688110"/>
            <a:ext cx="353907" cy="1289473"/>
            <a:chOff x="4244244" y="2311012"/>
            <a:chExt cx="265430" cy="967105"/>
          </a:xfrm>
        </p:grpSpPr>
        <p:pic>
          <p:nvPicPr>
            <p:cNvPr id="238" name="object 7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256449" y="2311012"/>
              <a:ext cx="253135" cy="276225"/>
            </a:xfrm>
            <a:prstGeom prst="rect">
              <a:avLst/>
            </a:prstGeom>
          </p:spPr>
        </p:pic>
        <p:pic>
          <p:nvPicPr>
            <p:cNvPr id="239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4549" y="2326126"/>
              <a:ext cx="176167" cy="199481"/>
            </a:xfrm>
            <a:prstGeom prst="rect">
              <a:avLst/>
            </a:prstGeom>
          </p:spPr>
        </p:pic>
        <p:pic>
          <p:nvPicPr>
            <p:cNvPr id="240" name="object 7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4244" y="2630434"/>
              <a:ext cx="265340" cy="276225"/>
            </a:xfrm>
            <a:prstGeom prst="rect">
              <a:avLst/>
            </a:prstGeom>
          </p:spPr>
        </p:pic>
        <p:pic>
          <p:nvPicPr>
            <p:cNvPr id="241" name="object 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82344" y="2645449"/>
              <a:ext cx="189140" cy="199962"/>
            </a:xfrm>
            <a:prstGeom prst="rect">
              <a:avLst/>
            </a:prstGeom>
          </p:spPr>
        </p:pic>
        <p:pic>
          <p:nvPicPr>
            <p:cNvPr id="242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0855" y="2912390"/>
              <a:ext cx="208730" cy="365125"/>
            </a:xfrm>
            <a:prstGeom prst="rect">
              <a:avLst/>
            </a:prstGeom>
          </p:spPr>
        </p:pic>
        <p:sp>
          <p:nvSpPr>
            <p:cNvPr id="243" name="object 82"/>
            <p:cNvSpPr/>
            <p:nvPr/>
          </p:nvSpPr>
          <p:spPr>
            <a:xfrm>
              <a:off x="4343800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5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79"/>
                  </a:moveTo>
                  <a:lnTo>
                    <a:pt x="83159" y="173908"/>
                  </a:lnTo>
                  <a:lnTo>
                    <a:pt x="91805" y="173908"/>
                  </a:lnTo>
                  <a:lnTo>
                    <a:pt x="88973" y="173479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4" name="object 83"/>
            <p:cNvSpPr/>
            <p:nvPr/>
          </p:nvSpPr>
          <p:spPr>
            <a:xfrm>
              <a:off x="4343800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5" name="object 84"/>
          <p:cNvSpPr txBox="1"/>
          <p:nvPr/>
        </p:nvSpPr>
        <p:spPr>
          <a:xfrm>
            <a:off x="5491403" y="3575091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66" name="object 5"/>
          <p:cNvGraphicFramePr>
            <a:graphicFrameLocks noGrp="1"/>
          </p:cNvGraphicFramePr>
          <p:nvPr/>
        </p:nvGraphicFramePr>
        <p:xfrm>
          <a:off x="1822681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67" name="object 6"/>
          <p:cNvGrpSpPr/>
          <p:nvPr/>
        </p:nvGrpSpPr>
        <p:grpSpPr>
          <a:xfrm>
            <a:off x="983886" y="3688110"/>
            <a:ext cx="861907" cy="1289473"/>
            <a:chOff x="764292" y="2311012"/>
            <a:chExt cx="646430" cy="967105"/>
          </a:xfrm>
        </p:grpSpPr>
        <p:pic>
          <p:nvPicPr>
            <p:cNvPr id="168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157497" y="2311012"/>
              <a:ext cx="253135" cy="276225"/>
            </a:xfrm>
            <a:prstGeom prst="rect">
              <a:avLst/>
            </a:prstGeom>
          </p:spPr>
        </p:pic>
        <p:pic>
          <p:nvPicPr>
            <p:cNvPr id="169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5597" y="2326126"/>
              <a:ext cx="176167" cy="199481"/>
            </a:xfrm>
            <a:prstGeom prst="rect">
              <a:avLst/>
            </a:prstGeom>
          </p:spPr>
        </p:pic>
        <p:pic>
          <p:nvPicPr>
            <p:cNvPr id="170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5292" y="2630434"/>
              <a:ext cx="265340" cy="276225"/>
            </a:xfrm>
            <a:prstGeom prst="rect">
              <a:avLst/>
            </a:prstGeom>
          </p:spPr>
        </p:pic>
        <p:pic>
          <p:nvPicPr>
            <p:cNvPr id="171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3392" y="2645449"/>
              <a:ext cx="189140" cy="199962"/>
            </a:xfrm>
            <a:prstGeom prst="rect">
              <a:avLst/>
            </a:prstGeom>
          </p:spPr>
        </p:pic>
        <p:pic>
          <p:nvPicPr>
            <p:cNvPr id="172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1903" y="2912390"/>
              <a:ext cx="208730" cy="365125"/>
            </a:xfrm>
            <a:prstGeom prst="rect">
              <a:avLst/>
            </a:prstGeom>
          </p:spPr>
        </p:pic>
        <p:sp>
          <p:nvSpPr>
            <p:cNvPr id="173" name="object 12"/>
            <p:cNvSpPr/>
            <p:nvPr/>
          </p:nvSpPr>
          <p:spPr>
            <a:xfrm>
              <a:off x="1244848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6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4" y="173479"/>
                  </a:moveTo>
                  <a:lnTo>
                    <a:pt x="83158" y="173908"/>
                  </a:lnTo>
                  <a:lnTo>
                    <a:pt x="91806" y="173908"/>
                  </a:lnTo>
                  <a:lnTo>
                    <a:pt x="88974" y="173479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3"/>
            <p:cNvSpPr/>
            <p:nvPr/>
          </p:nvSpPr>
          <p:spPr>
            <a:xfrm>
              <a:off x="1244848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30497" y="2311012"/>
              <a:ext cx="253135" cy="276225"/>
            </a:xfrm>
            <a:prstGeom prst="rect">
              <a:avLst/>
            </a:prstGeom>
          </p:spPr>
        </p:pic>
        <p:pic>
          <p:nvPicPr>
            <p:cNvPr id="176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8597" y="2326126"/>
              <a:ext cx="176167" cy="199481"/>
            </a:xfrm>
            <a:prstGeom prst="rect">
              <a:avLst/>
            </a:prstGeom>
          </p:spPr>
        </p:pic>
        <p:pic>
          <p:nvPicPr>
            <p:cNvPr id="177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8292" y="2630434"/>
              <a:ext cx="265340" cy="276225"/>
            </a:xfrm>
            <a:prstGeom prst="rect">
              <a:avLst/>
            </a:prstGeom>
          </p:spPr>
        </p:pic>
        <p:sp>
          <p:nvSpPr>
            <p:cNvPr id="178" name="object 17"/>
            <p:cNvSpPr/>
            <p:nvPr/>
          </p:nvSpPr>
          <p:spPr>
            <a:xfrm>
              <a:off x="1061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9" name="object 18"/>
            <p:cNvSpPr/>
            <p:nvPr/>
          </p:nvSpPr>
          <p:spPr>
            <a:xfrm>
              <a:off x="1061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0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1292" y="2630434"/>
              <a:ext cx="265340" cy="276225"/>
            </a:xfrm>
            <a:prstGeom prst="rect">
              <a:avLst/>
            </a:prstGeom>
          </p:spPr>
        </p:pic>
        <p:sp>
          <p:nvSpPr>
            <p:cNvPr id="181" name="object 20"/>
            <p:cNvSpPr/>
            <p:nvPr/>
          </p:nvSpPr>
          <p:spPr>
            <a:xfrm>
              <a:off x="934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2" name="object 21"/>
            <p:cNvSpPr/>
            <p:nvPr/>
          </p:nvSpPr>
          <p:spPr>
            <a:xfrm>
              <a:off x="934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3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4292" y="2630434"/>
              <a:ext cx="265340" cy="276225"/>
            </a:xfrm>
            <a:prstGeom prst="rect">
              <a:avLst/>
            </a:prstGeom>
          </p:spPr>
        </p:pic>
        <p:sp>
          <p:nvSpPr>
            <p:cNvPr id="184" name="object 23"/>
            <p:cNvSpPr/>
            <p:nvPr/>
          </p:nvSpPr>
          <p:spPr>
            <a:xfrm>
              <a:off x="807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24"/>
            <p:cNvSpPr/>
            <p:nvPr/>
          </p:nvSpPr>
          <p:spPr>
            <a:xfrm>
              <a:off x="807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86" name="object 25"/>
          <p:cNvGrpSpPr/>
          <p:nvPr/>
        </p:nvGrpSpPr>
        <p:grpSpPr>
          <a:xfrm>
            <a:off x="2541999" y="3619889"/>
            <a:ext cx="2905760" cy="486833"/>
            <a:chOff x="1932877" y="2259846"/>
            <a:chExt cx="2179320" cy="365125"/>
          </a:xfrm>
        </p:grpSpPr>
        <p:pic>
          <p:nvPicPr>
            <p:cNvPr id="187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343298"/>
              <a:ext cx="2179292" cy="198119"/>
            </a:xfrm>
            <a:prstGeom prst="rect">
              <a:avLst/>
            </a:prstGeom>
          </p:spPr>
        </p:pic>
        <p:sp>
          <p:nvSpPr>
            <p:cNvPr id="188" name="object 27"/>
            <p:cNvSpPr/>
            <p:nvPr/>
          </p:nvSpPr>
          <p:spPr>
            <a:xfrm>
              <a:off x="1970977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9" name="object 28"/>
            <p:cNvSpPr/>
            <p:nvPr/>
          </p:nvSpPr>
          <p:spPr>
            <a:xfrm>
              <a:off x="3952149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0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259846"/>
              <a:ext cx="269239" cy="365023"/>
            </a:xfrm>
            <a:prstGeom prst="rect">
              <a:avLst/>
            </a:prstGeom>
          </p:spPr>
        </p:pic>
        <p:sp>
          <p:nvSpPr>
            <p:cNvPr id="191" name="object 30"/>
            <p:cNvSpPr/>
            <p:nvPr/>
          </p:nvSpPr>
          <p:spPr>
            <a:xfrm>
              <a:off x="2925767" y="2277946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2" name="object 31"/>
          <p:cNvSpPr txBox="1"/>
          <p:nvPr/>
        </p:nvSpPr>
        <p:spPr>
          <a:xfrm>
            <a:off x="3909879" y="3663923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3" name="object 32"/>
          <p:cNvGrpSpPr/>
          <p:nvPr/>
        </p:nvGrpSpPr>
        <p:grpSpPr>
          <a:xfrm>
            <a:off x="2541999" y="4054805"/>
            <a:ext cx="2905760" cy="486833"/>
            <a:chOff x="1932877" y="2586033"/>
            <a:chExt cx="2179320" cy="365125"/>
          </a:xfrm>
        </p:grpSpPr>
        <p:pic>
          <p:nvPicPr>
            <p:cNvPr id="194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669485"/>
              <a:ext cx="2179292" cy="198119"/>
            </a:xfrm>
            <a:prstGeom prst="rect">
              <a:avLst/>
            </a:prstGeom>
          </p:spPr>
        </p:pic>
        <p:sp>
          <p:nvSpPr>
            <p:cNvPr id="195" name="object 34"/>
            <p:cNvSpPr/>
            <p:nvPr/>
          </p:nvSpPr>
          <p:spPr>
            <a:xfrm>
              <a:off x="1970977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6" name="object 35"/>
            <p:cNvSpPr/>
            <p:nvPr/>
          </p:nvSpPr>
          <p:spPr>
            <a:xfrm>
              <a:off x="3952149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7" name="object 3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586033"/>
              <a:ext cx="269239" cy="365023"/>
            </a:xfrm>
            <a:prstGeom prst="rect">
              <a:avLst/>
            </a:prstGeom>
          </p:spPr>
        </p:pic>
        <p:sp>
          <p:nvSpPr>
            <p:cNvPr id="198" name="object 37"/>
            <p:cNvSpPr/>
            <p:nvPr/>
          </p:nvSpPr>
          <p:spPr>
            <a:xfrm>
              <a:off x="2925767" y="2604133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9" name="object 38"/>
          <p:cNvSpPr txBox="1"/>
          <p:nvPr/>
        </p:nvSpPr>
        <p:spPr>
          <a:xfrm>
            <a:off x="3909879" y="4098838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0" name="object 39"/>
          <p:cNvGrpSpPr/>
          <p:nvPr/>
        </p:nvGrpSpPr>
        <p:grpSpPr>
          <a:xfrm>
            <a:off x="2541999" y="4489722"/>
            <a:ext cx="2905760" cy="486833"/>
            <a:chOff x="1932877" y="2912221"/>
            <a:chExt cx="2179320" cy="365125"/>
          </a:xfrm>
        </p:grpSpPr>
        <p:pic>
          <p:nvPicPr>
            <p:cNvPr id="201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995673"/>
              <a:ext cx="2179292" cy="198119"/>
            </a:xfrm>
            <a:prstGeom prst="rect">
              <a:avLst/>
            </a:prstGeom>
          </p:spPr>
        </p:pic>
        <p:sp>
          <p:nvSpPr>
            <p:cNvPr id="202" name="object 41"/>
            <p:cNvSpPr/>
            <p:nvPr/>
          </p:nvSpPr>
          <p:spPr>
            <a:xfrm>
              <a:off x="1970977" y="3074733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3" name="object 42"/>
            <p:cNvSpPr/>
            <p:nvPr/>
          </p:nvSpPr>
          <p:spPr>
            <a:xfrm>
              <a:off x="3952149" y="301377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4" name="object 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912221"/>
              <a:ext cx="269239" cy="365023"/>
            </a:xfrm>
            <a:prstGeom prst="rect">
              <a:avLst/>
            </a:prstGeom>
          </p:spPr>
        </p:pic>
        <p:sp>
          <p:nvSpPr>
            <p:cNvPr id="205" name="object 44"/>
            <p:cNvSpPr/>
            <p:nvPr/>
          </p:nvSpPr>
          <p:spPr>
            <a:xfrm>
              <a:off x="2925767" y="2930321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6" name="object 45"/>
          <p:cNvSpPr txBox="1"/>
          <p:nvPr/>
        </p:nvSpPr>
        <p:spPr>
          <a:xfrm>
            <a:off x="3909879" y="4533755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7" name="object 46"/>
          <p:cNvGrpSpPr/>
          <p:nvPr/>
        </p:nvGrpSpPr>
        <p:grpSpPr>
          <a:xfrm>
            <a:off x="6777182" y="3619889"/>
            <a:ext cx="2905760" cy="486833"/>
            <a:chOff x="5109264" y="2259846"/>
            <a:chExt cx="2179320" cy="365125"/>
          </a:xfrm>
        </p:grpSpPr>
        <p:pic>
          <p:nvPicPr>
            <p:cNvPr id="208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343298"/>
              <a:ext cx="2179292" cy="198119"/>
            </a:xfrm>
            <a:prstGeom prst="rect">
              <a:avLst/>
            </a:prstGeom>
          </p:spPr>
        </p:pic>
        <p:sp>
          <p:nvSpPr>
            <p:cNvPr id="209" name="object 48"/>
            <p:cNvSpPr/>
            <p:nvPr/>
          </p:nvSpPr>
          <p:spPr>
            <a:xfrm>
              <a:off x="5147364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0" name="object 49"/>
            <p:cNvSpPr/>
            <p:nvPr/>
          </p:nvSpPr>
          <p:spPr>
            <a:xfrm>
              <a:off x="7128535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1" name="object 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259846"/>
              <a:ext cx="284172" cy="365023"/>
            </a:xfrm>
            <a:prstGeom prst="rect">
              <a:avLst/>
            </a:prstGeom>
          </p:spPr>
        </p:pic>
        <p:sp>
          <p:nvSpPr>
            <p:cNvPr id="212" name="object 51"/>
            <p:cNvSpPr/>
            <p:nvPr/>
          </p:nvSpPr>
          <p:spPr>
            <a:xfrm>
              <a:off x="6102153" y="2277946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3" name="object 52"/>
          <p:cNvSpPr txBox="1"/>
          <p:nvPr/>
        </p:nvSpPr>
        <p:spPr>
          <a:xfrm>
            <a:off x="8145061" y="36639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14" name="object 53"/>
          <p:cNvGrpSpPr/>
          <p:nvPr/>
        </p:nvGrpSpPr>
        <p:grpSpPr>
          <a:xfrm>
            <a:off x="6777182" y="4054805"/>
            <a:ext cx="2905760" cy="486833"/>
            <a:chOff x="5109264" y="2586033"/>
            <a:chExt cx="2179320" cy="365125"/>
          </a:xfrm>
        </p:grpSpPr>
        <p:pic>
          <p:nvPicPr>
            <p:cNvPr id="215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669485"/>
              <a:ext cx="2179292" cy="198119"/>
            </a:xfrm>
            <a:prstGeom prst="rect">
              <a:avLst/>
            </a:prstGeom>
          </p:spPr>
        </p:pic>
        <p:sp>
          <p:nvSpPr>
            <p:cNvPr id="216" name="object 55"/>
            <p:cNvSpPr/>
            <p:nvPr/>
          </p:nvSpPr>
          <p:spPr>
            <a:xfrm>
              <a:off x="5147364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7" name="object 56"/>
            <p:cNvSpPr/>
            <p:nvPr/>
          </p:nvSpPr>
          <p:spPr>
            <a:xfrm>
              <a:off x="7128535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8" name="object 5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586033"/>
              <a:ext cx="284172" cy="365023"/>
            </a:xfrm>
            <a:prstGeom prst="rect">
              <a:avLst/>
            </a:prstGeom>
          </p:spPr>
        </p:pic>
        <p:sp>
          <p:nvSpPr>
            <p:cNvPr id="219" name="object 58"/>
            <p:cNvSpPr/>
            <p:nvPr/>
          </p:nvSpPr>
          <p:spPr>
            <a:xfrm>
              <a:off x="6102153" y="2604133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0" name="object 59"/>
          <p:cNvSpPr txBox="1"/>
          <p:nvPr/>
        </p:nvSpPr>
        <p:spPr>
          <a:xfrm>
            <a:off x="8145061" y="4098838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1" name="object 60"/>
          <p:cNvGrpSpPr/>
          <p:nvPr/>
        </p:nvGrpSpPr>
        <p:grpSpPr>
          <a:xfrm>
            <a:off x="6777182" y="4489722"/>
            <a:ext cx="2905760" cy="486833"/>
            <a:chOff x="5109264" y="2912221"/>
            <a:chExt cx="2179320" cy="365125"/>
          </a:xfrm>
        </p:grpSpPr>
        <p:pic>
          <p:nvPicPr>
            <p:cNvPr id="222" name="object 6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995673"/>
              <a:ext cx="2179292" cy="198119"/>
            </a:xfrm>
            <a:prstGeom prst="rect">
              <a:avLst/>
            </a:prstGeom>
          </p:spPr>
        </p:pic>
        <p:sp>
          <p:nvSpPr>
            <p:cNvPr id="223" name="object 62"/>
            <p:cNvSpPr/>
            <p:nvPr/>
          </p:nvSpPr>
          <p:spPr>
            <a:xfrm>
              <a:off x="5147364" y="3074733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4" name="object 63"/>
            <p:cNvSpPr/>
            <p:nvPr/>
          </p:nvSpPr>
          <p:spPr>
            <a:xfrm>
              <a:off x="7128535" y="301377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25" name="object 6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912221"/>
              <a:ext cx="284172" cy="365023"/>
            </a:xfrm>
            <a:prstGeom prst="rect">
              <a:avLst/>
            </a:prstGeom>
          </p:spPr>
        </p:pic>
        <p:sp>
          <p:nvSpPr>
            <p:cNvPr id="226" name="object 65"/>
            <p:cNvSpPr/>
            <p:nvPr/>
          </p:nvSpPr>
          <p:spPr>
            <a:xfrm>
              <a:off x="6102153" y="2930321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7" name="object 66"/>
          <p:cNvSpPr txBox="1"/>
          <p:nvPr/>
        </p:nvSpPr>
        <p:spPr>
          <a:xfrm>
            <a:off x="8145061" y="45337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8" name="object 67"/>
          <p:cNvSpPr txBox="1"/>
          <p:nvPr/>
        </p:nvSpPr>
        <p:spPr>
          <a:xfrm>
            <a:off x="9838296" y="3497314"/>
            <a:ext cx="1276773" cy="1381767"/>
          </a:xfrm>
          <a:prstGeom prst="rect">
            <a:avLst/>
          </a:prstGeom>
        </p:spPr>
        <p:txBody>
          <a:bodyPr vert="horz" wrap="square" lIns="0" tIns="128693" rIns="0" bIns="0" rtlCol="0">
            <a:spAutoFit/>
          </a:bodyPr>
          <a:lstStyle/>
          <a:p>
            <a:pPr marL="88265">
              <a:spcBef>
                <a:spcPts val="101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6</a:t>
            </a:r>
            <a:endParaRPr sz="2265">
              <a:latin typeface="Cambria" panose="02040503050406030204"/>
              <a:cs typeface="Cambria" panose="02040503050406030204"/>
            </a:endParaRPr>
          </a:p>
          <a:p>
            <a:pPr marL="17145">
              <a:spcBef>
                <a:spcPts val="880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4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5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87" dirty="0">
                <a:latin typeface="Cambria" panose="02040503050406030204"/>
                <a:cs typeface="Cambria" panose="02040503050406030204"/>
              </a:rPr>
              <a:t>20</a:t>
            </a:r>
            <a:endParaRPr sz="2265">
              <a:latin typeface="Cambria" panose="02040503050406030204"/>
              <a:cs typeface="Cambria" panose="02040503050406030204"/>
            </a:endParaRPr>
          </a:p>
          <a:p>
            <a:pPr marL="88265">
              <a:spcBef>
                <a:spcPts val="700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1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2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graphicFrame>
        <p:nvGraphicFramePr>
          <p:cNvPr id="236" name="object 75"/>
          <p:cNvGraphicFramePr>
            <a:graphicFrameLocks noGrp="1"/>
          </p:cNvGraphicFramePr>
          <p:nvPr/>
        </p:nvGraphicFramePr>
        <p:xfrm>
          <a:off x="5954617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37" name="object 76"/>
          <p:cNvGrpSpPr/>
          <p:nvPr/>
        </p:nvGrpSpPr>
        <p:grpSpPr>
          <a:xfrm>
            <a:off x="5623822" y="3688110"/>
            <a:ext cx="353907" cy="1289473"/>
            <a:chOff x="4244244" y="2311012"/>
            <a:chExt cx="265430" cy="967105"/>
          </a:xfrm>
        </p:grpSpPr>
        <p:pic>
          <p:nvPicPr>
            <p:cNvPr id="238" name="object 7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256449" y="2311012"/>
              <a:ext cx="253135" cy="276225"/>
            </a:xfrm>
            <a:prstGeom prst="rect">
              <a:avLst/>
            </a:prstGeom>
          </p:spPr>
        </p:pic>
        <p:pic>
          <p:nvPicPr>
            <p:cNvPr id="239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4549" y="2326126"/>
              <a:ext cx="176167" cy="199481"/>
            </a:xfrm>
            <a:prstGeom prst="rect">
              <a:avLst/>
            </a:prstGeom>
          </p:spPr>
        </p:pic>
        <p:pic>
          <p:nvPicPr>
            <p:cNvPr id="240" name="object 7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4244" y="2630434"/>
              <a:ext cx="265340" cy="276225"/>
            </a:xfrm>
            <a:prstGeom prst="rect">
              <a:avLst/>
            </a:prstGeom>
          </p:spPr>
        </p:pic>
        <p:pic>
          <p:nvPicPr>
            <p:cNvPr id="241" name="object 8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82344" y="2645449"/>
              <a:ext cx="189140" cy="199962"/>
            </a:xfrm>
            <a:prstGeom prst="rect">
              <a:avLst/>
            </a:prstGeom>
          </p:spPr>
        </p:pic>
        <p:pic>
          <p:nvPicPr>
            <p:cNvPr id="242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0855" y="2912390"/>
              <a:ext cx="208730" cy="365125"/>
            </a:xfrm>
            <a:prstGeom prst="rect">
              <a:avLst/>
            </a:prstGeom>
          </p:spPr>
        </p:pic>
        <p:sp>
          <p:nvSpPr>
            <p:cNvPr id="243" name="object 82"/>
            <p:cNvSpPr/>
            <p:nvPr/>
          </p:nvSpPr>
          <p:spPr>
            <a:xfrm>
              <a:off x="4343800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5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79"/>
                  </a:moveTo>
                  <a:lnTo>
                    <a:pt x="83159" y="173908"/>
                  </a:lnTo>
                  <a:lnTo>
                    <a:pt x="91805" y="173908"/>
                  </a:lnTo>
                  <a:lnTo>
                    <a:pt x="88973" y="173479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4" name="object 83"/>
            <p:cNvSpPr/>
            <p:nvPr/>
          </p:nvSpPr>
          <p:spPr>
            <a:xfrm>
              <a:off x="4343800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5" name="object 84"/>
          <p:cNvSpPr txBox="1"/>
          <p:nvPr/>
        </p:nvSpPr>
        <p:spPr>
          <a:xfrm>
            <a:off x="5491403" y="3575091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66" name="object 5"/>
          <p:cNvGraphicFramePr>
            <a:graphicFrameLocks noGrp="1"/>
          </p:cNvGraphicFramePr>
          <p:nvPr/>
        </p:nvGraphicFramePr>
        <p:xfrm>
          <a:off x="1822681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67" name="object 6"/>
          <p:cNvGrpSpPr/>
          <p:nvPr/>
        </p:nvGrpSpPr>
        <p:grpSpPr>
          <a:xfrm>
            <a:off x="983886" y="3688110"/>
            <a:ext cx="861907" cy="1289473"/>
            <a:chOff x="764292" y="2311012"/>
            <a:chExt cx="646430" cy="967105"/>
          </a:xfrm>
        </p:grpSpPr>
        <p:pic>
          <p:nvPicPr>
            <p:cNvPr id="168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157497" y="2311012"/>
              <a:ext cx="253135" cy="276225"/>
            </a:xfrm>
            <a:prstGeom prst="rect">
              <a:avLst/>
            </a:prstGeom>
          </p:spPr>
        </p:pic>
        <p:pic>
          <p:nvPicPr>
            <p:cNvPr id="169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5597" y="2326126"/>
              <a:ext cx="176167" cy="199481"/>
            </a:xfrm>
            <a:prstGeom prst="rect">
              <a:avLst/>
            </a:prstGeom>
          </p:spPr>
        </p:pic>
        <p:pic>
          <p:nvPicPr>
            <p:cNvPr id="170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5292" y="2630434"/>
              <a:ext cx="265340" cy="276225"/>
            </a:xfrm>
            <a:prstGeom prst="rect">
              <a:avLst/>
            </a:prstGeom>
          </p:spPr>
        </p:pic>
        <p:pic>
          <p:nvPicPr>
            <p:cNvPr id="171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3392" y="2645449"/>
              <a:ext cx="189140" cy="199962"/>
            </a:xfrm>
            <a:prstGeom prst="rect">
              <a:avLst/>
            </a:prstGeom>
          </p:spPr>
        </p:pic>
        <p:pic>
          <p:nvPicPr>
            <p:cNvPr id="172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1903" y="2912390"/>
              <a:ext cx="208730" cy="365125"/>
            </a:xfrm>
            <a:prstGeom prst="rect">
              <a:avLst/>
            </a:prstGeom>
          </p:spPr>
        </p:pic>
        <p:sp>
          <p:nvSpPr>
            <p:cNvPr id="173" name="object 12"/>
            <p:cNvSpPr/>
            <p:nvPr/>
          </p:nvSpPr>
          <p:spPr>
            <a:xfrm>
              <a:off x="1244848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6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4" y="173479"/>
                  </a:moveTo>
                  <a:lnTo>
                    <a:pt x="83158" y="173908"/>
                  </a:lnTo>
                  <a:lnTo>
                    <a:pt x="91806" y="173908"/>
                  </a:lnTo>
                  <a:lnTo>
                    <a:pt x="88974" y="173479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3"/>
            <p:cNvSpPr/>
            <p:nvPr/>
          </p:nvSpPr>
          <p:spPr>
            <a:xfrm>
              <a:off x="1244848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30497" y="2311012"/>
              <a:ext cx="253135" cy="276225"/>
            </a:xfrm>
            <a:prstGeom prst="rect">
              <a:avLst/>
            </a:prstGeom>
          </p:spPr>
        </p:pic>
        <p:pic>
          <p:nvPicPr>
            <p:cNvPr id="176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8597" y="2326126"/>
              <a:ext cx="176167" cy="199481"/>
            </a:xfrm>
            <a:prstGeom prst="rect">
              <a:avLst/>
            </a:prstGeom>
          </p:spPr>
        </p:pic>
        <p:pic>
          <p:nvPicPr>
            <p:cNvPr id="177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8292" y="2630434"/>
              <a:ext cx="265340" cy="276225"/>
            </a:xfrm>
            <a:prstGeom prst="rect">
              <a:avLst/>
            </a:prstGeom>
          </p:spPr>
        </p:pic>
        <p:sp>
          <p:nvSpPr>
            <p:cNvPr id="178" name="object 17"/>
            <p:cNvSpPr/>
            <p:nvPr/>
          </p:nvSpPr>
          <p:spPr>
            <a:xfrm>
              <a:off x="1061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9" name="object 18"/>
            <p:cNvSpPr/>
            <p:nvPr/>
          </p:nvSpPr>
          <p:spPr>
            <a:xfrm>
              <a:off x="1061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0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1292" y="2630434"/>
              <a:ext cx="265340" cy="276225"/>
            </a:xfrm>
            <a:prstGeom prst="rect">
              <a:avLst/>
            </a:prstGeom>
          </p:spPr>
        </p:pic>
        <p:sp>
          <p:nvSpPr>
            <p:cNvPr id="181" name="object 20"/>
            <p:cNvSpPr/>
            <p:nvPr/>
          </p:nvSpPr>
          <p:spPr>
            <a:xfrm>
              <a:off x="934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2" name="object 21"/>
            <p:cNvSpPr/>
            <p:nvPr/>
          </p:nvSpPr>
          <p:spPr>
            <a:xfrm>
              <a:off x="934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3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4292" y="2630434"/>
              <a:ext cx="265340" cy="276225"/>
            </a:xfrm>
            <a:prstGeom prst="rect">
              <a:avLst/>
            </a:prstGeom>
          </p:spPr>
        </p:pic>
        <p:sp>
          <p:nvSpPr>
            <p:cNvPr id="184" name="object 23"/>
            <p:cNvSpPr/>
            <p:nvPr/>
          </p:nvSpPr>
          <p:spPr>
            <a:xfrm>
              <a:off x="807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24"/>
            <p:cNvSpPr/>
            <p:nvPr/>
          </p:nvSpPr>
          <p:spPr>
            <a:xfrm>
              <a:off x="807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86" name="object 25"/>
          <p:cNvGrpSpPr/>
          <p:nvPr/>
        </p:nvGrpSpPr>
        <p:grpSpPr>
          <a:xfrm>
            <a:off x="2541999" y="3619889"/>
            <a:ext cx="2905760" cy="486833"/>
            <a:chOff x="1932877" y="2259846"/>
            <a:chExt cx="2179320" cy="365125"/>
          </a:xfrm>
        </p:grpSpPr>
        <p:pic>
          <p:nvPicPr>
            <p:cNvPr id="187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343298"/>
              <a:ext cx="2179292" cy="198119"/>
            </a:xfrm>
            <a:prstGeom prst="rect">
              <a:avLst/>
            </a:prstGeom>
          </p:spPr>
        </p:pic>
        <p:sp>
          <p:nvSpPr>
            <p:cNvPr id="188" name="object 27"/>
            <p:cNvSpPr/>
            <p:nvPr/>
          </p:nvSpPr>
          <p:spPr>
            <a:xfrm>
              <a:off x="1970977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9" name="object 28"/>
            <p:cNvSpPr/>
            <p:nvPr/>
          </p:nvSpPr>
          <p:spPr>
            <a:xfrm>
              <a:off x="3952149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0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259846"/>
              <a:ext cx="269239" cy="365023"/>
            </a:xfrm>
            <a:prstGeom prst="rect">
              <a:avLst/>
            </a:prstGeom>
          </p:spPr>
        </p:pic>
        <p:sp>
          <p:nvSpPr>
            <p:cNvPr id="191" name="object 30"/>
            <p:cNvSpPr/>
            <p:nvPr/>
          </p:nvSpPr>
          <p:spPr>
            <a:xfrm>
              <a:off x="2925767" y="2277946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2" name="object 31"/>
          <p:cNvSpPr txBox="1"/>
          <p:nvPr/>
        </p:nvSpPr>
        <p:spPr>
          <a:xfrm>
            <a:off x="3909879" y="3663923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3" name="object 32"/>
          <p:cNvGrpSpPr/>
          <p:nvPr/>
        </p:nvGrpSpPr>
        <p:grpSpPr>
          <a:xfrm>
            <a:off x="2541999" y="4054805"/>
            <a:ext cx="2905760" cy="486833"/>
            <a:chOff x="1932877" y="2586033"/>
            <a:chExt cx="2179320" cy="365125"/>
          </a:xfrm>
        </p:grpSpPr>
        <p:pic>
          <p:nvPicPr>
            <p:cNvPr id="194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669485"/>
              <a:ext cx="2179292" cy="198119"/>
            </a:xfrm>
            <a:prstGeom prst="rect">
              <a:avLst/>
            </a:prstGeom>
          </p:spPr>
        </p:pic>
        <p:sp>
          <p:nvSpPr>
            <p:cNvPr id="195" name="object 34"/>
            <p:cNvSpPr/>
            <p:nvPr/>
          </p:nvSpPr>
          <p:spPr>
            <a:xfrm>
              <a:off x="1970977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6" name="object 35"/>
            <p:cNvSpPr/>
            <p:nvPr/>
          </p:nvSpPr>
          <p:spPr>
            <a:xfrm>
              <a:off x="3952149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7" name="object 3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586033"/>
              <a:ext cx="269239" cy="365023"/>
            </a:xfrm>
            <a:prstGeom prst="rect">
              <a:avLst/>
            </a:prstGeom>
          </p:spPr>
        </p:pic>
        <p:sp>
          <p:nvSpPr>
            <p:cNvPr id="198" name="object 37"/>
            <p:cNvSpPr/>
            <p:nvPr/>
          </p:nvSpPr>
          <p:spPr>
            <a:xfrm>
              <a:off x="2925767" y="2604133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9" name="object 38"/>
          <p:cNvSpPr txBox="1"/>
          <p:nvPr/>
        </p:nvSpPr>
        <p:spPr>
          <a:xfrm>
            <a:off x="3909879" y="4098838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0" name="object 39"/>
          <p:cNvGrpSpPr/>
          <p:nvPr/>
        </p:nvGrpSpPr>
        <p:grpSpPr>
          <a:xfrm>
            <a:off x="2541999" y="4489722"/>
            <a:ext cx="2905760" cy="486833"/>
            <a:chOff x="1932877" y="2912221"/>
            <a:chExt cx="2179320" cy="365125"/>
          </a:xfrm>
        </p:grpSpPr>
        <p:pic>
          <p:nvPicPr>
            <p:cNvPr id="201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995673"/>
              <a:ext cx="2179292" cy="198119"/>
            </a:xfrm>
            <a:prstGeom prst="rect">
              <a:avLst/>
            </a:prstGeom>
          </p:spPr>
        </p:pic>
        <p:sp>
          <p:nvSpPr>
            <p:cNvPr id="202" name="object 41"/>
            <p:cNvSpPr/>
            <p:nvPr/>
          </p:nvSpPr>
          <p:spPr>
            <a:xfrm>
              <a:off x="1970977" y="3074733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3" name="object 42"/>
            <p:cNvSpPr/>
            <p:nvPr/>
          </p:nvSpPr>
          <p:spPr>
            <a:xfrm>
              <a:off x="3952149" y="301377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4" name="object 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912221"/>
              <a:ext cx="269239" cy="365023"/>
            </a:xfrm>
            <a:prstGeom prst="rect">
              <a:avLst/>
            </a:prstGeom>
          </p:spPr>
        </p:pic>
        <p:sp>
          <p:nvSpPr>
            <p:cNvPr id="205" name="object 44"/>
            <p:cNvSpPr/>
            <p:nvPr/>
          </p:nvSpPr>
          <p:spPr>
            <a:xfrm>
              <a:off x="2925767" y="2930321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6" name="object 45"/>
          <p:cNvSpPr txBox="1"/>
          <p:nvPr/>
        </p:nvSpPr>
        <p:spPr>
          <a:xfrm>
            <a:off x="3909879" y="4533755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7" name="object 46"/>
          <p:cNvGrpSpPr/>
          <p:nvPr/>
        </p:nvGrpSpPr>
        <p:grpSpPr>
          <a:xfrm>
            <a:off x="6777182" y="3619889"/>
            <a:ext cx="2905760" cy="486833"/>
            <a:chOff x="5109264" y="2259846"/>
            <a:chExt cx="2179320" cy="365125"/>
          </a:xfrm>
        </p:grpSpPr>
        <p:pic>
          <p:nvPicPr>
            <p:cNvPr id="208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343298"/>
              <a:ext cx="2179292" cy="198119"/>
            </a:xfrm>
            <a:prstGeom prst="rect">
              <a:avLst/>
            </a:prstGeom>
          </p:spPr>
        </p:pic>
        <p:sp>
          <p:nvSpPr>
            <p:cNvPr id="209" name="object 48"/>
            <p:cNvSpPr/>
            <p:nvPr/>
          </p:nvSpPr>
          <p:spPr>
            <a:xfrm>
              <a:off x="5147364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0" name="object 49"/>
            <p:cNvSpPr/>
            <p:nvPr/>
          </p:nvSpPr>
          <p:spPr>
            <a:xfrm>
              <a:off x="7128535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1" name="object 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259846"/>
              <a:ext cx="284172" cy="365023"/>
            </a:xfrm>
            <a:prstGeom prst="rect">
              <a:avLst/>
            </a:prstGeom>
          </p:spPr>
        </p:pic>
        <p:sp>
          <p:nvSpPr>
            <p:cNvPr id="212" name="object 51"/>
            <p:cNvSpPr/>
            <p:nvPr/>
          </p:nvSpPr>
          <p:spPr>
            <a:xfrm>
              <a:off x="6102153" y="2277946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3" name="object 52"/>
          <p:cNvSpPr txBox="1"/>
          <p:nvPr/>
        </p:nvSpPr>
        <p:spPr>
          <a:xfrm>
            <a:off x="8145061" y="36639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14" name="object 53"/>
          <p:cNvGrpSpPr/>
          <p:nvPr/>
        </p:nvGrpSpPr>
        <p:grpSpPr>
          <a:xfrm>
            <a:off x="6777182" y="4054805"/>
            <a:ext cx="2905760" cy="486833"/>
            <a:chOff x="5109264" y="2586033"/>
            <a:chExt cx="2179320" cy="365125"/>
          </a:xfrm>
        </p:grpSpPr>
        <p:pic>
          <p:nvPicPr>
            <p:cNvPr id="215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669485"/>
              <a:ext cx="2179292" cy="198119"/>
            </a:xfrm>
            <a:prstGeom prst="rect">
              <a:avLst/>
            </a:prstGeom>
          </p:spPr>
        </p:pic>
        <p:sp>
          <p:nvSpPr>
            <p:cNvPr id="216" name="object 55"/>
            <p:cNvSpPr/>
            <p:nvPr/>
          </p:nvSpPr>
          <p:spPr>
            <a:xfrm>
              <a:off x="5147364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7" name="object 56"/>
            <p:cNvSpPr/>
            <p:nvPr/>
          </p:nvSpPr>
          <p:spPr>
            <a:xfrm>
              <a:off x="7128535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8" name="object 5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586033"/>
              <a:ext cx="284172" cy="365023"/>
            </a:xfrm>
            <a:prstGeom prst="rect">
              <a:avLst/>
            </a:prstGeom>
          </p:spPr>
        </p:pic>
        <p:sp>
          <p:nvSpPr>
            <p:cNvPr id="219" name="object 58"/>
            <p:cNvSpPr/>
            <p:nvPr/>
          </p:nvSpPr>
          <p:spPr>
            <a:xfrm>
              <a:off x="6102153" y="2604133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0" name="object 59"/>
          <p:cNvSpPr txBox="1"/>
          <p:nvPr/>
        </p:nvSpPr>
        <p:spPr>
          <a:xfrm>
            <a:off x="8145061" y="4098838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1" name="object 60"/>
          <p:cNvGrpSpPr/>
          <p:nvPr/>
        </p:nvGrpSpPr>
        <p:grpSpPr>
          <a:xfrm>
            <a:off x="6777182" y="4489722"/>
            <a:ext cx="2905760" cy="486833"/>
            <a:chOff x="5109264" y="2912221"/>
            <a:chExt cx="2179320" cy="365125"/>
          </a:xfrm>
        </p:grpSpPr>
        <p:pic>
          <p:nvPicPr>
            <p:cNvPr id="222" name="object 6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995673"/>
              <a:ext cx="2179292" cy="198119"/>
            </a:xfrm>
            <a:prstGeom prst="rect">
              <a:avLst/>
            </a:prstGeom>
          </p:spPr>
        </p:pic>
        <p:sp>
          <p:nvSpPr>
            <p:cNvPr id="223" name="object 62"/>
            <p:cNvSpPr/>
            <p:nvPr/>
          </p:nvSpPr>
          <p:spPr>
            <a:xfrm>
              <a:off x="5147364" y="3074733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4" name="object 63"/>
            <p:cNvSpPr/>
            <p:nvPr/>
          </p:nvSpPr>
          <p:spPr>
            <a:xfrm>
              <a:off x="7128535" y="301377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25" name="object 6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912221"/>
              <a:ext cx="284172" cy="365023"/>
            </a:xfrm>
            <a:prstGeom prst="rect">
              <a:avLst/>
            </a:prstGeom>
          </p:spPr>
        </p:pic>
        <p:sp>
          <p:nvSpPr>
            <p:cNvPr id="226" name="object 65"/>
            <p:cNvSpPr/>
            <p:nvPr/>
          </p:nvSpPr>
          <p:spPr>
            <a:xfrm>
              <a:off x="6102153" y="2930321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7" name="object 66"/>
          <p:cNvSpPr txBox="1"/>
          <p:nvPr/>
        </p:nvSpPr>
        <p:spPr>
          <a:xfrm>
            <a:off x="8145061" y="45337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8" name="object 67"/>
          <p:cNvSpPr txBox="1"/>
          <p:nvPr/>
        </p:nvSpPr>
        <p:spPr>
          <a:xfrm>
            <a:off x="9838296" y="3497314"/>
            <a:ext cx="1276773" cy="1381767"/>
          </a:xfrm>
          <a:prstGeom prst="rect">
            <a:avLst/>
          </a:prstGeom>
        </p:spPr>
        <p:txBody>
          <a:bodyPr vert="horz" wrap="square" lIns="0" tIns="128693" rIns="0" bIns="0" rtlCol="0">
            <a:spAutoFit/>
          </a:bodyPr>
          <a:lstStyle/>
          <a:p>
            <a:pPr marL="88265">
              <a:spcBef>
                <a:spcPts val="101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6</a:t>
            </a:r>
            <a:endParaRPr sz="2265">
              <a:latin typeface="Cambria" panose="02040503050406030204"/>
              <a:cs typeface="Cambria" panose="02040503050406030204"/>
            </a:endParaRPr>
          </a:p>
          <a:p>
            <a:pPr marL="17145">
              <a:spcBef>
                <a:spcPts val="880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4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5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87" dirty="0">
                <a:latin typeface="Cambria" panose="02040503050406030204"/>
                <a:cs typeface="Cambria" panose="02040503050406030204"/>
              </a:rPr>
              <a:t>20</a:t>
            </a:r>
            <a:endParaRPr sz="2265">
              <a:latin typeface="Cambria" panose="02040503050406030204"/>
              <a:cs typeface="Cambria" panose="02040503050406030204"/>
            </a:endParaRPr>
          </a:p>
          <a:p>
            <a:pPr marL="88265">
              <a:spcBef>
                <a:spcPts val="700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1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2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29" name="object 68"/>
          <p:cNvSpPr txBox="1"/>
          <p:nvPr/>
        </p:nvSpPr>
        <p:spPr>
          <a:xfrm>
            <a:off x="9583423" y="5604989"/>
            <a:ext cx="190076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>
              <a:spcBef>
                <a:spcPts val="12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6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27" dirty="0">
                <a:latin typeface="Cambria" panose="02040503050406030204"/>
                <a:cs typeface="Cambria" panose="02040503050406030204"/>
              </a:rPr>
              <a:t>20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80" dirty="0">
                <a:latin typeface="Cambria" panose="02040503050406030204"/>
                <a:cs typeface="Cambria" panose="02040503050406030204"/>
              </a:rPr>
              <a:t>28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30" name="object 69"/>
          <p:cNvGrpSpPr/>
          <p:nvPr/>
        </p:nvGrpSpPr>
        <p:grpSpPr>
          <a:xfrm>
            <a:off x="10697591" y="3572823"/>
            <a:ext cx="531707" cy="2103120"/>
            <a:chOff x="8049571" y="2224547"/>
            <a:chExt cx="398780" cy="1577340"/>
          </a:xfrm>
        </p:grpSpPr>
        <p:pic>
          <p:nvPicPr>
            <p:cNvPr id="231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049571" y="2224547"/>
              <a:ext cx="398614" cy="1118498"/>
            </a:xfrm>
            <a:prstGeom prst="rect">
              <a:avLst/>
            </a:prstGeom>
          </p:spPr>
        </p:pic>
        <p:sp>
          <p:nvSpPr>
            <p:cNvPr id="232" name="object 71"/>
            <p:cNvSpPr/>
            <p:nvPr/>
          </p:nvSpPr>
          <p:spPr>
            <a:xfrm>
              <a:off x="8100371" y="2252347"/>
              <a:ext cx="297180" cy="1017269"/>
            </a:xfrm>
            <a:custGeom>
              <a:avLst/>
              <a:gdLst/>
              <a:ahLst/>
              <a:cxnLst/>
              <a:rect l="l" t="t" r="r" b="b"/>
              <a:pathLst>
                <a:path w="297179" h="1017270">
                  <a:moveTo>
                    <a:pt x="148507" y="0"/>
                  </a:moveTo>
                  <a:lnTo>
                    <a:pt x="186931" y="5057"/>
                  </a:lnTo>
                  <a:lnTo>
                    <a:pt x="228459" y="23357"/>
                  </a:lnTo>
                  <a:lnTo>
                    <a:pt x="273656" y="68555"/>
                  </a:lnTo>
                  <a:lnTo>
                    <a:pt x="293236" y="119736"/>
                  </a:lnTo>
                  <a:lnTo>
                    <a:pt x="296874" y="183176"/>
                  </a:lnTo>
                  <a:lnTo>
                    <a:pt x="297014" y="227017"/>
                  </a:lnTo>
                  <a:lnTo>
                    <a:pt x="297014" y="789880"/>
                  </a:lnTo>
                  <a:lnTo>
                    <a:pt x="296874" y="833722"/>
                  </a:lnTo>
                  <a:lnTo>
                    <a:pt x="293236" y="897161"/>
                  </a:lnTo>
                  <a:lnTo>
                    <a:pt x="273656" y="948343"/>
                  </a:lnTo>
                  <a:lnTo>
                    <a:pt x="228459" y="993540"/>
                  </a:lnTo>
                  <a:lnTo>
                    <a:pt x="186931" y="1011841"/>
                  </a:lnTo>
                  <a:lnTo>
                    <a:pt x="148507" y="1016898"/>
                  </a:lnTo>
                  <a:lnTo>
                    <a:pt x="135551" y="1016332"/>
                  </a:lnTo>
                  <a:lnTo>
                    <a:pt x="97714" y="1007942"/>
                  </a:lnTo>
                  <a:lnTo>
                    <a:pt x="43496" y="973401"/>
                  </a:lnTo>
                  <a:lnTo>
                    <a:pt x="8956" y="919183"/>
                  </a:lnTo>
                  <a:lnTo>
                    <a:pt x="1119" y="869078"/>
                  </a:lnTo>
                  <a:lnTo>
                    <a:pt x="0" y="789880"/>
                  </a:lnTo>
                  <a:lnTo>
                    <a:pt x="0" y="227017"/>
                  </a:lnTo>
                  <a:lnTo>
                    <a:pt x="139" y="183176"/>
                  </a:lnTo>
                  <a:lnTo>
                    <a:pt x="3778" y="119736"/>
                  </a:lnTo>
                  <a:lnTo>
                    <a:pt x="23357" y="68555"/>
                  </a:lnTo>
                  <a:lnTo>
                    <a:pt x="68555" y="23357"/>
                  </a:lnTo>
                  <a:lnTo>
                    <a:pt x="110082" y="5057"/>
                  </a:lnTo>
                  <a:lnTo>
                    <a:pt x="148507" y="0"/>
                  </a:lnTo>
                  <a:close/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3" name="object 7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104907" y="3260593"/>
              <a:ext cx="223488" cy="540704"/>
            </a:xfrm>
            <a:prstGeom prst="rect">
              <a:avLst/>
            </a:prstGeom>
          </p:spPr>
        </p:pic>
        <p:sp>
          <p:nvSpPr>
            <p:cNvPr id="234" name="object 73"/>
            <p:cNvSpPr/>
            <p:nvPr/>
          </p:nvSpPr>
          <p:spPr>
            <a:xfrm>
              <a:off x="8204293" y="3279354"/>
              <a:ext cx="73660" cy="360045"/>
            </a:xfrm>
            <a:custGeom>
              <a:avLst/>
              <a:gdLst/>
              <a:ahLst/>
              <a:cxnLst/>
              <a:rect l="l" t="t" r="r" b="b"/>
              <a:pathLst>
                <a:path w="73659" h="360045">
                  <a:moveTo>
                    <a:pt x="73318" y="0"/>
                  </a:moveTo>
                  <a:lnTo>
                    <a:pt x="69293" y="58060"/>
                  </a:lnTo>
                  <a:lnTo>
                    <a:pt x="63399" y="113373"/>
                  </a:lnTo>
                  <a:lnTo>
                    <a:pt x="55639" y="165939"/>
                  </a:lnTo>
                  <a:lnTo>
                    <a:pt x="46010" y="215759"/>
                  </a:lnTo>
                  <a:lnTo>
                    <a:pt x="34514" y="262831"/>
                  </a:lnTo>
                  <a:lnTo>
                    <a:pt x="21151" y="307157"/>
                  </a:lnTo>
                  <a:lnTo>
                    <a:pt x="5920" y="348736"/>
                  </a:lnTo>
                  <a:lnTo>
                    <a:pt x="0" y="360008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5" name="object 74"/>
            <p:cNvSpPr/>
            <p:nvPr/>
          </p:nvSpPr>
          <p:spPr>
            <a:xfrm>
              <a:off x="8153509" y="3599774"/>
              <a:ext cx="111125" cy="136525"/>
            </a:xfrm>
            <a:custGeom>
              <a:avLst/>
              <a:gdLst/>
              <a:ahLst/>
              <a:cxnLst/>
              <a:rect l="l" t="t" r="r" b="b"/>
              <a:pathLst>
                <a:path w="111125" h="136525">
                  <a:moveTo>
                    <a:pt x="2720" y="0"/>
                  </a:moveTo>
                  <a:lnTo>
                    <a:pt x="0" y="136283"/>
                  </a:lnTo>
                  <a:lnTo>
                    <a:pt x="110658" y="56688"/>
                  </a:lnTo>
                  <a:lnTo>
                    <a:pt x="272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236" name="object 75"/>
          <p:cNvGraphicFramePr>
            <a:graphicFrameLocks noGrp="1"/>
          </p:cNvGraphicFramePr>
          <p:nvPr/>
        </p:nvGraphicFramePr>
        <p:xfrm>
          <a:off x="5954617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37" name="object 76"/>
          <p:cNvGrpSpPr/>
          <p:nvPr/>
        </p:nvGrpSpPr>
        <p:grpSpPr>
          <a:xfrm>
            <a:off x="5623822" y="3688110"/>
            <a:ext cx="353907" cy="1289473"/>
            <a:chOff x="4244244" y="2311012"/>
            <a:chExt cx="265430" cy="967105"/>
          </a:xfrm>
        </p:grpSpPr>
        <p:pic>
          <p:nvPicPr>
            <p:cNvPr id="238" name="object 7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256449" y="2311012"/>
              <a:ext cx="253135" cy="276225"/>
            </a:xfrm>
            <a:prstGeom prst="rect">
              <a:avLst/>
            </a:prstGeom>
          </p:spPr>
        </p:pic>
        <p:pic>
          <p:nvPicPr>
            <p:cNvPr id="239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4549" y="2326126"/>
              <a:ext cx="176167" cy="199481"/>
            </a:xfrm>
            <a:prstGeom prst="rect">
              <a:avLst/>
            </a:prstGeom>
          </p:spPr>
        </p:pic>
        <p:pic>
          <p:nvPicPr>
            <p:cNvPr id="240" name="object 7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4244" y="2630434"/>
              <a:ext cx="265340" cy="276225"/>
            </a:xfrm>
            <a:prstGeom prst="rect">
              <a:avLst/>
            </a:prstGeom>
          </p:spPr>
        </p:pic>
        <p:pic>
          <p:nvPicPr>
            <p:cNvPr id="241" name="object 8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82344" y="2645449"/>
              <a:ext cx="189140" cy="199962"/>
            </a:xfrm>
            <a:prstGeom prst="rect">
              <a:avLst/>
            </a:prstGeom>
          </p:spPr>
        </p:pic>
        <p:pic>
          <p:nvPicPr>
            <p:cNvPr id="242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0855" y="2912390"/>
              <a:ext cx="208730" cy="365125"/>
            </a:xfrm>
            <a:prstGeom prst="rect">
              <a:avLst/>
            </a:prstGeom>
          </p:spPr>
        </p:pic>
        <p:sp>
          <p:nvSpPr>
            <p:cNvPr id="243" name="object 82"/>
            <p:cNvSpPr/>
            <p:nvPr/>
          </p:nvSpPr>
          <p:spPr>
            <a:xfrm>
              <a:off x="4343800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5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79"/>
                  </a:moveTo>
                  <a:lnTo>
                    <a:pt x="83159" y="173908"/>
                  </a:lnTo>
                  <a:lnTo>
                    <a:pt x="91805" y="173908"/>
                  </a:lnTo>
                  <a:lnTo>
                    <a:pt x="88973" y="173479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4" name="object 83"/>
            <p:cNvSpPr/>
            <p:nvPr/>
          </p:nvSpPr>
          <p:spPr>
            <a:xfrm>
              <a:off x="4343800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5" name="object 84"/>
          <p:cNvSpPr txBox="1"/>
          <p:nvPr/>
        </p:nvSpPr>
        <p:spPr>
          <a:xfrm>
            <a:off x="5491403" y="3575091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" name="object 3"/>
          <p:cNvSpPr txBox="1"/>
          <p:nvPr/>
        </p:nvSpPr>
        <p:spPr>
          <a:xfrm>
            <a:off x="8943697" y="1962786"/>
            <a:ext cx="2181503" cy="37617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总价格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3"/>
          <p:cNvSpPr txBox="1"/>
          <p:nvPr/>
        </p:nvSpPr>
        <p:spPr>
          <a:xfrm>
            <a:off x="1464374" y="1975611"/>
            <a:ext cx="1524847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数量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个苹果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4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个香蕉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en-US" altLang="zh-CN" sz="2400" dirty="0">
                <a:latin typeface="Arial" panose="020B0604020202020204"/>
                <a:cs typeface="Arial" panose="020B0604020202020204"/>
              </a:rPr>
              <a:t>1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个樱桃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3"/>
          <p:cNvSpPr txBox="1"/>
          <p:nvPr/>
        </p:nvSpPr>
        <p:spPr>
          <a:xfrm>
            <a:off x="5075413" y="1962787"/>
            <a:ext cx="2181503" cy="1466213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b="1" spc="-13" dirty="0">
                <a:latin typeface="Arial" panose="020B0604020202020204"/>
                <a:cs typeface="Arial" panose="020B0604020202020204"/>
              </a:rPr>
              <a:t>价格</a:t>
            </a:r>
            <a:endParaRPr lang="en-US" altLang="zh-CN" sz="2400" b="1" spc="-13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40"/>
              </a:lnSpc>
              <a:spcBef>
                <a:spcPts val="135"/>
              </a:spcBef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苹果：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3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香蕉：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5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US" altLang="zh-CN" sz="2400" dirty="0">
              <a:latin typeface="Arial" panose="020B0604020202020204"/>
              <a:cs typeface="Arial" panose="020B0604020202020204"/>
            </a:endParaRPr>
          </a:p>
          <a:p>
            <a:pPr algn="ctr">
              <a:lnSpc>
                <a:spcPts val="2800"/>
              </a:lnSpc>
            </a:pPr>
            <a:r>
              <a:rPr lang="zh-CN" altLang="en-US" sz="2400" dirty="0">
                <a:latin typeface="Arial" panose="020B0604020202020204"/>
                <a:cs typeface="Arial" panose="020B0604020202020204"/>
              </a:rPr>
              <a:t>樱桃：</a:t>
            </a:r>
            <a:r>
              <a:rPr lang="en-US" altLang="zh-CN" sz="2400" dirty="0">
                <a:latin typeface="Arial" panose="020B0604020202020204"/>
                <a:cs typeface="Arial" panose="020B0604020202020204"/>
              </a:rPr>
              <a:t>2</a:t>
            </a:r>
            <a:r>
              <a:rPr lang="zh-CN" altLang="en-US" sz="2400" dirty="0">
                <a:latin typeface="Arial" panose="020B0604020202020204"/>
                <a:cs typeface="Arial" panose="020B0604020202020204"/>
              </a:rPr>
              <a:t>元一个</a:t>
            </a:r>
            <a:endParaRPr lang="en-GB" sz="2400" dirty="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66" name="object 5"/>
          <p:cNvGraphicFramePr>
            <a:graphicFrameLocks noGrp="1"/>
          </p:cNvGraphicFramePr>
          <p:nvPr/>
        </p:nvGraphicFramePr>
        <p:xfrm>
          <a:off x="1822681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67" name="object 6"/>
          <p:cNvGrpSpPr/>
          <p:nvPr/>
        </p:nvGrpSpPr>
        <p:grpSpPr>
          <a:xfrm>
            <a:off x="983886" y="3688110"/>
            <a:ext cx="861907" cy="1289473"/>
            <a:chOff x="764292" y="2311012"/>
            <a:chExt cx="646430" cy="967105"/>
          </a:xfrm>
        </p:grpSpPr>
        <p:pic>
          <p:nvPicPr>
            <p:cNvPr id="168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157497" y="2311012"/>
              <a:ext cx="253135" cy="276225"/>
            </a:xfrm>
            <a:prstGeom prst="rect">
              <a:avLst/>
            </a:prstGeom>
          </p:spPr>
        </p:pic>
        <p:pic>
          <p:nvPicPr>
            <p:cNvPr id="169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95597" y="2326126"/>
              <a:ext cx="176167" cy="199481"/>
            </a:xfrm>
            <a:prstGeom prst="rect">
              <a:avLst/>
            </a:prstGeom>
          </p:spPr>
        </p:pic>
        <p:pic>
          <p:nvPicPr>
            <p:cNvPr id="170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5292" y="2630434"/>
              <a:ext cx="265340" cy="276225"/>
            </a:xfrm>
            <a:prstGeom prst="rect">
              <a:avLst/>
            </a:prstGeom>
          </p:spPr>
        </p:pic>
        <p:pic>
          <p:nvPicPr>
            <p:cNvPr id="171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83392" y="2645449"/>
              <a:ext cx="189140" cy="199962"/>
            </a:xfrm>
            <a:prstGeom prst="rect">
              <a:avLst/>
            </a:prstGeom>
          </p:spPr>
        </p:pic>
        <p:pic>
          <p:nvPicPr>
            <p:cNvPr id="172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01903" y="2912390"/>
              <a:ext cx="208730" cy="365125"/>
            </a:xfrm>
            <a:prstGeom prst="rect">
              <a:avLst/>
            </a:prstGeom>
          </p:spPr>
        </p:pic>
        <p:sp>
          <p:nvSpPr>
            <p:cNvPr id="173" name="object 12"/>
            <p:cNvSpPr/>
            <p:nvPr/>
          </p:nvSpPr>
          <p:spPr>
            <a:xfrm>
              <a:off x="1244848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6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4" y="173479"/>
                  </a:moveTo>
                  <a:lnTo>
                    <a:pt x="83158" y="173908"/>
                  </a:lnTo>
                  <a:lnTo>
                    <a:pt x="91806" y="173908"/>
                  </a:lnTo>
                  <a:lnTo>
                    <a:pt x="88974" y="173479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3"/>
            <p:cNvSpPr/>
            <p:nvPr/>
          </p:nvSpPr>
          <p:spPr>
            <a:xfrm>
              <a:off x="1244848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30497" y="2311012"/>
              <a:ext cx="253135" cy="276225"/>
            </a:xfrm>
            <a:prstGeom prst="rect">
              <a:avLst/>
            </a:prstGeom>
          </p:spPr>
        </p:pic>
        <p:pic>
          <p:nvPicPr>
            <p:cNvPr id="176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8597" y="2326126"/>
              <a:ext cx="176167" cy="199481"/>
            </a:xfrm>
            <a:prstGeom prst="rect">
              <a:avLst/>
            </a:prstGeom>
          </p:spPr>
        </p:pic>
        <p:pic>
          <p:nvPicPr>
            <p:cNvPr id="177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18292" y="2630434"/>
              <a:ext cx="265340" cy="276225"/>
            </a:xfrm>
            <a:prstGeom prst="rect">
              <a:avLst/>
            </a:prstGeom>
          </p:spPr>
        </p:pic>
        <p:sp>
          <p:nvSpPr>
            <p:cNvPr id="178" name="object 17"/>
            <p:cNvSpPr/>
            <p:nvPr/>
          </p:nvSpPr>
          <p:spPr>
            <a:xfrm>
              <a:off x="1061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9" name="object 18"/>
            <p:cNvSpPr/>
            <p:nvPr/>
          </p:nvSpPr>
          <p:spPr>
            <a:xfrm>
              <a:off x="1061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0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1292" y="2630434"/>
              <a:ext cx="265340" cy="276225"/>
            </a:xfrm>
            <a:prstGeom prst="rect">
              <a:avLst/>
            </a:prstGeom>
          </p:spPr>
        </p:pic>
        <p:sp>
          <p:nvSpPr>
            <p:cNvPr id="181" name="object 20"/>
            <p:cNvSpPr/>
            <p:nvPr/>
          </p:nvSpPr>
          <p:spPr>
            <a:xfrm>
              <a:off x="934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2" name="object 21"/>
            <p:cNvSpPr/>
            <p:nvPr/>
          </p:nvSpPr>
          <p:spPr>
            <a:xfrm>
              <a:off x="934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3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4292" y="2630434"/>
              <a:ext cx="265340" cy="276225"/>
            </a:xfrm>
            <a:prstGeom prst="rect">
              <a:avLst/>
            </a:prstGeom>
          </p:spPr>
        </p:pic>
        <p:sp>
          <p:nvSpPr>
            <p:cNvPr id="184" name="object 23"/>
            <p:cNvSpPr/>
            <p:nvPr/>
          </p:nvSpPr>
          <p:spPr>
            <a:xfrm>
              <a:off x="807155" y="26502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8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3" y="151498"/>
                  </a:lnTo>
                  <a:lnTo>
                    <a:pt x="11326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7" y="184321"/>
                  </a:lnTo>
                  <a:lnTo>
                    <a:pt x="11740" y="187024"/>
                  </a:lnTo>
                  <a:lnTo>
                    <a:pt x="31142" y="190437"/>
                  </a:lnTo>
                  <a:lnTo>
                    <a:pt x="61683" y="187513"/>
                  </a:lnTo>
                  <a:lnTo>
                    <a:pt x="101896" y="171207"/>
                  </a:lnTo>
                  <a:lnTo>
                    <a:pt x="142713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8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24"/>
            <p:cNvSpPr/>
            <p:nvPr/>
          </p:nvSpPr>
          <p:spPr>
            <a:xfrm>
              <a:off x="807155" y="2650212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86" name="object 25"/>
          <p:cNvGrpSpPr/>
          <p:nvPr/>
        </p:nvGrpSpPr>
        <p:grpSpPr>
          <a:xfrm>
            <a:off x="2541999" y="3619889"/>
            <a:ext cx="2905760" cy="486833"/>
            <a:chOff x="1932877" y="2259846"/>
            <a:chExt cx="2179320" cy="365125"/>
          </a:xfrm>
        </p:grpSpPr>
        <p:pic>
          <p:nvPicPr>
            <p:cNvPr id="187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343298"/>
              <a:ext cx="2179292" cy="198119"/>
            </a:xfrm>
            <a:prstGeom prst="rect">
              <a:avLst/>
            </a:prstGeom>
          </p:spPr>
        </p:pic>
        <p:sp>
          <p:nvSpPr>
            <p:cNvPr id="188" name="object 27"/>
            <p:cNvSpPr/>
            <p:nvPr/>
          </p:nvSpPr>
          <p:spPr>
            <a:xfrm>
              <a:off x="1970977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9" name="object 28"/>
            <p:cNvSpPr/>
            <p:nvPr/>
          </p:nvSpPr>
          <p:spPr>
            <a:xfrm>
              <a:off x="3952149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0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259846"/>
              <a:ext cx="269239" cy="365023"/>
            </a:xfrm>
            <a:prstGeom prst="rect">
              <a:avLst/>
            </a:prstGeom>
          </p:spPr>
        </p:pic>
        <p:sp>
          <p:nvSpPr>
            <p:cNvPr id="191" name="object 30"/>
            <p:cNvSpPr/>
            <p:nvPr/>
          </p:nvSpPr>
          <p:spPr>
            <a:xfrm>
              <a:off x="2925767" y="2277946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2" name="object 31"/>
          <p:cNvSpPr txBox="1"/>
          <p:nvPr/>
        </p:nvSpPr>
        <p:spPr>
          <a:xfrm>
            <a:off x="3909879" y="3663923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3" name="object 32"/>
          <p:cNvGrpSpPr/>
          <p:nvPr/>
        </p:nvGrpSpPr>
        <p:grpSpPr>
          <a:xfrm>
            <a:off x="2541999" y="4054805"/>
            <a:ext cx="2905760" cy="486833"/>
            <a:chOff x="1932877" y="2586033"/>
            <a:chExt cx="2179320" cy="365125"/>
          </a:xfrm>
        </p:grpSpPr>
        <p:pic>
          <p:nvPicPr>
            <p:cNvPr id="194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669485"/>
              <a:ext cx="2179292" cy="198119"/>
            </a:xfrm>
            <a:prstGeom prst="rect">
              <a:avLst/>
            </a:prstGeom>
          </p:spPr>
        </p:pic>
        <p:sp>
          <p:nvSpPr>
            <p:cNvPr id="195" name="object 34"/>
            <p:cNvSpPr/>
            <p:nvPr/>
          </p:nvSpPr>
          <p:spPr>
            <a:xfrm>
              <a:off x="1970977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6" name="object 35"/>
            <p:cNvSpPr/>
            <p:nvPr/>
          </p:nvSpPr>
          <p:spPr>
            <a:xfrm>
              <a:off x="3952149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7" name="object 3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586033"/>
              <a:ext cx="269239" cy="365023"/>
            </a:xfrm>
            <a:prstGeom prst="rect">
              <a:avLst/>
            </a:prstGeom>
          </p:spPr>
        </p:pic>
        <p:sp>
          <p:nvSpPr>
            <p:cNvPr id="198" name="object 37"/>
            <p:cNvSpPr/>
            <p:nvPr/>
          </p:nvSpPr>
          <p:spPr>
            <a:xfrm>
              <a:off x="2925767" y="2604133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9" name="object 38"/>
          <p:cNvSpPr txBox="1"/>
          <p:nvPr/>
        </p:nvSpPr>
        <p:spPr>
          <a:xfrm>
            <a:off x="3909879" y="4098838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0" name="object 39"/>
          <p:cNvGrpSpPr/>
          <p:nvPr/>
        </p:nvGrpSpPr>
        <p:grpSpPr>
          <a:xfrm>
            <a:off x="2541999" y="4489722"/>
            <a:ext cx="2905760" cy="486833"/>
            <a:chOff x="1932877" y="2912221"/>
            <a:chExt cx="2179320" cy="365125"/>
          </a:xfrm>
        </p:grpSpPr>
        <p:pic>
          <p:nvPicPr>
            <p:cNvPr id="201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2877" y="2995673"/>
              <a:ext cx="2179292" cy="198119"/>
            </a:xfrm>
            <a:prstGeom prst="rect">
              <a:avLst/>
            </a:prstGeom>
          </p:spPr>
        </p:pic>
        <p:sp>
          <p:nvSpPr>
            <p:cNvPr id="202" name="object 41"/>
            <p:cNvSpPr/>
            <p:nvPr/>
          </p:nvSpPr>
          <p:spPr>
            <a:xfrm>
              <a:off x="1970977" y="3074733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3" name="object 42"/>
            <p:cNvSpPr/>
            <p:nvPr/>
          </p:nvSpPr>
          <p:spPr>
            <a:xfrm>
              <a:off x="3952149" y="301377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19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4" name="object 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87667" y="2912221"/>
              <a:ext cx="269239" cy="365023"/>
            </a:xfrm>
            <a:prstGeom prst="rect">
              <a:avLst/>
            </a:prstGeom>
          </p:spPr>
        </p:pic>
        <p:sp>
          <p:nvSpPr>
            <p:cNvPr id="205" name="object 44"/>
            <p:cNvSpPr/>
            <p:nvPr/>
          </p:nvSpPr>
          <p:spPr>
            <a:xfrm>
              <a:off x="2925767" y="2930321"/>
              <a:ext cx="193040" cy="288925"/>
            </a:xfrm>
            <a:custGeom>
              <a:avLst/>
              <a:gdLst/>
              <a:ahLst/>
              <a:cxnLst/>
              <a:rect l="l" t="t" r="r" b="b"/>
              <a:pathLst>
                <a:path w="193039" h="288925">
                  <a:moveTo>
                    <a:pt x="193039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93039" y="288823"/>
                  </a:lnTo>
                  <a:lnTo>
                    <a:pt x="193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6" name="object 45"/>
          <p:cNvSpPr txBox="1"/>
          <p:nvPr/>
        </p:nvSpPr>
        <p:spPr>
          <a:xfrm>
            <a:off x="3909879" y="4533755"/>
            <a:ext cx="1524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7" name="object 46"/>
          <p:cNvGrpSpPr/>
          <p:nvPr/>
        </p:nvGrpSpPr>
        <p:grpSpPr>
          <a:xfrm>
            <a:off x="6777182" y="3619889"/>
            <a:ext cx="2905760" cy="486833"/>
            <a:chOff x="5109264" y="2259846"/>
            <a:chExt cx="2179320" cy="365125"/>
          </a:xfrm>
        </p:grpSpPr>
        <p:pic>
          <p:nvPicPr>
            <p:cNvPr id="208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343298"/>
              <a:ext cx="2179292" cy="198119"/>
            </a:xfrm>
            <a:prstGeom prst="rect">
              <a:avLst/>
            </a:prstGeom>
          </p:spPr>
        </p:pic>
        <p:sp>
          <p:nvSpPr>
            <p:cNvPr id="209" name="object 48"/>
            <p:cNvSpPr/>
            <p:nvPr/>
          </p:nvSpPr>
          <p:spPr>
            <a:xfrm>
              <a:off x="5147364" y="2422358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0" name="object 49"/>
            <p:cNvSpPr/>
            <p:nvPr/>
          </p:nvSpPr>
          <p:spPr>
            <a:xfrm>
              <a:off x="7128535" y="2361398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1" name="object 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259846"/>
              <a:ext cx="284172" cy="365023"/>
            </a:xfrm>
            <a:prstGeom prst="rect">
              <a:avLst/>
            </a:prstGeom>
          </p:spPr>
        </p:pic>
        <p:sp>
          <p:nvSpPr>
            <p:cNvPr id="212" name="object 51"/>
            <p:cNvSpPr/>
            <p:nvPr/>
          </p:nvSpPr>
          <p:spPr>
            <a:xfrm>
              <a:off x="6102153" y="2277946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3" name="object 52"/>
          <p:cNvSpPr txBox="1"/>
          <p:nvPr/>
        </p:nvSpPr>
        <p:spPr>
          <a:xfrm>
            <a:off x="8145061" y="36639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14" name="object 53"/>
          <p:cNvGrpSpPr/>
          <p:nvPr/>
        </p:nvGrpSpPr>
        <p:grpSpPr>
          <a:xfrm>
            <a:off x="6777182" y="4054805"/>
            <a:ext cx="2905760" cy="486833"/>
            <a:chOff x="5109264" y="2586033"/>
            <a:chExt cx="2179320" cy="365125"/>
          </a:xfrm>
        </p:grpSpPr>
        <p:pic>
          <p:nvPicPr>
            <p:cNvPr id="215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669485"/>
              <a:ext cx="2179292" cy="198119"/>
            </a:xfrm>
            <a:prstGeom prst="rect">
              <a:avLst/>
            </a:prstGeom>
          </p:spPr>
        </p:pic>
        <p:sp>
          <p:nvSpPr>
            <p:cNvPr id="216" name="object 55"/>
            <p:cNvSpPr/>
            <p:nvPr/>
          </p:nvSpPr>
          <p:spPr>
            <a:xfrm>
              <a:off x="5147364" y="2748545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7" name="object 56"/>
            <p:cNvSpPr/>
            <p:nvPr/>
          </p:nvSpPr>
          <p:spPr>
            <a:xfrm>
              <a:off x="7128535" y="268758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8" name="object 5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586033"/>
              <a:ext cx="284172" cy="365023"/>
            </a:xfrm>
            <a:prstGeom prst="rect">
              <a:avLst/>
            </a:prstGeom>
          </p:spPr>
        </p:pic>
        <p:sp>
          <p:nvSpPr>
            <p:cNvPr id="219" name="object 58"/>
            <p:cNvSpPr/>
            <p:nvPr/>
          </p:nvSpPr>
          <p:spPr>
            <a:xfrm>
              <a:off x="6102153" y="2604133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0" name="object 59"/>
          <p:cNvSpPr txBox="1"/>
          <p:nvPr/>
        </p:nvSpPr>
        <p:spPr>
          <a:xfrm>
            <a:off x="8145061" y="4098838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1" name="object 60"/>
          <p:cNvGrpSpPr/>
          <p:nvPr/>
        </p:nvGrpSpPr>
        <p:grpSpPr>
          <a:xfrm>
            <a:off x="6777182" y="4489722"/>
            <a:ext cx="2905760" cy="486833"/>
            <a:chOff x="5109264" y="2912221"/>
            <a:chExt cx="2179320" cy="365125"/>
          </a:xfrm>
        </p:grpSpPr>
        <p:pic>
          <p:nvPicPr>
            <p:cNvPr id="222" name="object 6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09264" y="2995673"/>
              <a:ext cx="2179292" cy="198119"/>
            </a:xfrm>
            <a:prstGeom prst="rect">
              <a:avLst/>
            </a:prstGeom>
          </p:spPr>
        </p:pic>
        <p:sp>
          <p:nvSpPr>
            <p:cNvPr id="223" name="object 62"/>
            <p:cNvSpPr/>
            <p:nvPr/>
          </p:nvSpPr>
          <p:spPr>
            <a:xfrm>
              <a:off x="5147364" y="3074733"/>
              <a:ext cx="1993900" cy="0"/>
            </a:xfrm>
            <a:custGeom>
              <a:avLst/>
              <a:gdLst/>
              <a:ahLst/>
              <a:cxnLst/>
              <a:rect l="l" t="t" r="r" b="b"/>
              <a:pathLst>
                <a:path w="1993900">
                  <a:moveTo>
                    <a:pt x="0" y="0"/>
                  </a:moveTo>
                  <a:lnTo>
                    <a:pt x="1981172" y="0"/>
                  </a:lnTo>
                  <a:lnTo>
                    <a:pt x="199387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4" name="object 63"/>
            <p:cNvSpPr/>
            <p:nvPr/>
          </p:nvSpPr>
          <p:spPr>
            <a:xfrm>
              <a:off x="7128535" y="301377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25" name="object 6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4053" y="2912221"/>
              <a:ext cx="284172" cy="365023"/>
            </a:xfrm>
            <a:prstGeom prst="rect">
              <a:avLst/>
            </a:prstGeom>
          </p:spPr>
        </p:pic>
        <p:sp>
          <p:nvSpPr>
            <p:cNvPr id="226" name="object 65"/>
            <p:cNvSpPr/>
            <p:nvPr/>
          </p:nvSpPr>
          <p:spPr>
            <a:xfrm>
              <a:off x="6102153" y="2930321"/>
              <a:ext cx="208279" cy="288925"/>
            </a:xfrm>
            <a:custGeom>
              <a:avLst/>
              <a:gdLst/>
              <a:ahLst/>
              <a:cxnLst/>
              <a:rect l="l" t="t" r="r" b="b"/>
              <a:pathLst>
                <a:path w="208279" h="288925">
                  <a:moveTo>
                    <a:pt x="207972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207972" y="288823"/>
                  </a:lnTo>
                  <a:lnTo>
                    <a:pt x="207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7" name="object 66"/>
          <p:cNvSpPr txBox="1"/>
          <p:nvPr/>
        </p:nvSpPr>
        <p:spPr>
          <a:xfrm>
            <a:off x="8145061" y="45337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solidFill>
                  <a:srgbClr val="356AC3"/>
                </a:solidFill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8" name="object 67"/>
          <p:cNvSpPr txBox="1"/>
          <p:nvPr/>
        </p:nvSpPr>
        <p:spPr>
          <a:xfrm>
            <a:off x="9838296" y="3497314"/>
            <a:ext cx="1276773" cy="1381767"/>
          </a:xfrm>
          <a:prstGeom prst="rect">
            <a:avLst/>
          </a:prstGeom>
        </p:spPr>
        <p:txBody>
          <a:bodyPr vert="horz" wrap="square" lIns="0" tIns="128693" rIns="0" bIns="0" rtlCol="0">
            <a:spAutoFit/>
          </a:bodyPr>
          <a:lstStyle/>
          <a:p>
            <a:pPr marL="88265">
              <a:spcBef>
                <a:spcPts val="101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6</a:t>
            </a:r>
            <a:endParaRPr sz="2265">
              <a:latin typeface="Cambria" panose="02040503050406030204"/>
              <a:cs typeface="Cambria" panose="02040503050406030204"/>
            </a:endParaRPr>
          </a:p>
          <a:p>
            <a:pPr marL="17145">
              <a:spcBef>
                <a:spcPts val="880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4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5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87" dirty="0">
                <a:latin typeface="Cambria" panose="02040503050406030204"/>
                <a:cs typeface="Cambria" panose="02040503050406030204"/>
              </a:rPr>
              <a:t>20</a:t>
            </a:r>
            <a:endParaRPr sz="2265">
              <a:latin typeface="Cambria" panose="02040503050406030204"/>
              <a:cs typeface="Cambria" panose="02040503050406030204"/>
            </a:endParaRPr>
          </a:p>
          <a:p>
            <a:pPr marL="88265">
              <a:spcBef>
                <a:spcPts val="700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1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187" dirty="0">
                <a:latin typeface="Cambria" panose="02040503050406030204"/>
                <a:cs typeface="Cambria" panose="02040503050406030204"/>
              </a:rPr>
              <a:t>×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9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2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29" name="object 68"/>
          <p:cNvSpPr txBox="1"/>
          <p:nvPr/>
        </p:nvSpPr>
        <p:spPr>
          <a:xfrm>
            <a:off x="9583423" y="5604989"/>
            <a:ext cx="190076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>
              <a:spcBef>
                <a:spcPts val="12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6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27" dirty="0">
                <a:latin typeface="Cambria" panose="02040503050406030204"/>
                <a:cs typeface="Cambria" panose="02040503050406030204"/>
              </a:rPr>
              <a:t>20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80" dirty="0">
                <a:latin typeface="Cambria" panose="02040503050406030204"/>
                <a:cs typeface="Cambria" panose="02040503050406030204"/>
              </a:rPr>
              <a:t>28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30" name="object 69"/>
          <p:cNvGrpSpPr/>
          <p:nvPr/>
        </p:nvGrpSpPr>
        <p:grpSpPr>
          <a:xfrm>
            <a:off x="10697591" y="3572823"/>
            <a:ext cx="531707" cy="2103120"/>
            <a:chOff x="8049571" y="2224547"/>
            <a:chExt cx="398780" cy="1577340"/>
          </a:xfrm>
        </p:grpSpPr>
        <p:pic>
          <p:nvPicPr>
            <p:cNvPr id="231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049571" y="2224547"/>
              <a:ext cx="398614" cy="1118498"/>
            </a:xfrm>
            <a:prstGeom prst="rect">
              <a:avLst/>
            </a:prstGeom>
          </p:spPr>
        </p:pic>
        <p:sp>
          <p:nvSpPr>
            <p:cNvPr id="232" name="object 71"/>
            <p:cNvSpPr/>
            <p:nvPr/>
          </p:nvSpPr>
          <p:spPr>
            <a:xfrm>
              <a:off x="8100371" y="2252347"/>
              <a:ext cx="297180" cy="1017269"/>
            </a:xfrm>
            <a:custGeom>
              <a:avLst/>
              <a:gdLst/>
              <a:ahLst/>
              <a:cxnLst/>
              <a:rect l="l" t="t" r="r" b="b"/>
              <a:pathLst>
                <a:path w="297179" h="1017270">
                  <a:moveTo>
                    <a:pt x="148507" y="0"/>
                  </a:moveTo>
                  <a:lnTo>
                    <a:pt x="186931" y="5057"/>
                  </a:lnTo>
                  <a:lnTo>
                    <a:pt x="228459" y="23357"/>
                  </a:lnTo>
                  <a:lnTo>
                    <a:pt x="273656" y="68555"/>
                  </a:lnTo>
                  <a:lnTo>
                    <a:pt x="293236" y="119736"/>
                  </a:lnTo>
                  <a:lnTo>
                    <a:pt x="296874" y="183176"/>
                  </a:lnTo>
                  <a:lnTo>
                    <a:pt x="297014" y="227017"/>
                  </a:lnTo>
                  <a:lnTo>
                    <a:pt x="297014" y="789880"/>
                  </a:lnTo>
                  <a:lnTo>
                    <a:pt x="296874" y="833722"/>
                  </a:lnTo>
                  <a:lnTo>
                    <a:pt x="293236" y="897161"/>
                  </a:lnTo>
                  <a:lnTo>
                    <a:pt x="273656" y="948343"/>
                  </a:lnTo>
                  <a:lnTo>
                    <a:pt x="228459" y="993540"/>
                  </a:lnTo>
                  <a:lnTo>
                    <a:pt x="186931" y="1011841"/>
                  </a:lnTo>
                  <a:lnTo>
                    <a:pt x="148507" y="1016898"/>
                  </a:lnTo>
                  <a:lnTo>
                    <a:pt x="135551" y="1016332"/>
                  </a:lnTo>
                  <a:lnTo>
                    <a:pt x="97714" y="1007942"/>
                  </a:lnTo>
                  <a:lnTo>
                    <a:pt x="43496" y="973401"/>
                  </a:lnTo>
                  <a:lnTo>
                    <a:pt x="8956" y="919183"/>
                  </a:lnTo>
                  <a:lnTo>
                    <a:pt x="1119" y="869078"/>
                  </a:lnTo>
                  <a:lnTo>
                    <a:pt x="0" y="789880"/>
                  </a:lnTo>
                  <a:lnTo>
                    <a:pt x="0" y="227017"/>
                  </a:lnTo>
                  <a:lnTo>
                    <a:pt x="139" y="183176"/>
                  </a:lnTo>
                  <a:lnTo>
                    <a:pt x="3778" y="119736"/>
                  </a:lnTo>
                  <a:lnTo>
                    <a:pt x="23357" y="68555"/>
                  </a:lnTo>
                  <a:lnTo>
                    <a:pt x="68555" y="23357"/>
                  </a:lnTo>
                  <a:lnTo>
                    <a:pt x="110082" y="5057"/>
                  </a:lnTo>
                  <a:lnTo>
                    <a:pt x="148507" y="0"/>
                  </a:lnTo>
                  <a:close/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3" name="object 7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104907" y="3260593"/>
              <a:ext cx="223488" cy="540704"/>
            </a:xfrm>
            <a:prstGeom prst="rect">
              <a:avLst/>
            </a:prstGeom>
          </p:spPr>
        </p:pic>
        <p:sp>
          <p:nvSpPr>
            <p:cNvPr id="234" name="object 73"/>
            <p:cNvSpPr/>
            <p:nvPr/>
          </p:nvSpPr>
          <p:spPr>
            <a:xfrm>
              <a:off x="8204293" y="3279354"/>
              <a:ext cx="73660" cy="360045"/>
            </a:xfrm>
            <a:custGeom>
              <a:avLst/>
              <a:gdLst/>
              <a:ahLst/>
              <a:cxnLst/>
              <a:rect l="l" t="t" r="r" b="b"/>
              <a:pathLst>
                <a:path w="73659" h="360045">
                  <a:moveTo>
                    <a:pt x="73318" y="0"/>
                  </a:moveTo>
                  <a:lnTo>
                    <a:pt x="69293" y="58060"/>
                  </a:lnTo>
                  <a:lnTo>
                    <a:pt x="63399" y="113373"/>
                  </a:lnTo>
                  <a:lnTo>
                    <a:pt x="55639" y="165939"/>
                  </a:lnTo>
                  <a:lnTo>
                    <a:pt x="46010" y="215759"/>
                  </a:lnTo>
                  <a:lnTo>
                    <a:pt x="34514" y="262831"/>
                  </a:lnTo>
                  <a:lnTo>
                    <a:pt x="21151" y="307157"/>
                  </a:lnTo>
                  <a:lnTo>
                    <a:pt x="5920" y="348736"/>
                  </a:lnTo>
                  <a:lnTo>
                    <a:pt x="0" y="360008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5" name="object 74"/>
            <p:cNvSpPr/>
            <p:nvPr/>
          </p:nvSpPr>
          <p:spPr>
            <a:xfrm>
              <a:off x="8153509" y="3599774"/>
              <a:ext cx="111125" cy="136525"/>
            </a:xfrm>
            <a:custGeom>
              <a:avLst/>
              <a:gdLst/>
              <a:ahLst/>
              <a:cxnLst/>
              <a:rect l="l" t="t" r="r" b="b"/>
              <a:pathLst>
                <a:path w="111125" h="136525">
                  <a:moveTo>
                    <a:pt x="2720" y="0"/>
                  </a:moveTo>
                  <a:lnTo>
                    <a:pt x="0" y="136283"/>
                  </a:lnTo>
                  <a:lnTo>
                    <a:pt x="110658" y="56688"/>
                  </a:lnTo>
                  <a:lnTo>
                    <a:pt x="272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236" name="object 75"/>
          <p:cNvGraphicFramePr>
            <a:graphicFrameLocks noGrp="1"/>
          </p:cNvGraphicFramePr>
          <p:nvPr/>
        </p:nvGraphicFramePr>
        <p:xfrm>
          <a:off x="5954617" y="358568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37" name="object 76"/>
          <p:cNvGrpSpPr/>
          <p:nvPr/>
        </p:nvGrpSpPr>
        <p:grpSpPr>
          <a:xfrm>
            <a:off x="5623822" y="3688110"/>
            <a:ext cx="353907" cy="1289473"/>
            <a:chOff x="4244244" y="2311012"/>
            <a:chExt cx="265430" cy="967105"/>
          </a:xfrm>
        </p:grpSpPr>
        <p:pic>
          <p:nvPicPr>
            <p:cNvPr id="238" name="object 7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256449" y="2311012"/>
              <a:ext cx="253135" cy="276225"/>
            </a:xfrm>
            <a:prstGeom prst="rect">
              <a:avLst/>
            </a:prstGeom>
          </p:spPr>
        </p:pic>
        <p:pic>
          <p:nvPicPr>
            <p:cNvPr id="239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94549" y="2326126"/>
              <a:ext cx="176167" cy="199481"/>
            </a:xfrm>
            <a:prstGeom prst="rect">
              <a:avLst/>
            </a:prstGeom>
          </p:spPr>
        </p:pic>
        <p:pic>
          <p:nvPicPr>
            <p:cNvPr id="240" name="object 7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44244" y="2630434"/>
              <a:ext cx="265340" cy="276225"/>
            </a:xfrm>
            <a:prstGeom prst="rect">
              <a:avLst/>
            </a:prstGeom>
          </p:spPr>
        </p:pic>
        <p:pic>
          <p:nvPicPr>
            <p:cNvPr id="241" name="object 8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82344" y="2645449"/>
              <a:ext cx="189140" cy="199962"/>
            </a:xfrm>
            <a:prstGeom prst="rect">
              <a:avLst/>
            </a:prstGeom>
          </p:spPr>
        </p:pic>
        <p:pic>
          <p:nvPicPr>
            <p:cNvPr id="242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00855" y="2912390"/>
              <a:ext cx="208730" cy="365125"/>
            </a:xfrm>
            <a:prstGeom prst="rect">
              <a:avLst/>
            </a:prstGeom>
          </p:spPr>
        </p:pic>
        <p:sp>
          <p:nvSpPr>
            <p:cNvPr id="243" name="object 82"/>
            <p:cNvSpPr/>
            <p:nvPr/>
          </p:nvSpPr>
          <p:spPr>
            <a:xfrm>
              <a:off x="4343800" y="293231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5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79"/>
                  </a:moveTo>
                  <a:lnTo>
                    <a:pt x="83159" y="173908"/>
                  </a:lnTo>
                  <a:lnTo>
                    <a:pt x="91805" y="173908"/>
                  </a:lnTo>
                  <a:lnTo>
                    <a:pt x="88973" y="173479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4" name="object 83"/>
            <p:cNvSpPr/>
            <p:nvPr/>
          </p:nvSpPr>
          <p:spPr>
            <a:xfrm>
              <a:off x="4343800" y="2932314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45" name="object 84"/>
          <p:cNvSpPr txBox="1"/>
          <p:nvPr/>
        </p:nvSpPr>
        <p:spPr>
          <a:xfrm>
            <a:off x="5491403" y="3575091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46" name="object 68"/>
          <p:cNvSpPr txBox="1"/>
          <p:nvPr/>
        </p:nvSpPr>
        <p:spPr>
          <a:xfrm>
            <a:off x="9084064" y="2613814"/>
            <a:ext cx="190076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>
              <a:spcBef>
                <a:spcPts val="12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6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5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27" dirty="0">
                <a:latin typeface="Cambria" panose="02040503050406030204"/>
                <a:cs typeface="Cambria" panose="02040503050406030204"/>
              </a:rPr>
              <a:t>20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80" dirty="0">
                <a:latin typeface="Cambria" panose="02040503050406030204"/>
                <a:cs typeface="Cambria" panose="02040503050406030204"/>
              </a:rPr>
              <a:t>28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dirty="0"/>
              <a:t>线性操作如何简单表达？</a:t>
            </a:r>
            <a:endParaRPr lang="zh-CN" altLang="en-US" b="1" kern="0" spc="-33" dirty="0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392083" y="2755469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3553288" y="2857893"/>
            <a:ext cx="861907" cy="1289473"/>
            <a:chOff x="2664966" y="2143419"/>
            <a:chExt cx="646430" cy="96710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058171" y="2143419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96271" y="2158532"/>
              <a:ext cx="176167" cy="19948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45966" y="2462841"/>
              <a:ext cx="265340" cy="2762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84066" y="2477855"/>
              <a:ext cx="189140" cy="19996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02577" y="2744797"/>
              <a:ext cx="208730" cy="36512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14552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0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314552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" name="object 1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31171" y="2143419"/>
              <a:ext cx="253135" cy="27622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69271" y="2158532"/>
              <a:ext cx="176167" cy="199481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8966" y="2462841"/>
              <a:ext cx="265340" cy="2762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961829" y="248261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7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6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50" y="180345"/>
                  </a:lnTo>
                  <a:lnTo>
                    <a:pt x="4947" y="184320"/>
                  </a:lnTo>
                  <a:lnTo>
                    <a:pt x="11741" y="187023"/>
                  </a:lnTo>
                  <a:lnTo>
                    <a:pt x="31142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9" y="39627"/>
                  </a:lnTo>
                  <a:lnTo>
                    <a:pt x="166910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2961829" y="248261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91966" y="2462841"/>
              <a:ext cx="265340" cy="2762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834829" y="248261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7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6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50" y="180345"/>
                  </a:lnTo>
                  <a:lnTo>
                    <a:pt x="4947" y="184320"/>
                  </a:lnTo>
                  <a:lnTo>
                    <a:pt x="11741" y="187023"/>
                  </a:lnTo>
                  <a:lnTo>
                    <a:pt x="31142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9" y="39627"/>
                  </a:lnTo>
                  <a:lnTo>
                    <a:pt x="166910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2834829" y="248261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64966" y="2462841"/>
              <a:ext cx="265340" cy="276225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707829" y="248261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7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6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50" y="180345"/>
                  </a:lnTo>
                  <a:lnTo>
                    <a:pt x="4947" y="184320"/>
                  </a:lnTo>
                  <a:lnTo>
                    <a:pt x="11741" y="187023"/>
                  </a:lnTo>
                  <a:lnTo>
                    <a:pt x="31142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9" y="39627"/>
                  </a:lnTo>
                  <a:lnTo>
                    <a:pt x="166910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2707829" y="248261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6094603" y="2755469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4" name="object 24"/>
          <p:cNvGrpSpPr/>
          <p:nvPr/>
        </p:nvGrpSpPr>
        <p:grpSpPr>
          <a:xfrm>
            <a:off x="5763808" y="2857893"/>
            <a:ext cx="353907" cy="1289473"/>
            <a:chOff x="4322856" y="2143419"/>
            <a:chExt cx="265430" cy="967105"/>
          </a:xfrm>
        </p:grpSpPr>
        <p:pic>
          <p:nvPicPr>
            <p:cNvPr id="25" name="object 2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335060" y="2143419"/>
              <a:ext cx="253135" cy="27622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3160" y="2158532"/>
              <a:ext cx="176167" cy="199481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22856" y="2462841"/>
              <a:ext cx="265340" cy="27622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60956" y="2477855"/>
              <a:ext cx="189140" cy="19996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79466" y="2744797"/>
              <a:ext cx="208730" cy="36512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42241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0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8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0" y="7044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7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4422411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5631389" y="2744873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319553" y="3108486"/>
            <a:ext cx="1193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Arial" panose="020B0604020202020204"/>
                <a:cs typeface="Arial" panose="020B0604020202020204"/>
              </a:rPr>
              <a:t>.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095327" y="3203219"/>
            <a:ext cx="10879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561975" algn="l"/>
              </a:tabLst>
            </a:pPr>
            <a:r>
              <a:rPr sz="2400" spc="-67" dirty="0">
                <a:latin typeface="Arial" panose="020B0604020202020204"/>
                <a:cs typeface="Arial" panose="020B0604020202020204"/>
              </a:rPr>
              <a:t>=</a:t>
            </a:r>
            <a:r>
              <a:rPr sz="2400" dirty="0">
                <a:latin typeface="Arial" panose="020B0604020202020204"/>
                <a:cs typeface="Arial" panose="020B0604020202020204"/>
              </a:rPr>
              <a:t>	</a:t>
            </a:r>
            <a:r>
              <a:rPr sz="2400" spc="-33" dirty="0">
                <a:latin typeface="Arial" panose="020B0604020202020204"/>
                <a:cs typeface="Arial" panose="020B0604020202020204"/>
              </a:rPr>
              <a:t>$28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点积（</a:t>
            </a:r>
            <a:r>
              <a:rPr lang="en-US" altLang="zh-CN" b="1" kern="0" dirty="0"/>
              <a:t>dot</a:t>
            </a:r>
            <a:r>
              <a:rPr lang="zh-CN" altLang="en-US" b="1" kern="0" dirty="0"/>
              <a:t> </a:t>
            </a:r>
            <a:r>
              <a:rPr lang="en-US" altLang="zh-CN" b="1" kern="0" dirty="0"/>
              <a:t>product</a:t>
            </a:r>
            <a:r>
              <a:rPr lang="zh-CN" altLang="en-US" b="1" kern="0" dirty="0"/>
              <a:t>）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53288" y="2857893"/>
            <a:ext cx="861907" cy="1289473"/>
            <a:chOff x="2664966" y="2143419"/>
            <a:chExt cx="646430" cy="967105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058171" y="2143419"/>
              <a:ext cx="253135" cy="27622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96271" y="2158532"/>
              <a:ext cx="176167" cy="19948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45966" y="2462841"/>
              <a:ext cx="265340" cy="27622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84066" y="2477855"/>
              <a:ext cx="189140" cy="19996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02577" y="2744797"/>
              <a:ext cx="208730" cy="36512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14552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0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314552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31171" y="2143419"/>
              <a:ext cx="253135" cy="2762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69271" y="2158532"/>
              <a:ext cx="176167" cy="199481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18966" y="2462841"/>
              <a:ext cx="265340" cy="27622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961829" y="248261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7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6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50" y="180345"/>
                  </a:lnTo>
                  <a:lnTo>
                    <a:pt x="4947" y="184320"/>
                  </a:lnTo>
                  <a:lnTo>
                    <a:pt x="11741" y="187023"/>
                  </a:lnTo>
                  <a:lnTo>
                    <a:pt x="31142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9" y="39627"/>
                  </a:lnTo>
                  <a:lnTo>
                    <a:pt x="166910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2961829" y="248261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91966" y="2462841"/>
              <a:ext cx="265340" cy="276225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834829" y="248261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7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6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50" y="180345"/>
                  </a:lnTo>
                  <a:lnTo>
                    <a:pt x="4947" y="184320"/>
                  </a:lnTo>
                  <a:lnTo>
                    <a:pt x="11741" y="187023"/>
                  </a:lnTo>
                  <a:lnTo>
                    <a:pt x="31142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9" y="39627"/>
                  </a:lnTo>
                  <a:lnTo>
                    <a:pt x="166910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2834829" y="248261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64966" y="2462841"/>
              <a:ext cx="265340" cy="276225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707829" y="248261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7" y="0"/>
                  </a:moveTo>
                  <a:lnTo>
                    <a:pt x="156387" y="251"/>
                  </a:lnTo>
                  <a:lnTo>
                    <a:pt x="151702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9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6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50" y="180345"/>
                  </a:lnTo>
                  <a:lnTo>
                    <a:pt x="4947" y="184320"/>
                  </a:lnTo>
                  <a:lnTo>
                    <a:pt x="11741" y="187023"/>
                  </a:lnTo>
                  <a:lnTo>
                    <a:pt x="31142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9" y="39627"/>
                  </a:lnTo>
                  <a:lnTo>
                    <a:pt x="166910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7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2707829" y="248261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6087534" y="275166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3" name="object 23"/>
          <p:cNvGrpSpPr/>
          <p:nvPr/>
        </p:nvGrpSpPr>
        <p:grpSpPr>
          <a:xfrm>
            <a:off x="5763808" y="2857893"/>
            <a:ext cx="353907" cy="1289473"/>
            <a:chOff x="4322856" y="2143419"/>
            <a:chExt cx="265430" cy="967105"/>
          </a:xfrm>
        </p:grpSpPr>
        <p:pic>
          <p:nvPicPr>
            <p:cNvPr id="24" name="object 2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335060" y="2143419"/>
              <a:ext cx="253135" cy="2762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3160" y="2158532"/>
              <a:ext cx="176167" cy="199481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22856" y="2462841"/>
              <a:ext cx="265340" cy="2762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60956" y="2477855"/>
              <a:ext cx="189140" cy="19996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79466" y="2744797"/>
              <a:ext cx="208730" cy="36512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42241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0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8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0" y="7044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7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4422411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5631389" y="2744873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319553" y="3108486"/>
            <a:ext cx="1193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Arial" panose="020B0604020202020204"/>
                <a:cs typeface="Arial" panose="020B0604020202020204"/>
              </a:rPr>
              <a:t>.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4394200" y="2751668"/>
          <a:ext cx="670560" cy="13453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5296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365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7281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34" name="object 34"/>
          <p:cNvSpPr txBox="1"/>
          <p:nvPr/>
        </p:nvSpPr>
        <p:spPr>
          <a:xfrm>
            <a:off x="4976237" y="4662959"/>
            <a:ext cx="281770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>
              <a:spcBef>
                <a:spcPts val="12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</a:t>
            </a:r>
            <a:r>
              <a:rPr sz="2265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4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5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1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1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1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28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095327" y="3203219"/>
            <a:ext cx="10879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561975" algn="l"/>
              </a:tabLst>
            </a:pPr>
            <a:r>
              <a:rPr sz="2400" spc="-67" dirty="0">
                <a:latin typeface="Arial" panose="020B0604020202020204"/>
                <a:cs typeface="Arial" panose="020B0604020202020204"/>
              </a:rPr>
              <a:t>=</a:t>
            </a:r>
            <a:r>
              <a:rPr sz="2400" dirty="0">
                <a:latin typeface="Arial" panose="020B0604020202020204"/>
                <a:cs typeface="Arial" panose="020B0604020202020204"/>
              </a:rPr>
              <a:t>	</a:t>
            </a:r>
            <a:r>
              <a:rPr sz="2400" spc="-33" dirty="0">
                <a:latin typeface="Arial" panose="020B0604020202020204"/>
                <a:cs typeface="Arial" panose="020B0604020202020204"/>
              </a:rPr>
              <a:t>$28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点积（</a:t>
            </a:r>
            <a:r>
              <a:rPr lang="en-US" altLang="zh-CN" b="1" kern="0" dirty="0"/>
              <a:t>dot</a:t>
            </a:r>
            <a:r>
              <a:rPr lang="zh-CN" altLang="en-US" b="1" kern="0" dirty="0"/>
              <a:t> </a:t>
            </a:r>
            <a:r>
              <a:rPr lang="en-US" altLang="zh-CN" b="1" kern="0" dirty="0"/>
              <a:t>product</a:t>
            </a:r>
            <a:r>
              <a:rPr lang="zh-CN" altLang="en-US" b="1" kern="0" dirty="0"/>
              <a:t>）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4685381" y="2717996"/>
            <a:ext cx="278553" cy="486833"/>
            <a:chOff x="3514035" y="2038496"/>
            <a:chExt cx="208915" cy="365125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514035" y="2038496"/>
              <a:ext cx="208730" cy="36512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556981" y="205841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" name="object 6"/>
            <p:cNvSpPr/>
            <p:nvPr/>
          </p:nvSpPr>
          <p:spPr>
            <a:xfrm>
              <a:off x="3556980" y="205841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3352011" y="2569828"/>
            <a:ext cx="337820" cy="635000"/>
            <a:chOff x="2514008" y="1927371"/>
            <a:chExt cx="253365" cy="476250"/>
          </a:xfrm>
        </p:grpSpPr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14008" y="2127396"/>
              <a:ext cx="253135" cy="27622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52108" y="2142508"/>
              <a:ext cx="176167" cy="19948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14008" y="1927371"/>
              <a:ext cx="253135" cy="27622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52108" y="1942483"/>
              <a:ext cx="176167" cy="199481"/>
            </a:xfrm>
            <a:prstGeom prst="rect">
              <a:avLst/>
            </a:prstGeom>
          </p:spPr>
        </p:pic>
      </p:grpSp>
      <p:grpSp>
        <p:nvGrpSpPr>
          <p:cNvPr id="12" name="object 12"/>
          <p:cNvGrpSpPr/>
          <p:nvPr/>
        </p:nvGrpSpPr>
        <p:grpSpPr>
          <a:xfrm>
            <a:off x="3987693" y="2264601"/>
            <a:ext cx="359833" cy="940647"/>
            <a:chOff x="2990769" y="1698450"/>
            <a:chExt cx="269875" cy="705485"/>
          </a:xfrm>
        </p:grpSpPr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90769" y="2127396"/>
              <a:ext cx="265340" cy="27622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28869" y="2142410"/>
              <a:ext cx="189140" cy="19996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90769" y="1982933"/>
              <a:ext cx="265340" cy="276225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033632" y="20027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6" y="0"/>
                  </a:moveTo>
                  <a:lnTo>
                    <a:pt x="156387" y="251"/>
                  </a:lnTo>
                  <a:lnTo>
                    <a:pt x="151701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7" y="35165"/>
                  </a:lnTo>
                  <a:lnTo>
                    <a:pt x="152178" y="43042"/>
                  </a:lnTo>
                  <a:lnTo>
                    <a:pt x="149252" y="47898"/>
                  </a:lnTo>
                  <a:lnTo>
                    <a:pt x="126408" y="77600"/>
                  </a:lnTo>
                  <a:lnTo>
                    <a:pt x="108935" y="101684"/>
                  </a:lnTo>
                  <a:lnTo>
                    <a:pt x="82398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5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49" y="180343"/>
                  </a:lnTo>
                  <a:lnTo>
                    <a:pt x="4946" y="184320"/>
                  </a:lnTo>
                  <a:lnTo>
                    <a:pt x="11739" y="187023"/>
                  </a:lnTo>
                  <a:lnTo>
                    <a:pt x="31141" y="190436"/>
                  </a:lnTo>
                  <a:lnTo>
                    <a:pt x="61682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7" y="39627"/>
                  </a:lnTo>
                  <a:lnTo>
                    <a:pt x="166909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3033632" y="2002710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94879" y="1838471"/>
              <a:ext cx="265340" cy="276225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037742" y="185824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6" y="0"/>
                  </a:moveTo>
                  <a:lnTo>
                    <a:pt x="156387" y="251"/>
                  </a:lnTo>
                  <a:lnTo>
                    <a:pt x="151701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8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5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49" y="180343"/>
                  </a:lnTo>
                  <a:lnTo>
                    <a:pt x="4946" y="184320"/>
                  </a:lnTo>
                  <a:lnTo>
                    <a:pt x="11740" y="187023"/>
                  </a:lnTo>
                  <a:lnTo>
                    <a:pt x="31141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7" y="39627"/>
                  </a:lnTo>
                  <a:lnTo>
                    <a:pt x="166909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3037742" y="185824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90769" y="1698450"/>
              <a:ext cx="265340" cy="27622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033632" y="171822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6" y="0"/>
                  </a:moveTo>
                  <a:lnTo>
                    <a:pt x="156387" y="251"/>
                  </a:lnTo>
                  <a:lnTo>
                    <a:pt x="151701" y="2336"/>
                  </a:lnTo>
                  <a:lnTo>
                    <a:pt x="151979" y="4401"/>
                  </a:lnTo>
                  <a:lnTo>
                    <a:pt x="153856" y="22781"/>
                  </a:lnTo>
                  <a:lnTo>
                    <a:pt x="153817" y="35165"/>
                  </a:lnTo>
                  <a:lnTo>
                    <a:pt x="152178" y="43042"/>
                  </a:lnTo>
                  <a:lnTo>
                    <a:pt x="149252" y="47898"/>
                  </a:lnTo>
                  <a:lnTo>
                    <a:pt x="126408" y="77600"/>
                  </a:lnTo>
                  <a:lnTo>
                    <a:pt x="108935" y="101684"/>
                  </a:lnTo>
                  <a:lnTo>
                    <a:pt x="82398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5" y="157565"/>
                  </a:lnTo>
                  <a:lnTo>
                    <a:pt x="4477" y="164768"/>
                  </a:lnTo>
                  <a:lnTo>
                    <a:pt x="0" y="173278"/>
                  </a:lnTo>
                  <a:lnTo>
                    <a:pt x="2249" y="180345"/>
                  </a:lnTo>
                  <a:lnTo>
                    <a:pt x="4946" y="184321"/>
                  </a:lnTo>
                  <a:lnTo>
                    <a:pt x="11739" y="187024"/>
                  </a:lnTo>
                  <a:lnTo>
                    <a:pt x="31141" y="190437"/>
                  </a:lnTo>
                  <a:lnTo>
                    <a:pt x="61682" y="187514"/>
                  </a:lnTo>
                  <a:lnTo>
                    <a:pt x="101895" y="171208"/>
                  </a:lnTo>
                  <a:lnTo>
                    <a:pt x="142712" y="142262"/>
                  </a:lnTo>
                  <a:lnTo>
                    <a:pt x="169761" y="109538"/>
                  </a:lnTo>
                  <a:lnTo>
                    <a:pt x="179615" y="74753"/>
                  </a:lnTo>
                  <a:lnTo>
                    <a:pt x="168847" y="39627"/>
                  </a:lnTo>
                  <a:lnTo>
                    <a:pt x="166909" y="24340"/>
                  </a:lnTo>
                  <a:lnTo>
                    <a:pt x="165380" y="11934"/>
                  </a:lnTo>
                  <a:lnTo>
                    <a:pt x="164273" y="2315"/>
                  </a:lnTo>
                  <a:lnTo>
                    <a:pt x="164095" y="595"/>
                  </a:lnTo>
                  <a:lnTo>
                    <a:pt x="16225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3033632" y="1718229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6087534" y="275166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5" name="object 25"/>
          <p:cNvGrpSpPr/>
          <p:nvPr/>
        </p:nvGrpSpPr>
        <p:grpSpPr>
          <a:xfrm>
            <a:off x="5763808" y="2857893"/>
            <a:ext cx="353907" cy="1289473"/>
            <a:chOff x="4322856" y="2143419"/>
            <a:chExt cx="265430" cy="967105"/>
          </a:xfrm>
        </p:grpSpPr>
        <p:pic>
          <p:nvPicPr>
            <p:cNvPr id="26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60" y="2143419"/>
              <a:ext cx="253135" cy="2762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73160" y="2158532"/>
              <a:ext cx="176167" cy="19948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22856" y="2462841"/>
              <a:ext cx="265340" cy="276225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60956" y="2477855"/>
              <a:ext cx="189140" cy="19996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379466" y="2744797"/>
              <a:ext cx="208730" cy="36512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42241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0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8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0" y="7044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7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422411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631389" y="2744873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>
              <a:spcBef>
                <a:spcPts val="106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92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0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$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319553" y="3108486"/>
            <a:ext cx="1193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Arial" panose="020B0604020202020204"/>
                <a:cs typeface="Arial" panose="020B0604020202020204"/>
              </a:rPr>
              <a:t>.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3158067" y="3191934"/>
          <a:ext cx="2025223" cy="44873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3945"/>
                <a:gridCol w="677333"/>
                <a:gridCol w="673945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36" name="object 36"/>
          <p:cNvSpPr txBox="1"/>
          <p:nvPr/>
        </p:nvSpPr>
        <p:spPr>
          <a:xfrm>
            <a:off x="4976237" y="4662959"/>
            <a:ext cx="281770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>
              <a:spcBef>
                <a:spcPts val="12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</a:t>
            </a:r>
            <a:r>
              <a:rPr sz="2265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4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5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1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1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1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28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095327" y="3203219"/>
            <a:ext cx="10879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561975" algn="l"/>
              </a:tabLst>
            </a:pPr>
            <a:r>
              <a:rPr sz="2400" spc="-67" dirty="0">
                <a:latin typeface="Arial" panose="020B0604020202020204"/>
                <a:cs typeface="Arial" panose="020B0604020202020204"/>
              </a:rPr>
              <a:t>=</a:t>
            </a:r>
            <a:r>
              <a:rPr sz="2400" dirty="0">
                <a:latin typeface="Arial" panose="020B0604020202020204"/>
                <a:cs typeface="Arial" panose="020B0604020202020204"/>
              </a:rPr>
              <a:t>	</a:t>
            </a:r>
            <a:r>
              <a:rPr sz="2400" spc="-33" dirty="0">
                <a:latin typeface="Arial" panose="020B0604020202020204"/>
                <a:cs typeface="Arial" panose="020B0604020202020204"/>
              </a:rPr>
              <a:t>$28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2" name="文本框 4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点积（</a:t>
            </a:r>
            <a:r>
              <a:rPr lang="en-US" altLang="zh-CN" b="1" kern="0" dirty="0"/>
              <a:t>dot</a:t>
            </a:r>
            <a:r>
              <a:rPr lang="zh-CN" altLang="en-US" b="1" kern="0" dirty="0"/>
              <a:t> </a:t>
            </a:r>
            <a:r>
              <a:rPr lang="en-US" altLang="zh-CN" b="1" kern="0" dirty="0"/>
              <a:t>product</a:t>
            </a:r>
            <a:r>
              <a:rPr lang="zh-CN" altLang="en-US" b="1" kern="0" dirty="0"/>
              <a:t>）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87534" y="2751667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5827553" y="3108486"/>
            <a:ext cx="1193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Arial" panose="020B0604020202020204"/>
                <a:cs typeface="Arial" panose="020B0604020202020204"/>
              </a:rPr>
              <a:t>.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666067" y="3191934"/>
          <a:ext cx="2025223" cy="44873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3945"/>
                <a:gridCol w="677333"/>
                <a:gridCol w="673945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6925994" y="3203219"/>
            <a:ext cx="8339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476885" algn="l"/>
              </a:tabLst>
            </a:pPr>
            <a:r>
              <a:rPr sz="2400" spc="-67" dirty="0">
                <a:latin typeface="Arial" panose="020B0604020202020204"/>
                <a:cs typeface="Arial" panose="020B0604020202020204"/>
              </a:rPr>
              <a:t>=</a:t>
            </a:r>
            <a:r>
              <a:rPr sz="2400" dirty="0">
                <a:latin typeface="Arial" panose="020B0604020202020204"/>
                <a:cs typeface="Arial" panose="020B0604020202020204"/>
              </a:rPr>
              <a:t>	</a:t>
            </a:r>
            <a:r>
              <a:rPr sz="2400" spc="-33" dirty="0">
                <a:latin typeface="Arial" panose="020B0604020202020204"/>
                <a:cs typeface="Arial" panose="020B0604020202020204"/>
              </a:rPr>
              <a:t>28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976237" y="4662959"/>
            <a:ext cx="2817707" cy="365122"/>
          </a:xfrm>
          <a:prstGeom prst="rect">
            <a:avLst/>
          </a:prstGeom>
        </p:spPr>
        <p:txBody>
          <a:bodyPr vert="horz" wrap="square" lIns="0" tIns="16087" rIns="0" bIns="0" rtlCol="0">
            <a:spAutoFit/>
          </a:bodyPr>
          <a:lstStyle/>
          <a:p>
            <a:pPr marL="17145">
              <a:spcBef>
                <a:spcPts val="125"/>
              </a:spcBef>
            </a:pPr>
            <a:r>
              <a:rPr sz="2265" spc="-133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</a:t>
            </a:r>
            <a:r>
              <a:rPr sz="2265" spc="-33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3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4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5</a:t>
            </a:r>
            <a:r>
              <a:rPr sz="2265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+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133" dirty="0">
                <a:latin typeface="Cambria" panose="02040503050406030204"/>
                <a:cs typeface="Cambria" panose="02040503050406030204"/>
              </a:rPr>
              <a:t>1</a:t>
            </a:r>
            <a:r>
              <a:rPr sz="2265" dirty="0">
                <a:latin typeface="Cambria" panose="02040503050406030204"/>
                <a:cs typeface="Cambria" panose="02040503050406030204"/>
              </a:rPr>
              <a:t> ⋅</a:t>
            </a:r>
            <a:r>
              <a:rPr sz="2265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dirty="0">
                <a:latin typeface="Cambria" panose="02040503050406030204"/>
                <a:cs typeface="Cambria" panose="02040503050406030204"/>
              </a:rPr>
              <a:t>2</a:t>
            </a:r>
            <a:r>
              <a:rPr sz="2265" spc="1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287" dirty="0">
                <a:latin typeface="Cambria" panose="02040503050406030204"/>
                <a:cs typeface="Cambria" panose="02040503050406030204"/>
              </a:rPr>
              <a:t>=</a:t>
            </a:r>
            <a:r>
              <a:rPr sz="2265" spc="120" dirty="0">
                <a:latin typeface="Cambria" panose="02040503050406030204"/>
                <a:cs typeface="Cambria" panose="02040503050406030204"/>
              </a:rPr>
              <a:t> </a:t>
            </a:r>
            <a:r>
              <a:rPr sz="2265" spc="-67" dirty="0">
                <a:latin typeface="Cambria" panose="02040503050406030204"/>
                <a:cs typeface="Cambria" panose="02040503050406030204"/>
              </a:rPr>
              <a:t>28</a:t>
            </a:r>
            <a:endParaRPr sz="2265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点积（</a:t>
            </a:r>
            <a:r>
              <a:rPr lang="en-US" altLang="zh-CN" b="1" kern="0" dirty="0"/>
              <a:t>dot</a:t>
            </a:r>
            <a:r>
              <a:rPr lang="zh-CN" altLang="en-US" b="1" kern="0" dirty="0"/>
              <a:t> </a:t>
            </a:r>
            <a:r>
              <a:rPr lang="en-US" altLang="zh-CN" b="1" kern="0" dirty="0"/>
              <a:t>product</a:t>
            </a:r>
            <a:r>
              <a:rPr lang="zh-CN" altLang="en-US" b="1" kern="0" dirty="0"/>
              <a:t>）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点积（</a:t>
            </a:r>
            <a:r>
              <a:rPr lang="en-US" altLang="zh-CN" b="1" kern="0" dirty="0"/>
              <a:t>dot</a:t>
            </a:r>
            <a:r>
              <a:rPr lang="zh-CN" altLang="en-US" b="1" kern="0" dirty="0"/>
              <a:t> </a:t>
            </a:r>
            <a:r>
              <a:rPr lang="en-US" altLang="zh-CN" b="1" kern="0" dirty="0"/>
              <a:t>product</a:t>
            </a:r>
            <a:r>
              <a:rPr lang="zh-CN" altLang="en-US" b="1" kern="0" dirty="0"/>
              <a:t>）</a:t>
            </a:r>
            <a:endParaRPr lang="zh-CN" altLang="en-US" b="1" kern="0" spc="-13" dirty="0"/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032780" y="3048495"/>
            <a:ext cx="10116962" cy="2000529"/>
          </a:xfrm>
          <a:prstGeom prst="rect">
            <a:avLst/>
          </a:prstGeom>
        </p:spPr>
      </p:pic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74312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3803685" y="3152144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855245" y="2586213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19"/>
          <p:cNvSpPr txBox="1"/>
          <p:nvPr/>
        </p:nvSpPr>
        <p:spPr>
          <a:xfrm>
            <a:off x="4899271" y="260611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用点积计算范数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74312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90920" y="342067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339076" y="2924514"/>
            <a:ext cx="1375833" cy="264160"/>
            <a:chOff x="2450628" y="1847020"/>
            <a:chExt cx="103187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960943" y="267712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803685" y="3152144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4855245" y="2586213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0" name="object 30"/>
          <p:cNvSpPr txBox="1"/>
          <p:nvPr/>
        </p:nvSpPr>
        <p:spPr>
          <a:xfrm>
            <a:off x="4899271" y="260611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用点积计算范数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019175" y="1774312"/>
            <a:ext cx="4682067" cy="4680372"/>
            <a:chOff x="710703" y="984368"/>
            <a:chExt cx="3511550" cy="3510279"/>
          </a:xfrm>
        </p:grpSpPr>
        <p:sp>
          <p:nvSpPr>
            <p:cNvPr id="4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890920" y="342067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339076" y="2924514"/>
            <a:ext cx="1375833" cy="264160"/>
            <a:chOff x="2450628" y="1847020"/>
            <a:chExt cx="1031875" cy="19812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960943" y="267712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906594" y="1839519"/>
            <a:ext cx="1125220" cy="375920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5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 txBox="1"/>
          <p:nvPr/>
        </p:nvSpPr>
        <p:spPr>
          <a:xfrm>
            <a:off x="8115178" y="1831341"/>
            <a:ext cx="127592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>
              <a:spcBef>
                <a:spcPts val="135"/>
              </a:spcBef>
            </a:pPr>
            <a:r>
              <a:rPr sz="2400" spc="-13" dirty="0">
                <a:latin typeface="Cambria" panose="02040503050406030204"/>
                <a:cs typeface="Cambria" panose="02040503050406030204"/>
              </a:rPr>
              <a:t>4</a:t>
            </a:r>
            <a:r>
              <a:rPr sz="2500" spc="-2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3</a:t>
            </a:r>
            <a:r>
              <a:rPr sz="250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9426907" y="1860085"/>
            <a:ext cx="564727" cy="375920"/>
          </a:xfrm>
          <a:custGeom>
            <a:avLst/>
            <a:gdLst/>
            <a:ahLst/>
            <a:cxnLst/>
            <a:rect l="l" t="t" r="r" b="b"/>
            <a:pathLst>
              <a:path w="42354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42354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42354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42354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423545" h="281939">
                <a:moveTo>
                  <a:pt x="423138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423138" y="15087"/>
                </a:lnTo>
                <a:lnTo>
                  <a:pt x="423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1" name="object 31"/>
          <p:cNvSpPr txBox="1"/>
          <p:nvPr/>
        </p:nvSpPr>
        <p:spPr>
          <a:xfrm>
            <a:off x="9669361" y="1831341"/>
            <a:ext cx="8847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25</a:t>
            </a:r>
            <a:r>
              <a:rPr sz="2400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803685" y="3152144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4855245" y="2586213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4" name="object 34"/>
          <p:cNvSpPr txBox="1"/>
          <p:nvPr/>
        </p:nvSpPr>
        <p:spPr>
          <a:xfrm>
            <a:off x="4899271" y="260611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用点积计算范数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 txBox="1"/>
          <p:nvPr/>
        </p:nvSpPr>
        <p:spPr>
          <a:xfrm>
            <a:off x="8984333" y="2738885"/>
            <a:ext cx="55456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84333" y="3110926"/>
            <a:ext cx="55456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688170" y="2918016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Arial" panose="020B0604020202020204"/>
                <a:cs typeface="Arial" panose="020B0604020202020204"/>
              </a:rPr>
              <a:t>=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815970" y="2945519"/>
            <a:ext cx="1113367" cy="370840"/>
          </a:xfrm>
          <a:custGeom>
            <a:avLst/>
            <a:gdLst/>
            <a:ahLst/>
            <a:cxnLst/>
            <a:rect l="l" t="t" r="r" b="b"/>
            <a:pathLst>
              <a:path w="835025" h="278130">
                <a:moveTo>
                  <a:pt x="834428" y="0"/>
                </a:moveTo>
                <a:lnTo>
                  <a:pt x="417207" y="0"/>
                </a:lnTo>
                <a:lnTo>
                  <a:pt x="0" y="0"/>
                </a:lnTo>
                <a:lnTo>
                  <a:pt x="0" y="277660"/>
                </a:lnTo>
                <a:lnTo>
                  <a:pt x="417207" y="277660"/>
                </a:lnTo>
                <a:lnTo>
                  <a:pt x="834428" y="277660"/>
                </a:lnTo>
                <a:lnTo>
                  <a:pt x="834428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 txBox="1"/>
          <p:nvPr/>
        </p:nvSpPr>
        <p:spPr>
          <a:xfrm>
            <a:off x="8011262" y="2963714"/>
            <a:ext cx="7222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57213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4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7807506" y="2937040"/>
            <a:ext cx="1130300" cy="387773"/>
          </a:xfrm>
          <a:custGeom>
            <a:avLst/>
            <a:gdLst/>
            <a:ahLst/>
            <a:cxnLst/>
            <a:rect l="l" t="t" r="r" b="b"/>
            <a:pathLst>
              <a:path w="847725" h="290830">
                <a:moveTo>
                  <a:pt x="423565" y="0"/>
                </a:moveTo>
                <a:lnTo>
                  <a:pt x="423565" y="290365"/>
                </a:lnTo>
              </a:path>
              <a:path w="847725" h="290830">
                <a:moveTo>
                  <a:pt x="6350" y="0"/>
                </a:moveTo>
                <a:lnTo>
                  <a:pt x="6350" y="290365"/>
                </a:lnTo>
              </a:path>
              <a:path w="847725" h="290830">
                <a:moveTo>
                  <a:pt x="840780" y="0"/>
                </a:moveTo>
                <a:lnTo>
                  <a:pt x="840780" y="290365"/>
                </a:lnTo>
              </a:path>
              <a:path w="847725" h="290830">
                <a:moveTo>
                  <a:pt x="0" y="6350"/>
                </a:moveTo>
                <a:lnTo>
                  <a:pt x="847130" y="6350"/>
                </a:lnTo>
              </a:path>
              <a:path w="847725" h="290830">
                <a:moveTo>
                  <a:pt x="0" y="284015"/>
                </a:moveTo>
                <a:lnTo>
                  <a:pt x="847130" y="28401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 txBox="1"/>
          <p:nvPr/>
        </p:nvSpPr>
        <p:spPr>
          <a:xfrm>
            <a:off x="10049623" y="2945507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>
              <a:spcBef>
                <a:spcPts val="270"/>
              </a:spcBef>
            </a:pPr>
            <a:r>
              <a:rPr sz="1865" spc="-33" dirty="0">
                <a:latin typeface="Arial" panose="020B0604020202020204"/>
                <a:cs typeface="Arial" panose="020B0604020202020204"/>
              </a:rPr>
              <a:t>25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7906594" y="1839519"/>
            <a:ext cx="1125220" cy="375920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5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6" name="object 36"/>
          <p:cNvSpPr txBox="1"/>
          <p:nvPr/>
        </p:nvSpPr>
        <p:spPr>
          <a:xfrm>
            <a:off x="8115178" y="1831341"/>
            <a:ext cx="127592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>
              <a:spcBef>
                <a:spcPts val="135"/>
              </a:spcBef>
            </a:pPr>
            <a:r>
              <a:rPr sz="2400" spc="-13" dirty="0">
                <a:latin typeface="Cambria" panose="02040503050406030204"/>
                <a:cs typeface="Cambria" panose="02040503050406030204"/>
              </a:rPr>
              <a:t>4</a:t>
            </a:r>
            <a:r>
              <a:rPr sz="2500" spc="-2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3</a:t>
            </a:r>
            <a:r>
              <a:rPr sz="250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9426907" y="1860085"/>
            <a:ext cx="564727" cy="375920"/>
          </a:xfrm>
          <a:custGeom>
            <a:avLst/>
            <a:gdLst/>
            <a:ahLst/>
            <a:cxnLst/>
            <a:rect l="l" t="t" r="r" b="b"/>
            <a:pathLst>
              <a:path w="42354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42354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42354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42354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423545" h="281939">
                <a:moveTo>
                  <a:pt x="423138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423138" y="15087"/>
                </a:lnTo>
                <a:lnTo>
                  <a:pt x="423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8" name="object 38"/>
          <p:cNvSpPr txBox="1"/>
          <p:nvPr/>
        </p:nvSpPr>
        <p:spPr>
          <a:xfrm>
            <a:off x="9669361" y="1831341"/>
            <a:ext cx="8847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25</a:t>
            </a:r>
            <a:r>
              <a:rPr sz="2400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4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2" name="object 3"/>
          <p:cNvGrpSpPr/>
          <p:nvPr/>
        </p:nvGrpSpPr>
        <p:grpSpPr>
          <a:xfrm>
            <a:off x="1019175" y="1774312"/>
            <a:ext cx="4682067" cy="4680372"/>
            <a:chOff x="710703" y="984368"/>
            <a:chExt cx="3511550" cy="3510279"/>
          </a:xfrm>
        </p:grpSpPr>
        <p:sp>
          <p:nvSpPr>
            <p:cNvPr id="47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8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50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53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5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56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57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58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59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0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62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5" name="object 21"/>
          <p:cNvSpPr txBox="1"/>
          <p:nvPr/>
        </p:nvSpPr>
        <p:spPr>
          <a:xfrm>
            <a:off x="4890920" y="342067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6" name="object 22"/>
          <p:cNvGrpSpPr/>
          <p:nvPr/>
        </p:nvGrpSpPr>
        <p:grpSpPr>
          <a:xfrm>
            <a:off x="3339076" y="2924514"/>
            <a:ext cx="1375833" cy="264160"/>
            <a:chOff x="2450628" y="1847020"/>
            <a:chExt cx="1031875" cy="198120"/>
          </a:xfrm>
        </p:grpSpPr>
        <p:pic>
          <p:nvPicPr>
            <p:cNvPr id="67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68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1" name="object 27"/>
          <p:cNvSpPr txBox="1"/>
          <p:nvPr/>
        </p:nvSpPr>
        <p:spPr>
          <a:xfrm>
            <a:off x="3960943" y="267712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2" name="object 32"/>
          <p:cNvSpPr txBox="1"/>
          <p:nvPr/>
        </p:nvSpPr>
        <p:spPr>
          <a:xfrm>
            <a:off x="3803685" y="3152144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73" name="object 33"/>
          <p:cNvSpPr/>
          <p:nvPr/>
        </p:nvSpPr>
        <p:spPr>
          <a:xfrm>
            <a:off x="4855245" y="2586213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4" name="object 34"/>
          <p:cNvSpPr txBox="1"/>
          <p:nvPr/>
        </p:nvSpPr>
        <p:spPr>
          <a:xfrm>
            <a:off x="4899271" y="260611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5" name="灯片编号占位符 7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用点积计算范数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 txBox="1"/>
          <p:nvPr/>
        </p:nvSpPr>
        <p:spPr>
          <a:xfrm>
            <a:off x="8984333" y="2738885"/>
            <a:ext cx="55456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84333" y="3110926"/>
            <a:ext cx="55456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688170" y="2918016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Arial" panose="020B0604020202020204"/>
                <a:cs typeface="Arial" panose="020B0604020202020204"/>
              </a:rPr>
              <a:t>=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815972" y="2945507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372260" y="2945507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049623" y="2945507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>
              <a:spcBef>
                <a:spcPts val="270"/>
              </a:spcBef>
            </a:pPr>
            <a:r>
              <a:rPr sz="1865" spc="-33" dirty="0">
                <a:latin typeface="Arial" panose="020B0604020202020204"/>
                <a:cs typeface="Arial" panose="020B0604020202020204"/>
              </a:rPr>
              <a:t>25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7906594" y="1839519"/>
            <a:ext cx="1125220" cy="375920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5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5" name="object 35"/>
          <p:cNvSpPr txBox="1"/>
          <p:nvPr/>
        </p:nvSpPr>
        <p:spPr>
          <a:xfrm>
            <a:off x="8115178" y="1831341"/>
            <a:ext cx="127592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>
              <a:spcBef>
                <a:spcPts val="135"/>
              </a:spcBef>
            </a:pPr>
            <a:r>
              <a:rPr sz="2400" spc="-13" dirty="0">
                <a:latin typeface="Cambria" panose="02040503050406030204"/>
                <a:cs typeface="Cambria" panose="02040503050406030204"/>
              </a:rPr>
              <a:t>4</a:t>
            </a:r>
            <a:r>
              <a:rPr sz="2500" spc="-2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3</a:t>
            </a:r>
            <a:r>
              <a:rPr sz="250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9426907" y="1860085"/>
            <a:ext cx="564727" cy="375920"/>
          </a:xfrm>
          <a:custGeom>
            <a:avLst/>
            <a:gdLst/>
            <a:ahLst/>
            <a:cxnLst/>
            <a:rect l="l" t="t" r="r" b="b"/>
            <a:pathLst>
              <a:path w="42354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42354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42354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42354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423545" h="281939">
                <a:moveTo>
                  <a:pt x="423138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423138" y="15087"/>
                </a:lnTo>
                <a:lnTo>
                  <a:pt x="423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" name="object 37"/>
          <p:cNvSpPr txBox="1"/>
          <p:nvPr/>
        </p:nvSpPr>
        <p:spPr>
          <a:xfrm>
            <a:off x="9669361" y="1831341"/>
            <a:ext cx="8847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25</a:t>
            </a:r>
            <a:r>
              <a:rPr sz="2400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008716" y="3928621"/>
            <a:ext cx="17102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L</a:t>
            </a:r>
            <a:r>
              <a:rPr sz="2400" dirty="0">
                <a:latin typeface="Cambria" panose="02040503050406030204"/>
                <a:cs typeface="Cambria" panose="02040503050406030204"/>
              </a:rPr>
              <a:t>2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spc="80" dirty="0">
                <a:latin typeface="Times New Roman" panose="02020603050405020304"/>
                <a:cs typeface="Times New Roman" panose="02020603050405020304"/>
              </a:rPr>
              <a:t>norm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788154" y="3987237"/>
            <a:ext cx="2530685" cy="375920"/>
          </a:xfrm>
          <a:custGeom>
            <a:avLst/>
            <a:gdLst/>
            <a:ahLst/>
            <a:cxnLst/>
            <a:rect l="l" t="t" r="r" b="b"/>
            <a:pathLst>
              <a:path w="18980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18980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1898015" h="281939">
                <a:moveTo>
                  <a:pt x="40004" y="121157"/>
                </a:moveTo>
                <a:lnTo>
                  <a:pt x="35661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7"/>
                </a:lnTo>
                <a:close/>
              </a:path>
              <a:path w="18980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1898015" h="281939">
                <a:moveTo>
                  <a:pt x="1897658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1897658" y="15087"/>
                </a:lnTo>
                <a:lnTo>
                  <a:pt x="18976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0" name="object 40"/>
          <p:cNvSpPr txBox="1"/>
          <p:nvPr/>
        </p:nvSpPr>
        <p:spPr>
          <a:xfrm>
            <a:off x="9030606" y="3928621"/>
            <a:ext cx="23054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608330" algn="l"/>
              </a:tabLst>
            </a:pPr>
            <a:r>
              <a:rPr sz="2400" i="1" spc="-33" dirty="0">
                <a:latin typeface="Times New Roman" panose="02020603050405020304"/>
                <a:cs typeface="Times New Roman" panose="02020603050405020304"/>
              </a:rPr>
              <a:t>dot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	</a:t>
            </a:r>
            <a:r>
              <a:rPr sz="2400" i="1" spc="67" dirty="0">
                <a:latin typeface="Times New Roman" panose="02020603050405020304"/>
                <a:cs typeface="Times New Roman" panose="02020603050405020304"/>
              </a:rPr>
              <a:t>product</a:t>
            </a:r>
            <a:r>
              <a:rPr sz="2400" spc="67" dirty="0">
                <a:latin typeface="Cambria" panose="02040503050406030204"/>
                <a:cs typeface="Cambria" panose="02040503050406030204"/>
              </a:rPr>
              <a:t>(</a:t>
            </a:r>
            <a:r>
              <a:rPr sz="2400" i="1" spc="67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spc="67" dirty="0">
                <a:latin typeface="Cambria" panose="02040503050406030204"/>
                <a:cs typeface="Cambria" panose="02040503050406030204"/>
              </a:rPr>
              <a:t>,</a:t>
            </a:r>
            <a:r>
              <a:rPr sz="2400" spc="-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spc="-33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)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4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2" name="object 3"/>
          <p:cNvGrpSpPr/>
          <p:nvPr/>
        </p:nvGrpSpPr>
        <p:grpSpPr>
          <a:xfrm>
            <a:off x="1019175" y="1774312"/>
            <a:ext cx="4682067" cy="4680372"/>
            <a:chOff x="710703" y="984368"/>
            <a:chExt cx="3511550" cy="3510279"/>
          </a:xfrm>
        </p:grpSpPr>
        <p:sp>
          <p:nvSpPr>
            <p:cNvPr id="49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0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51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4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55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7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58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59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60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61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2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3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64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5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7" name="object 21"/>
          <p:cNvSpPr txBox="1"/>
          <p:nvPr/>
        </p:nvSpPr>
        <p:spPr>
          <a:xfrm>
            <a:off x="4890920" y="342067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8" name="object 22"/>
          <p:cNvGrpSpPr/>
          <p:nvPr/>
        </p:nvGrpSpPr>
        <p:grpSpPr>
          <a:xfrm>
            <a:off x="3339076" y="2924514"/>
            <a:ext cx="1375833" cy="264160"/>
            <a:chOff x="2450628" y="1847020"/>
            <a:chExt cx="1031875" cy="198120"/>
          </a:xfrm>
        </p:grpSpPr>
        <p:pic>
          <p:nvPicPr>
            <p:cNvPr id="69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70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3" name="object 27"/>
          <p:cNvSpPr txBox="1"/>
          <p:nvPr/>
        </p:nvSpPr>
        <p:spPr>
          <a:xfrm>
            <a:off x="3960943" y="267712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4" name="object 32"/>
          <p:cNvSpPr txBox="1"/>
          <p:nvPr/>
        </p:nvSpPr>
        <p:spPr>
          <a:xfrm>
            <a:off x="3803685" y="3152144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75" name="object 33"/>
          <p:cNvSpPr/>
          <p:nvPr/>
        </p:nvSpPr>
        <p:spPr>
          <a:xfrm>
            <a:off x="4855245" y="2586213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6" name="object 34"/>
          <p:cNvSpPr txBox="1"/>
          <p:nvPr/>
        </p:nvSpPr>
        <p:spPr>
          <a:xfrm>
            <a:off x="4899271" y="260611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7" name="灯片编号占位符 7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用点积计算范数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1"/>
          <p:cNvSpPr txBox="1"/>
          <p:nvPr/>
        </p:nvSpPr>
        <p:spPr>
          <a:xfrm>
            <a:off x="8984333" y="2738885"/>
            <a:ext cx="55456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84333" y="3110926"/>
            <a:ext cx="55456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688170" y="2918016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Arial" panose="020B0604020202020204"/>
                <a:cs typeface="Arial" panose="020B0604020202020204"/>
              </a:rPr>
              <a:t>=</a:t>
            </a:r>
            <a:endParaRPr sz="24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815970" y="2945519"/>
            <a:ext cx="1113367" cy="370840"/>
          </a:xfrm>
          <a:custGeom>
            <a:avLst/>
            <a:gdLst/>
            <a:ahLst/>
            <a:cxnLst/>
            <a:rect l="l" t="t" r="r" b="b"/>
            <a:pathLst>
              <a:path w="835025" h="278130">
                <a:moveTo>
                  <a:pt x="834428" y="0"/>
                </a:moveTo>
                <a:lnTo>
                  <a:pt x="417207" y="0"/>
                </a:lnTo>
                <a:lnTo>
                  <a:pt x="0" y="0"/>
                </a:lnTo>
                <a:lnTo>
                  <a:pt x="0" y="277660"/>
                </a:lnTo>
                <a:lnTo>
                  <a:pt x="417207" y="277660"/>
                </a:lnTo>
                <a:lnTo>
                  <a:pt x="834428" y="277660"/>
                </a:lnTo>
                <a:lnTo>
                  <a:pt x="834428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 txBox="1"/>
          <p:nvPr/>
        </p:nvSpPr>
        <p:spPr>
          <a:xfrm>
            <a:off x="8011262" y="2963714"/>
            <a:ext cx="7222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57213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4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7807506" y="2937040"/>
            <a:ext cx="1130300" cy="387773"/>
          </a:xfrm>
          <a:custGeom>
            <a:avLst/>
            <a:gdLst/>
            <a:ahLst/>
            <a:cxnLst/>
            <a:rect l="l" t="t" r="r" b="b"/>
            <a:pathLst>
              <a:path w="847725" h="290830">
                <a:moveTo>
                  <a:pt x="423565" y="0"/>
                </a:moveTo>
                <a:lnTo>
                  <a:pt x="423565" y="290365"/>
                </a:lnTo>
              </a:path>
              <a:path w="847725" h="290830">
                <a:moveTo>
                  <a:pt x="6350" y="0"/>
                </a:moveTo>
                <a:lnTo>
                  <a:pt x="6350" y="290365"/>
                </a:lnTo>
              </a:path>
              <a:path w="847725" h="290830">
                <a:moveTo>
                  <a:pt x="840780" y="0"/>
                </a:moveTo>
                <a:lnTo>
                  <a:pt x="840780" y="290365"/>
                </a:lnTo>
              </a:path>
              <a:path w="847725" h="290830">
                <a:moveTo>
                  <a:pt x="0" y="6350"/>
                </a:moveTo>
                <a:lnTo>
                  <a:pt x="847130" y="6350"/>
                </a:lnTo>
              </a:path>
              <a:path w="847725" h="290830">
                <a:moveTo>
                  <a:pt x="0" y="284015"/>
                </a:moveTo>
                <a:lnTo>
                  <a:pt x="847130" y="28401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 txBox="1"/>
          <p:nvPr/>
        </p:nvSpPr>
        <p:spPr>
          <a:xfrm>
            <a:off x="10049623" y="2945507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>
              <a:spcBef>
                <a:spcPts val="270"/>
              </a:spcBef>
            </a:pPr>
            <a:r>
              <a:rPr sz="1865" spc="-33" dirty="0">
                <a:latin typeface="Arial" panose="020B0604020202020204"/>
                <a:cs typeface="Arial" panose="020B0604020202020204"/>
              </a:rPr>
              <a:t>25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7906594" y="1839519"/>
            <a:ext cx="1125220" cy="375920"/>
          </a:xfrm>
          <a:custGeom>
            <a:avLst/>
            <a:gdLst/>
            <a:ahLst/>
            <a:cxnLst/>
            <a:rect l="l" t="t" r="r" b="b"/>
            <a:pathLst>
              <a:path w="8439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8439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84391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5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8439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843915" h="281939">
                <a:moveTo>
                  <a:pt x="843635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843635" y="15087"/>
                </a:lnTo>
                <a:lnTo>
                  <a:pt x="8436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6" name="object 36"/>
          <p:cNvSpPr txBox="1"/>
          <p:nvPr/>
        </p:nvSpPr>
        <p:spPr>
          <a:xfrm>
            <a:off x="8115178" y="1831341"/>
            <a:ext cx="127592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>
              <a:spcBef>
                <a:spcPts val="135"/>
              </a:spcBef>
            </a:pPr>
            <a:r>
              <a:rPr sz="2400" spc="-13" dirty="0">
                <a:latin typeface="Cambria" panose="02040503050406030204"/>
                <a:cs typeface="Cambria" panose="02040503050406030204"/>
              </a:rPr>
              <a:t>4</a:t>
            </a:r>
            <a:r>
              <a:rPr sz="2500" spc="-2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+</a:t>
            </a:r>
            <a:r>
              <a:rPr sz="2400" spc="-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dirty="0">
                <a:latin typeface="Cambria" panose="02040503050406030204"/>
                <a:cs typeface="Cambria" panose="02040503050406030204"/>
              </a:rPr>
              <a:t>3</a:t>
            </a:r>
            <a:r>
              <a:rPr sz="2500" baseline="29000" dirty="0">
                <a:latin typeface="Cambria" panose="02040503050406030204"/>
                <a:cs typeface="Cambria" panose="02040503050406030204"/>
              </a:rPr>
              <a:t>2</a:t>
            </a:r>
            <a:r>
              <a:rPr sz="2500" spc="369" baseline="29000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9426907" y="1860085"/>
            <a:ext cx="564727" cy="375920"/>
          </a:xfrm>
          <a:custGeom>
            <a:avLst/>
            <a:gdLst/>
            <a:ahLst/>
            <a:cxnLst/>
            <a:rect l="l" t="t" r="r" b="b"/>
            <a:pathLst>
              <a:path w="42354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42354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423545" h="281939">
                <a:moveTo>
                  <a:pt x="40004" y="121158"/>
                </a:moveTo>
                <a:lnTo>
                  <a:pt x="35661" y="121158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8"/>
                </a:lnTo>
                <a:close/>
              </a:path>
              <a:path w="42354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423545" h="281939">
                <a:moveTo>
                  <a:pt x="423138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423138" y="15087"/>
                </a:lnTo>
                <a:lnTo>
                  <a:pt x="4231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8" name="object 38"/>
          <p:cNvSpPr txBox="1"/>
          <p:nvPr/>
        </p:nvSpPr>
        <p:spPr>
          <a:xfrm>
            <a:off x="9669361" y="1831341"/>
            <a:ext cx="8847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400" dirty="0">
                <a:latin typeface="Cambria" panose="02040503050406030204"/>
                <a:cs typeface="Cambria" panose="02040503050406030204"/>
              </a:rPr>
              <a:t>25</a:t>
            </a:r>
            <a:r>
              <a:rPr sz="2400" spc="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=</a:t>
            </a:r>
            <a:r>
              <a:rPr sz="2400" spc="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-67" dirty="0">
                <a:latin typeface="Cambria" panose="02040503050406030204"/>
                <a:cs typeface="Cambria" panose="02040503050406030204"/>
              </a:rPr>
              <a:t>5</a:t>
            </a:r>
            <a:endParaRPr sz="240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788154" y="3987237"/>
            <a:ext cx="2530685" cy="375920"/>
          </a:xfrm>
          <a:custGeom>
            <a:avLst/>
            <a:gdLst/>
            <a:ahLst/>
            <a:cxnLst/>
            <a:rect l="l" t="t" r="r" b="b"/>
            <a:pathLst>
              <a:path w="1898015" h="281939">
                <a:moveTo>
                  <a:pt x="49836" y="146989"/>
                </a:moveTo>
                <a:lnTo>
                  <a:pt x="23317" y="146989"/>
                </a:lnTo>
                <a:lnTo>
                  <a:pt x="27889" y="150190"/>
                </a:lnTo>
                <a:lnTo>
                  <a:pt x="31775" y="160477"/>
                </a:lnTo>
                <a:lnTo>
                  <a:pt x="77952" y="281635"/>
                </a:lnTo>
                <a:lnTo>
                  <a:pt x="85267" y="281635"/>
                </a:lnTo>
                <a:lnTo>
                  <a:pt x="99990" y="243687"/>
                </a:lnTo>
                <a:lnTo>
                  <a:pt x="86639" y="243687"/>
                </a:lnTo>
                <a:lnTo>
                  <a:pt x="49836" y="146989"/>
                </a:lnTo>
                <a:close/>
              </a:path>
              <a:path w="1898015" h="281939">
                <a:moveTo>
                  <a:pt x="182194" y="0"/>
                </a:moveTo>
                <a:lnTo>
                  <a:pt x="87553" y="243687"/>
                </a:lnTo>
                <a:lnTo>
                  <a:pt x="99990" y="243687"/>
                </a:lnTo>
                <a:lnTo>
                  <a:pt x="188684" y="15087"/>
                </a:lnTo>
                <a:lnTo>
                  <a:pt x="182194" y="15087"/>
                </a:lnTo>
                <a:lnTo>
                  <a:pt x="182194" y="0"/>
                </a:lnTo>
                <a:close/>
              </a:path>
              <a:path w="1898015" h="281939">
                <a:moveTo>
                  <a:pt x="40004" y="121157"/>
                </a:moveTo>
                <a:lnTo>
                  <a:pt x="35661" y="121157"/>
                </a:lnTo>
                <a:lnTo>
                  <a:pt x="0" y="149504"/>
                </a:lnTo>
                <a:lnTo>
                  <a:pt x="2743" y="154076"/>
                </a:lnTo>
                <a:lnTo>
                  <a:pt x="7772" y="149504"/>
                </a:lnTo>
                <a:lnTo>
                  <a:pt x="13716" y="146989"/>
                </a:lnTo>
                <a:lnTo>
                  <a:pt x="49836" y="146989"/>
                </a:lnTo>
                <a:lnTo>
                  <a:pt x="40004" y="121157"/>
                </a:lnTo>
                <a:close/>
              </a:path>
              <a:path w="1898015" h="281939">
                <a:moveTo>
                  <a:pt x="194538" y="0"/>
                </a:moveTo>
                <a:lnTo>
                  <a:pt x="182194" y="0"/>
                </a:lnTo>
                <a:lnTo>
                  <a:pt x="182194" y="15087"/>
                </a:lnTo>
                <a:lnTo>
                  <a:pt x="188684" y="15087"/>
                </a:lnTo>
                <a:lnTo>
                  <a:pt x="194538" y="0"/>
                </a:lnTo>
                <a:close/>
              </a:path>
              <a:path w="1898015" h="281939">
                <a:moveTo>
                  <a:pt x="1897658" y="0"/>
                </a:moveTo>
                <a:lnTo>
                  <a:pt x="194538" y="0"/>
                </a:lnTo>
                <a:lnTo>
                  <a:pt x="188684" y="15087"/>
                </a:lnTo>
                <a:lnTo>
                  <a:pt x="1897658" y="15087"/>
                </a:lnTo>
                <a:lnTo>
                  <a:pt x="18976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0" name="object 40"/>
          <p:cNvSpPr txBox="1"/>
          <p:nvPr/>
        </p:nvSpPr>
        <p:spPr>
          <a:xfrm>
            <a:off x="6974850" y="3928622"/>
            <a:ext cx="2107353" cy="125339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>
              <a:spcBef>
                <a:spcPts val="135"/>
              </a:spcBef>
            </a:pPr>
            <a:r>
              <a:rPr sz="2400" i="1" dirty="0">
                <a:latin typeface="Times New Roman" panose="02020603050405020304"/>
                <a:cs typeface="Times New Roman" panose="02020603050405020304"/>
              </a:rPr>
              <a:t>L</a:t>
            </a:r>
            <a:r>
              <a:rPr sz="2400" dirty="0">
                <a:latin typeface="Cambria" panose="02040503050406030204"/>
                <a:cs typeface="Cambria" panose="02040503050406030204"/>
              </a:rPr>
              <a:t>2</a:t>
            </a:r>
            <a:r>
              <a:rPr sz="2400" spc="-13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spc="300" dirty="0">
                <a:latin typeface="Cambria" panose="02040503050406030204"/>
                <a:cs typeface="Cambria" panose="02040503050406030204"/>
              </a:rPr>
              <a:t>−</a:t>
            </a:r>
            <a:r>
              <a:rPr sz="2400" spc="-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spc="80" dirty="0">
                <a:latin typeface="Times New Roman" panose="02020603050405020304"/>
                <a:cs typeface="Times New Roman" panose="02020603050405020304"/>
              </a:rPr>
              <a:t>norm</a:t>
            </a:r>
            <a:r>
              <a:rPr sz="2400" i="1" spc="152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spc="233" dirty="0">
                <a:latin typeface="Cambria" panose="02040503050406030204"/>
                <a:cs typeface="Cambria" panose="02040503050406030204"/>
              </a:rPr>
              <a:t>=</a:t>
            </a:r>
            <a:endParaRPr sz="2400" dirty="0">
              <a:latin typeface="Cambria" panose="02040503050406030204"/>
              <a:cs typeface="Cambria" panose="02040503050406030204"/>
            </a:endParaRPr>
          </a:p>
          <a:p>
            <a:pPr marL="875665">
              <a:spcBef>
                <a:spcPts val="2550"/>
              </a:spcBef>
            </a:pPr>
            <a:r>
              <a:rPr sz="3465" dirty="0">
                <a:latin typeface="Cambria" panose="02040503050406030204"/>
                <a:cs typeface="Cambria" panose="02040503050406030204"/>
              </a:rPr>
              <a:t>|</a:t>
            </a:r>
            <a:r>
              <a:rPr sz="3465" spc="-380" dirty="0">
                <a:latin typeface="Cambria" panose="02040503050406030204"/>
                <a:cs typeface="Cambria" panose="02040503050406030204"/>
              </a:rPr>
              <a:t> </a:t>
            </a:r>
            <a:r>
              <a:rPr sz="3465" i="1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i="1" spc="-487" dirty="0"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465" dirty="0">
                <a:latin typeface="Cambria" panose="02040503050406030204"/>
                <a:cs typeface="Cambria" panose="02040503050406030204"/>
              </a:rPr>
              <a:t>|</a:t>
            </a:r>
            <a:r>
              <a:rPr sz="3700" baseline="-27000" dirty="0">
                <a:latin typeface="Cambria" panose="02040503050406030204"/>
                <a:cs typeface="Cambria" panose="02040503050406030204"/>
              </a:rPr>
              <a:t>2</a:t>
            </a:r>
            <a:r>
              <a:rPr sz="3700" spc="440" baseline="-27000" dirty="0">
                <a:latin typeface="Cambria" panose="02040503050406030204"/>
                <a:cs typeface="Cambria" panose="02040503050406030204"/>
              </a:rPr>
              <a:t> </a:t>
            </a:r>
            <a:r>
              <a:rPr sz="3465" spc="373" dirty="0">
                <a:latin typeface="Cambria" panose="02040503050406030204"/>
                <a:cs typeface="Cambria" panose="02040503050406030204"/>
              </a:rPr>
              <a:t>=</a:t>
            </a:r>
            <a:endParaRPr sz="3465" dirty="0"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9152889" y="4691579"/>
            <a:ext cx="1351280" cy="542712"/>
          </a:xfrm>
          <a:custGeom>
            <a:avLst/>
            <a:gdLst/>
            <a:ahLst/>
            <a:cxnLst/>
            <a:rect l="l" t="t" r="r" b="b"/>
            <a:pathLst>
              <a:path w="1013459" h="407035">
                <a:moveTo>
                  <a:pt x="71986" y="212318"/>
                </a:moveTo>
                <a:lnTo>
                  <a:pt x="25425" y="212318"/>
                </a:lnTo>
                <a:lnTo>
                  <a:pt x="31317" y="213273"/>
                </a:lnTo>
                <a:lnTo>
                  <a:pt x="36652" y="216487"/>
                </a:lnTo>
                <a:lnTo>
                  <a:pt x="41491" y="222487"/>
                </a:lnTo>
                <a:lnTo>
                  <a:pt x="45897" y="231800"/>
                </a:lnTo>
                <a:lnTo>
                  <a:pt x="112598" y="406806"/>
                </a:lnTo>
                <a:lnTo>
                  <a:pt x="123164" y="406806"/>
                </a:lnTo>
                <a:lnTo>
                  <a:pt x="144431" y="351993"/>
                </a:lnTo>
                <a:lnTo>
                  <a:pt x="125145" y="351993"/>
                </a:lnTo>
                <a:lnTo>
                  <a:pt x="71986" y="212318"/>
                </a:lnTo>
                <a:close/>
              </a:path>
              <a:path w="1013459" h="407035">
                <a:moveTo>
                  <a:pt x="263169" y="0"/>
                </a:moveTo>
                <a:lnTo>
                  <a:pt x="126466" y="351993"/>
                </a:lnTo>
                <a:lnTo>
                  <a:pt x="144431" y="351993"/>
                </a:lnTo>
                <a:lnTo>
                  <a:pt x="272544" y="21793"/>
                </a:lnTo>
                <a:lnTo>
                  <a:pt x="263169" y="21793"/>
                </a:lnTo>
                <a:lnTo>
                  <a:pt x="263169" y="0"/>
                </a:lnTo>
                <a:close/>
              </a:path>
              <a:path w="1013459" h="407035">
                <a:moveTo>
                  <a:pt x="57785" y="175006"/>
                </a:moveTo>
                <a:lnTo>
                  <a:pt x="51511" y="175006"/>
                </a:lnTo>
                <a:lnTo>
                  <a:pt x="0" y="215950"/>
                </a:lnTo>
                <a:lnTo>
                  <a:pt x="3962" y="222554"/>
                </a:lnTo>
                <a:lnTo>
                  <a:pt x="11226" y="215950"/>
                </a:lnTo>
                <a:lnTo>
                  <a:pt x="19812" y="212318"/>
                </a:lnTo>
                <a:lnTo>
                  <a:pt x="71986" y="212318"/>
                </a:lnTo>
                <a:lnTo>
                  <a:pt x="57785" y="175006"/>
                </a:lnTo>
                <a:close/>
              </a:path>
              <a:path w="1013459" h="407035">
                <a:moveTo>
                  <a:pt x="281000" y="0"/>
                </a:moveTo>
                <a:lnTo>
                  <a:pt x="263169" y="0"/>
                </a:lnTo>
                <a:lnTo>
                  <a:pt x="263169" y="21793"/>
                </a:lnTo>
                <a:lnTo>
                  <a:pt x="272544" y="21793"/>
                </a:lnTo>
                <a:lnTo>
                  <a:pt x="281000" y="0"/>
                </a:lnTo>
                <a:close/>
              </a:path>
              <a:path w="1013459" h="407035">
                <a:moveTo>
                  <a:pt x="1012943" y="0"/>
                </a:moveTo>
                <a:lnTo>
                  <a:pt x="281000" y="0"/>
                </a:lnTo>
                <a:lnTo>
                  <a:pt x="272544" y="21793"/>
                </a:lnTo>
                <a:lnTo>
                  <a:pt x="1012943" y="21793"/>
                </a:lnTo>
                <a:lnTo>
                  <a:pt x="10129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2" name="object 42"/>
          <p:cNvSpPr txBox="1"/>
          <p:nvPr/>
        </p:nvSpPr>
        <p:spPr>
          <a:xfrm>
            <a:off x="9030606" y="3928621"/>
            <a:ext cx="2305473" cy="125339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  <a:tabLst>
                <a:tab pos="608330" algn="l"/>
              </a:tabLst>
            </a:pPr>
            <a:r>
              <a:rPr sz="2400" i="1" spc="-33" dirty="0">
                <a:latin typeface="Times New Roman" panose="02020603050405020304"/>
                <a:cs typeface="Times New Roman" panose="02020603050405020304"/>
              </a:rPr>
              <a:t>dot</a:t>
            </a:r>
            <a:r>
              <a:rPr sz="2400" i="1" dirty="0">
                <a:latin typeface="Times New Roman" panose="02020603050405020304"/>
                <a:cs typeface="Times New Roman" panose="02020603050405020304"/>
              </a:rPr>
              <a:t>	</a:t>
            </a:r>
            <a:r>
              <a:rPr sz="2400" i="1" spc="67" dirty="0">
                <a:latin typeface="Times New Roman" panose="02020603050405020304"/>
                <a:cs typeface="Times New Roman" panose="02020603050405020304"/>
              </a:rPr>
              <a:t>product</a:t>
            </a:r>
            <a:r>
              <a:rPr sz="2400" spc="67" dirty="0">
                <a:latin typeface="Cambria" panose="02040503050406030204"/>
                <a:cs typeface="Cambria" panose="02040503050406030204"/>
              </a:rPr>
              <a:t>(</a:t>
            </a:r>
            <a:r>
              <a:rPr sz="2400" i="1" spc="67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spc="67" dirty="0">
                <a:latin typeface="Cambria" panose="02040503050406030204"/>
                <a:cs typeface="Cambria" panose="02040503050406030204"/>
              </a:rPr>
              <a:t>,</a:t>
            </a:r>
            <a:r>
              <a:rPr sz="2400" spc="-107" dirty="0">
                <a:latin typeface="Cambria" panose="02040503050406030204"/>
                <a:cs typeface="Cambria" panose="02040503050406030204"/>
              </a:rPr>
              <a:t> </a:t>
            </a:r>
            <a:r>
              <a:rPr sz="2400" i="1" spc="-33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spc="-33" dirty="0">
                <a:latin typeface="Cambria" panose="02040503050406030204"/>
                <a:cs typeface="Cambria" panose="02040503050406030204"/>
              </a:rPr>
              <a:t>)</a:t>
            </a:r>
            <a:endParaRPr sz="2400">
              <a:latin typeface="Cambria" panose="02040503050406030204"/>
              <a:cs typeface="Cambria" panose="02040503050406030204"/>
            </a:endParaRPr>
          </a:p>
          <a:p>
            <a:pPr marL="495935">
              <a:spcBef>
                <a:spcPts val="2550"/>
              </a:spcBef>
            </a:pPr>
            <a:r>
              <a:rPr sz="3465" spc="93" dirty="0">
                <a:latin typeface="Cambria" panose="02040503050406030204"/>
                <a:cs typeface="Cambria" panose="02040503050406030204"/>
              </a:rPr>
              <a:t>⟨</a:t>
            </a:r>
            <a:r>
              <a:rPr sz="3465" i="1" spc="93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spc="93" dirty="0">
                <a:latin typeface="Cambria" panose="02040503050406030204"/>
                <a:cs typeface="Cambria" panose="02040503050406030204"/>
              </a:rPr>
              <a:t>,</a:t>
            </a:r>
            <a:r>
              <a:rPr sz="3465" spc="-187" dirty="0">
                <a:latin typeface="Cambria" panose="02040503050406030204"/>
                <a:cs typeface="Cambria" panose="02040503050406030204"/>
              </a:rPr>
              <a:t> </a:t>
            </a:r>
            <a:r>
              <a:rPr sz="3465" i="1" spc="33" dirty="0"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spc="33" dirty="0">
                <a:latin typeface="Cambria" panose="02040503050406030204"/>
                <a:cs typeface="Cambria" panose="02040503050406030204"/>
              </a:rPr>
              <a:t>⟩</a:t>
            </a:r>
            <a:endParaRPr sz="3465"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4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0" name="文本框 4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grpSp>
        <p:nvGrpSpPr>
          <p:cNvPr id="2" name="object 3"/>
          <p:cNvGrpSpPr/>
          <p:nvPr/>
        </p:nvGrpSpPr>
        <p:grpSpPr>
          <a:xfrm>
            <a:off x="1019175" y="1774312"/>
            <a:ext cx="4682067" cy="4680372"/>
            <a:chOff x="710703" y="984368"/>
            <a:chExt cx="3511550" cy="3510279"/>
          </a:xfrm>
        </p:grpSpPr>
        <p:sp>
          <p:nvSpPr>
            <p:cNvPr id="51" name="object 4"/>
            <p:cNvSpPr/>
            <p:nvPr/>
          </p:nvSpPr>
          <p:spPr>
            <a:xfrm>
              <a:off x="862012" y="1116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3195459" y="532815"/>
                  </a:lnTo>
                  <a:lnTo>
                    <a:pt x="3195459" y="535990"/>
                  </a:lnTo>
                  <a:lnTo>
                    <a:pt x="3208210" y="535990"/>
                  </a:lnTo>
                  <a:lnTo>
                    <a:pt x="3208210" y="799223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766102"/>
                  </a:lnTo>
                  <a:lnTo>
                    <a:pt x="2940862" y="76610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725737" y="535990"/>
                  </a:lnTo>
                  <a:lnTo>
                    <a:pt x="2725737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477278"/>
                  </a:lnTo>
                  <a:lnTo>
                    <a:pt x="2944037" y="477278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663251"/>
              <a:ext cx="3510967" cy="152400"/>
            </a:xfrm>
            <a:prstGeom prst="rect">
              <a:avLst/>
            </a:prstGeom>
          </p:spPr>
        </p:pic>
        <p:sp>
          <p:nvSpPr>
            <p:cNvPr id="54" name="object 6"/>
            <p:cNvSpPr/>
            <p:nvPr/>
          </p:nvSpPr>
          <p:spPr>
            <a:xfrm>
              <a:off x="818653" y="2719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7"/>
            <p:cNvSpPr/>
            <p:nvPr/>
          </p:nvSpPr>
          <p:spPr>
            <a:xfrm>
              <a:off x="748792" y="2681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6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984368"/>
              <a:ext cx="152400" cy="3510165"/>
            </a:xfrm>
            <a:prstGeom prst="rect">
              <a:avLst/>
            </a:prstGeom>
          </p:spPr>
        </p:pic>
        <p:sp>
          <p:nvSpPr>
            <p:cNvPr id="57" name="object 9"/>
            <p:cNvSpPr/>
            <p:nvPr/>
          </p:nvSpPr>
          <p:spPr>
            <a:xfrm>
              <a:off x="2466187" y="1072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10"/>
            <p:cNvSpPr/>
            <p:nvPr/>
          </p:nvSpPr>
          <p:spPr>
            <a:xfrm>
              <a:off x="2428087" y="1002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9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8657" y="1850967"/>
              <a:ext cx="188912" cy="188912"/>
            </a:xfrm>
            <a:prstGeom prst="rect">
              <a:avLst/>
            </a:prstGeom>
          </p:spPr>
        </p:pic>
        <p:pic>
          <p:nvPicPr>
            <p:cNvPr id="60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71518" y="1870829"/>
              <a:ext cx="103188" cy="103188"/>
            </a:xfrm>
            <a:prstGeom prst="rect">
              <a:avLst/>
            </a:prstGeom>
          </p:spPr>
        </p:pic>
        <p:pic>
          <p:nvPicPr>
            <p:cNvPr id="61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66757" y="1866066"/>
              <a:ext cx="112712" cy="112712"/>
            </a:xfrm>
            <a:prstGeom prst="rect">
              <a:avLst/>
            </a:prstGeom>
          </p:spPr>
        </p:pic>
        <p:pic>
          <p:nvPicPr>
            <p:cNvPr id="62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2132" y="1878931"/>
              <a:ext cx="1176531" cy="969325"/>
            </a:xfrm>
            <a:prstGeom prst="rect">
              <a:avLst/>
            </a:prstGeom>
          </p:spPr>
        </p:pic>
        <p:sp>
          <p:nvSpPr>
            <p:cNvPr id="63" name="object 15"/>
            <p:cNvSpPr/>
            <p:nvPr/>
          </p:nvSpPr>
          <p:spPr>
            <a:xfrm>
              <a:off x="2472737" y="2027278"/>
              <a:ext cx="909319" cy="699770"/>
            </a:xfrm>
            <a:custGeom>
              <a:avLst/>
              <a:gdLst/>
              <a:ahLst/>
              <a:cxnLst/>
              <a:rect l="l" t="t" r="r" b="b"/>
              <a:pathLst>
                <a:path w="909320" h="699769">
                  <a:moveTo>
                    <a:pt x="0" y="699235"/>
                  </a:moveTo>
                  <a:lnTo>
                    <a:pt x="898695" y="7744"/>
                  </a:lnTo>
                  <a:lnTo>
                    <a:pt x="908761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16"/>
            <p:cNvSpPr/>
            <p:nvPr/>
          </p:nvSpPr>
          <p:spPr>
            <a:xfrm>
              <a:off x="3334258" y="1960674"/>
              <a:ext cx="133985" cy="123189"/>
            </a:xfrm>
            <a:custGeom>
              <a:avLst/>
              <a:gdLst/>
              <a:ahLst/>
              <a:cxnLst/>
              <a:rect l="l" t="t" r="r" b="b"/>
              <a:pathLst>
                <a:path w="133985" h="123189">
                  <a:moveTo>
                    <a:pt x="133802" y="0"/>
                  </a:moveTo>
                  <a:lnTo>
                    <a:pt x="0" y="26034"/>
                  </a:lnTo>
                  <a:lnTo>
                    <a:pt x="74349" y="122661"/>
                  </a:lnTo>
                  <a:lnTo>
                    <a:pt x="133802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5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4053" y="1974661"/>
              <a:ext cx="198120" cy="787930"/>
            </a:xfrm>
            <a:prstGeom prst="rect">
              <a:avLst/>
            </a:prstGeom>
          </p:spPr>
        </p:pic>
        <p:sp>
          <p:nvSpPr>
            <p:cNvPr id="66" name="object 18"/>
            <p:cNvSpPr/>
            <p:nvPr/>
          </p:nvSpPr>
          <p:spPr>
            <a:xfrm>
              <a:off x="3523113" y="2011557"/>
              <a:ext cx="0" cy="674370"/>
            </a:xfrm>
            <a:custGeom>
              <a:avLst/>
              <a:gdLst/>
              <a:ahLst/>
              <a:cxnLst/>
              <a:rect l="l" t="t" r="r" b="b"/>
              <a:pathLst>
                <a:path h="674369">
                  <a:moveTo>
                    <a:pt x="0" y="674138"/>
                  </a:moveTo>
                  <a:lnTo>
                    <a:pt x="0" y="661438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19"/>
            <p:cNvSpPr/>
            <p:nvPr/>
          </p:nvSpPr>
          <p:spPr>
            <a:xfrm>
              <a:off x="3462153" y="2008000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121920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20"/>
            <p:cNvSpPr/>
            <p:nvPr/>
          </p:nvSpPr>
          <p:spPr>
            <a:xfrm>
              <a:off x="3462153" y="2689251"/>
              <a:ext cx="121920" cy="0"/>
            </a:xfrm>
            <a:custGeom>
              <a:avLst/>
              <a:gdLst/>
              <a:ahLst/>
              <a:cxnLst/>
              <a:rect l="l" t="t" r="r" b="b"/>
              <a:pathLst>
                <a:path w="121920">
                  <a:moveTo>
                    <a:pt x="0" y="0"/>
                  </a:moveTo>
                  <a:lnTo>
                    <a:pt x="12192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9" name="object 21"/>
          <p:cNvSpPr txBox="1"/>
          <p:nvPr/>
        </p:nvSpPr>
        <p:spPr>
          <a:xfrm>
            <a:off x="4890920" y="342067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0" name="object 22"/>
          <p:cNvGrpSpPr/>
          <p:nvPr/>
        </p:nvGrpSpPr>
        <p:grpSpPr>
          <a:xfrm>
            <a:off x="3339076" y="2924514"/>
            <a:ext cx="1375833" cy="264160"/>
            <a:chOff x="2450628" y="1847020"/>
            <a:chExt cx="1031875" cy="198120"/>
          </a:xfrm>
        </p:grpSpPr>
        <p:pic>
          <p:nvPicPr>
            <p:cNvPr id="71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0628" y="1847020"/>
              <a:ext cx="1031795" cy="198120"/>
            </a:xfrm>
            <a:prstGeom prst="rect">
              <a:avLst/>
            </a:prstGeom>
          </p:spPr>
        </p:pic>
        <p:sp>
          <p:nvSpPr>
            <p:cNvPr id="72" name="object 24"/>
            <p:cNvSpPr/>
            <p:nvPr/>
          </p:nvSpPr>
          <p:spPr>
            <a:xfrm>
              <a:off x="2507524" y="1926080"/>
              <a:ext cx="918210" cy="0"/>
            </a:xfrm>
            <a:custGeom>
              <a:avLst/>
              <a:gdLst/>
              <a:ahLst/>
              <a:cxnLst/>
              <a:rect l="l" t="t" r="r" b="b"/>
              <a:pathLst>
                <a:path w="918210">
                  <a:moveTo>
                    <a:pt x="0" y="0"/>
                  </a:moveTo>
                  <a:lnTo>
                    <a:pt x="12700" y="0"/>
                  </a:lnTo>
                  <a:lnTo>
                    <a:pt x="905303" y="0"/>
                  </a:lnTo>
                  <a:lnTo>
                    <a:pt x="918003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25"/>
            <p:cNvSpPr/>
            <p:nvPr/>
          </p:nvSpPr>
          <p:spPr>
            <a:xfrm>
              <a:off x="3429083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12192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26"/>
            <p:cNvSpPr/>
            <p:nvPr/>
          </p:nvSpPr>
          <p:spPr>
            <a:xfrm>
              <a:off x="2503968" y="1865120"/>
              <a:ext cx="0" cy="121920"/>
            </a:xfrm>
            <a:custGeom>
              <a:avLst/>
              <a:gdLst/>
              <a:ahLst/>
              <a:cxnLst/>
              <a:rect l="l" t="t" r="r" b="b"/>
              <a:pathLst>
                <a:path h="121919">
                  <a:moveTo>
                    <a:pt x="0" y="0"/>
                  </a:moveTo>
                  <a:lnTo>
                    <a:pt x="0" y="12192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5" name="object 27"/>
          <p:cNvSpPr txBox="1"/>
          <p:nvPr/>
        </p:nvSpPr>
        <p:spPr>
          <a:xfrm>
            <a:off x="3960943" y="2677123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32"/>
          <p:cNvSpPr txBox="1"/>
          <p:nvPr/>
        </p:nvSpPr>
        <p:spPr>
          <a:xfrm>
            <a:off x="3803685" y="3152144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2935" i="1" dirty="0">
                <a:latin typeface="Times New Roman" panose="02020603050405020304"/>
                <a:cs typeface="Times New Roman" panose="02020603050405020304"/>
              </a:rPr>
              <a:t>u</a:t>
            </a:r>
            <a:endParaRPr sz="2935"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77" name="object 33"/>
          <p:cNvSpPr/>
          <p:nvPr/>
        </p:nvSpPr>
        <p:spPr>
          <a:xfrm>
            <a:off x="4855245" y="2586213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8" name="object 34"/>
          <p:cNvSpPr txBox="1"/>
          <p:nvPr/>
        </p:nvSpPr>
        <p:spPr>
          <a:xfrm>
            <a:off x="4899271" y="260611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9" name="灯片编号占位符 7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dirty="0"/>
              <a:t>用点积计算范数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9175" y="1774312"/>
            <a:ext cx="4681289" cy="4680219"/>
            <a:chOff x="710703" y="1111368"/>
            <a:chExt cx="3510967" cy="3510165"/>
          </a:xfrm>
        </p:grpSpPr>
        <p:sp>
          <p:nvSpPr>
            <p:cNvPr id="3" name="object 3"/>
            <p:cNvSpPr/>
            <p:nvPr/>
          </p:nvSpPr>
          <p:spPr>
            <a:xfrm>
              <a:off x="862012" y="1243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266407"/>
                  </a:lnTo>
                  <a:lnTo>
                    <a:pt x="1604098" y="269582"/>
                  </a:lnTo>
                  <a:lnTo>
                    <a:pt x="1604098" y="532815"/>
                  </a:lnTo>
                  <a:lnTo>
                    <a:pt x="1560296" y="532815"/>
                  </a:lnTo>
                  <a:lnTo>
                    <a:pt x="1560296" y="535990"/>
                  </a:lnTo>
                  <a:lnTo>
                    <a:pt x="1604098" y="535990"/>
                  </a:lnTo>
                  <a:lnTo>
                    <a:pt x="1604098" y="799223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794207"/>
                  </a:lnTo>
                  <a:lnTo>
                    <a:pt x="1336751" y="794207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794207"/>
                  </a:lnTo>
                  <a:lnTo>
                    <a:pt x="1069403" y="794207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31367" y="535990"/>
                  </a:lnTo>
                  <a:lnTo>
                    <a:pt x="1031367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505383"/>
                  </a:lnTo>
                  <a:lnTo>
                    <a:pt x="1072578" y="505383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505383"/>
                  </a:lnTo>
                  <a:lnTo>
                    <a:pt x="1339926" y="505383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1044930"/>
                  </a:lnTo>
                  <a:lnTo>
                    <a:pt x="3208210" y="1044930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2979534" y="802398"/>
                  </a:lnTo>
                  <a:lnTo>
                    <a:pt x="2979534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756107"/>
                  </a:lnTo>
                  <a:lnTo>
                    <a:pt x="3211385" y="756107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97871" y="2006147"/>
              <a:ext cx="480731" cy="93769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238574" y="2157295"/>
              <a:ext cx="234315" cy="699135"/>
            </a:xfrm>
            <a:custGeom>
              <a:avLst/>
              <a:gdLst/>
              <a:ahLst/>
              <a:cxnLst/>
              <a:rect l="l" t="t" r="r" b="b"/>
              <a:pathLst>
                <a:path w="234314" h="699135">
                  <a:moveTo>
                    <a:pt x="233997" y="698976"/>
                  </a:moveTo>
                  <a:lnTo>
                    <a:pt x="4031" y="12043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2184799" y="2053724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103" y="0"/>
                  </a:moveTo>
                  <a:lnTo>
                    <a:pt x="0" y="134965"/>
                  </a:lnTo>
                  <a:lnTo>
                    <a:pt x="115613" y="96260"/>
                  </a:lnTo>
                  <a:lnTo>
                    <a:pt x="19103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24" y="2250919"/>
              <a:ext cx="1700610" cy="7286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72737" y="2371140"/>
              <a:ext cx="1463040" cy="482600"/>
            </a:xfrm>
            <a:custGeom>
              <a:avLst/>
              <a:gdLst/>
              <a:ahLst/>
              <a:cxnLst/>
              <a:rect l="l" t="t" r="r" b="b"/>
              <a:pathLst>
                <a:path w="1463039" h="482600">
                  <a:moveTo>
                    <a:pt x="0" y="482373"/>
                  </a:moveTo>
                  <a:lnTo>
                    <a:pt x="1450401" y="3978"/>
                  </a:lnTo>
                  <a:lnTo>
                    <a:pt x="1462462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3904044" y="2317225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88" y="115784"/>
                  </a:lnTo>
                  <a:lnTo>
                    <a:pt x="134879" y="19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940513" y="3324453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80527" y="3282041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193642" y="295799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37668" y="297789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(6,2)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2596084" y="2623697"/>
            <a:ext cx="705273" cy="385233"/>
          </a:xfrm>
          <a:custGeom>
            <a:avLst/>
            <a:gdLst/>
            <a:ahLst/>
            <a:cxnLst/>
            <a:rect l="l" t="t" r="r" b="b"/>
            <a:pathLst>
              <a:path w="528955" h="288925">
                <a:moveTo>
                  <a:pt x="528932" y="0"/>
                </a:moveTo>
                <a:lnTo>
                  <a:pt x="0" y="0"/>
                </a:lnTo>
                <a:lnTo>
                  <a:pt x="0" y="288823"/>
                </a:lnTo>
                <a:lnTo>
                  <a:pt x="528932" y="288823"/>
                </a:lnTo>
                <a:lnTo>
                  <a:pt x="52893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40110" y="2643597"/>
            <a:ext cx="60113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(-</a:t>
            </a:r>
            <a:r>
              <a:rPr sz="1865" kern="0" spc="-2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灯片编号占位符 35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正交向量点积为</a:t>
            </a:r>
            <a:r>
              <a:rPr lang="en-US" altLang="zh-CN" b="1" kern="0" spc="-13" dirty="0"/>
              <a:t>0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9175" y="1774312"/>
            <a:ext cx="4681289" cy="4680219"/>
            <a:chOff x="710703" y="1111368"/>
            <a:chExt cx="3510967" cy="3510165"/>
          </a:xfrm>
        </p:grpSpPr>
        <p:sp>
          <p:nvSpPr>
            <p:cNvPr id="3" name="object 3"/>
            <p:cNvSpPr/>
            <p:nvPr/>
          </p:nvSpPr>
          <p:spPr>
            <a:xfrm>
              <a:off x="862012" y="1243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266407"/>
                  </a:lnTo>
                  <a:lnTo>
                    <a:pt x="1604098" y="269582"/>
                  </a:lnTo>
                  <a:lnTo>
                    <a:pt x="1604098" y="532815"/>
                  </a:lnTo>
                  <a:lnTo>
                    <a:pt x="1560296" y="532815"/>
                  </a:lnTo>
                  <a:lnTo>
                    <a:pt x="1560296" y="535990"/>
                  </a:lnTo>
                  <a:lnTo>
                    <a:pt x="1604098" y="535990"/>
                  </a:lnTo>
                  <a:lnTo>
                    <a:pt x="1604098" y="799223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794207"/>
                  </a:lnTo>
                  <a:lnTo>
                    <a:pt x="1336751" y="794207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794207"/>
                  </a:lnTo>
                  <a:lnTo>
                    <a:pt x="1069403" y="794207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31367" y="535990"/>
                  </a:lnTo>
                  <a:lnTo>
                    <a:pt x="1031367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505383"/>
                  </a:lnTo>
                  <a:lnTo>
                    <a:pt x="1072578" y="505383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505383"/>
                  </a:lnTo>
                  <a:lnTo>
                    <a:pt x="1339926" y="505383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1044930"/>
                  </a:lnTo>
                  <a:lnTo>
                    <a:pt x="3208210" y="1044930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2979534" y="802398"/>
                  </a:lnTo>
                  <a:lnTo>
                    <a:pt x="2979534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756107"/>
                  </a:lnTo>
                  <a:lnTo>
                    <a:pt x="3211385" y="756107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97871" y="2006147"/>
              <a:ext cx="480731" cy="93769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238574" y="2157295"/>
              <a:ext cx="234315" cy="699135"/>
            </a:xfrm>
            <a:custGeom>
              <a:avLst/>
              <a:gdLst/>
              <a:ahLst/>
              <a:cxnLst/>
              <a:rect l="l" t="t" r="r" b="b"/>
              <a:pathLst>
                <a:path w="234314" h="699135">
                  <a:moveTo>
                    <a:pt x="233997" y="698976"/>
                  </a:moveTo>
                  <a:lnTo>
                    <a:pt x="4031" y="12043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2184799" y="2053724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103" y="0"/>
                  </a:moveTo>
                  <a:lnTo>
                    <a:pt x="0" y="134965"/>
                  </a:lnTo>
                  <a:lnTo>
                    <a:pt x="115613" y="96260"/>
                  </a:lnTo>
                  <a:lnTo>
                    <a:pt x="19103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24" y="2250919"/>
              <a:ext cx="1700610" cy="7286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72737" y="2371140"/>
              <a:ext cx="1463040" cy="482600"/>
            </a:xfrm>
            <a:custGeom>
              <a:avLst/>
              <a:gdLst/>
              <a:ahLst/>
              <a:cxnLst/>
              <a:rect l="l" t="t" r="r" b="b"/>
              <a:pathLst>
                <a:path w="1463039" h="482600">
                  <a:moveTo>
                    <a:pt x="0" y="482373"/>
                  </a:moveTo>
                  <a:lnTo>
                    <a:pt x="1450401" y="3978"/>
                  </a:lnTo>
                  <a:lnTo>
                    <a:pt x="1462462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3904044" y="2317225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88" y="115784"/>
                  </a:lnTo>
                  <a:lnTo>
                    <a:pt x="134879" y="19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940513" y="3324453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80527" y="3282041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193642" y="295799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37668" y="297789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(6,2)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2596084" y="2623697"/>
            <a:ext cx="705273" cy="385233"/>
          </a:xfrm>
          <a:custGeom>
            <a:avLst/>
            <a:gdLst/>
            <a:ahLst/>
            <a:cxnLst/>
            <a:rect l="l" t="t" r="r" b="b"/>
            <a:pathLst>
              <a:path w="528955" h="288925">
                <a:moveTo>
                  <a:pt x="528932" y="0"/>
                </a:moveTo>
                <a:lnTo>
                  <a:pt x="0" y="0"/>
                </a:lnTo>
                <a:lnTo>
                  <a:pt x="0" y="288823"/>
                </a:lnTo>
                <a:lnTo>
                  <a:pt x="528932" y="288823"/>
                </a:lnTo>
                <a:lnTo>
                  <a:pt x="52893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40110" y="2643597"/>
            <a:ext cx="60113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(-</a:t>
            </a:r>
            <a:r>
              <a:rPr sz="1865" kern="0" spc="-2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1" name="object 13"/>
          <p:cNvSpPr/>
          <p:nvPr/>
        </p:nvSpPr>
        <p:spPr>
          <a:xfrm>
            <a:off x="7620001" y="2929465"/>
            <a:ext cx="1113367" cy="370840"/>
          </a:xfrm>
          <a:custGeom>
            <a:avLst/>
            <a:gdLst/>
            <a:ahLst/>
            <a:cxnLst/>
            <a:rect l="l" t="t" r="r" b="b"/>
            <a:pathLst>
              <a:path w="835025" h="278130">
                <a:moveTo>
                  <a:pt x="834428" y="0"/>
                </a:moveTo>
                <a:lnTo>
                  <a:pt x="417207" y="0"/>
                </a:lnTo>
                <a:lnTo>
                  <a:pt x="0" y="0"/>
                </a:lnTo>
                <a:lnTo>
                  <a:pt x="0" y="277672"/>
                </a:lnTo>
                <a:lnTo>
                  <a:pt x="417207" y="277672"/>
                </a:lnTo>
                <a:lnTo>
                  <a:pt x="834428" y="277672"/>
                </a:lnTo>
                <a:lnTo>
                  <a:pt x="834428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3" name="object 14"/>
          <p:cNvSpPr txBox="1"/>
          <p:nvPr/>
        </p:nvSpPr>
        <p:spPr>
          <a:xfrm>
            <a:off x="7815287" y="2947673"/>
            <a:ext cx="7222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572135" algn="l"/>
              </a:tabLst>
            </a:pP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灯片编号占位符 35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正交向量点积为</a:t>
            </a:r>
            <a:r>
              <a:rPr lang="en-US" altLang="zh-CN" b="1" kern="0" spc="-13" dirty="0"/>
              <a:t>0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9175" y="1774312"/>
            <a:ext cx="4681289" cy="4680219"/>
            <a:chOff x="710703" y="1111368"/>
            <a:chExt cx="3510967" cy="3510165"/>
          </a:xfrm>
        </p:grpSpPr>
        <p:sp>
          <p:nvSpPr>
            <p:cNvPr id="3" name="object 3"/>
            <p:cNvSpPr/>
            <p:nvPr/>
          </p:nvSpPr>
          <p:spPr>
            <a:xfrm>
              <a:off x="862012" y="1243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266407"/>
                  </a:lnTo>
                  <a:lnTo>
                    <a:pt x="1604098" y="269582"/>
                  </a:lnTo>
                  <a:lnTo>
                    <a:pt x="1604098" y="532815"/>
                  </a:lnTo>
                  <a:lnTo>
                    <a:pt x="1560296" y="532815"/>
                  </a:lnTo>
                  <a:lnTo>
                    <a:pt x="1560296" y="535990"/>
                  </a:lnTo>
                  <a:lnTo>
                    <a:pt x="1604098" y="535990"/>
                  </a:lnTo>
                  <a:lnTo>
                    <a:pt x="1604098" y="799223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794207"/>
                  </a:lnTo>
                  <a:lnTo>
                    <a:pt x="1336751" y="794207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794207"/>
                  </a:lnTo>
                  <a:lnTo>
                    <a:pt x="1069403" y="794207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31367" y="535990"/>
                  </a:lnTo>
                  <a:lnTo>
                    <a:pt x="1031367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505383"/>
                  </a:lnTo>
                  <a:lnTo>
                    <a:pt x="1072578" y="505383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505383"/>
                  </a:lnTo>
                  <a:lnTo>
                    <a:pt x="1339926" y="505383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1044930"/>
                  </a:lnTo>
                  <a:lnTo>
                    <a:pt x="3208210" y="1044930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2979534" y="802398"/>
                  </a:lnTo>
                  <a:lnTo>
                    <a:pt x="2979534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756107"/>
                  </a:lnTo>
                  <a:lnTo>
                    <a:pt x="3211385" y="756107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97871" y="2006147"/>
              <a:ext cx="480731" cy="93769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238574" y="2157295"/>
              <a:ext cx="234315" cy="699135"/>
            </a:xfrm>
            <a:custGeom>
              <a:avLst/>
              <a:gdLst/>
              <a:ahLst/>
              <a:cxnLst/>
              <a:rect l="l" t="t" r="r" b="b"/>
              <a:pathLst>
                <a:path w="234314" h="699135">
                  <a:moveTo>
                    <a:pt x="233997" y="698976"/>
                  </a:moveTo>
                  <a:lnTo>
                    <a:pt x="4031" y="12043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2184799" y="2053724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103" y="0"/>
                  </a:moveTo>
                  <a:lnTo>
                    <a:pt x="0" y="134965"/>
                  </a:lnTo>
                  <a:lnTo>
                    <a:pt x="115613" y="96260"/>
                  </a:lnTo>
                  <a:lnTo>
                    <a:pt x="19103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24" y="2250919"/>
              <a:ext cx="1700610" cy="7286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72737" y="2371140"/>
              <a:ext cx="1463040" cy="482600"/>
            </a:xfrm>
            <a:custGeom>
              <a:avLst/>
              <a:gdLst/>
              <a:ahLst/>
              <a:cxnLst/>
              <a:rect l="l" t="t" r="r" b="b"/>
              <a:pathLst>
                <a:path w="1463039" h="482600">
                  <a:moveTo>
                    <a:pt x="0" y="482373"/>
                  </a:moveTo>
                  <a:lnTo>
                    <a:pt x="1450401" y="3978"/>
                  </a:lnTo>
                  <a:lnTo>
                    <a:pt x="1462462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3904044" y="2317225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88" y="115784"/>
                  </a:lnTo>
                  <a:lnTo>
                    <a:pt x="134879" y="19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940513" y="3324453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80527" y="3282041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193642" y="295799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37668" y="297789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(6,2)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2596084" y="2623697"/>
            <a:ext cx="705273" cy="385233"/>
          </a:xfrm>
          <a:custGeom>
            <a:avLst/>
            <a:gdLst/>
            <a:ahLst/>
            <a:cxnLst/>
            <a:rect l="l" t="t" r="r" b="b"/>
            <a:pathLst>
              <a:path w="528955" h="288925">
                <a:moveTo>
                  <a:pt x="528932" y="0"/>
                </a:moveTo>
                <a:lnTo>
                  <a:pt x="0" y="0"/>
                </a:lnTo>
                <a:lnTo>
                  <a:pt x="0" y="288823"/>
                </a:lnTo>
                <a:lnTo>
                  <a:pt x="528932" y="288823"/>
                </a:lnTo>
                <a:lnTo>
                  <a:pt x="52893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40110" y="2643597"/>
            <a:ext cx="60113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(-</a:t>
            </a:r>
            <a:r>
              <a:rPr sz="1865" kern="0" spc="-2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8" name="object 11"/>
          <p:cNvSpPr txBox="1"/>
          <p:nvPr/>
        </p:nvSpPr>
        <p:spPr>
          <a:xfrm>
            <a:off x="8788401" y="2709334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12"/>
          <p:cNvSpPr txBox="1"/>
          <p:nvPr/>
        </p:nvSpPr>
        <p:spPr>
          <a:xfrm>
            <a:off x="8788401" y="3081374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13"/>
          <p:cNvSpPr/>
          <p:nvPr/>
        </p:nvSpPr>
        <p:spPr>
          <a:xfrm>
            <a:off x="7620001" y="2929465"/>
            <a:ext cx="1113367" cy="370840"/>
          </a:xfrm>
          <a:custGeom>
            <a:avLst/>
            <a:gdLst/>
            <a:ahLst/>
            <a:cxnLst/>
            <a:rect l="l" t="t" r="r" b="b"/>
            <a:pathLst>
              <a:path w="835025" h="278130">
                <a:moveTo>
                  <a:pt x="834428" y="0"/>
                </a:moveTo>
                <a:lnTo>
                  <a:pt x="417207" y="0"/>
                </a:lnTo>
                <a:lnTo>
                  <a:pt x="0" y="0"/>
                </a:lnTo>
                <a:lnTo>
                  <a:pt x="0" y="277672"/>
                </a:lnTo>
                <a:lnTo>
                  <a:pt x="417207" y="277672"/>
                </a:lnTo>
                <a:lnTo>
                  <a:pt x="834428" y="277672"/>
                </a:lnTo>
                <a:lnTo>
                  <a:pt x="834428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3" name="object 14"/>
          <p:cNvSpPr txBox="1"/>
          <p:nvPr/>
        </p:nvSpPr>
        <p:spPr>
          <a:xfrm>
            <a:off x="7815287" y="2947673"/>
            <a:ext cx="7222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572135" algn="l"/>
              </a:tabLst>
            </a:pP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灯片编号占位符 35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正交向量点积为</a:t>
            </a:r>
            <a:r>
              <a:rPr lang="en-US" altLang="zh-CN" b="1" kern="0" spc="-13" dirty="0"/>
              <a:t>0</a:t>
            </a:r>
            <a:endParaRPr lang="zh-CN" altLang="en-US" b="1" kern="0" spc="-13" dirty="0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9175" y="1774312"/>
            <a:ext cx="4681289" cy="4680219"/>
            <a:chOff x="710703" y="1111368"/>
            <a:chExt cx="3510967" cy="3510165"/>
          </a:xfrm>
        </p:grpSpPr>
        <p:sp>
          <p:nvSpPr>
            <p:cNvPr id="3" name="object 3"/>
            <p:cNvSpPr/>
            <p:nvPr/>
          </p:nvSpPr>
          <p:spPr>
            <a:xfrm>
              <a:off x="862012" y="1243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266407"/>
                  </a:lnTo>
                  <a:lnTo>
                    <a:pt x="1604098" y="269582"/>
                  </a:lnTo>
                  <a:lnTo>
                    <a:pt x="1604098" y="532815"/>
                  </a:lnTo>
                  <a:lnTo>
                    <a:pt x="1560296" y="532815"/>
                  </a:lnTo>
                  <a:lnTo>
                    <a:pt x="1560296" y="535990"/>
                  </a:lnTo>
                  <a:lnTo>
                    <a:pt x="1604098" y="535990"/>
                  </a:lnTo>
                  <a:lnTo>
                    <a:pt x="1604098" y="799223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794207"/>
                  </a:lnTo>
                  <a:lnTo>
                    <a:pt x="1336751" y="794207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794207"/>
                  </a:lnTo>
                  <a:lnTo>
                    <a:pt x="1069403" y="794207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31367" y="535990"/>
                  </a:lnTo>
                  <a:lnTo>
                    <a:pt x="1031367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505383"/>
                  </a:lnTo>
                  <a:lnTo>
                    <a:pt x="1072578" y="505383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505383"/>
                  </a:lnTo>
                  <a:lnTo>
                    <a:pt x="1339926" y="505383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1044930"/>
                  </a:lnTo>
                  <a:lnTo>
                    <a:pt x="3208210" y="1044930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2979534" y="802398"/>
                  </a:lnTo>
                  <a:lnTo>
                    <a:pt x="2979534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756107"/>
                  </a:lnTo>
                  <a:lnTo>
                    <a:pt x="3211385" y="756107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97871" y="2006147"/>
              <a:ext cx="480731" cy="93769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238574" y="2157295"/>
              <a:ext cx="234315" cy="699135"/>
            </a:xfrm>
            <a:custGeom>
              <a:avLst/>
              <a:gdLst/>
              <a:ahLst/>
              <a:cxnLst/>
              <a:rect l="l" t="t" r="r" b="b"/>
              <a:pathLst>
                <a:path w="234314" h="699135">
                  <a:moveTo>
                    <a:pt x="233997" y="698976"/>
                  </a:moveTo>
                  <a:lnTo>
                    <a:pt x="4031" y="12043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2184799" y="2053724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103" y="0"/>
                  </a:moveTo>
                  <a:lnTo>
                    <a:pt x="0" y="134965"/>
                  </a:lnTo>
                  <a:lnTo>
                    <a:pt x="115613" y="96260"/>
                  </a:lnTo>
                  <a:lnTo>
                    <a:pt x="19103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24" y="2250919"/>
              <a:ext cx="1700610" cy="7286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72737" y="2371140"/>
              <a:ext cx="1463040" cy="482600"/>
            </a:xfrm>
            <a:custGeom>
              <a:avLst/>
              <a:gdLst/>
              <a:ahLst/>
              <a:cxnLst/>
              <a:rect l="l" t="t" r="r" b="b"/>
              <a:pathLst>
                <a:path w="1463039" h="482600">
                  <a:moveTo>
                    <a:pt x="0" y="482373"/>
                  </a:moveTo>
                  <a:lnTo>
                    <a:pt x="1450401" y="3978"/>
                  </a:lnTo>
                  <a:lnTo>
                    <a:pt x="1462462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3904044" y="2317225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88" y="115784"/>
                  </a:lnTo>
                  <a:lnTo>
                    <a:pt x="134879" y="19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940513" y="3324453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80527" y="3282041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193642" y="295799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37668" y="297789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(6,2)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2596084" y="2623697"/>
            <a:ext cx="705273" cy="385233"/>
          </a:xfrm>
          <a:custGeom>
            <a:avLst/>
            <a:gdLst/>
            <a:ahLst/>
            <a:cxnLst/>
            <a:rect l="l" t="t" r="r" b="b"/>
            <a:pathLst>
              <a:path w="528955" h="288925">
                <a:moveTo>
                  <a:pt x="528932" y="0"/>
                </a:moveTo>
                <a:lnTo>
                  <a:pt x="0" y="0"/>
                </a:lnTo>
                <a:lnTo>
                  <a:pt x="0" y="288823"/>
                </a:lnTo>
                <a:lnTo>
                  <a:pt x="528932" y="288823"/>
                </a:lnTo>
                <a:lnTo>
                  <a:pt x="52893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40110" y="2643597"/>
            <a:ext cx="60113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(-</a:t>
            </a:r>
            <a:r>
              <a:rPr sz="1865" kern="0" spc="-2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正交向量点积为</a:t>
            </a:r>
            <a:r>
              <a:rPr lang="en-US" altLang="zh-CN" b="1" kern="0" spc="-13" dirty="0"/>
              <a:t>0</a:t>
            </a:r>
            <a:endParaRPr lang="zh-CN" altLang="en-US" b="1" kern="0" spc="-13" dirty="0"/>
          </a:p>
        </p:txBody>
      </p:sp>
      <p:sp>
        <p:nvSpPr>
          <p:cNvPr id="18" name="object 11"/>
          <p:cNvSpPr txBox="1"/>
          <p:nvPr/>
        </p:nvSpPr>
        <p:spPr>
          <a:xfrm>
            <a:off x="8788401" y="2709334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12"/>
          <p:cNvSpPr txBox="1"/>
          <p:nvPr/>
        </p:nvSpPr>
        <p:spPr>
          <a:xfrm>
            <a:off x="8788401" y="3081374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13"/>
          <p:cNvSpPr/>
          <p:nvPr/>
        </p:nvSpPr>
        <p:spPr>
          <a:xfrm>
            <a:off x="7620001" y="2929465"/>
            <a:ext cx="1113367" cy="370840"/>
          </a:xfrm>
          <a:custGeom>
            <a:avLst/>
            <a:gdLst/>
            <a:ahLst/>
            <a:cxnLst/>
            <a:rect l="l" t="t" r="r" b="b"/>
            <a:pathLst>
              <a:path w="835025" h="278130">
                <a:moveTo>
                  <a:pt x="834428" y="0"/>
                </a:moveTo>
                <a:lnTo>
                  <a:pt x="417207" y="0"/>
                </a:lnTo>
                <a:lnTo>
                  <a:pt x="0" y="0"/>
                </a:lnTo>
                <a:lnTo>
                  <a:pt x="0" y="277672"/>
                </a:lnTo>
                <a:lnTo>
                  <a:pt x="417207" y="277672"/>
                </a:lnTo>
                <a:lnTo>
                  <a:pt x="834428" y="277672"/>
                </a:lnTo>
                <a:lnTo>
                  <a:pt x="834428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3" name="object 14"/>
          <p:cNvSpPr txBox="1"/>
          <p:nvPr/>
        </p:nvSpPr>
        <p:spPr>
          <a:xfrm>
            <a:off x="7815287" y="2947673"/>
            <a:ext cx="7222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572135" algn="l"/>
              </a:tabLst>
            </a:pP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25"/>
          <p:cNvSpPr txBox="1"/>
          <p:nvPr/>
        </p:nvSpPr>
        <p:spPr>
          <a:xfrm>
            <a:off x="9498240" y="2894052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26"/>
          <p:cNvSpPr txBox="1"/>
          <p:nvPr/>
        </p:nvSpPr>
        <p:spPr>
          <a:xfrm>
            <a:off x="9859694" y="292154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灯片编号占位符 35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9175" y="1774312"/>
            <a:ext cx="4681289" cy="4680219"/>
            <a:chOff x="710703" y="1111368"/>
            <a:chExt cx="3510967" cy="3510165"/>
          </a:xfrm>
        </p:grpSpPr>
        <p:sp>
          <p:nvSpPr>
            <p:cNvPr id="3" name="object 3"/>
            <p:cNvSpPr/>
            <p:nvPr/>
          </p:nvSpPr>
          <p:spPr>
            <a:xfrm>
              <a:off x="862012" y="1243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269582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266407"/>
                  </a:lnTo>
                  <a:lnTo>
                    <a:pt x="1604098" y="269582"/>
                  </a:lnTo>
                  <a:lnTo>
                    <a:pt x="1604098" y="532815"/>
                  </a:lnTo>
                  <a:lnTo>
                    <a:pt x="1560296" y="532815"/>
                  </a:lnTo>
                  <a:lnTo>
                    <a:pt x="1560296" y="535990"/>
                  </a:lnTo>
                  <a:lnTo>
                    <a:pt x="1604098" y="535990"/>
                  </a:lnTo>
                  <a:lnTo>
                    <a:pt x="1604098" y="799223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794207"/>
                  </a:lnTo>
                  <a:lnTo>
                    <a:pt x="1336751" y="794207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794207"/>
                  </a:lnTo>
                  <a:lnTo>
                    <a:pt x="1069403" y="794207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31367" y="535990"/>
                  </a:lnTo>
                  <a:lnTo>
                    <a:pt x="1031367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505383"/>
                  </a:lnTo>
                  <a:lnTo>
                    <a:pt x="1072578" y="505383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505383"/>
                  </a:lnTo>
                  <a:lnTo>
                    <a:pt x="1339926" y="505383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1044930"/>
                  </a:lnTo>
                  <a:lnTo>
                    <a:pt x="3208210" y="1044930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2979534" y="802398"/>
                  </a:lnTo>
                  <a:lnTo>
                    <a:pt x="2979534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756107"/>
                  </a:lnTo>
                  <a:lnTo>
                    <a:pt x="3211385" y="756107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97871" y="2006147"/>
              <a:ext cx="480731" cy="93769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238574" y="2157295"/>
              <a:ext cx="234315" cy="699135"/>
            </a:xfrm>
            <a:custGeom>
              <a:avLst/>
              <a:gdLst/>
              <a:ahLst/>
              <a:cxnLst/>
              <a:rect l="l" t="t" r="r" b="b"/>
              <a:pathLst>
                <a:path w="234314" h="699135">
                  <a:moveTo>
                    <a:pt x="233997" y="698976"/>
                  </a:moveTo>
                  <a:lnTo>
                    <a:pt x="4031" y="12043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2184799" y="2053724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103" y="0"/>
                  </a:moveTo>
                  <a:lnTo>
                    <a:pt x="0" y="134965"/>
                  </a:lnTo>
                  <a:lnTo>
                    <a:pt x="115613" y="96260"/>
                  </a:lnTo>
                  <a:lnTo>
                    <a:pt x="19103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24" y="2250919"/>
              <a:ext cx="1700610" cy="7286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72737" y="2371140"/>
              <a:ext cx="1463040" cy="482600"/>
            </a:xfrm>
            <a:custGeom>
              <a:avLst/>
              <a:gdLst/>
              <a:ahLst/>
              <a:cxnLst/>
              <a:rect l="l" t="t" r="r" b="b"/>
              <a:pathLst>
                <a:path w="1463039" h="482600">
                  <a:moveTo>
                    <a:pt x="0" y="482373"/>
                  </a:moveTo>
                  <a:lnTo>
                    <a:pt x="1450401" y="3978"/>
                  </a:lnTo>
                  <a:lnTo>
                    <a:pt x="1462462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3904044" y="2317225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188" y="115784"/>
                  </a:lnTo>
                  <a:lnTo>
                    <a:pt x="134879" y="19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940513" y="3324453"/>
            <a:ext cx="22013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280527" y="3282041"/>
            <a:ext cx="199813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>
              <a:solidFill>
                <a:sysClr val="windowText" lastClr="000000"/>
              </a:solidFill>
              <a:latin typeface="Times New Roman" panose="02020603050405020304"/>
              <a:cs typeface="Times New Roman" panose="02020603050405020304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193642" y="2957994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237668" y="2977894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(6,2)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2596084" y="2623697"/>
            <a:ext cx="705273" cy="385233"/>
          </a:xfrm>
          <a:custGeom>
            <a:avLst/>
            <a:gdLst/>
            <a:ahLst/>
            <a:cxnLst/>
            <a:rect l="l" t="t" r="r" b="b"/>
            <a:pathLst>
              <a:path w="528955" h="288925">
                <a:moveTo>
                  <a:pt x="528932" y="0"/>
                </a:moveTo>
                <a:lnTo>
                  <a:pt x="0" y="0"/>
                </a:lnTo>
                <a:lnTo>
                  <a:pt x="0" y="288823"/>
                </a:lnTo>
                <a:lnTo>
                  <a:pt x="528932" y="288823"/>
                </a:lnTo>
                <a:lnTo>
                  <a:pt x="52893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40110" y="2643597"/>
            <a:ext cx="60113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(-</a:t>
            </a:r>
            <a:r>
              <a:rPr sz="1865" kern="0" spc="-2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1,3)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正交向量点积为</a:t>
            </a:r>
            <a:r>
              <a:rPr lang="en-US" altLang="zh-CN" b="1" kern="0" spc="-13" dirty="0"/>
              <a:t>0</a:t>
            </a:r>
            <a:endParaRPr lang="zh-CN" altLang="en-US" b="1" kern="0" spc="-13" dirty="0"/>
          </a:p>
        </p:txBody>
      </p:sp>
      <p:sp>
        <p:nvSpPr>
          <p:cNvPr id="18" name="object 11"/>
          <p:cNvSpPr txBox="1"/>
          <p:nvPr/>
        </p:nvSpPr>
        <p:spPr>
          <a:xfrm>
            <a:off x="8788401" y="2709334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12"/>
          <p:cNvSpPr txBox="1"/>
          <p:nvPr/>
        </p:nvSpPr>
        <p:spPr>
          <a:xfrm>
            <a:off x="8788401" y="3081374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13"/>
          <p:cNvSpPr/>
          <p:nvPr/>
        </p:nvSpPr>
        <p:spPr>
          <a:xfrm>
            <a:off x="7620001" y="2929465"/>
            <a:ext cx="1113367" cy="370840"/>
          </a:xfrm>
          <a:custGeom>
            <a:avLst/>
            <a:gdLst/>
            <a:ahLst/>
            <a:cxnLst/>
            <a:rect l="l" t="t" r="r" b="b"/>
            <a:pathLst>
              <a:path w="835025" h="278130">
                <a:moveTo>
                  <a:pt x="834428" y="0"/>
                </a:moveTo>
                <a:lnTo>
                  <a:pt x="417207" y="0"/>
                </a:lnTo>
                <a:lnTo>
                  <a:pt x="0" y="0"/>
                </a:lnTo>
                <a:lnTo>
                  <a:pt x="0" y="277672"/>
                </a:lnTo>
                <a:lnTo>
                  <a:pt x="417207" y="277672"/>
                </a:lnTo>
                <a:lnTo>
                  <a:pt x="834428" y="277672"/>
                </a:lnTo>
                <a:lnTo>
                  <a:pt x="834428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3" name="object 14"/>
          <p:cNvSpPr txBox="1"/>
          <p:nvPr/>
        </p:nvSpPr>
        <p:spPr>
          <a:xfrm>
            <a:off x="7815287" y="2947673"/>
            <a:ext cx="7222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572135" algn="l"/>
              </a:tabLst>
            </a:pP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25"/>
          <p:cNvSpPr txBox="1"/>
          <p:nvPr/>
        </p:nvSpPr>
        <p:spPr>
          <a:xfrm>
            <a:off x="9498240" y="2894052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26"/>
          <p:cNvSpPr txBox="1"/>
          <p:nvPr/>
        </p:nvSpPr>
        <p:spPr>
          <a:xfrm>
            <a:off x="9859694" y="292154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object 27"/>
          <p:cNvSpPr txBox="1"/>
          <p:nvPr/>
        </p:nvSpPr>
        <p:spPr>
          <a:xfrm>
            <a:off x="8184137" y="3806666"/>
            <a:ext cx="1751753" cy="550642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7" name="灯片编号占位符 3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041392" y="1604258"/>
            <a:ext cx="1192953" cy="931333"/>
            <a:chOff x="2281043" y="1203193"/>
            <a:chExt cx="894715" cy="698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281043" y="1203193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368377" y="1348085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2952944" y="128648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5" h="119380">
                  <a:moveTo>
                    <a:pt x="135059" y="0"/>
                  </a:moveTo>
                  <a:lnTo>
                    <a:pt x="0" y="18427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3041392" y="1604258"/>
            <a:ext cx="1192953" cy="931333"/>
            <a:chOff x="2281043" y="1203193"/>
            <a:chExt cx="894715" cy="698500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281043" y="1203193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368377" y="1348085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952944" y="128648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5" h="119380">
                  <a:moveTo>
                    <a:pt x="135059" y="0"/>
                  </a:moveTo>
                  <a:lnTo>
                    <a:pt x="0" y="18427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218045" y="1795741"/>
            <a:ext cx="2379980" cy="550642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465" kern="0" spc="-3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i="1" kern="0" spc="-4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46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700" kern="0" spc="-49" baseline="35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endParaRPr sz="3700" kern="0" baseline="3500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3041392" y="1604258"/>
            <a:ext cx="1192953" cy="931333"/>
            <a:chOff x="2281043" y="1203193"/>
            <a:chExt cx="894715" cy="698500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281043" y="1203193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368377" y="1348085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952944" y="128648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5" h="119380">
                  <a:moveTo>
                    <a:pt x="135059" y="0"/>
                  </a:moveTo>
                  <a:lnTo>
                    <a:pt x="0" y="18427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218045" y="1795741"/>
            <a:ext cx="2379980" cy="550642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465" kern="0" spc="-3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i="1" kern="0" spc="-4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46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700" kern="0" spc="-49" baseline="35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endParaRPr sz="3700" kern="0" baseline="3500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670433" y="2854398"/>
            <a:ext cx="1857587" cy="1214967"/>
            <a:chOff x="2002825" y="2140798"/>
            <a:chExt cx="1393190" cy="911225"/>
          </a:xfrm>
        </p:grpSpPr>
        <p:pic>
          <p:nvPicPr>
            <p:cNvPr id="12" name="object 1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01431" y="2353298"/>
              <a:ext cx="894294" cy="69811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588765" y="2498192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3173332" y="2436587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02825" y="2140798"/>
              <a:ext cx="697707" cy="89452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167676" y="2298321"/>
              <a:ext cx="429895" cy="629920"/>
            </a:xfrm>
            <a:custGeom>
              <a:avLst/>
              <a:gdLst/>
              <a:ahLst/>
              <a:cxnLst/>
              <a:rect l="l" t="t" r="r" b="b"/>
              <a:pathLst>
                <a:path w="429894" h="629919">
                  <a:moveTo>
                    <a:pt x="429552" y="629700"/>
                  </a:moveTo>
                  <a:lnTo>
                    <a:pt x="7156" y="10491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106128" y="2208095"/>
              <a:ext cx="119380" cy="135255"/>
            </a:xfrm>
            <a:custGeom>
              <a:avLst/>
              <a:gdLst/>
              <a:ahLst/>
              <a:cxnLst/>
              <a:rect l="l" t="t" r="r" b="b"/>
              <a:pathLst>
                <a:path w="119380" h="135255">
                  <a:moveTo>
                    <a:pt x="0" y="0"/>
                  </a:moveTo>
                  <a:lnTo>
                    <a:pt x="18346" y="135070"/>
                  </a:lnTo>
                  <a:lnTo>
                    <a:pt x="119063" y="66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61245" y="2659716"/>
              <a:ext cx="335083" cy="33302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521837" y="2710619"/>
              <a:ext cx="210820" cy="119380"/>
            </a:xfrm>
            <a:custGeom>
              <a:avLst/>
              <a:gdLst/>
              <a:ahLst/>
              <a:cxnLst/>
              <a:rect l="l" t="t" r="r" b="b"/>
              <a:pathLst>
                <a:path w="210819" h="119380">
                  <a:moveTo>
                    <a:pt x="0" y="90478"/>
                  </a:moveTo>
                  <a:lnTo>
                    <a:pt x="125793" y="0"/>
                  </a:lnTo>
                  <a:lnTo>
                    <a:pt x="210399" y="11882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041392" y="1604258"/>
            <a:ext cx="1192953" cy="931333"/>
            <a:chOff x="2281043" y="1203193"/>
            <a:chExt cx="894715" cy="698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281043" y="1203193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368377" y="1348085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2952944" y="128648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5" h="119380">
                  <a:moveTo>
                    <a:pt x="135059" y="0"/>
                  </a:moveTo>
                  <a:lnTo>
                    <a:pt x="0" y="18427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6201111" y="1795740"/>
            <a:ext cx="2413847" cy="1784442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465" kern="0" spc="-3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i="1" kern="0" spc="-4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46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700" kern="0" spc="-49" baseline="35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endParaRPr sz="3700" kern="0" baseline="3500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60"/>
              </a:spcBef>
            </a:pPr>
            <a:endParaRPr sz="4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>
              <a:spcBef>
                <a:spcPts val="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670433" y="2854398"/>
            <a:ext cx="1857587" cy="1214967"/>
            <a:chOff x="2002825" y="2140798"/>
            <a:chExt cx="1393190" cy="911225"/>
          </a:xfrm>
        </p:grpSpPr>
        <p:pic>
          <p:nvPicPr>
            <p:cNvPr id="9" name="object 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01431" y="2353298"/>
              <a:ext cx="894294" cy="698118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88765" y="2498192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object 11"/>
            <p:cNvSpPr/>
            <p:nvPr/>
          </p:nvSpPr>
          <p:spPr>
            <a:xfrm>
              <a:off x="3173332" y="2436587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02825" y="2140798"/>
              <a:ext cx="697707" cy="89452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167676" y="2298321"/>
              <a:ext cx="429895" cy="629920"/>
            </a:xfrm>
            <a:custGeom>
              <a:avLst/>
              <a:gdLst/>
              <a:ahLst/>
              <a:cxnLst/>
              <a:rect l="l" t="t" r="r" b="b"/>
              <a:pathLst>
                <a:path w="429894" h="629919">
                  <a:moveTo>
                    <a:pt x="429552" y="629700"/>
                  </a:moveTo>
                  <a:lnTo>
                    <a:pt x="7156" y="10491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2106128" y="2208095"/>
              <a:ext cx="119380" cy="135255"/>
            </a:xfrm>
            <a:custGeom>
              <a:avLst/>
              <a:gdLst/>
              <a:ahLst/>
              <a:cxnLst/>
              <a:rect l="l" t="t" r="r" b="b"/>
              <a:pathLst>
                <a:path w="119380" h="135255">
                  <a:moveTo>
                    <a:pt x="0" y="0"/>
                  </a:moveTo>
                  <a:lnTo>
                    <a:pt x="18346" y="135070"/>
                  </a:lnTo>
                  <a:lnTo>
                    <a:pt x="119063" y="66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61245" y="2659716"/>
              <a:ext cx="335083" cy="333027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21837" y="2710619"/>
              <a:ext cx="210820" cy="119380"/>
            </a:xfrm>
            <a:custGeom>
              <a:avLst/>
              <a:gdLst/>
              <a:ahLst/>
              <a:cxnLst/>
              <a:rect l="l" t="t" r="r" b="b"/>
              <a:pathLst>
                <a:path w="210819" h="119380">
                  <a:moveTo>
                    <a:pt x="0" y="90478"/>
                  </a:moveTo>
                  <a:lnTo>
                    <a:pt x="125793" y="0"/>
                  </a:lnTo>
                  <a:lnTo>
                    <a:pt x="210399" y="11882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041392" y="1604258"/>
            <a:ext cx="1192953" cy="931333"/>
            <a:chOff x="2281043" y="1203193"/>
            <a:chExt cx="894715" cy="698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281043" y="1203193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368377" y="1348085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2952944" y="128648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5" h="119380">
                  <a:moveTo>
                    <a:pt x="135059" y="0"/>
                  </a:moveTo>
                  <a:lnTo>
                    <a:pt x="0" y="18427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6201111" y="1795740"/>
            <a:ext cx="2413847" cy="1784442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465" kern="0" spc="-3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i="1" kern="0" spc="-4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46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700" kern="0" spc="-49" baseline="35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endParaRPr sz="3700" kern="0" baseline="3500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60"/>
              </a:spcBef>
            </a:pPr>
            <a:endParaRPr sz="4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>
              <a:spcBef>
                <a:spcPts val="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670433" y="2854398"/>
            <a:ext cx="1857587" cy="1214967"/>
            <a:chOff x="2002825" y="2140798"/>
            <a:chExt cx="1393190" cy="911225"/>
          </a:xfrm>
        </p:grpSpPr>
        <p:pic>
          <p:nvPicPr>
            <p:cNvPr id="9" name="object 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01431" y="2353298"/>
              <a:ext cx="894294" cy="698118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88765" y="2498192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object 11"/>
            <p:cNvSpPr/>
            <p:nvPr/>
          </p:nvSpPr>
          <p:spPr>
            <a:xfrm>
              <a:off x="3173332" y="2436587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02825" y="2140798"/>
              <a:ext cx="697707" cy="89452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167676" y="2298321"/>
              <a:ext cx="429895" cy="629920"/>
            </a:xfrm>
            <a:custGeom>
              <a:avLst/>
              <a:gdLst/>
              <a:ahLst/>
              <a:cxnLst/>
              <a:rect l="l" t="t" r="r" b="b"/>
              <a:pathLst>
                <a:path w="429894" h="629919">
                  <a:moveTo>
                    <a:pt x="429552" y="629700"/>
                  </a:moveTo>
                  <a:lnTo>
                    <a:pt x="7156" y="10491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2106128" y="2208095"/>
              <a:ext cx="119380" cy="135255"/>
            </a:xfrm>
            <a:custGeom>
              <a:avLst/>
              <a:gdLst/>
              <a:ahLst/>
              <a:cxnLst/>
              <a:rect l="l" t="t" r="r" b="b"/>
              <a:pathLst>
                <a:path w="119380" h="135255">
                  <a:moveTo>
                    <a:pt x="0" y="0"/>
                  </a:moveTo>
                  <a:lnTo>
                    <a:pt x="18346" y="135070"/>
                  </a:lnTo>
                  <a:lnTo>
                    <a:pt x="119063" y="66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61245" y="2659716"/>
              <a:ext cx="335083" cy="333027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21837" y="2710619"/>
              <a:ext cx="210820" cy="119380"/>
            </a:xfrm>
            <a:custGeom>
              <a:avLst/>
              <a:gdLst/>
              <a:ahLst/>
              <a:cxnLst/>
              <a:rect l="l" t="t" r="r" b="b"/>
              <a:pathLst>
                <a:path w="210819" h="119380">
                  <a:moveTo>
                    <a:pt x="0" y="90478"/>
                  </a:moveTo>
                  <a:lnTo>
                    <a:pt x="125793" y="0"/>
                  </a:lnTo>
                  <a:lnTo>
                    <a:pt x="210399" y="11882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157192" y="4255877"/>
            <a:ext cx="1370753" cy="1167553"/>
            <a:chOff x="2367893" y="3191907"/>
            <a:chExt cx="1028065" cy="875665"/>
          </a:xfrm>
        </p:grpSpPr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01431" y="3369299"/>
              <a:ext cx="894294" cy="698118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588765" y="3514191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29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173332" y="3452587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79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7893" y="3191907"/>
              <a:ext cx="333469" cy="82667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490801" y="3334062"/>
              <a:ext cx="106680" cy="610235"/>
            </a:xfrm>
            <a:custGeom>
              <a:avLst/>
              <a:gdLst/>
              <a:ahLst/>
              <a:cxnLst/>
              <a:rect l="l" t="t" r="r" b="b"/>
              <a:pathLst>
                <a:path w="106680" h="610235">
                  <a:moveTo>
                    <a:pt x="106427" y="609959"/>
                  </a:moveTo>
                  <a:lnTo>
                    <a:pt x="2182" y="12510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2432931" y="3226468"/>
              <a:ext cx="120650" cy="130810"/>
            </a:xfrm>
            <a:custGeom>
              <a:avLst/>
              <a:gdLst/>
              <a:ahLst/>
              <a:cxnLst/>
              <a:rect l="l" t="t" r="r" b="b"/>
              <a:pathLst>
                <a:path w="120650" h="130810">
                  <a:moveTo>
                    <a:pt x="39096" y="0"/>
                  </a:moveTo>
                  <a:lnTo>
                    <a:pt x="0" y="130582"/>
                  </a:lnTo>
                  <a:lnTo>
                    <a:pt x="120106" y="109626"/>
                  </a:lnTo>
                  <a:lnTo>
                    <a:pt x="39096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041392" y="1604258"/>
            <a:ext cx="1192953" cy="931333"/>
            <a:chOff x="2281043" y="1203193"/>
            <a:chExt cx="894715" cy="698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281043" y="1203193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368377" y="1348085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2952944" y="128648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5" h="119380">
                  <a:moveTo>
                    <a:pt x="135059" y="0"/>
                  </a:moveTo>
                  <a:lnTo>
                    <a:pt x="0" y="18427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2670433" y="2854398"/>
            <a:ext cx="1857587" cy="1214967"/>
            <a:chOff x="2002825" y="2140798"/>
            <a:chExt cx="1393190" cy="911225"/>
          </a:xfrm>
        </p:grpSpPr>
        <p:pic>
          <p:nvPicPr>
            <p:cNvPr id="8" name="object 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01431" y="2353298"/>
              <a:ext cx="894294" cy="69811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588765" y="2498192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3173332" y="2436587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4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02825" y="2140798"/>
              <a:ext cx="697707" cy="89452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167676" y="2298321"/>
              <a:ext cx="429895" cy="629920"/>
            </a:xfrm>
            <a:custGeom>
              <a:avLst/>
              <a:gdLst/>
              <a:ahLst/>
              <a:cxnLst/>
              <a:rect l="l" t="t" r="r" b="b"/>
              <a:pathLst>
                <a:path w="429894" h="629919">
                  <a:moveTo>
                    <a:pt x="429552" y="629700"/>
                  </a:moveTo>
                  <a:lnTo>
                    <a:pt x="7156" y="10491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2106128" y="2208095"/>
              <a:ext cx="119380" cy="135255"/>
            </a:xfrm>
            <a:custGeom>
              <a:avLst/>
              <a:gdLst/>
              <a:ahLst/>
              <a:cxnLst/>
              <a:rect l="l" t="t" r="r" b="b"/>
              <a:pathLst>
                <a:path w="119380" h="135255">
                  <a:moveTo>
                    <a:pt x="0" y="0"/>
                  </a:moveTo>
                  <a:lnTo>
                    <a:pt x="18346" y="135070"/>
                  </a:lnTo>
                  <a:lnTo>
                    <a:pt x="119063" y="66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61245" y="2659716"/>
              <a:ext cx="335083" cy="333027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521837" y="2710619"/>
              <a:ext cx="210820" cy="119380"/>
            </a:xfrm>
            <a:custGeom>
              <a:avLst/>
              <a:gdLst/>
              <a:ahLst/>
              <a:cxnLst/>
              <a:rect l="l" t="t" r="r" b="b"/>
              <a:pathLst>
                <a:path w="210819" h="119380">
                  <a:moveTo>
                    <a:pt x="0" y="90478"/>
                  </a:moveTo>
                  <a:lnTo>
                    <a:pt x="125793" y="0"/>
                  </a:lnTo>
                  <a:lnTo>
                    <a:pt x="210399" y="11882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6184178" y="1795741"/>
            <a:ext cx="2447713" cy="3169436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84455" defTabSz="1219200">
              <a:spcBef>
                <a:spcPts val="13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465" kern="0" spc="-3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i="1" kern="0" spc="-4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346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3700" kern="0" spc="-49" baseline="35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endParaRPr sz="3700" kern="0" baseline="3500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60"/>
              </a:spcBef>
            </a:pPr>
            <a:endParaRPr sz="4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84455" defTabSz="1219200">
              <a:spcBef>
                <a:spcPts val="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553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84455" defTabSz="1219200">
              <a:spcBef>
                <a:spcPts val="5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?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157192" y="4255877"/>
            <a:ext cx="1370753" cy="1167553"/>
            <a:chOff x="2367893" y="3191907"/>
            <a:chExt cx="1028065" cy="875665"/>
          </a:xfrm>
        </p:grpSpPr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01431" y="3369299"/>
              <a:ext cx="894294" cy="698118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588765" y="3514191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19" h="430529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3173332" y="3452587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79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7893" y="3191907"/>
              <a:ext cx="333469" cy="82667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490801" y="3334062"/>
              <a:ext cx="106680" cy="610235"/>
            </a:xfrm>
            <a:custGeom>
              <a:avLst/>
              <a:gdLst/>
              <a:ahLst/>
              <a:cxnLst/>
              <a:rect l="l" t="t" r="r" b="b"/>
              <a:pathLst>
                <a:path w="106680" h="610235">
                  <a:moveTo>
                    <a:pt x="106427" y="609959"/>
                  </a:moveTo>
                  <a:lnTo>
                    <a:pt x="2182" y="12510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2432931" y="3226468"/>
              <a:ext cx="120650" cy="130810"/>
            </a:xfrm>
            <a:custGeom>
              <a:avLst/>
              <a:gdLst/>
              <a:ahLst/>
              <a:cxnLst/>
              <a:rect l="l" t="t" r="r" b="b"/>
              <a:pathLst>
                <a:path w="120650" h="130810">
                  <a:moveTo>
                    <a:pt x="39096" y="0"/>
                  </a:moveTo>
                  <a:lnTo>
                    <a:pt x="0" y="130582"/>
                  </a:lnTo>
                  <a:lnTo>
                    <a:pt x="120106" y="109626"/>
                  </a:lnTo>
                  <a:lnTo>
                    <a:pt x="39096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1" y="1579968"/>
            <a:ext cx="1192953" cy="931333"/>
            <a:chOff x="2659350" y="1184976"/>
            <a:chExt cx="894715" cy="698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15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3545801" y="1579968"/>
            <a:ext cx="1192953" cy="931333"/>
            <a:chOff x="2659350" y="1184976"/>
            <a:chExt cx="894715" cy="698500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179628" y="1713645"/>
            <a:ext cx="31174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19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0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3545801" y="1579968"/>
            <a:ext cx="1192953" cy="931333"/>
            <a:chOff x="2659350" y="1184976"/>
            <a:chExt cx="894715" cy="698500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179628" y="1713645"/>
            <a:ext cx="31174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3545801" y="2765302"/>
            <a:ext cx="1192953" cy="931333"/>
            <a:chOff x="2659350" y="2073976"/>
            <a:chExt cx="894715" cy="698500"/>
          </a:xfrm>
        </p:grpSpPr>
        <p:pic>
          <p:nvPicPr>
            <p:cNvPr id="12" name="object 1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3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4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5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object 6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6179628" y="1713645"/>
            <a:ext cx="31174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50800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7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8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9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0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162695" y="1713646"/>
            <a:ext cx="3151293" cy="1340538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38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/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52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2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3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4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5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162695" y="1713646"/>
            <a:ext cx="3151293" cy="1340538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38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/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52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523885" y="3865630"/>
            <a:ext cx="510540" cy="1626447"/>
            <a:chOff x="2642913" y="2899222"/>
            <a:chExt cx="382905" cy="1219835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2913" y="2899222"/>
              <a:ext cx="382396" cy="121958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746684" y="3040125"/>
              <a:ext cx="158115" cy="1005840"/>
            </a:xfrm>
            <a:custGeom>
              <a:avLst/>
              <a:gdLst/>
              <a:ahLst/>
              <a:cxnLst/>
              <a:rect l="l" t="t" r="r" b="b"/>
              <a:pathLst>
                <a:path w="158114" h="1005839">
                  <a:moveTo>
                    <a:pt x="0" y="1005681"/>
                  </a:moveTo>
                  <a:lnTo>
                    <a:pt x="155942" y="12546"/>
                  </a:lnTo>
                  <a:lnTo>
                    <a:pt x="15791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42405" y="2932226"/>
              <a:ext cx="120650" cy="130175"/>
            </a:xfrm>
            <a:custGeom>
              <a:avLst/>
              <a:gdLst/>
              <a:ahLst/>
              <a:cxnLst/>
              <a:rect l="l" t="t" r="r" b="b"/>
              <a:pathLst>
                <a:path w="120650" h="130175">
                  <a:moveTo>
                    <a:pt x="79133" y="0"/>
                  </a:moveTo>
                  <a:lnTo>
                    <a:pt x="0" y="110989"/>
                  </a:lnTo>
                  <a:lnTo>
                    <a:pt x="120444" y="129900"/>
                  </a:lnTo>
                  <a:lnTo>
                    <a:pt x="79133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6" name="object 31"/>
          <p:cNvSpPr txBox="1"/>
          <p:nvPr/>
        </p:nvSpPr>
        <p:spPr>
          <a:xfrm>
            <a:off x="3270533" y="4169363"/>
            <a:ext cx="404707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7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8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9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0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162695" y="1713646"/>
            <a:ext cx="3151293" cy="1340538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38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/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52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523884" y="3865630"/>
            <a:ext cx="2182707" cy="1693333"/>
            <a:chOff x="2642913" y="2899222"/>
            <a:chExt cx="1637030" cy="1270000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2913" y="2899222"/>
              <a:ext cx="382396" cy="121958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746684" y="3040125"/>
              <a:ext cx="158115" cy="1005840"/>
            </a:xfrm>
            <a:custGeom>
              <a:avLst/>
              <a:gdLst/>
              <a:ahLst/>
              <a:cxnLst/>
              <a:rect l="l" t="t" r="r" b="b"/>
              <a:pathLst>
                <a:path w="158114" h="1005839">
                  <a:moveTo>
                    <a:pt x="0" y="1005681"/>
                  </a:moveTo>
                  <a:lnTo>
                    <a:pt x="155942" y="12546"/>
                  </a:lnTo>
                  <a:lnTo>
                    <a:pt x="15791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42405" y="2932226"/>
              <a:ext cx="120650" cy="130175"/>
            </a:xfrm>
            <a:custGeom>
              <a:avLst/>
              <a:gdLst/>
              <a:ahLst/>
              <a:cxnLst/>
              <a:rect l="l" t="t" r="r" b="b"/>
              <a:pathLst>
                <a:path w="120650" h="130175">
                  <a:moveTo>
                    <a:pt x="79133" y="0"/>
                  </a:moveTo>
                  <a:lnTo>
                    <a:pt x="0" y="110989"/>
                  </a:lnTo>
                  <a:lnTo>
                    <a:pt x="120444" y="129900"/>
                  </a:lnTo>
                  <a:lnTo>
                    <a:pt x="79133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68" y="2985746"/>
              <a:ext cx="1620144" cy="118347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746684" y="3130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70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4057644" y="3069161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9" name="object 31"/>
          <p:cNvSpPr txBox="1"/>
          <p:nvPr/>
        </p:nvSpPr>
        <p:spPr>
          <a:xfrm>
            <a:off x="3270533" y="4169363"/>
            <a:ext cx="404707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170089" y="4305435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2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3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4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5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162695" y="1713646"/>
            <a:ext cx="3151293" cy="1340538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38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/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52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523884" y="3865630"/>
            <a:ext cx="2182707" cy="1693333"/>
            <a:chOff x="2642913" y="2899222"/>
            <a:chExt cx="1637030" cy="1270000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2913" y="2899222"/>
              <a:ext cx="382396" cy="121958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746684" y="3040125"/>
              <a:ext cx="158115" cy="1005840"/>
            </a:xfrm>
            <a:custGeom>
              <a:avLst/>
              <a:gdLst/>
              <a:ahLst/>
              <a:cxnLst/>
              <a:rect l="l" t="t" r="r" b="b"/>
              <a:pathLst>
                <a:path w="158114" h="1005839">
                  <a:moveTo>
                    <a:pt x="0" y="1005681"/>
                  </a:moveTo>
                  <a:lnTo>
                    <a:pt x="155942" y="12546"/>
                  </a:lnTo>
                  <a:lnTo>
                    <a:pt x="15791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42405" y="2932226"/>
              <a:ext cx="120650" cy="130175"/>
            </a:xfrm>
            <a:custGeom>
              <a:avLst/>
              <a:gdLst/>
              <a:ahLst/>
              <a:cxnLst/>
              <a:rect l="l" t="t" r="r" b="b"/>
              <a:pathLst>
                <a:path w="120650" h="130175">
                  <a:moveTo>
                    <a:pt x="79133" y="0"/>
                  </a:moveTo>
                  <a:lnTo>
                    <a:pt x="0" y="110989"/>
                  </a:lnTo>
                  <a:lnTo>
                    <a:pt x="120444" y="129900"/>
                  </a:lnTo>
                  <a:lnTo>
                    <a:pt x="79133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68" y="2985746"/>
              <a:ext cx="1620144" cy="118347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746684" y="3130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70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4057644" y="3069161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3994621" y="5131809"/>
            <a:ext cx="328505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93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′</a:t>
            </a:r>
            <a:endParaRPr sz="293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546313" y="3882904"/>
            <a:ext cx="1228513" cy="1676400"/>
            <a:chOff x="2659734" y="2912178"/>
            <a:chExt cx="921385" cy="1257300"/>
          </a:xfrm>
        </p:grpSpPr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81641" y="2912178"/>
              <a:ext cx="555832" cy="76518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945038" y="2952028"/>
              <a:ext cx="429259" cy="645795"/>
            </a:xfrm>
            <a:custGeom>
              <a:avLst/>
              <a:gdLst/>
              <a:ahLst/>
              <a:cxnLst/>
              <a:rect l="l" t="t" r="r" b="b"/>
              <a:pathLst>
                <a:path w="429260" h="645795">
                  <a:moveTo>
                    <a:pt x="429037" y="64548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CC893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47020" y="3353740"/>
              <a:ext cx="333478" cy="331043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07013" y="3404262"/>
              <a:ext cx="209550" cy="121920"/>
            </a:xfrm>
            <a:custGeom>
              <a:avLst/>
              <a:gdLst/>
              <a:ahLst/>
              <a:cxnLst/>
              <a:rect l="l" t="t" r="r" b="b"/>
              <a:pathLst>
                <a:path w="209550" h="121920">
                  <a:moveTo>
                    <a:pt x="0" y="86648"/>
                  </a:moveTo>
                  <a:lnTo>
                    <a:pt x="128461" y="0"/>
                  </a:lnTo>
                  <a:lnTo>
                    <a:pt x="209450" y="12132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59734" y="3529577"/>
              <a:ext cx="816215" cy="639671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746684" y="3674049"/>
              <a:ext cx="551815" cy="372110"/>
            </a:xfrm>
            <a:custGeom>
              <a:avLst/>
              <a:gdLst/>
              <a:ahLst/>
              <a:cxnLst/>
              <a:rect l="l" t="t" r="r" b="b"/>
              <a:pathLst>
                <a:path w="551814" h="372110">
                  <a:moveTo>
                    <a:pt x="0" y="371757"/>
                  </a:moveTo>
                  <a:lnTo>
                    <a:pt x="541205" y="7096"/>
                  </a:lnTo>
                  <a:lnTo>
                    <a:pt x="551737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object 29"/>
            <p:cNvSpPr/>
            <p:nvPr/>
          </p:nvSpPr>
          <p:spPr>
            <a:xfrm>
              <a:off x="3253826" y="3613019"/>
              <a:ext cx="135255" cy="118745"/>
            </a:xfrm>
            <a:custGeom>
              <a:avLst/>
              <a:gdLst/>
              <a:ahLst/>
              <a:cxnLst/>
              <a:rect l="l" t="t" r="r" b="b"/>
              <a:pathLst>
                <a:path w="135254" h="118745">
                  <a:moveTo>
                    <a:pt x="135173" y="0"/>
                  </a:moveTo>
                  <a:lnTo>
                    <a:pt x="0" y="17571"/>
                  </a:lnTo>
                  <a:lnTo>
                    <a:pt x="68127" y="118681"/>
                  </a:lnTo>
                  <a:lnTo>
                    <a:pt x="13517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38" name="object 31"/>
          <p:cNvSpPr txBox="1"/>
          <p:nvPr/>
        </p:nvSpPr>
        <p:spPr>
          <a:xfrm>
            <a:off x="3270533" y="4169363"/>
            <a:ext cx="404707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9" name="object 31"/>
          <p:cNvSpPr txBox="1"/>
          <p:nvPr/>
        </p:nvSpPr>
        <p:spPr>
          <a:xfrm>
            <a:off x="5170089" y="4305435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0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1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2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3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162695" y="1713646"/>
            <a:ext cx="3151293" cy="1340538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38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/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52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523884" y="3865630"/>
            <a:ext cx="2182707" cy="1693333"/>
            <a:chOff x="2642913" y="2899222"/>
            <a:chExt cx="1637030" cy="1270000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2913" y="2899222"/>
              <a:ext cx="382396" cy="121958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746684" y="3040125"/>
              <a:ext cx="158115" cy="1005840"/>
            </a:xfrm>
            <a:custGeom>
              <a:avLst/>
              <a:gdLst/>
              <a:ahLst/>
              <a:cxnLst/>
              <a:rect l="l" t="t" r="r" b="b"/>
              <a:pathLst>
                <a:path w="158114" h="1005839">
                  <a:moveTo>
                    <a:pt x="0" y="1005681"/>
                  </a:moveTo>
                  <a:lnTo>
                    <a:pt x="155942" y="12546"/>
                  </a:lnTo>
                  <a:lnTo>
                    <a:pt x="15791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42405" y="2932226"/>
              <a:ext cx="120650" cy="130175"/>
            </a:xfrm>
            <a:custGeom>
              <a:avLst/>
              <a:gdLst/>
              <a:ahLst/>
              <a:cxnLst/>
              <a:rect l="l" t="t" r="r" b="b"/>
              <a:pathLst>
                <a:path w="120650" h="130175">
                  <a:moveTo>
                    <a:pt x="79133" y="0"/>
                  </a:moveTo>
                  <a:lnTo>
                    <a:pt x="0" y="110989"/>
                  </a:lnTo>
                  <a:lnTo>
                    <a:pt x="120444" y="129900"/>
                  </a:lnTo>
                  <a:lnTo>
                    <a:pt x="79133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68" y="2985746"/>
              <a:ext cx="1620144" cy="118347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746684" y="3130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70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4057644" y="3069161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6213496" y="4509589"/>
            <a:ext cx="21683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′|</a:t>
            </a:r>
            <a:r>
              <a:rPr sz="2400" kern="0" spc="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994621" y="5131809"/>
            <a:ext cx="328505" cy="46844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93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′</a:t>
            </a:r>
            <a:endParaRPr sz="293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546313" y="3882904"/>
            <a:ext cx="1228513" cy="1676400"/>
            <a:chOff x="2659734" y="2912178"/>
            <a:chExt cx="921385" cy="1257300"/>
          </a:xfrm>
        </p:grpSpPr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81641" y="2912178"/>
              <a:ext cx="555832" cy="765189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945038" y="2952028"/>
              <a:ext cx="429259" cy="645795"/>
            </a:xfrm>
            <a:custGeom>
              <a:avLst/>
              <a:gdLst/>
              <a:ahLst/>
              <a:cxnLst/>
              <a:rect l="l" t="t" r="r" b="b"/>
              <a:pathLst>
                <a:path w="429260" h="645795">
                  <a:moveTo>
                    <a:pt x="429037" y="64548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CC893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47020" y="3353740"/>
              <a:ext cx="333478" cy="33104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307013" y="3404262"/>
              <a:ext cx="209550" cy="121920"/>
            </a:xfrm>
            <a:custGeom>
              <a:avLst/>
              <a:gdLst/>
              <a:ahLst/>
              <a:cxnLst/>
              <a:rect l="l" t="t" r="r" b="b"/>
              <a:pathLst>
                <a:path w="209550" h="121920">
                  <a:moveTo>
                    <a:pt x="0" y="86648"/>
                  </a:moveTo>
                  <a:lnTo>
                    <a:pt x="128461" y="0"/>
                  </a:lnTo>
                  <a:lnTo>
                    <a:pt x="209450" y="12132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59734" y="3529577"/>
              <a:ext cx="816215" cy="639671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746684" y="3674049"/>
              <a:ext cx="551815" cy="372110"/>
            </a:xfrm>
            <a:custGeom>
              <a:avLst/>
              <a:gdLst/>
              <a:ahLst/>
              <a:cxnLst/>
              <a:rect l="l" t="t" r="r" b="b"/>
              <a:pathLst>
                <a:path w="551814" h="372110">
                  <a:moveTo>
                    <a:pt x="0" y="371757"/>
                  </a:moveTo>
                  <a:lnTo>
                    <a:pt x="541205" y="7096"/>
                  </a:lnTo>
                  <a:lnTo>
                    <a:pt x="551737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0" name="object 30"/>
            <p:cNvSpPr/>
            <p:nvPr/>
          </p:nvSpPr>
          <p:spPr>
            <a:xfrm>
              <a:off x="3253826" y="3613019"/>
              <a:ext cx="135255" cy="118745"/>
            </a:xfrm>
            <a:custGeom>
              <a:avLst/>
              <a:gdLst/>
              <a:ahLst/>
              <a:cxnLst/>
              <a:rect l="l" t="t" r="r" b="b"/>
              <a:pathLst>
                <a:path w="135254" h="118745">
                  <a:moveTo>
                    <a:pt x="135173" y="0"/>
                  </a:moveTo>
                  <a:lnTo>
                    <a:pt x="0" y="17571"/>
                  </a:lnTo>
                  <a:lnTo>
                    <a:pt x="68127" y="118681"/>
                  </a:lnTo>
                  <a:lnTo>
                    <a:pt x="13517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39" name="object 31"/>
          <p:cNvSpPr txBox="1"/>
          <p:nvPr/>
        </p:nvSpPr>
        <p:spPr>
          <a:xfrm>
            <a:off x="3270533" y="4169363"/>
            <a:ext cx="404707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1" name="object 31"/>
          <p:cNvSpPr txBox="1"/>
          <p:nvPr/>
        </p:nvSpPr>
        <p:spPr>
          <a:xfrm>
            <a:off x="5170089" y="4305435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2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3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4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5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162695" y="1713646"/>
            <a:ext cx="3151293" cy="1340538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38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/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52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523884" y="3865630"/>
            <a:ext cx="2182707" cy="1694180"/>
            <a:chOff x="2642913" y="2899222"/>
            <a:chExt cx="1637030" cy="1270635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2913" y="2899222"/>
              <a:ext cx="382396" cy="121958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746684" y="3040125"/>
              <a:ext cx="158115" cy="1005840"/>
            </a:xfrm>
            <a:custGeom>
              <a:avLst/>
              <a:gdLst/>
              <a:ahLst/>
              <a:cxnLst/>
              <a:rect l="l" t="t" r="r" b="b"/>
              <a:pathLst>
                <a:path w="158114" h="1005839">
                  <a:moveTo>
                    <a:pt x="0" y="1005681"/>
                  </a:moveTo>
                  <a:lnTo>
                    <a:pt x="155942" y="12546"/>
                  </a:lnTo>
                  <a:lnTo>
                    <a:pt x="15791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42405" y="2932226"/>
              <a:ext cx="120650" cy="130175"/>
            </a:xfrm>
            <a:custGeom>
              <a:avLst/>
              <a:gdLst/>
              <a:ahLst/>
              <a:cxnLst/>
              <a:rect l="l" t="t" r="r" b="b"/>
              <a:pathLst>
                <a:path w="120650" h="130175">
                  <a:moveTo>
                    <a:pt x="79133" y="0"/>
                  </a:moveTo>
                  <a:lnTo>
                    <a:pt x="0" y="110989"/>
                  </a:lnTo>
                  <a:lnTo>
                    <a:pt x="120444" y="129900"/>
                  </a:lnTo>
                  <a:lnTo>
                    <a:pt x="79133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68" y="2985746"/>
              <a:ext cx="1620144" cy="118347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746684" y="3130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70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4057644" y="3069161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81641" y="2912178"/>
              <a:ext cx="555832" cy="76518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945038" y="2952028"/>
              <a:ext cx="429259" cy="645795"/>
            </a:xfrm>
            <a:custGeom>
              <a:avLst/>
              <a:gdLst/>
              <a:ahLst/>
              <a:cxnLst/>
              <a:rect l="l" t="t" r="r" b="b"/>
              <a:pathLst>
                <a:path w="429260" h="645795">
                  <a:moveTo>
                    <a:pt x="429037" y="64548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CC893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47020" y="3353740"/>
              <a:ext cx="333478" cy="33104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307013" y="3404262"/>
              <a:ext cx="209550" cy="121920"/>
            </a:xfrm>
            <a:custGeom>
              <a:avLst/>
              <a:gdLst/>
              <a:ahLst/>
              <a:cxnLst/>
              <a:rect l="l" t="t" r="r" b="b"/>
              <a:pathLst>
                <a:path w="209550" h="121920">
                  <a:moveTo>
                    <a:pt x="0" y="86648"/>
                  </a:moveTo>
                  <a:lnTo>
                    <a:pt x="128461" y="0"/>
                  </a:lnTo>
                  <a:lnTo>
                    <a:pt x="209450" y="12132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59734" y="3529577"/>
              <a:ext cx="816215" cy="639671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746684" y="3674049"/>
              <a:ext cx="551815" cy="372110"/>
            </a:xfrm>
            <a:custGeom>
              <a:avLst/>
              <a:gdLst/>
              <a:ahLst/>
              <a:cxnLst/>
              <a:rect l="l" t="t" r="r" b="b"/>
              <a:pathLst>
                <a:path w="551814" h="372110">
                  <a:moveTo>
                    <a:pt x="0" y="371757"/>
                  </a:moveTo>
                  <a:lnTo>
                    <a:pt x="541205" y="7096"/>
                  </a:lnTo>
                  <a:lnTo>
                    <a:pt x="551737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3253826" y="3613019"/>
              <a:ext cx="135255" cy="118745"/>
            </a:xfrm>
            <a:custGeom>
              <a:avLst/>
              <a:gdLst/>
              <a:ahLst/>
              <a:cxnLst/>
              <a:rect l="l" t="t" r="r" b="b"/>
              <a:pathLst>
                <a:path w="135254" h="118745">
                  <a:moveTo>
                    <a:pt x="135173" y="0"/>
                  </a:moveTo>
                  <a:lnTo>
                    <a:pt x="0" y="17571"/>
                  </a:lnTo>
                  <a:lnTo>
                    <a:pt x="68127" y="118681"/>
                  </a:lnTo>
                  <a:lnTo>
                    <a:pt x="13517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546" y="3678849"/>
              <a:ext cx="333127" cy="23154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783188" y="3710581"/>
              <a:ext cx="238760" cy="138430"/>
            </a:xfrm>
            <a:custGeom>
              <a:avLst/>
              <a:gdLst/>
              <a:ahLst/>
              <a:cxnLst/>
              <a:rect l="l" t="t" r="r" b="b"/>
              <a:pathLst>
                <a:path w="238760" h="138429">
                  <a:moveTo>
                    <a:pt x="0" y="35944"/>
                  </a:moveTo>
                  <a:lnTo>
                    <a:pt x="49084" y="11451"/>
                  </a:lnTo>
                  <a:lnTo>
                    <a:pt x="93147" y="0"/>
                  </a:lnTo>
                  <a:lnTo>
                    <a:pt x="132188" y="1590"/>
                  </a:lnTo>
                  <a:lnTo>
                    <a:pt x="166207" y="16223"/>
                  </a:lnTo>
                  <a:lnTo>
                    <a:pt x="195204" y="43898"/>
                  </a:lnTo>
                  <a:lnTo>
                    <a:pt x="219179" y="84615"/>
                  </a:lnTo>
                  <a:lnTo>
                    <a:pt x="238133" y="138374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6213496" y="4509589"/>
            <a:ext cx="21683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′|</a:t>
            </a:r>
            <a:r>
              <a:rPr sz="2400" kern="0" spc="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918233" y="4408849"/>
            <a:ext cx="404707" cy="1200200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17145" defTabSz="1219200">
              <a:spcBef>
                <a:spcPts val="1220"/>
              </a:spcBef>
            </a:pPr>
            <a:r>
              <a:rPr sz="2935" i="1" kern="0" spc="-18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θ</a:t>
            </a:r>
            <a:endParaRPr sz="293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93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′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3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41" name="object 31"/>
          <p:cNvSpPr txBox="1"/>
          <p:nvPr/>
        </p:nvSpPr>
        <p:spPr>
          <a:xfrm>
            <a:off x="3270533" y="4169363"/>
            <a:ext cx="404707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3" name="object 31"/>
          <p:cNvSpPr txBox="1"/>
          <p:nvPr/>
        </p:nvSpPr>
        <p:spPr>
          <a:xfrm>
            <a:off x="5170089" y="4305435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4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5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6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7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545800" y="1579968"/>
            <a:ext cx="2160693" cy="2116667"/>
            <a:chOff x="2659350" y="1184976"/>
            <a:chExt cx="1620520" cy="158750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1184976"/>
              <a:ext cx="894294" cy="69811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46684" y="1329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3331251" y="1268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9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9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59350" y="2073976"/>
              <a:ext cx="894294" cy="69811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46684" y="2218869"/>
              <a:ext cx="629920" cy="430530"/>
            </a:xfrm>
            <a:custGeom>
              <a:avLst/>
              <a:gdLst/>
              <a:ahLst/>
              <a:cxnLst/>
              <a:rect l="l" t="t" r="r" b="b"/>
              <a:pathLst>
                <a:path w="629920" h="430530">
                  <a:moveTo>
                    <a:pt x="0" y="429937"/>
                  </a:moveTo>
                  <a:lnTo>
                    <a:pt x="618949" y="7163"/>
                  </a:lnTo>
                  <a:lnTo>
                    <a:pt x="629436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3331251" y="2157265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058" y="0"/>
                  </a:moveTo>
                  <a:lnTo>
                    <a:pt x="0" y="18428"/>
                  </a:lnTo>
                  <a:lnTo>
                    <a:pt x="68766" y="119105"/>
                  </a:lnTo>
                  <a:lnTo>
                    <a:pt x="135058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70" y="1588747"/>
              <a:ext cx="1620144" cy="118347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46684" y="1733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69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4057644" y="1672162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162695" y="1713646"/>
            <a:ext cx="3151293" cy="1340538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79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500" kern="0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2</a:t>
            </a:r>
            <a:r>
              <a:rPr sz="2500" kern="0" spc="449" baseline="360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defTabSz="1219200">
              <a:spcBef>
                <a:spcPts val="15"/>
              </a:spcBef>
            </a:pPr>
            <a:endParaRPr sz="38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67945" defTabSz="1219200"/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52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523884" y="3865630"/>
            <a:ext cx="2182707" cy="1694180"/>
            <a:chOff x="2642913" y="2899222"/>
            <a:chExt cx="1637030" cy="1270635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2913" y="2899222"/>
              <a:ext cx="382396" cy="121958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746684" y="3040125"/>
              <a:ext cx="158115" cy="1005840"/>
            </a:xfrm>
            <a:custGeom>
              <a:avLst/>
              <a:gdLst/>
              <a:ahLst/>
              <a:cxnLst/>
              <a:rect l="l" t="t" r="r" b="b"/>
              <a:pathLst>
                <a:path w="158114" h="1005839">
                  <a:moveTo>
                    <a:pt x="0" y="1005681"/>
                  </a:moveTo>
                  <a:lnTo>
                    <a:pt x="155942" y="12546"/>
                  </a:lnTo>
                  <a:lnTo>
                    <a:pt x="157912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42405" y="2932226"/>
              <a:ext cx="120650" cy="130175"/>
            </a:xfrm>
            <a:custGeom>
              <a:avLst/>
              <a:gdLst/>
              <a:ahLst/>
              <a:cxnLst/>
              <a:rect l="l" t="t" r="r" b="b"/>
              <a:pathLst>
                <a:path w="120650" h="130175">
                  <a:moveTo>
                    <a:pt x="79133" y="0"/>
                  </a:moveTo>
                  <a:lnTo>
                    <a:pt x="0" y="110989"/>
                  </a:lnTo>
                  <a:lnTo>
                    <a:pt x="120444" y="129900"/>
                  </a:lnTo>
                  <a:lnTo>
                    <a:pt x="79133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9668" y="2985746"/>
              <a:ext cx="1620144" cy="118347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746684" y="3130290"/>
              <a:ext cx="1355725" cy="915669"/>
            </a:xfrm>
            <a:custGeom>
              <a:avLst/>
              <a:gdLst/>
              <a:ahLst/>
              <a:cxnLst/>
              <a:rect l="l" t="t" r="r" b="b"/>
              <a:pathLst>
                <a:path w="1355725" h="915670">
                  <a:moveTo>
                    <a:pt x="0" y="915516"/>
                  </a:moveTo>
                  <a:lnTo>
                    <a:pt x="1345077" y="7107"/>
                  </a:lnTo>
                  <a:lnTo>
                    <a:pt x="1355601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4057644" y="3069161"/>
              <a:ext cx="135255" cy="119380"/>
            </a:xfrm>
            <a:custGeom>
              <a:avLst/>
              <a:gdLst/>
              <a:ahLst/>
              <a:cxnLst/>
              <a:rect l="l" t="t" r="r" b="b"/>
              <a:pathLst>
                <a:path w="135254" h="119380">
                  <a:moveTo>
                    <a:pt x="135154" y="0"/>
                  </a:moveTo>
                  <a:lnTo>
                    <a:pt x="0" y="17717"/>
                  </a:lnTo>
                  <a:lnTo>
                    <a:pt x="68235" y="118753"/>
                  </a:lnTo>
                  <a:lnTo>
                    <a:pt x="135154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81641" y="2912178"/>
              <a:ext cx="555832" cy="76518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945038" y="2952028"/>
              <a:ext cx="429259" cy="645795"/>
            </a:xfrm>
            <a:custGeom>
              <a:avLst/>
              <a:gdLst/>
              <a:ahLst/>
              <a:cxnLst/>
              <a:rect l="l" t="t" r="r" b="b"/>
              <a:pathLst>
                <a:path w="429260" h="645795">
                  <a:moveTo>
                    <a:pt x="429037" y="64548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CC893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47020" y="3353740"/>
              <a:ext cx="333478" cy="33104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307013" y="3404262"/>
              <a:ext cx="209550" cy="121920"/>
            </a:xfrm>
            <a:custGeom>
              <a:avLst/>
              <a:gdLst/>
              <a:ahLst/>
              <a:cxnLst/>
              <a:rect l="l" t="t" r="r" b="b"/>
              <a:pathLst>
                <a:path w="209550" h="121920">
                  <a:moveTo>
                    <a:pt x="0" y="86648"/>
                  </a:moveTo>
                  <a:lnTo>
                    <a:pt x="128461" y="0"/>
                  </a:lnTo>
                  <a:lnTo>
                    <a:pt x="209450" y="12132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59734" y="3529577"/>
              <a:ext cx="816215" cy="639671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746684" y="3674049"/>
              <a:ext cx="551815" cy="372110"/>
            </a:xfrm>
            <a:custGeom>
              <a:avLst/>
              <a:gdLst/>
              <a:ahLst/>
              <a:cxnLst/>
              <a:rect l="l" t="t" r="r" b="b"/>
              <a:pathLst>
                <a:path w="551814" h="372110">
                  <a:moveTo>
                    <a:pt x="0" y="371757"/>
                  </a:moveTo>
                  <a:lnTo>
                    <a:pt x="541205" y="7096"/>
                  </a:lnTo>
                  <a:lnTo>
                    <a:pt x="551737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object 27"/>
            <p:cNvSpPr/>
            <p:nvPr/>
          </p:nvSpPr>
          <p:spPr>
            <a:xfrm>
              <a:off x="3253826" y="3613019"/>
              <a:ext cx="135255" cy="118745"/>
            </a:xfrm>
            <a:custGeom>
              <a:avLst/>
              <a:gdLst/>
              <a:ahLst/>
              <a:cxnLst/>
              <a:rect l="l" t="t" r="r" b="b"/>
              <a:pathLst>
                <a:path w="135254" h="118745">
                  <a:moveTo>
                    <a:pt x="135173" y="0"/>
                  </a:moveTo>
                  <a:lnTo>
                    <a:pt x="0" y="17571"/>
                  </a:lnTo>
                  <a:lnTo>
                    <a:pt x="68127" y="118681"/>
                  </a:lnTo>
                  <a:lnTo>
                    <a:pt x="13517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546" y="3678849"/>
              <a:ext cx="333127" cy="23154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783188" y="3710581"/>
              <a:ext cx="238760" cy="138430"/>
            </a:xfrm>
            <a:custGeom>
              <a:avLst/>
              <a:gdLst/>
              <a:ahLst/>
              <a:cxnLst/>
              <a:rect l="l" t="t" r="r" b="b"/>
              <a:pathLst>
                <a:path w="238760" h="138429">
                  <a:moveTo>
                    <a:pt x="0" y="35944"/>
                  </a:moveTo>
                  <a:lnTo>
                    <a:pt x="49084" y="11451"/>
                  </a:lnTo>
                  <a:lnTo>
                    <a:pt x="93147" y="0"/>
                  </a:lnTo>
                  <a:lnTo>
                    <a:pt x="132188" y="1590"/>
                  </a:lnTo>
                  <a:lnTo>
                    <a:pt x="166207" y="16223"/>
                  </a:lnTo>
                  <a:lnTo>
                    <a:pt x="195204" y="43898"/>
                  </a:lnTo>
                  <a:lnTo>
                    <a:pt x="219179" y="84615"/>
                  </a:lnTo>
                  <a:lnTo>
                    <a:pt x="238133" y="138374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6213495" y="4509590"/>
            <a:ext cx="2736427" cy="986595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2400" i="1" kern="0" spc="8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spc="8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2400" kern="0" spc="-1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2400" kern="0" spc="1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7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5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′|</a:t>
            </a:r>
            <a:r>
              <a:rPr sz="2400" kern="0" spc="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⋅</a:t>
            </a:r>
            <a:r>
              <a:rPr sz="2400" kern="0" spc="2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4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  <a:p>
            <a:pPr marL="765175" defTabSz="1219200">
              <a:spcBef>
                <a:spcPts val="1755"/>
              </a:spcBef>
            </a:pPr>
            <a:r>
              <a:rPr sz="2400" kern="0" spc="3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2400" kern="0" spc="1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</a:t>
            </a:r>
            <a:r>
              <a:rPr sz="2400" kern="0" spc="-2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2400" i="1" kern="0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2400" i="1" kern="0" spc="-32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 </a:t>
            </a:r>
            <a:r>
              <a:rPr sz="2400" kern="0" spc="-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|cos(</a:t>
            </a:r>
            <a:r>
              <a:rPr sz="2400" i="1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θ</a:t>
            </a:r>
            <a:r>
              <a:rPr sz="2400" kern="0" spc="-1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)</a:t>
            </a:r>
            <a:endParaRPr sz="2400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918233" y="4408849"/>
            <a:ext cx="404707" cy="1200200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17145" defTabSz="1219200">
              <a:spcBef>
                <a:spcPts val="1220"/>
              </a:spcBef>
            </a:pPr>
            <a:r>
              <a:rPr sz="2935" i="1" kern="0" spc="-18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θ</a:t>
            </a:r>
            <a:endParaRPr sz="293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2935" kern="0" spc="-3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′</a:t>
            </a:r>
            <a:endParaRPr sz="293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3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40" name="object 31"/>
          <p:cNvSpPr txBox="1"/>
          <p:nvPr/>
        </p:nvSpPr>
        <p:spPr>
          <a:xfrm>
            <a:off x="3270533" y="4169363"/>
            <a:ext cx="404707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2" name="object 31"/>
          <p:cNvSpPr txBox="1"/>
          <p:nvPr/>
        </p:nvSpPr>
        <p:spPr>
          <a:xfrm>
            <a:off x="3896461" y="19377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3" name="object 31"/>
          <p:cNvSpPr txBox="1"/>
          <p:nvPr/>
        </p:nvSpPr>
        <p:spPr>
          <a:xfrm>
            <a:off x="4386318" y="1660206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4" name="object 31"/>
          <p:cNvSpPr txBox="1"/>
          <p:nvPr/>
        </p:nvSpPr>
        <p:spPr>
          <a:xfrm>
            <a:off x="3934561" y="311889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46" name="object 31"/>
          <p:cNvSpPr txBox="1"/>
          <p:nvPr/>
        </p:nvSpPr>
        <p:spPr>
          <a:xfrm>
            <a:off x="5055789" y="2411321"/>
            <a:ext cx="724525" cy="607795"/>
          </a:xfrm>
          <a:prstGeom prst="rect">
            <a:avLst/>
          </a:prstGeom>
        </p:spPr>
        <p:txBody>
          <a:bodyPr vert="horz" wrap="square" lIns="0" tIns="154940" rIns="0" bIns="0" rtlCol="0">
            <a:spAutoFit/>
          </a:bodyPr>
          <a:lstStyle/>
          <a:p>
            <a:pPr marL="93345" defTabSz="1219200">
              <a:spcBef>
                <a:spcPts val="1085"/>
              </a:spcBef>
            </a:pPr>
            <a:r>
              <a:rPr lang="en-US" altLang="zh-CN" sz="2935" i="1" kern="0" spc="-3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endParaRPr sz="293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sp>
          <p:nvSpPr>
            <p:cNvPr id="3" name="object 3"/>
            <p:cNvSpPr/>
            <p:nvPr/>
          </p:nvSpPr>
          <p:spPr>
            <a:xfrm>
              <a:off x="862012" y="1243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10" name="灯片编号占位符 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1149349" y="1657365"/>
            <a:ext cx="4282440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2676677" y="3196933"/>
                </a:lnTo>
                <a:lnTo>
                  <a:pt x="2676677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2676677" y="2930525"/>
                </a:lnTo>
                <a:lnTo>
                  <a:pt x="2676677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2676677" y="2664104"/>
                </a:lnTo>
                <a:lnTo>
                  <a:pt x="2676677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2676677" y="2397696"/>
                </a:lnTo>
                <a:lnTo>
                  <a:pt x="2676677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2676677" y="2131288"/>
                </a:lnTo>
                <a:lnTo>
                  <a:pt x="2676677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2676677" y="1864868"/>
                </a:lnTo>
                <a:lnTo>
                  <a:pt x="2676677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2676677" y="1598460"/>
                </a:lnTo>
                <a:lnTo>
                  <a:pt x="2676677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2676677" y="1332052"/>
                </a:lnTo>
                <a:lnTo>
                  <a:pt x="2676677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2676677" y="1065644"/>
                </a:lnTo>
                <a:lnTo>
                  <a:pt x="2676677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2676677" y="799223"/>
                </a:lnTo>
                <a:lnTo>
                  <a:pt x="2676677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2676677" y="532815"/>
                </a:lnTo>
                <a:lnTo>
                  <a:pt x="2676677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2676677" y="266407"/>
                </a:lnTo>
                <a:lnTo>
                  <a:pt x="2676677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2676677" y="0"/>
                </a:lnTo>
                <a:lnTo>
                  <a:pt x="2673502" y="0"/>
                </a:lnTo>
                <a:lnTo>
                  <a:pt x="2673502" y="3162"/>
                </a:lnTo>
                <a:lnTo>
                  <a:pt x="2673502" y="3196933"/>
                </a:lnTo>
                <a:lnTo>
                  <a:pt x="2409329" y="3196933"/>
                </a:lnTo>
                <a:lnTo>
                  <a:pt x="2409329" y="2933700"/>
                </a:lnTo>
                <a:lnTo>
                  <a:pt x="2673502" y="2933700"/>
                </a:lnTo>
                <a:lnTo>
                  <a:pt x="2673502" y="2930525"/>
                </a:lnTo>
                <a:lnTo>
                  <a:pt x="2409329" y="2930525"/>
                </a:lnTo>
                <a:lnTo>
                  <a:pt x="2409329" y="2667279"/>
                </a:lnTo>
                <a:lnTo>
                  <a:pt x="2673502" y="2667279"/>
                </a:lnTo>
                <a:lnTo>
                  <a:pt x="2673502" y="2664104"/>
                </a:lnTo>
                <a:lnTo>
                  <a:pt x="2409329" y="2664104"/>
                </a:lnTo>
                <a:lnTo>
                  <a:pt x="2409329" y="2400871"/>
                </a:lnTo>
                <a:lnTo>
                  <a:pt x="2673502" y="2400871"/>
                </a:lnTo>
                <a:lnTo>
                  <a:pt x="2673502" y="2397696"/>
                </a:lnTo>
                <a:lnTo>
                  <a:pt x="2409329" y="2397696"/>
                </a:lnTo>
                <a:lnTo>
                  <a:pt x="2409329" y="2134463"/>
                </a:lnTo>
                <a:lnTo>
                  <a:pt x="2673502" y="2134463"/>
                </a:lnTo>
                <a:lnTo>
                  <a:pt x="2673502" y="2131288"/>
                </a:lnTo>
                <a:lnTo>
                  <a:pt x="2409329" y="2131288"/>
                </a:lnTo>
                <a:lnTo>
                  <a:pt x="2409329" y="1868043"/>
                </a:lnTo>
                <a:lnTo>
                  <a:pt x="2673502" y="1868043"/>
                </a:lnTo>
                <a:lnTo>
                  <a:pt x="2673502" y="1864868"/>
                </a:lnTo>
                <a:lnTo>
                  <a:pt x="2409329" y="1864868"/>
                </a:lnTo>
                <a:lnTo>
                  <a:pt x="2409329" y="1601635"/>
                </a:lnTo>
                <a:lnTo>
                  <a:pt x="2673502" y="1601635"/>
                </a:lnTo>
                <a:lnTo>
                  <a:pt x="2673502" y="1598460"/>
                </a:lnTo>
                <a:lnTo>
                  <a:pt x="2409329" y="1598460"/>
                </a:lnTo>
                <a:lnTo>
                  <a:pt x="2409329" y="1335227"/>
                </a:lnTo>
                <a:lnTo>
                  <a:pt x="2673502" y="1335227"/>
                </a:lnTo>
                <a:lnTo>
                  <a:pt x="2673502" y="1332052"/>
                </a:lnTo>
                <a:lnTo>
                  <a:pt x="2409329" y="1332052"/>
                </a:lnTo>
                <a:lnTo>
                  <a:pt x="2409329" y="1068819"/>
                </a:lnTo>
                <a:lnTo>
                  <a:pt x="2673502" y="1068819"/>
                </a:lnTo>
                <a:lnTo>
                  <a:pt x="2673502" y="1065644"/>
                </a:lnTo>
                <a:lnTo>
                  <a:pt x="2409329" y="1065644"/>
                </a:lnTo>
                <a:lnTo>
                  <a:pt x="2409329" y="802398"/>
                </a:lnTo>
                <a:lnTo>
                  <a:pt x="2673502" y="802398"/>
                </a:lnTo>
                <a:lnTo>
                  <a:pt x="2673502" y="799223"/>
                </a:lnTo>
                <a:lnTo>
                  <a:pt x="2409329" y="799223"/>
                </a:lnTo>
                <a:lnTo>
                  <a:pt x="2409329" y="535990"/>
                </a:lnTo>
                <a:lnTo>
                  <a:pt x="2673502" y="535990"/>
                </a:lnTo>
                <a:lnTo>
                  <a:pt x="2673502" y="532815"/>
                </a:lnTo>
                <a:lnTo>
                  <a:pt x="2409329" y="532815"/>
                </a:lnTo>
                <a:lnTo>
                  <a:pt x="2409329" y="269582"/>
                </a:lnTo>
                <a:lnTo>
                  <a:pt x="2673502" y="269582"/>
                </a:lnTo>
                <a:lnTo>
                  <a:pt x="2673502" y="266407"/>
                </a:lnTo>
                <a:lnTo>
                  <a:pt x="2409329" y="266407"/>
                </a:lnTo>
                <a:lnTo>
                  <a:pt x="2409329" y="3162"/>
                </a:lnTo>
                <a:lnTo>
                  <a:pt x="2673502" y="3162"/>
                </a:lnTo>
                <a:lnTo>
                  <a:pt x="2673502" y="0"/>
                </a:lnTo>
                <a:lnTo>
                  <a:pt x="2409329" y="0"/>
                </a:lnTo>
                <a:lnTo>
                  <a:pt x="2406154" y="0"/>
                </a:lnTo>
                <a:lnTo>
                  <a:pt x="2406154" y="3162"/>
                </a:lnTo>
                <a:lnTo>
                  <a:pt x="2406154" y="3196933"/>
                </a:lnTo>
                <a:lnTo>
                  <a:pt x="2141982" y="3196933"/>
                </a:lnTo>
                <a:lnTo>
                  <a:pt x="2141982" y="2933700"/>
                </a:lnTo>
                <a:lnTo>
                  <a:pt x="2406154" y="2933700"/>
                </a:lnTo>
                <a:lnTo>
                  <a:pt x="2406154" y="2930525"/>
                </a:lnTo>
                <a:lnTo>
                  <a:pt x="2141982" y="2930525"/>
                </a:lnTo>
                <a:lnTo>
                  <a:pt x="2141982" y="2667279"/>
                </a:lnTo>
                <a:lnTo>
                  <a:pt x="2406154" y="2667279"/>
                </a:lnTo>
                <a:lnTo>
                  <a:pt x="2406154" y="2664104"/>
                </a:lnTo>
                <a:lnTo>
                  <a:pt x="2141982" y="2664104"/>
                </a:lnTo>
                <a:lnTo>
                  <a:pt x="2141982" y="2400871"/>
                </a:lnTo>
                <a:lnTo>
                  <a:pt x="2406154" y="2400871"/>
                </a:lnTo>
                <a:lnTo>
                  <a:pt x="2406154" y="2397696"/>
                </a:lnTo>
                <a:lnTo>
                  <a:pt x="2141982" y="2397696"/>
                </a:lnTo>
                <a:lnTo>
                  <a:pt x="2141982" y="2134463"/>
                </a:lnTo>
                <a:lnTo>
                  <a:pt x="2406154" y="2134463"/>
                </a:lnTo>
                <a:lnTo>
                  <a:pt x="2406154" y="2131288"/>
                </a:lnTo>
                <a:lnTo>
                  <a:pt x="2141982" y="2131288"/>
                </a:lnTo>
                <a:lnTo>
                  <a:pt x="2141982" y="1868043"/>
                </a:lnTo>
                <a:lnTo>
                  <a:pt x="2406154" y="1868043"/>
                </a:lnTo>
                <a:lnTo>
                  <a:pt x="2406154" y="1864868"/>
                </a:lnTo>
                <a:lnTo>
                  <a:pt x="2141982" y="1864868"/>
                </a:lnTo>
                <a:lnTo>
                  <a:pt x="2141982" y="1601635"/>
                </a:lnTo>
                <a:lnTo>
                  <a:pt x="2406154" y="1601635"/>
                </a:lnTo>
                <a:lnTo>
                  <a:pt x="2406154" y="1598460"/>
                </a:lnTo>
                <a:lnTo>
                  <a:pt x="2141982" y="1598460"/>
                </a:lnTo>
                <a:lnTo>
                  <a:pt x="2141982" y="1335227"/>
                </a:lnTo>
                <a:lnTo>
                  <a:pt x="2406154" y="1335227"/>
                </a:lnTo>
                <a:lnTo>
                  <a:pt x="2406154" y="1332052"/>
                </a:lnTo>
                <a:lnTo>
                  <a:pt x="2141982" y="1332052"/>
                </a:lnTo>
                <a:lnTo>
                  <a:pt x="2141982" y="1068819"/>
                </a:lnTo>
                <a:lnTo>
                  <a:pt x="2406154" y="1068819"/>
                </a:lnTo>
                <a:lnTo>
                  <a:pt x="2406154" y="1065644"/>
                </a:lnTo>
                <a:lnTo>
                  <a:pt x="2141982" y="1065644"/>
                </a:lnTo>
                <a:lnTo>
                  <a:pt x="2141982" y="802398"/>
                </a:lnTo>
                <a:lnTo>
                  <a:pt x="2406154" y="802398"/>
                </a:lnTo>
                <a:lnTo>
                  <a:pt x="2406154" y="799223"/>
                </a:lnTo>
                <a:lnTo>
                  <a:pt x="2141982" y="799223"/>
                </a:lnTo>
                <a:lnTo>
                  <a:pt x="2141982" y="535990"/>
                </a:lnTo>
                <a:lnTo>
                  <a:pt x="2406154" y="535990"/>
                </a:lnTo>
                <a:lnTo>
                  <a:pt x="2406154" y="532815"/>
                </a:lnTo>
                <a:lnTo>
                  <a:pt x="2141982" y="532815"/>
                </a:lnTo>
                <a:lnTo>
                  <a:pt x="2141982" y="269582"/>
                </a:lnTo>
                <a:lnTo>
                  <a:pt x="2406154" y="269582"/>
                </a:lnTo>
                <a:lnTo>
                  <a:pt x="2406154" y="266407"/>
                </a:lnTo>
                <a:lnTo>
                  <a:pt x="2141982" y="266407"/>
                </a:lnTo>
                <a:lnTo>
                  <a:pt x="2141982" y="3162"/>
                </a:lnTo>
                <a:lnTo>
                  <a:pt x="2406154" y="3162"/>
                </a:lnTo>
                <a:lnTo>
                  <a:pt x="2406154" y="0"/>
                </a:lnTo>
                <a:lnTo>
                  <a:pt x="2141982" y="0"/>
                </a:lnTo>
                <a:lnTo>
                  <a:pt x="2138807" y="0"/>
                </a:lnTo>
                <a:lnTo>
                  <a:pt x="2138807" y="3162"/>
                </a:lnTo>
                <a:lnTo>
                  <a:pt x="2138807" y="3196933"/>
                </a:lnTo>
                <a:lnTo>
                  <a:pt x="1874634" y="3196933"/>
                </a:lnTo>
                <a:lnTo>
                  <a:pt x="1874634" y="2933700"/>
                </a:lnTo>
                <a:lnTo>
                  <a:pt x="2138807" y="2933700"/>
                </a:lnTo>
                <a:lnTo>
                  <a:pt x="2138807" y="2930525"/>
                </a:lnTo>
                <a:lnTo>
                  <a:pt x="1874634" y="2930525"/>
                </a:lnTo>
                <a:lnTo>
                  <a:pt x="1874634" y="2667279"/>
                </a:lnTo>
                <a:lnTo>
                  <a:pt x="2138807" y="2667279"/>
                </a:lnTo>
                <a:lnTo>
                  <a:pt x="2138807" y="2664104"/>
                </a:lnTo>
                <a:lnTo>
                  <a:pt x="1874634" y="2664104"/>
                </a:lnTo>
                <a:lnTo>
                  <a:pt x="1874634" y="2400871"/>
                </a:lnTo>
                <a:lnTo>
                  <a:pt x="2138807" y="2400871"/>
                </a:lnTo>
                <a:lnTo>
                  <a:pt x="2138807" y="2397696"/>
                </a:lnTo>
                <a:lnTo>
                  <a:pt x="1874634" y="2397696"/>
                </a:lnTo>
                <a:lnTo>
                  <a:pt x="1874634" y="2134463"/>
                </a:lnTo>
                <a:lnTo>
                  <a:pt x="2138807" y="2134463"/>
                </a:lnTo>
                <a:lnTo>
                  <a:pt x="2138807" y="2131288"/>
                </a:lnTo>
                <a:lnTo>
                  <a:pt x="1874634" y="2131288"/>
                </a:lnTo>
                <a:lnTo>
                  <a:pt x="1874634" y="1868043"/>
                </a:lnTo>
                <a:lnTo>
                  <a:pt x="2138807" y="1868043"/>
                </a:lnTo>
                <a:lnTo>
                  <a:pt x="2138807" y="1864868"/>
                </a:lnTo>
                <a:lnTo>
                  <a:pt x="1874634" y="1864868"/>
                </a:lnTo>
                <a:lnTo>
                  <a:pt x="1874634" y="1601635"/>
                </a:lnTo>
                <a:lnTo>
                  <a:pt x="2138807" y="1601635"/>
                </a:lnTo>
                <a:lnTo>
                  <a:pt x="2138807" y="1598460"/>
                </a:lnTo>
                <a:lnTo>
                  <a:pt x="1874634" y="1598460"/>
                </a:lnTo>
                <a:lnTo>
                  <a:pt x="1874634" y="1335227"/>
                </a:lnTo>
                <a:lnTo>
                  <a:pt x="2138807" y="1335227"/>
                </a:lnTo>
                <a:lnTo>
                  <a:pt x="2138807" y="1332052"/>
                </a:lnTo>
                <a:lnTo>
                  <a:pt x="1874634" y="1332052"/>
                </a:lnTo>
                <a:lnTo>
                  <a:pt x="1874634" y="1068819"/>
                </a:lnTo>
                <a:lnTo>
                  <a:pt x="2138807" y="1068819"/>
                </a:lnTo>
                <a:lnTo>
                  <a:pt x="2138807" y="1065644"/>
                </a:lnTo>
                <a:lnTo>
                  <a:pt x="1874634" y="1065644"/>
                </a:lnTo>
                <a:lnTo>
                  <a:pt x="1874634" y="802398"/>
                </a:lnTo>
                <a:lnTo>
                  <a:pt x="2138807" y="802398"/>
                </a:lnTo>
                <a:lnTo>
                  <a:pt x="2138807" y="799223"/>
                </a:lnTo>
                <a:lnTo>
                  <a:pt x="1874634" y="799223"/>
                </a:lnTo>
                <a:lnTo>
                  <a:pt x="1874634" y="535990"/>
                </a:lnTo>
                <a:lnTo>
                  <a:pt x="2138807" y="535990"/>
                </a:lnTo>
                <a:lnTo>
                  <a:pt x="2138807" y="532815"/>
                </a:lnTo>
                <a:lnTo>
                  <a:pt x="1874634" y="532815"/>
                </a:lnTo>
                <a:lnTo>
                  <a:pt x="1874634" y="269582"/>
                </a:lnTo>
                <a:lnTo>
                  <a:pt x="2138807" y="269582"/>
                </a:lnTo>
                <a:lnTo>
                  <a:pt x="2138807" y="266407"/>
                </a:lnTo>
                <a:lnTo>
                  <a:pt x="1874634" y="266407"/>
                </a:lnTo>
                <a:lnTo>
                  <a:pt x="1874634" y="3162"/>
                </a:lnTo>
                <a:lnTo>
                  <a:pt x="2138807" y="3162"/>
                </a:lnTo>
                <a:lnTo>
                  <a:pt x="2138807" y="0"/>
                </a:lnTo>
                <a:lnTo>
                  <a:pt x="1874634" y="0"/>
                </a:lnTo>
                <a:lnTo>
                  <a:pt x="1871459" y="0"/>
                </a:lnTo>
                <a:lnTo>
                  <a:pt x="1871459" y="3162"/>
                </a:lnTo>
                <a:lnTo>
                  <a:pt x="1871459" y="3196933"/>
                </a:lnTo>
                <a:lnTo>
                  <a:pt x="1607273" y="3196933"/>
                </a:lnTo>
                <a:lnTo>
                  <a:pt x="1607273" y="2933700"/>
                </a:lnTo>
                <a:lnTo>
                  <a:pt x="1871459" y="2933700"/>
                </a:lnTo>
                <a:lnTo>
                  <a:pt x="1871459" y="2930525"/>
                </a:lnTo>
                <a:lnTo>
                  <a:pt x="1607273" y="2930525"/>
                </a:lnTo>
                <a:lnTo>
                  <a:pt x="1607273" y="2667279"/>
                </a:lnTo>
                <a:lnTo>
                  <a:pt x="1871459" y="2667279"/>
                </a:lnTo>
                <a:lnTo>
                  <a:pt x="1871459" y="2664104"/>
                </a:lnTo>
                <a:lnTo>
                  <a:pt x="1607273" y="2664104"/>
                </a:lnTo>
                <a:lnTo>
                  <a:pt x="1607273" y="2400871"/>
                </a:lnTo>
                <a:lnTo>
                  <a:pt x="1871459" y="2400871"/>
                </a:lnTo>
                <a:lnTo>
                  <a:pt x="1871459" y="2397696"/>
                </a:lnTo>
                <a:lnTo>
                  <a:pt x="1607273" y="2397696"/>
                </a:lnTo>
                <a:lnTo>
                  <a:pt x="1607273" y="2134463"/>
                </a:lnTo>
                <a:lnTo>
                  <a:pt x="1871459" y="2134463"/>
                </a:lnTo>
                <a:lnTo>
                  <a:pt x="1871459" y="2131288"/>
                </a:lnTo>
                <a:lnTo>
                  <a:pt x="1607273" y="2131288"/>
                </a:lnTo>
                <a:lnTo>
                  <a:pt x="1607273" y="1868043"/>
                </a:lnTo>
                <a:lnTo>
                  <a:pt x="1871459" y="1868043"/>
                </a:lnTo>
                <a:lnTo>
                  <a:pt x="1871459" y="1864868"/>
                </a:lnTo>
                <a:lnTo>
                  <a:pt x="1607273" y="1864868"/>
                </a:lnTo>
                <a:lnTo>
                  <a:pt x="1607273" y="1601635"/>
                </a:lnTo>
                <a:lnTo>
                  <a:pt x="1871459" y="1601635"/>
                </a:lnTo>
                <a:lnTo>
                  <a:pt x="1871459" y="1598460"/>
                </a:lnTo>
                <a:lnTo>
                  <a:pt x="1607273" y="1598460"/>
                </a:lnTo>
                <a:lnTo>
                  <a:pt x="1607273" y="1335227"/>
                </a:lnTo>
                <a:lnTo>
                  <a:pt x="1871459" y="1335227"/>
                </a:lnTo>
                <a:lnTo>
                  <a:pt x="1871459" y="1332052"/>
                </a:lnTo>
                <a:lnTo>
                  <a:pt x="1607273" y="1332052"/>
                </a:lnTo>
                <a:lnTo>
                  <a:pt x="1607273" y="1068819"/>
                </a:lnTo>
                <a:lnTo>
                  <a:pt x="1871459" y="1068819"/>
                </a:lnTo>
                <a:lnTo>
                  <a:pt x="1871459" y="1065644"/>
                </a:lnTo>
                <a:lnTo>
                  <a:pt x="1607273" y="1065644"/>
                </a:lnTo>
                <a:lnTo>
                  <a:pt x="1607273" y="802398"/>
                </a:lnTo>
                <a:lnTo>
                  <a:pt x="1871459" y="802398"/>
                </a:lnTo>
                <a:lnTo>
                  <a:pt x="1871459" y="799223"/>
                </a:lnTo>
                <a:lnTo>
                  <a:pt x="1607273" y="799223"/>
                </a:lnTo>
                <a:lnTo>
                  <a:pt x="1607273" y="535990"/>
                </a:lnTo>
                <a:lnTo>
                  <a:pt x="1871459" y="535990"/>
                </a:lnTo>
                <a:lnTo>
                  <a:pt x="1871459" y="532815"/>
                </a:lnTo>
                <a:lnTo>
                  <a:pt x="1607273" y="532815"/>
                </a:lnTo>
                <a:lnTo>
                  <a:pt x="1607273" y="269582"/>
                </a:lnTo>
                <a:lnTo>
                  <a:pt x="1871459" y="269582"/>
                </a:lnTo>
                <a:lnTo>
                  <a:pt x="1871459" y="266407"/>
                </a:lnTo>
                <a:lnTo>
                  <a:pt x="1607273" y="266407"/>
                </a:lnTo>
                <a:lnTo>
                  <a:pt x="1607273" y="3162"/>
                </a:lnTo>
                <a:lnTo>
                  <a:pt x="1871459" y="3162"/>
                </a:lnTo>
                <a:lnTo>
                  <a:pt x="1871459" y="0"/>
                </a:lnTo>
                <a:lnTo>
                  <a:pt x="1607273" y="0"/>
                </a:lnTo>
                <a:lnTo>
                  <a:pt x="1604098" y="0"/>
                </a:lnTo>
                <a:lnTo>
                  <a:pt x="1604098" y="3162"/>
                </a:lnTo>
                <a:lnTo>
                  <a:pt x="1604098" y="3196933"/>
                </a:lnTo>
                <a:lnTo>
                  <a:pt x="1339926" y="3196933"/>
                </a:lnTo>
                <a:lnTo>
                  <a:pt x="1339926" y="2933700"/>
                </a:lnTo>
                <a:lnTo>
                  <a:pt x="1604098" y="2933700"/>
                </a:lnTo>
                <a:lnTo>
                  <a:pt x="1604098" y="2930525"/>
                </a:lnTo>
                <a:lnTo>
                  <a:pt x="1339926" y="2930525"/>
                </a:lnTo>
                <a:lnTo>
                  <a:pt x="1339926" y="2667279"/>
                </a:lnTo>
                <a:lnTo>
                  <a:pt x="1604098" y="2667279"/>
                </a:lnTo>
                <a:lnTo>
                  <a:pt x="1604098" y="2664104"/>
                </a:lnTo>
                <a:lnTo>
                  <a:pt x="1339926" y="2664104"/>
                </a:lnTo>
                <a:lnTo>
                  <a:pt x="1339926" y="2400871"/>
                </a:lnTo>
                <a:lnTo>
                  <a:pt x="1604098" y="2400871"/>
                </a:lnTo>
                <a:lnTo>
                  <a:pt x="1604098" y="2397696"/>
                </a:lnTo>
                <a:lnTo>
                  <a:pt x="1339926" y="2397696"/>
                </a:lnTo>
                <a:lnTo>
                  <a:pt x="1339926" y="2134463"/>
                </a:lnTo>
                <a:lnTo>
                  <a:pt x="1604098" y="2134463"/>
                </a:lnTo>
                <a:lnTo>
                  <a:pt x="1604098" y="2131288"/>
                </a:lnTo>
                <a:lnTo>
                  <a:pt x="1339926" y="2131288"/>
                </a:lnTo>
                <a:lnTo>
                  <a:pt x="1339926" y="1868043"/>
                </a:lnTo>
                <a:lnTo>
                  <a:pt x="1604098" y="1868043"/>
                </a:lnTo>
                <a:lnTo>
                  <a:pt x="1604098" y="1864868"/>
                </a:lnTo>
                <a:lnTo>
                  <a:pt x="1339926" y="1864868"/>
                </a:lnTo>
                <a:lnTo>
                  <a:pt x="1339926" y="1601635"/>
                </a:lnTo>
                <a:lnTo>
                  <a:pt x="1604098" y="1601635"/>
                </a:lnTo>
                <a:lnTo>
                  <a:pt x="1604098" y="1598460"/>
                </a:lnTo>
                <a:lnTo>
                  <a:pt x="1339926" y="1598460"/>
                </a:lnTo>
                <a:lnTo>
                  <a:pt x="1339926" y="1335227"/>
                </a:lnTo>
                <a:lnTo>
                  <a:pt x="1604098" y="1335227"/>
                </a:lnTo>
                <a:lnTo>
                  <a:pt x="1604098" y="1332052"/>
                </a:lnTo>
                <a:lnTo>
                  <a:pt x="1339926" y="1332052"/>
                </a:lnTo>
                <a:lnTo>
                  <a:pt x="1339926" y="1068819"/>
                </a:lnTo>
                <a:lnTo>
                  <a:pt x="1604098" y="1068819"/>
                </a:lnTo>
                <a:lnTo>
                  <a:pt x="1604098" y="1065644"/>
                </a:lnTo>
                <a:lnTo>
                  <a:pt x="1339926" y="1065644"/>
                </a:lnTo>
                <a:lnTo>
                  <a:pt x="1339926" y="802398"/>
                </a:lnTo>
                <a:lnTo>
                  <a:pt x="1604098" y="802398"/>
                </a:lnTo>
                <a:lnTo>
                  <a:pt x="1604098" y="799223"/>
                </a:lnTo>
                <a:lnTo>
                  <a:pt x="1339926" y="799223"/>
                </a:lnTo>
                <a:lnTo>
                  <a:pt x="1339926" y="535990"/>
                </a:lnTo>
                <a:lnTo>
                  <a:pt x="1604098" y="535990"/>
                </a:lnTo>
                <a:lnTo>
                  <a:pt x="1604098" y="532815"/>
                </a:lnTo>
                <a:lnTo>
                  <a:pt x="1339926" y="532815"/>
                </a:lnTo>
                <a:lnTo>
                  <a:pt x="1339926" y="269582"/>
                </a:lnTo>
                <a:lnTo>
                  <a:pt x="1604098" y="269582"/>
                </a:lnTo>
                <a:lnTo>
                  <a:pt x="1604098" y="266407"/>
                </a:lnTo>
                <a:lnTo>
                  <a:pt x="1339926" y="266407"/>
                </a:lnTo>
                <a:lnTo>
                  <a:pt x="1339926" y="3162"/>
                </a:lnTo>
                <a:lnTo>
                  <a:pt x="1604098" y="3162"/>
                </a:lnTo>
                <a:lnTo>
                  <a:pt x="1604098" y="0"/>
                </a:lnTo>
                <a:lnTo>
                  <a:pt x="1339926" y="0"/>
                </a:lnTo>
                <a:lnTo>
                  <a:pt x="1336751" y="0"/>
                </a:lnTo>
                <a:lnTo>
                  <a:pt x="1336751" y="3162"/>
                </a:lnTo>
                <a:lnTo>
                  <a:pt x="1336751" y="3196933"/>
                </a:lnTo>
                <a:lnTo>
                  <a:pt x="1072578" y="3196933"/>
                </a:lnTo>
                <a:lnTo>
                  <a:pt x="1072578" y="2933700"/>
                </a:lnTo>
                <a:lnTo>
                  <a:pt x="1336751" y="2933700"/>
                </a:lnTo>
                <a:lnTo>
                  <a:pt x="1336751" y="2930525"/>
                </a:lnTo>
                <a:lnTo>
                  <a:pt x="1072578" y="2930525"/>
                </a:lnTo>
                <a:lnTo>
                  <a:pt x="1072578" y="2667279"/>
                </a:lnTo>
                <a:lnTo>
                  <a:pt x="1336751" y="2667279"/>
                </a:lnTo>
                <a:lnTo>
                  <a:pt x="1336751" y="2664104"/>
                </a:lnTo>
                <a:lnTo>
                  <a:pt x="1072578" y="2664104"/>
                </a:lnTo>
                <a:lnTo>
                  <a:pt x="1072578" y="2400871"/>
                </a:lnTo>
                <a:lnTo>
                  <a:pt x="1336751" y="2400871"/>
                </a:lnTo>
                <a:lnTo>
                  <a:pt x="1336751" y="2397696"/>
                </a:lnTo>
                <a:lnTo>
                  <a:pt x="1072578" y="2397696"/>
                </a:lnTo>
                <a:lnTo>
                  <a:pt x="1072578" y="2134463"/>
                </a:lnTo>
                <a:lnTo>
                  <a:pt x="1336751" y="2134463"/>
                </a:lnTo>
                <a:lnTo>
                  <a:pt x="1336751" y="2131288"/>
                </a:lnTo>
                <a:lnTo>
                  <a:pt x="1072578" y="2131288"/>
                </a:lnTo>
                <a:lnTo>
                  <a:pt x="1072578" y="1868043"/>
                </a:lnTo>
                <a:lnTo>
                  <a:pt x="1336751" y="1868043"/>
                </a:lnTo>
                <a:lnTo>
                  <a:pt x="1336751" y="1864868"/>
                </a:lnTo>
                <a:lnTo>
                  <a:pt x="1072578" y="1864868"/>
                </a:lnTo>
                <a:lnTo>
                  <a:pt x="1072578" y="1601635"/>
                </a:lnTo>
                <a:lnTo>
                  <a:pt x="1336751" y="1601635"/>
                </a:lnTo>
                <a:lnTo>
                  <a:pt x="1336751" y="1598460"/>
                </a:lnTo>
                <a:lnTo>
                  <a:pt x="1072578" y="1598460"/>
                </a:lnTo>
                <a:lnTo>
                  <a:pt x="1072578" y="1335227"/>
                </a:lnTo>
                <a:lnTo>
                  <a:pt x="1336751" y="1335227"/>
                </a:lnTo>
                <a:lnTo>
                  <a:pt x="1336751" y="1332052"/>
                </a:lnTo>
                <a:lnTo>
                  <a:pt x="1072578" y="1332052"/>
                </a:lnTo>
                <a:lnTo>
                  <a:pt x="1072578" y="1068819"/>
                </a:lnTo>
                <a:lnTo>
                  <a:pt x="1336751" y="1068819"/>
                </a:lnTo>
                <a:lnTo>
                  <a:pt x="1336751" y="1065644"/>
                </a:lnTo>
                <a:lnTo>
                  <a:pt x="1072578" y="1065644"/>
                </a:lnTo>
                <a:lnTo>
                  <a:pt x="1072578" y="802398"/>
                </a:lnTo>
                <a:lnTo>
                  <a:pt x="1336751" y="802398"/>
                </a:lnTo>
                <a:lnTo>
                  <a:pt x="1336751" y="799223"/>
                </a:lnTo>
                <a:lnTo>
                  <a:pt x="1072578" y="799223"/>
                </a:lnTo>
                <a:lnTo>
                  <a:pt x="1072578" y="535990"/>
                </a:lnTo>
                <a:lnTo>
                  <a:pt x="1336751" y="535990"/>
                </a:lnTo>
                <a:lnTo>
                  <a:pt x="1336751" y="532815"/>
                </a:lnTo>
                <a:lnTo>
                  <a:pt x="1072578" y="532815"/>
                </a:lnTo>
                <a:lnTo>
                  <a:pt x="1072578" y="269582"/>
                </a:lnTo>
                <a:lnTo>
                  <a:pt x="1336751" y="269582"/>
                </a:lnTo>
                <a:lnTo>
                  <a:pt x="1336751" y="266407"/>
                </a:lnTo>
                <a:lnTo>
                  <a:pt x="1072578" y="266407"/>
                </a:lnTo>
                <a:lnTo>
                  <a:pt x="1072578" y="3162"/>
                </a:lnTo>
                <a:lnTo>
                  <a:pt x="1336751" y="3162"/>
                </a:lnTo>
                <a:lnTo>
                  <a:pt x="1336751" y="0"/>
                </a:lnTo>
                <a:lnTo>
                  <a:pt x="1072578" y="0"/>
                </a:lnTo>
                <a:lnTo>
                  <a:pt x="1069403" y="0"/>
                </a:lnTo>
                <a:lnTo>
                  <a:pt x="1069403" y="3162"/>
                </a:lnTo>
                <a:lnTo>
                  <a:pt x="1069403" y="3196933"/>
                </a:lnTo>
                <a:lnTo>
                  <a:pt x="805218" y="3196933"/>
                </a:lnTo>
                <a:lnTo>
                  <a:pt x="805218" y="2933700"/>
                </a:lnTo>
                <a:lnTo>
                  <a:pt x="1069403" y="2933700"/>
                </a:lnTo>
                <a:lnTo>
                  <a:pt x="1069403" y="2930525"/>
                </a:lnTo>
                <a:lnTo>
                  <a:pt x="805218" y="2930525"/>
                </a:lnTo>
                <a:lnTo>
                  <a:pt x="805218" y="2667279"/>
                </a:lnTo>
                <a:lnTo>
                  <a:pt x="1069403" y="2667279"/>
                </a:lnTo>
                <a:lnTo>
                  <a:pt x="1069403" y="2664104"/>
                </a:lnTo>
                <a:lnTo>
                  <a:pt x="805218" y="2664104"/>
                </a:lnTo>
                <a:lnTo>
                  <a:pt x="805218" y="2400871"/>
                </a:lnTo>
                <a:lnTo>
                  <a:pt x="1069403" y="2400871"/>
                </a:lnTo>
                <a:lnTo>
                  <a:pt x="1069403" y="2397696"/>
                </a:lnTo>
                <a:lnTo>
                  <a:pt x="805218" y="2397696"/>
                </a:lnTo>
                <a:lnTo>
                  <a:pt x="805218" y="2134463"/>
                </a:lnTo>
                <a:lnTo>
                  <a:pt x="1069403" y="2134463"/>
                </a:lnTo>
                <a:lnTo>
                  <a:pt x="1069403" y="2131288"/>
                </a:lnTo>
                <a:lnTo>
                  <a:pt x="805218" y="2131288"/>
                </a:lnTo>
                <a:lnTo>
                  <a:pt x="805218" y="1868043"/>
                </a:lnTo>
                <a:lnTo>
                  <a:pt x="1069403" y="1868043"/>
                </a:lnTo>
                <a:lnTo>
                  <a:pt x="1069403" y="1864868"/>
                </a:lnTo>
                <a:lnTo>
                  <a:pt x="805218" y="1864868"/>
                </a:lnTo>
                <a:lnTo>
                  <a:pt x="805218" y="1601635"/>
                </a:lnTo>
                <a:lnTo>
                  <a:pt x="1069403" y="1601635"/>
                </a:lnTo>
                <a:lnTo>
                  <a:pt x="1069403" y="1598460"/>
                </a:lnTo>
                <a:lnTo>
                  <a:pt x="805218" y="1598460"/>
                </a:lnTo>
                <a:lnTo>
                  <a:pt x="805218" y="1335227"/>
                </a:lnTo>
                <a:lnTo>
                  <a:pt x="1069403" y="1335227"/>
                </a:lnTo>
                <a:lnTo>
                  <a:pt x="1069403" y="1332052"/>
                </a:lnTo>
                <a:lnTo>
                  <a:pt x="805218" y="1332052"/>
                </a:lnTo>
                <a:lnTo>
                  <a:pt x="805218" y="1068819"/>
                </a:lnTo>
                <a:lnTo>
                  <a:pt x="1069403" y="1068819"/>
                </a:lnTo>
                <a:lnTo>
                  <a:pt x="1069403" y="1065644"/>
                </a:lnTo>
                <a:lnTo>
                  <a:pt x="805218" y="1065644"/>
                </a:lnTo>
                <a:lnTo>
                  <a:pt x="805218" y="802398"/>
                </a:lnTo>
                <a:lnTo>
                  <a:pt x="1069403" y="802398"/>
                </a:lnTo>
                <a:lnTo>
                  <a:pt x="1069403" y="799223"/>
                </a:lnTo>
                <a:lnTo>
                  <a:pt x="805218" y="799223"/>
                </a:lnTo>
                <a:lnTo>
                  <a:pt x="805218" y="535990"/>
                </a:lnTo>
                <a:lnTo>
                  <a:pt x="1069403" y="535990"/>
                </a:lnTo>
                <a:lnTo>
                  <a:pt x="1069403" y="532815"/>
                </a:lnTo>
                <a:lnTo>
                  <a:pt x="805218" y="532815"/>
                </a:lnTo>
                <a:lnTo>
                  <a:pt x="805218" y="269582"/>
                </a:lnTo>
                <a:lnTo>
                  <a:pt x="1069403" y="269582"/>
                </a:lnTo>
                <a:lnTo>
                  <a:pt x="1069403" y="266407"/>
                </a:lnTo>
                <a:lnTo>
                  <a:pt x="805218" y="266407"/>
                </a:lnTo>
                <a:lnTo>
                  <a:pt x="805218" y="3162"/>
                </a:lnTo>
                <a:lnTo>
                  <a:pt x="1069403" y="3162"/>
                </a:lnTo>
                <a:lnTo>
                  <a:pt x="1069403" y="0"/>
                </a:lnTo>
                <a:lnTo>
                  <a:pt x="805218" y="0"/>
                </a:lnTo>
                <a:lnTo>
                  <a:pt x="802043" y="0"/>
                </a:lnTo>
                <a:lnTo>
                  <a:pt x="802043" y="3162"/>
                </a:lnTo>
                <a:lnTo>
                  <a:pt x="802043" y="3196933"/>
                </a:lnTo>
                <a:lnTo>
                  <a:pt x="537870" y="3196933"/>
                </a:lnTo>
                <a:lnTo>
                  <a:pt x="537870" y="2933700"/>
                </a:lnTo>
                <a:lnTo>
                  <a:pt x="802043" y="2933700"/>
                </a:lnTo>
                <a:lnTo>
                  <a:pt x="802043" y="2930525"/>
                </a:lnTo>
                <a:lnTo>
                  <a:pt x="537870" y="2930525"/>
                </a:lnTo>
                <a:lnTo>
                  <a:pt x="537870" y="2667279"/>
                </a:lnTo>
                <a:lnTo>
                  <a:pt x="802043" y="2667279"/>
                </a:lnTo>
                <a:lnTo>
                  <a:pt x="802043" y="2664104"/>
                </a:lnTo>
                <a:lnTo>
                  <a:pt x="537870" y="2664104"/>
                </a:lnTo>
                <a:lnTo>
                  <a:pt x="537870" y="2400871"/>
                </a:lnTo>
                <a:lnTo>
                  <a:pt x="802043" y="2400871"/>
                </a:lnTo>
                <a:lnTo>
                  <a:pt x="802043" y="2397696"/>
                </a:lnTo>
                <a:lnTo>
                  <a:pt x="537870" y="2397696"/>
                </a:lnTo>
                <a:lnTo>
                  <a:pt x="537870" y="2134463"/>
                </a:lnTo>
                <a:lnTo>
                  <a:pt x="802043" y="2134463"/>
                </a:lnTo>
                <a:lnTo>
                  <a:pt x="802043" y="2131288"/>
                </a:lnTo>
                <a:lnTo>
                  <a:pt x="537870" y="2131288"/>
                </a:lnTo>
                <a:lnTo>
                  <a:pt x="537870" y="1868043"/>
                </a:lnTo>
                <a:lnTo>
                  <a:pt x="802043" y="1868043"/>
                </a:lnTo>
                <a:lnTo>
                  <a:pt x="802043" y="1864868"/>
                </a:lnTo>
                <a:lnTo>
                  <a:pt x="537870" y="1864868"/>
                </a:lnTo>
                <a:lnTo>
                  <a:pt x="537870" y="1601635"/>
                </a:lnTo>
                <a:lnTo>
                  <a:pt x="802043" y="1601635"/>
                </a:lnTo>
                <a:lnTo>
                  <a:pt x="802043" y="1598460"/>
                </a:lnTo>
                <a:lnTo>
                  <a:pt x="537870" y="1598460"/>
                </a:lnTo>
                <a:lnTo>
                  <a:pt x="537870" y="1335227"/>
                </a:lnTo>
                <a:lnTo>
                  <a:pt x="802043" y="1335227"/>
                </a:lnTo>
                <a:lnTo>
                  <a:pt x="802043" y="1332052"/>
                </a:lnTo>
                <a:lnTo>
                  <a:pt x="537870" y="1332052"/>
                </a:lnTo>
                <a:lnTo>
                  <a:pt x="537870" y="1068819"/>
                </a:lnTo>
                <a:lnTo>
                  <a:pt x="802043" y="1068819"/>
                </a:lnTo>
                <a:lnTo>
                  <a:pt x="802043" y="1065644"/>
                </a:lnTo>
                <a:lnTo>
                  <a:pt x="537870" y="1065644"/>
                </a:lnTo>
                <a:lnTo>
                  <a:pt x="537870" y="802398"/>
                </a:lnTo>
                <a:lnTo>
                  <a:pt x="802043" y="802398"/>
                </a:lnTo>
                <a:lnTo>
                  <a:pt x="802043" y="799223"/>
                </a:lnTo>
                <a:lnTo>
                  <a:pt x="537870" y="799223"/>
                </a:lnTo>
                <a:lnTo>
                  <a:pt x="537870" y="535990"/>
                </a:lnTo>
                <a:lnTo>
                  <a:pt x="802043" y="535990"/>
                </a:lnTo>
                <a:lnTo>
                  <a:pt x="802043" y="532815"/>
                </a:lnTo>
                <a:lnTo>
                  <a:pt x="537870" y="532815"/>
                </a:lnTo>
                <a:lnTo>
                  <a:pt x="537870" y="269582"/>
                </a:lnTo>
                <a:lnTo>
                  <a:pt x="802043" y="269582"/>
                </a:lnTo>
                <a:lnTo>
                  <a:pt x="802043" y="266407"/>
                </a:lnTo>
                <a:lnTo>
                  <a:pt x="537870" y="266407"/>
                </a:lnTo>
                <a:lnTo>
                  <a:pt x="537870" y="3162"/>
                </a:lnTo>
                <a:lnTo>
                  <a:pt x="802043" y="3162"/>
                </a:lnTo>
                <a:lnTo>
                  <a:pt x="802043" y="0"/>
                </a:lnTo>
                <a:lnTo>
                  <a:pt x="537870" y="0"/>
                </a:lnTo>
                <a:lnTo>
                  <a:pt x="534695" y="0"/>
                </a:lnTo>
                <a:lnTo>
                  <a:pt x="534695" y="3162"/>
                </a:lnTo>
                <a:lnTo>
                  <a:pt x="534695" y="3196933"/>
                </a:lnTo>
                <a:lnTo>
                  <a:pt x="270522" y="3196933"/>
                </a:lnTo>
                <a:lnTo>
                  <a:pt x="270522" y="2933700"/>
                </a:lnTo>
                <a:lnTo>
                  <a:pt x="534695" y="2933700"/>
                </a:lnTo>
                <a:lnTo>
                  <a:pt x="534695" y="2930525"/>
                </a:lnTo>
                <a:lnTo>
                  <a:pt x="270522" y="2930525"/>
                </a:lnTo>
                <a:lnTo>
                  <a:pt x="270522" y="2667279"/>
                </a:lnTo>
                <a:lnTo>
                  <a:pt x="534695" y="2667279"/>
                </a:lnTo>
                <a:lnTo>
                  <a:pt x="534695" y="2664104"/>
                </a:lnTo>
                <a:lnTo>
                  <a:pt x="270522" y="2664104"/>
                </a:lnTo>
                <a:lnTo>
                  <a:pt x="270522" y="2400871"/>
                </a:lnTo>
                <a:lnTo>
                  <a:pt x="534695" y="2400871"/>
                </a:lnTo>
                <a:lnTo>
                  <a:pt x="534695" y="2397696"/>
                </a:lnTo>
                <a:lnTo>
                  <a:pt x="270522" y="2397696"/>
                </a:lnTo>
                <a:lnTo>
                  <a:pt x="270522" y="2134463"/>
                </a:lnTo>
                <a:lnTo>
                  <a:pt x="534695" y="2134463"/>
                </a:lnTo>
                <a:lnTo>
                  <a:pt x="534695" y="2131288"/>
                </a:lnTo>
                <a:lnTo>
                  <a:pt x="270522" y="2131288"/>
                </a:lnTo>
                <a:lnTo>
                  <a:pt x="270522" y="1868043"/>
                </a:lnTo>
                <a:lnTo>
                  <a:pt x="534695" y="1868043"/>
                </a:lnTo>
                <a:lnTo>
                  <a:pt x="534695" y="1864868"/>
                </a:lnTo>
                <a:lnTo>
                  <a:pt x="270522" y="1864868"/>
                </a:lnTo>
                <a:lnTo>
                  <a:pt x="270522" y="1601635"/>
                </a:lnTo>
                <a:lnTo>
                  <a:pt x="534695" y="1601635"/>
                </a:lnTo>
                <a:lnTo>
                  <a:pt x="534695" y="1598460"/>
                </a:lnTo>
                <a:lnTo>
                  <a:pt x="270522" y="1598460"/>
                </a:lnTo>
                <a:lnTo>
                  <a:pt x="270522" y="1335227"/>
                </a:lnTo>
                <a:lnTo>
                  <a:pt x="534695" y="1335227"/>
                </a:lnTo>
                <a:lnTo>
                  <a:pt x="534695" y="1332052"/>
                </a:lnTo>
                <a:lnTo>
                  <a:pt x="270522" y="1332052"/>
                </a:lnTo>
                <a:lnTo>
                  <a:pt x="270522" y="1068819"/>
                </a:lnTo>
                <a:lnTo>
                  <a:pt x="534695" y="1068819"/>
                </a:lnTo>
                <a:lnTo>
                  <a:pt x="534695" y="1065644"/>
                </a:lnTo>
                <a:lnTo>
                  <a:pt x="270522" y="1065644"/>
                </a:lnTo>
                <a:lnTo>
                  <a:pt x="270522" y="802398"/>
                </a:lnTo>
                <a:lnTo>
                  <a:pt x="534695" y="802398"/>
                </a:lnTo>
                <a:lnTo>
                  <a:pt x="534695" y="799223"/>
                </a:lnTo>
                <a:lnTo>
                  <a:pt x="270522" y="799223"/>
                </a:lnTo>
                <a:lnTo>
                  <a:pt x="270522" y="535990"/>
                </a:lnTo>
                <a:lnTo>
                  <a:pt x="534695" y="535990"/>
                </a:lnTo>
                <a:lnTo>
                  <a:pt x="534695" y="532815"/>
                </a:lnTo>
                <a:lnTo>
                  <a:pt x="270522" y="532815"/>
                </a:lnTo>
                <a:lnTo>
                  <a:pt x="270522" y="269582"/>
                </a:lnTo>
                <a:lnTo>
                  <a:pt x="534695" y="269582"/>
                </a:lnTo>
                <a:lnTo>
                  <a:pt x="534695" y="266407"/>
                </a:lnTo>
                <a:lnTo>
                  <a:pt x="270522" y="266407"/>
                </a:lnTo>
                <a:lnTo>
                  <a:pt x="270522" y="3162"/>
                </a:lnTo>
                <a:lnTo>
                  <a:pt x="534695" y="3162"/>
                </a:lnTo>
                <a:lnTo>
                  <a:pt x="534695" y="0"/>
                </a:lnTo>
                <a:lnTo>
                  <a:pt x="270522" y="0"/>
                </a:lnTo>
                <a:lnTo>
                  <a:pt x="267347" y="0"/>
                </a:lnTo>
                <a:lnTo>
                  <a:pt x="267347" y="3162"/>
                </a:lnTo>
                <a:lnTo>
                  <a:pt x="267347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67347" y="2933700"/>
                </a:lnTo>
                <a:lnTo>
                  <a:pt x="267347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67347" y="2667279"/>
                </a:lnTo>
                <a:lnTo>
                  <a:pt x="267347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67347" y="2400871"/>
                </a:lnTo>
                <a:lnTo>
                  <a:pt x="267347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67347" y="2134463"/>
                </a:lnTo>
                <a:lnTo>
                  <a:pt x="267347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67347" y="1868043"/>
                </a:lnTo>
                <a:lnTo>
                  <a:pt x="267347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67347" y="1601635"/>
                </a:lnTo>
                <a:lnTo>
                  <a:pt x="267347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67347" y="1335227"/>
                </a:lnTo>
                <a:lnTo>
                  <a:pt x="267347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67347" y="1068819"/>
                </a:lnTo>
                <a:lnTo>
                  <a:pt x="267347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67347" y="802398"/>
                </a:lnTo>
                <a:lnTo>
                  <a:pt x="267347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67347" y="535990"/>
                </a:lnTo>
                <a:lnTo>
                  <a:pt x="267347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67347" y="269582"/>
                </a:lnTo>
                <a:lnTo>
                  <a:pt x="267347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67347" y="3162"/>
                </a:lnTo>
                <a:lnTo>
                  <a:pt x="267347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4" name="object 4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947605" y="3720335"/>
            <a:ext cx="4681289" cy="203200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6" name="object 6"/>
          <p:cNvSpPr/>
          <p:nvPr/>
        </p:nvSpPr>
        <p:spPr>
          <a:xfrm>
            <a:off x="998390" y="3744467"/>
            <a:ext cx="4580467" cy="101600"/>
          </a:xfrm>
          <a:custGeom>
            <a:avLst/>
            <a:gdLst/>
            <a:ahLst/>
            <a:cxnLst/>
            <a:rect l="l" t="t" r="r" b="b"/>
            <a:pathLst>
              <a:path w="3435350" h="76200">
                <a:moveTo>
                  <a:pt x="76200" y="0"/>
                </a:moveTo>
                <a:lnTo>
                  <a:pt x="0" y="38100"/>
                </a:lnTo>
                <a:lnTo>
                  <a:pt x="76200" y="76200"/>
                </a:lnTo>
                <a:lnTo>
                  <a:pt x="76200" y="0"/>
                </a:lnTo>
                <a:close/>
              </a:path>
              <a:path w="3435350" h="76200">
                <a:moveTo>
                  <a:pt x="3434778" y="38100"/>
                </a:moveTo>
                <a:lnTo>
                  <a:pt x="3358578" y="0"/>
                </a:lnTo>
                <a:lnTo>
                  <a:pt x="3358578" y="76200"/>
                </a:lnTo>
                <a:lnTo>
                  <a:pt x="3434778" y="3810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86651" y="1481824"/>
            <a:ext cx="203200" cy="4680220"/>
          </a:xfrm>
          <a:prstGeom prst="rect">
            <a:avLst/>
          </a:prstGeom>
        </p:spPr>
      </p:pic>
      <p:sp>
        <p:nvSpPr>
          <p:cNvPr id="8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9" name="object 9"/>
          <p:cNvSpPr/>
          <p:nvPr/>
        </p:nvSpPr>
        <p:spPr>
          <a:xfrm>
            <a:off x="3237451" y="1505965"/>
            <a:ext cx="101600" cy="4578772"/>
          </a:xfrm>
          <a:custGeom>
            <a:avLst/>
            <a:gdLst/>
            <a:ahLst/>
            <a:cxnLst/>
            <a:rect l="l" t="t" r="r" b="b"/>
            <a:pathLst>
              <a:path w="76200" h="3434079">
                <a:moveTo>
                  <a:pt x="76200" y="3357765"/>
                </a:moveTo>
                <a:lnTo>
                  <a:pt x="0" y="3357765"/>
                </a:lnTo>
                <a:lnTo>
                  <a:pt x="38100" y="3433965"/>
                </a:lnTo>
                <a:lnTo>
                  <a:pt x="76200" y="3357765"/>
                </a:lnTo>
                <a:close/>
              </a:path>
              <a:path w="76200" h="3434079">
                <a:moveTo>
                  <a:pt x="76200" y="76200"/>
                </a:moveTo>
                <a:lnTo>
                  <a:pt x="38100" y="0"/>
                </a:lnTo>
                <a:lnTo>
                  <a:pt x="0" y="76200"/>
                </a:lnTo>
                <a:lnTo>
                  <a:pt x="76200" y="7620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07466" y="2987637"/>
            <a:ext cx="2314947" cy="985056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3296986" y="3147802"/>
            <a:ext cx="1998134" cy="657012"/>
          </a:xfrm>
          <a:custGeom>
            <a:avLst/>
            <a:gdLst/>
            <a:ahLst/>
            <a:cxnLst/>
            <a:rect l="l" t="t" r="r" b="b"/>
            <a:pathLst>
              <a:path w="1498600" h="492760">
                <a:moveTo>
                  <a:pt x="0" y="492663"/>
                </a:moveTo>
                <a:lnTo>
                  <a:pt x="1486115" y="3967"/>
                </a:lnTo>
                <a:lnTo>
                  <a:pt x="1498179" y="0"/>
                </a:lnTo>
              </a:path>
            </a:pathLst>
          </a:custGeom>
          <a:ln w="25399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53085" y="3075878"/>
            <a:ext cx="180340" cy="154940"/>
          </a:xfrm>
          <a:custGeom>
            <a:avLst/>
            <a:gdLst/>
            <a:ahLst/>
            <a:cxnLst/>
            <a:rect l="l" t="t" r="r" b="b"/>
            <a:pathLst>
              <a:path w="135254" h="116205">
                <a:moveTo>
                  <a:pt x="0" y="0"/>
                </a:moveTo>
                <a:lnTo>
                  <a:pt x="38086" y="115818"/>
                </a:lnTo>
                <a:lnTo>
                  <a:pt x="134861" y="19823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469704" y="2897808"/>
            <a:ext cx="626533" cy="385233"/>
          </a:xfrm>
          <a:custGeom>
            <a:avLst/>
            <a:gdLst/>
            <a:ahLst/>
            <a:cxnLst/>
            <a:rect l="l" t="t" r="r" b="b"/>
            <a:pathLst>
              <a:path w="469900" h="288925">
                <a:moveTo>
                  <a:pt x="469723" y="0"/>
                </a:moveTo>
                <a:lnTo>
                  <a:pt x="0" y="0"/>
                </a:lnTo>
                <a:lnTo>
                  <a:pt x="0" y="288823"/>
                </a:lnTo>
                <a:lnTo>
                  <a:pt x="469723" y="288823"/>
                </a:lnTo>
                <a:lnTo>
                  <a:pt x="469723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513728" y="2917709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(6,2)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14" name="灯片编号占位符 1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48803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2798087" y="2665411"/>
            <a:ext cx="2780452" cy="1308100"/>
            <a:chOff x="2098565" y="1999058"/>
            <a:chExt cx="2085339" cy="981075"/>
          </a:xfrm>
        </p:grpSpPr>
        <p:sp>
          <p:nvSpPr>
            <p:cNvPr id="9" name="object 9"/>
            <p:cNvSpPr/>
            <p:nvPr/>
          </p:nvSpPr>
          <p:spPr>
            <a:xfrm>
              <a:off x="4107370" y="2808350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0" y="76200"/>
                  </a:lnTo>
                  <a:lnTo>
                    <a:pt x="76200" y="38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98" y="2240726"/>
              <a:ext cx="1736210" cy="73879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72736" y="2360850"/>
              <a:ext cx="1498600" cy="492759"/>
            </a:xfrm>
            <a:custGeom>
              <a:avLst/>
              <a:gdLst/>
              <a:ahLst/>
              <a:cxnLst/>
              <a:rect l="l" t="t" r="r" b="b"/>
              <a:pathLst>
                <a:path w="1498600" h="492760">
                  <a:moveTo>
                    <a:pt x="0" y="492663"/>
                  </a:moveTo>
                  <a:lnTo>
                    <a:pt x="1486115" y="3967"/>
                  </a:lnTo>
                  <a:lnTo>
                    <a:pt x="1498179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3939809" y="2306907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086" y="115818"/>
                  </a:lnTo>
                  <a:lnTo>
                    <a:pt x="134861" y="19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98565" y="1999058"/>
              <a:ext cx="480021" cy="944502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238889" y="2150039"/>
              <a:ext cx="233679" cy="706755"/>
            </a:xfrm>
            <a:custGeom>
              <a:avLst/>
              <a:gdLst/>
              <a:ahLst/>
              <a:cxnLst/>
              <a:rect l="l" t="t" r="r" b="b"/>
              <a:pathLst>
                <a:path w="233680" h="706755">
                  <a:moveTo>
                    <a:pt x="233683" y="706232"/>
                  </a:moveTo>
                  <a:lnTo>
                    <a:pt x="3989" y="12057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185004" y="2046348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574" y="0"/>
                  </a:moveTo>
                  <a:lnTo>
                    <a:pt x="0" y="134898"/>
                  </a:lnTo>
                  <a:lnTo>
                    <a:pt x="115747" y="96598"/>
                  </a:lnTo>
                  <a:lnTo>
                    <a:pt x="1957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8272246" y="307628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272246" y="344832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976084" y="3255415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7103890" y="3282915"/>
            <a:ext cx="1113367" cy="370840"/>
          </a:xfrm>
          <a:custGeom>
            <a:avLst/>
            <a:gdLst/>
            <a:ahLst/>
            <a:cxnLst/>
            <a:rect l="l" t="t" r="r" b="b"/>
            <a:pathLst>
              <a:path w="835025" h="278130">
                <a:moveTo>
                  <a:pt x="834428" y="0"/>
                </a:moveTo>
                <a:lnTo>
                  <a:pt x="417207" y="0"/>
                </a:lnTo>
                <a:lnTo>
                  <a:pt x="0" y="0"/>
                </a:lnTo>
                <a:lnTo>
                  <a:pt x="0" y="277660"/>
                </a:lnTo>
                <a:lnTo>
                  <a:pt x="417207" y="277660"/>
                </a:lnTo>
                <a:lnTo>
                  <a:pt x="834428" y="277660"/>
                </a:lnTo>
                <a:lnTo>
                  <a:pt x="834428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299177" y="3301113"/>
            <a:ext cx="7222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572135" algn="l"/>
              </a:tabLst>
            </a:pP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7095422" y="3274439"/>
            <a:ext cx="1130300" cy="387773"/>
          </a:xfrm>
          <a:custGeom>
            <a:avLst/>
            <a:gdLst/>
            <a:ahLst/>
            <a:cxnLst/>
            <a:rect l="l" t="t" r="r" b="b"/>
            <a:pathLst>
              <a:path w="847725" h="290830">
                <a:moveTo>
                  <a:pt x="423565" y="0"/>
                </a:moveTo>
                <a:lnTo>
                  <a:pt x="423565" y="290365"/>
                </a:lnTo>
              </a:path>
              <a:path w="847725" h="290830">
                <a:moveTo>
                  <a:pt x="6350" y="0"/>
                </a:moveTo>
                <a:lnTo>
                  <a:pt x="6350" y="290365"/>
                </a:lnTo>
              </a:path>
              <a:path w="847725" h="290830">
                <a:moveTo>
                  <a:pt x="840780" y="0"/>
                </a:moveTo>
                <a:lnTo>
                  <a:pt x="840780" y="290365"/>
                </a:lnTo>
              </a:path>
              <a:path w="847725" h="290830">
                <a:moveTo>
                  <a:pt x="0" y="6350"/>
                </a:moveTo>
                <a:lnTo>
                  <a:pt x="847130" y="6350"/>
                </a:lnTo>
              </a:path>
              <a:path w="847725" h="290830">
                <a:moveTo>
                  <a:pt x="0" y="284015"/>
                </a:moveTo>
                <a:lnTo>
                  <a:pt x="847130" y="28401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337538" y="3282906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1149350" y="1657350"/>
          <a:ext cx="4950450" cy="4256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357292"/>
                <a:gridCol w="357292"/>
                <a:gridCol w="357292"/>
                <a:gridCol w="357292"/>
                <a:gridCol w="668019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20235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27305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52400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grpSp>
        <p:nvGrpSpPr>
          <p:cNvPr id="2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7" name="文本框 6"/>
          <p:cNvSpPr txBox="1"/>
          <p:nvPr/>
        </p:nvSpPr>
        <p:spPr>
          <a:xfrm>
            <a:off x="2565501" y="2345309"/>
            <a:ext cx="7284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</a:t>
            </a:r>
            <a:r>
              <a:rPr lang="en-US" altLang="zh-CN" spc="-10" dirty="0">
                <a:latin typeface="Arial" panose="020B0604020202020204"/>
                <a:cs typeface="Arial" panose="020B0604020202020204"/>
              </a:rPr>
              <a:t>-1</a:t>
            </a:r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,3)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灯片编号占位符 3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38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39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48803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2798087" y="2286591"/>
            <a:ext cx="2780452" cy="1686560"/>
            <a:chOff x="2098565" y="1714943"/>
            <a:chExt cx="2085339" cy="1264920"/>
          </a:xfrm>
        </p:grpSpPr>
        <p:sp>
          <p:nvSpPr>
            <p:cNvPr id="9" name="object 9"/>
            <p:cNvSpPr/>
            <p:nvPr/>
          </p:nvSpPr>
          <p:spPr>
            <a:xfrm>
              <a:off x="4107370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0" y="76200"/>
                  </a:lnTo>
                  <a:lnTo>
                    <a:pt x="76200" y="38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98" y="2240726"/>
              <a:ext cx="1736210" cy="73879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72736" y="2360850"/>
              <a:ext cx="1498600" cy="492759"/>
            </a:xfrm>
            <a:custGeom>
              <a:avLst/>
              <a:gdLst/>
              <a:ahLst/>
              <a:cxnLst/>
              <a:rect l="l" t="t" r="r" b="b"/>
              <a:pathLst>
                <a:path w="1498600" h="492760">
                  <a:moveTo>
                    <a:pt x="0" y="492663"/>
                  </a:moveTo>
                  <a:lnTo>
                    <a:pt x="1486115" y="3967"/>
                  </a:lnTo>
                  <a:lnTo>
                    <a:pt x="1498179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3939809" y="230690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086" y="115818"/>
                  </a:lnTo>
                  <a:lnTo>
                    <a:pt x="134861" y="19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66696" y="1714943"/>
              <a:ext cx="718453" cy="1237768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472573" y="1870342"/>
              <a:ext cx="461009" cy="986155"/>
            </a:xfrm>
            <a:custGeom>
              <a:avLst/>
              <a:gdLst/>
              <a:ahLst/>
              <a:cxnLst/>
              <a:rect l="l" t="t" r="r" b="b"/>
              <a:pathLst>
                <a:path w="461010" h="986155">
                  <a:moveTo>
                    <a:pt x="0" y="985929"/>
                  </a:moveTo>
                  <a:lnTo>
                    <a:pt x="455107" y="11506"/>
                  </a:lnTo>
                  <a:lnTo>
                    <a:pt x="460481" y="0"/>
                  </a:lnTo>
                </a:path>
              </a:pathLst>
            </a:custGeom>
            <a:ln w="25399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72447" y="1771383"/>
              <a:ext cx="110489" cy="136525"/>
            </a:xfrm>
            <a:custGeom>
              <a:avLst/>
              <a:gdLst/>
              <a:ahLst/>
              <a:cxnLst/>
              <a:rect l="l" t="t" r="r" b="b"/>
              <a:pathLst>
                <a:path w="110489" h="136525">
                  <a:moveTo>
                    <a:pt x="106826" y="0"/>
                  </a:moveTo>
                  <a:lnTo>
                    <a:pt x="0" y="84669"/>
                  </a:lnTo>
                  <a:lnTo>
                    <a:pt x="110464" y="136262"/>
                  </a:lnTo>
                  <a:lnTo>
                    <a:pt x="10682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98565" y="1999058"/>
              <a:ext cx="480021" cy="94450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238889" y="2150039"/>
              <a:ext cx="233679" cy="706755"/>
            </a:xfrm>
            <a:custGeom>
              <a:avLst/>
              <a:gdLst/>
              <a:ahLst/>
              <a:cxnLst/>
              <a:rect l="l" t="t" r="r" b="b"/>
              <a:pathLst>
                <a:path w="233680" h="706755">
                  <a:moveTo>
                    <a:pt x="233683" y="706232"/>
                  </a:moveTo>
                  <a:lnTo>
                    <a:pt x="3989" y="12057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2185004" y="2046348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574" y="0"/>
                  </a:moveTo>
                  <a:lnTo>
                    <a:pt x="0" y="134898"/>
                  </a:lnTo>
                  <a:lnTo>
                    <a:pt x="115747" y="96598"/>
                  </a:lnTo>
                  <a:lnTo>
                    <a:pt x="1957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8272246" y="307628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272246" y="344832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976084" y="3255415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103888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660175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337538" y="3282906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272246" y="175527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272246" y="212731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76084" y="193440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103888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660175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337538" y="1961894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1149349" y="1657350"/>
          <a:ext cx="4951296" cy="4256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253152"/>
                <a:gridCol w="104985"/>
                <a:gridCol w="357292"/>
                <a:gridCol w="357292"/>
                <a:gridCol w="357292"/>
                <a:gridCol w="668020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7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2385">
                        <a:lnSpc>
                          <a:spcPts val="1675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20235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27305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52400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7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89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grpSp>
        <p:nvGrpSpPr>
          <p:cNvPr id="3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7" name="文本框 6"/>
          <p:cNvSpPr txBox="1"/>
          <p:nvPr/>
        </p:nvSpPr>
        <p:spPr>
          <a:xfrm>
            <a:off x="2565501" y="2345309"/>
            <a:ext cx="7284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</a:t>
            </a:r>
            <a:r>
              <a:rPr lang="en-US" altLang="zh-CN" spc="-10" dirty="0">
                <a:latin typeface="Arial" panose="020B0604020202020204"/>
                <a:cs typeface="Arial" panose="020B0604020202020204"/>
              </a:rPr>
              <a:t>-1</a:t>
            </a:r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,3)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3657915" y="1978366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(2,4)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灯片编号占位符 3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5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46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48803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776141" y="2286591"/>
            <a:ext cx="3802380" cy="1689100"/>
            <a:chOff x="1332105" y="1714943"/>
            <a:chExt cx="2851785" cy="1266825"/>
          </a:xfrm>
        </p:grpSpPr>
        <p:sp>
          <p:nvSpPr>
            <p:cNvPr id="9" name="object 9"/>
            <p:cNvSpPr/>
            <p:nvPr/>
          </p:nvSpPr>
          <p:spPr>
            <a:xfrm>
              <a:off x="4107370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0" y="76200"/>
                  </a:lnTo>
                  <a:lnTo>
                    <a:pt x="76200" y="38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98" y="2240726"/>
              <a:ext cx="1736210" cy="73879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72736" y="2360850"/>
              <a:ext cx="1498600" cy="492759"/>
            </a:xfrm>
            <a:custGeom>
              <a:avLst/>
              <a:gdLst/>
              <a:ahLst/>
              <a:cxnLst/>
              <a:rect l="l" t="t" r="r" b="b"/>
              <a:pathLst>
                <a:path w="1498600" h="492760">
                  <a:moveTo>
                    <a:pt x="0" y="492663"/>
                  </a:moveTo>
                  <a:lnTo>
                    <a:pt x="1486115" y="3967"/>
                  </a:lnTo>
                  <a:lnTo>
                    <a:pt x="1498179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3939809" y="230690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086" y="115818"/>
                  </a:lnTo>
                  <a:lnTo>
                    <a:pt x="134861" y="19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66696" y="1714943"/>
              <a:ext cx="718453" cy="1237768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472573" y="1870342"/>
              <a:ext cx="461009" cy="986155"/>
            </a:xfrm>
            <a:custGeom>
              <a:avLst/>
              <a:gdLst/>
              <a:ahLst/>
              <a:cxnLst/>
              <a:rect l="l" t="t" r="r" b="b"/>
              <a:pathLst>
                <a:path w="461010" h="986155">
                  <a:moveTo>
                    <a:pt x="0" y="985929"/>
                  </a:moveTo>
                  <a:lnTo>
                    <a:pt x="455107" y="11506"/>
                  </a:lnTo>
                  <a:lnTo>
                    <a:pt x="460481" y="0"/>
                  </a:lnTo>
                </a:path>
              </a:pathLst>
            </a:custGeom>
            <a:ln w="25399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872447" y="1771383"/>
              <a:ext cx="110489" cy="136525"/>
            </a:xfrm>
            <a:custGeom>
              <a:avLst/>
              <a:gdLst/>
              <a:ahLst/>
              <a:cxnLst/>
              <a:rect l="l" t="t" r="r" b="b"/>
              <a:pathLst>
                <a:path w="110489" h="136525">
                  <a:moveTo>
                    <a:pt x="106826" y="0"/>
                  </a:moveTo>
                  <a:lnTo>
                    <a:pt x="0" y="84669"/>
                  </a:lnTo>
                  <a:lnTo>
                    <a:pt x="110464" y="136262"/>
                  </a:lnTo>
                  <a:lnTo>
                    <a:pt x="10682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98565" y="1999058"/>
              <a:ext cx="480021" cy="94450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238889" y="2150039"/>
              <a:ext cx="233679" cy="706755"/>
            </a:xfrm>
            <a:custGeom>
              <a:avLst/>
              <a:gdLst/>
              <a:ahLst/>
              <a:cxnLst/>
              <a:rect l="l" t="t" r="r" b="b"/>
              <a:pathLst>
                <a:path w="233680" h="706755">
                  <a:moveTo>
                    <a:pt x="233683" y="706232"/>
                  </a:moveTo>
                  <a:lnTo>
                    <a:pt x="3989" y="12057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2185004" y="2046348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574" y="0"/>
                  </a:moveTo>
                  <a:lnTo>
                    <a:pt x="0" y="134898"/>
                  </a:lnTo>
                  <a:lnTo>
                    <a:pt x="115747" y="96598"/>
                  </a:lnTo>
                  <a:lnTo>
                    <a:pt x="1957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32105" y="2505572"/>
              <a:ext cx="1201109" cy="47599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498811" y="2616932"/>
              <a:ext cx="974090" cy="239395"/>
            </a:xfrm>
            <a:custGeom>
              <a:avLst/>
              <a:gdLst/>
              <a:ahLst/>
              <a:cxnLst/>
              <a:rect l="l" t="t" r="r" b="b"/>
              <a:pathLst>
                <a:path w="974089" h="239394">
                  <a:moveTo>
                    <a:pt x="973760" y="239339"/>
                  </a:moveTo>
                  <a:lnTo>
                    <a:pt x="12332" y="3031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60737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1392747" y="2560764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132947" y="0"/>
                  </a:moveTo>
                  <a:lnTo>
                    <a:pt x="0" y="30097"/>
                  </a:lnTo>
                  <a:lnTo>
                    <a:pt x="103846" y="118397"/>
                  </a:lnTo>
                  <a:lnTo>
                    <a:pt x="132947" y="0"/>
                  </a:lnTo>
                  <a:close/>
                </a:path>
              </a:pathLst>
            </a:custGeom>
            <a:solidFill>
              <a:srgbClr val="60737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8272246" y="307628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272246" y="344832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76084" y="3255415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103888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660175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337538" y="3282906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272246" y="175527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272246" y="212731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76084" y="193440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103888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660175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337538" y="1961894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272246" y="439729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272246" y="476933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76084" y="457642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103888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660175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337538" y="4603915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0477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2" name="object 42"/>
          <p:cNvGraphicFramePr>
            <a:graphicFrameLocks noGrp="1"/>
          </p:cNvGraphicFramePr>
          <p:nvPr/>
        </p:nvGraphicFramePr>
        <p:xfrm>
          <a:off x="1149349" y="1657350"/>
          <a:ext cx="4951296" cy="4256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253152"/>
                <a:gridCol w="104985"/>
                <a:gridCol w="357292"/>
                <a:gridCol w="357292"/>
                <a:gridCol w="357292"/>
                <a:gridCol w="668020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2385">
                        <a:lnSpc>
                          <a:spcPts val="1675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27305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74413">
                <a:tc rowSpan="2" gridSpan="2"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(-</a:t>
                      </a:r>
                      <a:r>
                        <a:rPr sz="1900" spc="-20" dirty="0">
                          <a:latin typeface="Arial" panose="020B0604020202020204"/>
                          <a:cs typeface="Arial" panose="020B0604020202020204"/>
                        </a:rPr>
                        <a:t>4,1)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rowSpan="2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7960">
                <a:tc vMerge="1" gridSpan="2">
                  <a:tcPr marL="0" marR="0" marT="10795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vMerge="1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grpSp>
        <p:nvGrpSpPr>
          <p:cNvPr id="4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7" name="文本框 4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7" name="文本框 6"/>
          <p:cNvSpPr txBox="1"/>
          <p:nvPr/>
        </p:nvSpPr>
        <p:spPr>
          <a:xfrm>
            <a:off x="2565501" y="2345309"/>
            <a:ext cx="7284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</a:t>
            </a:r>
            <a:r>
              <a:rPr lang="en-US" altLang="zh-CN" spc="-10" dirty="0">
                <a:latin typeface="Arial" panose="020B0604020202020204"/>
                <a:cs typeface="Arial" panose="020B0604020202020204"/>
              </a:rPr>
              <a:t>-1</a:t>
            </a:r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,3)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3657915" y="1978366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(2,4)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49" name="灯片编号占位符 4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54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55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48803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9" name="object 9"/>
          <p:cNvSpPr/>
          <p:nvPr/>
        </p:nvSpPr>
        <p:spPr>
          <a:xfrm>
            <a:off x="5476494" y="3744468"/>
            <a:ext cx="101600" cy="1016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0" y="0"/>
                </a:moveTo>
                <a:lnTo>
                  <a:pt x="0" y="76200"/>
                </a:lnTo>
                <a:lnTo>
                  <a:pt x="76200" y="38100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68290" y="3478434"/>
            <a:ext cx="406321" cy="398625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3237618" y="3537192"/>
            <a:ext cx="256540" cy="185420"/>
          </a:xfrm>
          <a:custGeom>
            <a:avLst/>
            <a:gdLst/>
            <a:ahLst/>
            <a:cxnLst/>
            <a:rect l="l" t="t" r="r" b="b"/>
            <a:pathLst>
              <a:path w="192405" h="139064">
                <a:moveTo>
                  <a:pt x="0" y="48140"/>
                </a:moveTo>
                <a:lnTo>
                  <a:pt x="147284" y="0"/>
                </a:lnTo>
                <a:lnTo>
                  <a:pt x="191937" y="138868"/>
                </a:lnTo>
              </a:path>
            </a:pathLst>
          </a:custGeom>
          <a:ln w="25399">
            <a:solidFill>
              <a:srgbClr val="CC8933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07465" y="2987635"/>
            <a:ext cx="2314947" cy="985055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3296982" y="3147800"/>
            <a:ext cx="1998133" cy="657012"/>
          </a:xfrm>
          <a:custGeom>
            <a:avLst/>
            <a:gdLst/>
            <a:ahLst/>
            <a:cxnLst/>
            <a:rect l="l" t="t" r="r" b="b"/>
            <a:pathLst>
              <a:path w="1498600" h="492760">
                <a:moveTo>
                  <a:pt x="0" y="492663"/>
                </a:moveTo>
                <a:lnTo>
                  <a:pt x="1486115" y="3967"/>
                </a:lnTo>
                <a:lnTo>
                  <a:pt x="1498179" y="0"/>
                </a:lnTo>
              </a:path>
            </a:pathLst>
          </a:custGeom>
          <a:ln w="25399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5253080" y="3075878"/>
            <a:ext cx="180340" cy="154940"/>
          </a:xfrm>
          <a:custGeom>
            <a:avLst/>
            <a:gdLst/>
            <a:ahLst/>
            <a:cxnLst/>
            <a:rect l="l" t="t" r="r" b="b"/>
            <a:pathLst>
              <a:path w="135254" h="116205">
                <a:moveTo>
                  <a:pt x="0" y="0"/>
                </a:moveTo>
                <a:lnTo>
                  <a:pt x="38086" y="115818"/>
                </a:lnTo>
                <a:lnTo>
                  <a:pt x="134861" y="19823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55596" y="2286591"/>
            <a:ext cx="957937" cy="1650357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3296765" y="2493790"/>
            <a:ext cx="614679" cy="1314873"/>
          </a:xfrm>
          <a:custGeom>
            <a:avLst/>
            <a:gdLst/>
            <a:ahLst/>
            <a:cxnLst/>
            <a:rect l="l" t="t" r="r" b="b"/>
            <a:pathLst>
              <a:path w="461010" h="986155">
                <a:moveTo>
                  <a:pt x="0" y="985929"/>
                </a:moveTo>
                <a:lnTo>
                  <a:pt x="455107" y="11506"/>
                </a:lnTo>
                <a:lnTo>
                  <a:pt x="460481" y="0"/>
                </a:lnTo>
              </a:path>
            </a:pathLst>
          </a:custGeom>
          <a:ln w="25399">
            <a:solidFill>
              <a:srgbClr val="BECC3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829930" y="2361844"/>
            <a:ext cx="147319" cy="182033"/>
          </a:xfrm>
          <a:custGeom>
            <a:avLst/>
            <a:gdLst/>
            <a:ahLst/>
            <a:cxnLst/>
            <a:rect l="l" t="t" r="r" b="b"/>
            <a:pathLst>
              <a:path w="110489" h="136525">
                <a:moveTo>
                  <a:pt x="106826" y="0"/>
                </a:moveTo>
                <a:lnTo>
                  <a:pt x="0" y="84669"/>
                </a:lnTo>
                <a:lnTo>
                  <a:pt x="110464" y="136262"/>
                </a:lnTo>
                <a:lnTo>
                  <a:pt x="106826" y="0"/>
                </a:lnTo>
                <a:close/>
              </a:path>
            </a:pathLst>
          </a:custGeom>
          <a:solidFill>
            <a:srgbClr val="BECC3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798088" y="2665411"/>
            <a:ext cx="640028" cy="1259336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2985186" y="2866719"/>
            <a:ext cx="311572" cy="942340"/>
          </a:xfrm>
          <a:custGeom>
            <a:avLst/>
            <a:gdLst/>
            <a:ahLst/>
            <a:cxnLst/>
            <a:rect l="l" t="t" r="r" b="b"/>
            <a:pathLst>
              <a:path w="233680" h="706755">
                <a:moveTo>
                  <a:pt x="233683" y="706232"/>
                </a:moveTo>
                <a:lnTo>
                  <a:pt x="3989" y="12057"/>
                </a:lnTo>
                <a:lnTo>
                  <a:pt x="0" y="0"/>
                </a:lnTo>
              </a:path>
            </a:pathLst>
          </a:custGeom>
          <a:ln w="25400">
            <a:solidFill>
              <a:srgbClr val="40B1BD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913340" y="2728464"/>
            <a:ext cx="154940" cy="180340"/>
          </a:xfrm>
          <a:custGeom>
            <a:avLst/>
            <a:gdLst/>
            <a:ahLst/>
            <a:cxnLst/>
            <a:rect l="l" t="t" r="r" b="b"/>
            <a:pathLst>
              <a:path w="116205" h="135255">
                <a:moveTo>
                  <a:pt x="19574" y="0"/>
                </a:moveTo>
                <a:lnTo>
                  <a:pt x="0" y="134898"/>
                </a:lnTo>
                <a:lnTo>
                  <a:pt x="115747" y="96598"/>
                </a:lnTo>
                <a:lnTo>
                  <a:pt x="19574" y="0"/>
                </a:lnTo>
                <a:close/>
              </a:path>
            </a:pathLst>
          </a:custGeom>
          <a:solidFill>
            <a:srgbClr val="40B1BD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21" name="object 2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776141" y="3340763"/>
            <a:ext cx="1601479" cy="634653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1998416" y="3489243"/>
            <a:ext cx="1298787" cy="319193"/>
          </a:xfrm>
          <a:custGeom>
            <a:avLst/>
            <a:gdLst/>
            <a:ahLst/>
            <a:cxnLst/>
            <a:rect l="l" t="t" r="r" b="b"/>
            <a:pathLst>
              <a:path w="974089" h="239394">
                <a:moveTo>
                  <a:pt x="973760" y="239339"/>
                </a:moveTo>
                <a:lnTo>
                  <a:pt x="12332" y="3031"/>
                </a:lnTo>
                <a:lnTo>
                  <a:pt x="0" y="0"/>
                </a:lnTo>
              </a:path>
            </a:pathLst>
          </a:custGeom>
          <a:ln w="25399">
            <a:solidFill>
              <a:srgbClr val="60737D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856997" y="3414352"/>
            <a:ext cx="177800" cy="158327"/>
          </a:xfrm>
          <a:custGeom>
            <a:avLst/>
            <a:gdLst/>
            <a:ahLst/>
            <a:cxnLst/>
            <a:rect l="l" t="t" r="r" b="b"/>
            <a:pathLst>
              <a:path w="133350" h="118744">
                <a:moveTo>
                  <a:pt x="132947" y="0"/>
                </a:moveTo>
                <a:lnTo>
                  <a:pt x="0" y="30097"/>
                </a:lnTo>
                <a:lnTo>
                  <a:pt x="103846" y="118397"/>
                </a:lnTo>
                <a:lnTo>
                  <a:pt x="132947" y="0"/>
                </a:lnTo>
                <a:close/>
              </a:path>
            </a:pathLst>
          </a:custGeom>
          <a:solidFill>
            <a:srgbClr val="60737D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272246" y="307628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272246" y="344832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8976084" y="3255415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103888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660175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337538" y="3282906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272246" y="175527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8272246" y="212731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8976084" y="193440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103888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660175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337538" y="1961894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272246" y="439729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272246" y="476933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976084" y="457642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103888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660175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337538" y="4603915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0477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2" name="object 42"/>
          <p:cNvGraphicFramePr>
            <a:graphicFrameLocks noGrp="1"/>
          </p:cNvGraphicFramePr>
          <p:nvPr/>
        </p:nvGraphicFramePr>
        <p:xfrm>
          <a:off x="1149349" y="1657350"/>
          <a:ext cx="4951296" cy="4256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253152"/>
                <a:gridCol w="104985"/>
                <a:gridCol w="357292"/>
                <a:gridCol w="357292"/>
                <a:gridCol w="357292"/>
                <a:gridCol w="668020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2385">
                        <a:lnSpc>
                          <a:spcPts val="1675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27305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74413">
                <a:tc rowSpan="2" gridSpan="2"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(-</a:t>
                      </a:r>
                      <a:r>
                        <a:rPr sz="1900" spc="-20" dirty="0">
                          <a:latin typeface="Arial" panose="020B0604020202020204"/>
                          <a:cs typeface="Arial" panose="020B0604020202020204"/>
                        </a:rPr>
                        <a:t>4,1)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rowSpan="2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7960">
                <a:tc vMerge="1" gridSpan="2">
                  <a:tcPr marL="0" marR="0" marT="10795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vMerge="1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43" name="object 43"/>
          <p:cNvSpPr txBox="1"/>
          <p:nvPr/>
        </p:nvSpPr>
        <p:spPr>
          <a:xfrm>
            <a:off x="10335479" y="1955157"/>
            <a:ext cx="8644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Positive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7" name="文本框 6"/>
          <p:cNvSpPr txBox="1"/>
          <p:nvPr/>
        </p:nvSpPr>
        <p:spPr>
          <a:xfrm>
            <a:off x="2565501" y="2345309"/>
            <a:ext cx="7284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</a:t>
            </a:r>
            <a:r>
              <a:rPr lang="en-US" altLang="zh-CN" spc="-10" dirty="0">
                <a:latin typeface="Arial" panose="020B0604020202020204"/>
                <a:cs typeface="Arial" panose="020B0604020202020204"/>
              </a:rPr>
              <a:t>-1</a:t>
            </a:r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,3)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49" name="文本框 48"/>
          <p:cNvSpPr txBox="1"/>
          <p:nvPr/>
        </p:nvSpPr>
        <p:spPr>
          <a:xfrm>
            <a:off x="3657915" y="1978366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(2,4)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50" name="灯片编号占位符 4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52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53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" name="object 42"/>
          <p:cNvGraphicFramePr>
            <a:graphicFrameLocks noGrp="1"/>
          </p:cNvGraphicFramePr>
          <p:nvPr/>
        </p:nvGraphicFramePr>
        <p:xfrm>
          <a:off x="1149349" y="1657350"/>
          <a:ext cx="4951296" cy="4256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253152"/>
                <a:gridCol w="104985"/>
                <a:gridCol w="357292"/>
                <a:gridCol w="357292"/>
                <a:gridCol w="357292"/>
                <a:gridCol w="668020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2385">
                        <a:lnSpc>
                          <a:spcPts val="1675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27305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74413">
                <a:tc rowSpan="2" gridSpan="2"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(-</a:t>
                      </a:r>
                      <a:r>
                        <a:rPr sz="1900" spc="-20" dirty="0">
                          <a:latin typeface="Arial" panose="020B0604020202020204"/>
                          <a:cs typeface="Arial" panose="020B0604020202020204"/>
                        </a:rPr>
                        <a:t>4,1)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rowSpan="2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7960">
                <a:tc vMerge="1" gridSpan="2">
                  <a:tcPr marL="0" marR="0" marT="10795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vMerge="1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48803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9" name="object 9"/>
          <p:cNvSpPr/>
          <p:nvPr/>
        </p:nvSpPr>
        <p:spPr>
          <a:xfrm>
            <a:off x="5476494" y="3744468"/>
            <a:ext cx="101600" cy="1016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0" y="0"/>
                </a:moveTo>
                <a:lnTo>
                  <a:pt x="0" y="76200"/>
                </a:lnTo>
                <a:lnTo>
                  <a:pt x="76200" y="38100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68290" y="3478434"/>
            <a:ext cx="406321" cy="398625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3237618" y="3537192"/>
            <a:ext cx="256540" cy="185420"/>
          </a:xfrm>
          <a:custGeom>
            <a:avLst/>
            <a:gdLst/>
            <a:ahLst/>
            <a:cxnLst/>
            <a:rect l="l" t="t" r="r" b="b"/>
            <a:pathLst>
              <a:path w="192405" h="139064">
                <a:moveTo>
                  <a:pt x="0" y="48140"/>
                </a:moveTo>
                <a:lnTo>
                  <a:pt x="147284" y="0"/>
                </a:lnTo>
                <a:lnTo>
                  <a:pt x="191937" y="138868"/>
                </a:lnTo>
              </a:path>
            </a:pathLst>
          </a:custGeom>
          <a:ln w="25399">
            <a:solidFill>
              <a:srgbClr val="CC8933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07465" y="2987635"/>
            <a:ext cx="2314947" cy="985055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3296982" y="3147800"/>
            <a:ext cx="1998133" cy="657012"/>
          </a:xfrm>
          <a:custGeom>
            <a:avLst/>
            <a:gdLst/>
            <a:ahLst/>
            <a:cxnLst/>
            <a:rect l="l" t="t" r="r" b="b"/>
            <a:pathLst>
              <a:path w="1498600" h="492760">
                <a:moveTo>
                  <a:pt x="0" y="492663"/>
                </a:moveTo>
                <a:lnTo>
                  <a:pt x="1486115" y="3967"/>
                </a:lnTo>
                <a:lnTo>
                  <a:pt x="1498179" y="0"/>
                </a:lnTo>
              </a:path>
            </a:pathLst>
          </a:custGeom>
          <a:ln w="25399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5253080" y="3075878"/>
            <a:ext cx="180340" cy="154940"/>
          </a:xfrm>
          <a:custGeom>
            <a:avLst/>
            <a:gdLst/>
            <a:ahLst/>
            <a:cxnLst/>
            <a:rect l="l" t="t" r="r" b="b"/>
            <a:pathLst>
              <a:path w="135254" h="116205">
                <a:moveTo>
                  <a:pt x="0" y="0"/>
                </a:moveTo>
                <a:lnTo>
                  <a:pt x="38086" y="115818"/>
                </a:lnTo>
                <a:lnTo>
                  <a:pt x="134861" y="19823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55596" y="2286591"/>
            <a:ext cx="957937" cy="1650357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3296765" y="2493790"/>
            <a:ext cx="614679" cy="1314873"/>
          </a:xfrm>
          <a:custGeom>
            <a:avLst/>
            <a:gdLst/>
            <a:ahLst/>
            <a:cxnLst/>
            <a:rect l="l" t="t" r="r" b="b"/>
            <a:pathLst>
              <a:path w="461010" h="986155">
                <a:moveTo>
                  <a:pt x="0" y="985929"/>
                </a:moveTo>
                <a:lnTo>
                  <a:pt x="455107" y="11506"/>
                </a:lnTo>
                <a:lnTo>
                  <a:pt x="460481" y="0"/>
                </a:lnTo>
              </a:path>
            </a:pathLst>
          </a:custGeom>
          <a:ln w="25399">
            <a:solidFill>
              <a:srgbClr val="BECC3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829930" y="2361844"/>
            <a:ext cx="147319" cy="182033"/>
          </a:xfrm>
          <a:custGeom>
            <a:avLst/>
            <a:gdLst/>
            <a:ahLst/>
            <a:cxnLst/>
            <a:rect l="l" t="t" r="r" b="b"/>
            <a:pathLst>
              <a:path w="110489" h="136525">
                <a:moveTo>
                  <a:pt x="106826" y="0"/>
                </a:moveTo>
                <a:lnTo>
                  <a:pt x="0" y="84669"/>
                </a:lnTo>
                <a:lnTo>
                  <a:pt x="110464" y="136262"/>
                </a:lnTo>
                <a:lnTo>
                  <a:pt x="106826" y="0"/>
                </a:lnTo>
                <a:close/>
              </a:path>
            </a:pathLst>
          </a:custGeom>
          <a:solidFill>
            <a:srgbClr val="BECC3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798088" y="2665411"/>
            <a:ext cx="640028" cy="1259336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2985186" y="2866719"/>
            <a:ext cx="311572" cy="942340"/>
          </a:xfrm>
          <a:custGeom>
            <a:avLst/>
            <a:gdLst/>
            <a:ahLst/>
            <a:cxnLst/>
            <a:rect l="l" t="t" r="r" b="b"/>
            <a:pathLst>
              <a:path w="233680" h="706755">
                <a:moveTo>
                  <a:pt x="233683" y="706232"/>
                </a:moveTo>
                <a:lnTo>
                  <a:pt x="3989" y="12057"/>
                </a:lnTo>
                <a:lnTo>
                  <a:pt x="0" y="0"/>
                </a:lnTo>
              </a:path>
            </a:pathLst>
          </a:custGeom>
          <a:ln w="25400">
            <a:solidFill>
              <a:srgbClr val="40B1BD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913340" y="2728464"/>
            <a:ext cx="154940" cy="180340"/>
          </a:xfrm>
          <a:custGeom>
            <a:avLst/>
            <a:gdLst/>
            <a:ahLst/>
            <a:cxnLst/>
            <a:rect l="l" t="t" r="r" b="b"/>
            <a:pathLst>
              <a:path w="116205" h="135255">
                <a:moveTo>
                  <a:pt x="19574" y="0"/>
                </a:moveTo>
                <a:lnTo>
                  <a:pt x="0" y="134898"/>
                </a:lnTo>
                <a:lnTo>
                  <a:pt x="115747" y="96598"/>
                </a:lnTo>
                <a:lnTo>
                  <a:pt x="19574" y="0"/>
                </a:lnTo>
                <a:close/>
              </a:path>
            </a:pathLst>
          </a:custGeom>
          <a:solidFill>
            <a:srgbClr val="40B1BD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21" name="object 2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776141" y="3340763"/>
            <a:ext cx="1601479" cy="634653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1998416" y="3489243"/>
            <a:ext cx="1298787" cy="319193"/>
          </a:xfrm>
          <a:custGeom>
            <a:avLst/>
            <a:gdLst/>
            <a:ahLst/>
            <a:cxnLst/>
            <a:rect l="l" t="t" r="r" b="b"/>
            <a:pathLst>
              <a:path w="974089" h="239394">
                <a:moveTo>
                  <a:pt x="973760" y="239339"/>
                </a:moveTo>
                <a:lnTo>
                  <a:pt x="12332" y="3031"/>
                </a:lnTo>
                <a:lnTo>
                  <a:pt x="0" y="0"/>
                </a:lnTo>
              </a:path>
            </a:pathLst>
          </a:custGeom>
          <a:ln w="25399">
            <a:solidFill>
              <a:srgbClr val="60737D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856997" y="3414352"/>
            <a:ext cx="177800" cy="158327"/>
          </a:xfrm>
          <a:custGeom>
            <a:avLst/>
            <a:gdLst/>
            <a:ahLst/>
            <a:cxnLst/>
            <a:rect l="l" t="t" r="r" b="b"/>
            <a:pathLst>
              <a:path w="133350" h="118744">
                <a:moveTo>
                  <a:pt x="132947" y="0"/>
                </a:moveTo>
                <a:lnTo>
                  <a:pt x="0" y="30097"/>
                </a:lnTo>
                <a:lnTo>
                  <a:pt x="103846" y="118397"/>
                </a:lnTo>
                <a:lnTo>
                  <a:pt x="132947" y="0"/>
                </a:lnTo>
                <a:close/>
              </a:path>
            </a:pathLst>
          </a:custGeom>
          <a:solidFill>
            <a:srgbClr val="60737D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24" name="object 2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878102" y="2340912"/>
            <a:ext cx="508717" cy="1198175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3958313" y="2383659"/>
            <a:ext cx="348827" cy="1060027"/>
          </a:xfrm>
          <a:custGeom>
            <a:avLst/>
            <a:gdLst/>
            <a:ahLst/>
            <a:cxnLst/>
            <a:rect l="l" t="t" r="r" b="b"/>
            <a:pathLst>
              <a:path w="261619" h="795019">
                <a:moveTo>
                  <a:pt x="261221" y="794510"/>
                </a:moveTo>
                <a:lnTo>
                  <a:pt x="0" y="0"/>
                </a:lnTo>
              </a:path>
            </a:pathLst>
          </a:custGeom>
          <a:ln w="25400">
            <a:solidFill>
              <a:srgbClr val="BECC34"/>
            </a:solidFill>
            <a:prstDash val="sysDot"/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3855165" y="3359370"/>
            <a:ext cx="277705" cy="385233"/>
          </a:xfrm>
          <a:custGeom>
            <a:avLst/>
            <a:gdLst/>
            <a:ahLst/>
            <a:cxnLst/>
            <a:rect l="l" t="t" r="r" b="b"/>
            <a:pathLst>
              <a:path w="208280" h="288925">
                <a:moveTo>
                  <a:pt x="207972" y="0"/>
                </a:moveTo>
                <a:lnTo>
                  <a:pt x="0" y="0"/>
                </a:lnTo>
                <a:lnTo>
                  <a:pt x="0" y="288823"/>
                </a:lnTo>
                <a:lnTo>
                  <a:pt x="207972" y="288823"/>
                </a:lnTo>
                <a:lnTo>
                  <a:pt x="207972" y="0"/>
                </a:lnTo>
                <a:close/>
              </a:path>
            </a:pathLst>
          </a:custGeom>
          <a:solidFill>
            <a:srgbClr val="F7FFA0"/>
          </a:solidFill>
        </p:spPr>
        <p:txBody>
          <a:bodyPr wrap="square" lIns="0" tIns="0" rIns="0" bIns="0" rtlCol="0"/>
          <a:lstStyle/>
          <a:p>
            <a:pPr defTabSz="1219200"/>
            <a:r>
              <a:rPr lang="en-US" sz="2400" kern="0" dirty="0">
                <a:solidFill>
                  <a:sysClr val="windowText" lastClr="000000"/>
                </a:solidFill>
              </a:rPr>
              <a:t> +</a:t>
            </a:r>
            <a:endParaRPr sz="2400" kern="0" dirty="0">
              <a:solidFill>
                <a:sysClr val="windowText" lastClr="000000"/>
              </a:solidFill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272246" y="307628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272246" y="344832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76084" y="3255415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103888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660175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337538" y="3282906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272246" y="175527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272246" y="212731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76084" y="193440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103888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660175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337538" y="1961894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272246" y="439729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272246" y="476933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76084" y="457642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103888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660175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337538" y="4603915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0477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335479" y="1955157"/>
            <a:ext cx="8644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Positive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1" name="文本框 5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7" name="文本框 6"/>
          <p:cNvSpPr txBox="1"/>
          <p:nvPr/>
        </p:nvSpPr>
        <p:spPr>
          <a:xfrm>
            <a:off x="2565501" y="2345309"/>
            <a:ext cx="7284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</a:t>
            </a:r>
            <a:r>
              <a:rPr lang="en-US" altLang="zh-CN" spc="-10" dirty="0">
                <a:latin typeface="Arial" panose="020B0604020202020204"/>
                <a:cs typeface="Arial" panose="020B0604020202020204"/>
              </a:rPr>
              <a:t>-1</a:t>
            </a:r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,3)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52" name="文本框 51"/>
          <p:cNvSpPr txBox="1"/>
          <p:nvPr/>
        </p:nvSpPr>
        <p:spPr>
          <a:xfrm>
            <a:off x="3657915" y="1978366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(2,4)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53" name="灯片编号占位符 52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55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56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" name="object 42"/>
          <p:cNvGraphicFramePr>
            <a:graphicFrameLocks noGrp="1"/>
          </p:cNvGraphicFramePr>
          <p:nvPr/>
        </p:nvGraphicFramePr>
        <p:xfrm>
          <a:off x="1149349" y="1657350"/>
          <a:ext cx="4951296" cy="4256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253152"/>
                <a:gridCol w="104985"/>
                <a:gridCol w="357292"/>
                <a:gridCol w="357292"/>
                <a:gridCol w="357292"/>
                <a:gridCol w="668020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2385">
                        <a:lnSpc>
                          <a:spcPts val="1675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27305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74413">
                <a:tc rowSpan="2" gridSpan="2"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(-</a:t>
                      </a:r>
                      <a:r>
                        <a:rPr sz="1900" spc="-20" dirty="0">
                          <a:latin typeface="Arial" panose="020B0604020202020204"/>
                          <a:cs typeface="Arial" panose="020B0604020202020204"/>
                        </a:rPr>
                        <a:t>4,1)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rowSpan="2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7960">
                <a:tc vMerge="1" gridSpan="2">
                  <a:tcPr marL="0" marR="0" marT="10795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vMerge="1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48803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9" name="object 9"/>
          <p:cNvSpPr/>
          <p:nvPr/>
        </p:nvSpPr>
        <p:spPr>
          <a:xfrm>
            <a:off x="5476494" y="3744468"/>
            <a:ext cx="101600" cy="1016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0" y="0"/>
                </a:moveTo>
                <a:lnTo>
                  <a:pt x="0" y="76200"/>
                </a:lnTo>
                <a:lnTo>
                  <a:pt x="76200" y="38100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68290" y="3478434"/>
            <a:ext cx="406321" cy="398625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3237618" y="3537192"/>
            <a:ext cx="256540" cy="185420"/>
          </a:xfrm>
          <a:custGeom>
            <a:avLst/>
            <a:gdLst/>
            <a:ahLst/>
            <a:cxnLst/>
            <a:rect l="l" t="t" r="r" b="b"/>
            <a:pathLst>
              <a:path w="192405" h="139064">
                <a:moveTo>
                  <a:pt x="0" y="48140"/>
                </a:moveTo>
                <a:lnTo>
                  <a:pt x="147284" y="0"/>
                </a:lnTo>
                <a:lnTo>
                  <a:pt x="191937" y="138868"/>
                </a:lnTo>
              </a:path>
            </a:pathLst>
          </a:custGeom>
          <a:ln w="25399">
            <a:solidFill>
              <a:srgbClr val="CC8933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207465" y="2987635"/>
            <a:ext cx="2314947" cy="985055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3296982" y="3147800"/>
            <a:ext cx="1998133" cy="657012"/>
          </a:xfrm>
          <a:custGeom>
            <a:avLst/>
            <a:gdLst/>
            <a:ahLst/>
            <a:cxnLst/>
            <a:rect l="l" t="t" r="r" b="b"/>
            <a:pathLst>
              <a:path w="1498600" h="492760">
                <a:moveTo>
                  <a:pt x="0" y="492663"/>
                </a:moveTo>
                <a:lnTo>
                  <a:pt x="1486115" y="3967"/>
                </a:lnTo>
                <a:lnTo>
                  <a:pt x="1498179" y="0"/>
                </a:lnTo>
              </a:path>
            </a:pathLst>
          </a:custGeom>
          <a:ln w="25399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5253080" y="3075878"/>
            <a:ext cx="180340" cy="154940"/>
          </a:xfrm>
          <a:custGeom>
            <a:avLst/>
            <a:gdLst/>
            <a:ahLst/>
            <a:cxnLst/>
            <a:rect l="l" t="t" r="r" b="b"/>
            <a:pathLst>
              <a:path w="135254" h="116205">
                <a:moveTo>
                  <a:pt x="0" y="0"/>
                </a:moveTo>
                <a:lnTo>
                  <a:pt x="38086" y="115818"/>
                </a:lnTo>
                <a:lnTo>
                  <a:pt x="134861" y="19823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5" name="object 1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55596" y="2286591"/>
            <a:ext cx="957937" cy="1650357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3296765" y="2493790"/>
            <a:ext cx="614679" cy="1314873"/>
          </a:xfrm>
          <a:custGeom>
            <a:avLst/>
            <a:gdLst/>
            <a:ahLst/>
            <a:cxnLst/>
            <a:rect l="l" t="t" r="r" b="b"/>
            <a:pathLst>
              <a:path w="461010" h="986155">
                <a:moveTo>
                  <a:pt x="0" y="985929"/>
                </a:moveTo>
                <a:lnTo>
                  <a:pt x="455107" y="11506"/>
                </a:lnTo>
                <a:lnTo>
                  <a:pt x="460481" y="0"/>
                </a:lnTo>
              </a:path>
            </a:pathLst>
          </a:custGeom>
          <a:ln w="25399">
            <a:solidFill>
              <a:srgbClr val="BECC3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829930" y="2361844"/>
            <a:ext cx="147319" cy="182033"/>
          </a:xfrm>
          <a:custGeom>
            <a:avLst/>
            <a:gdLst/>
            <a:ahLst/>
            <a:cxnLst/>
            <a:rect l="l" t="t" r="r" b="b"/>
            <a:pathLst>
              <a:path w="110489" h="136525">
                <a:moveTo>
                  <a:pt x="106826" y="0"/>
                </a:moveTo>
                <a:lnTo>
                  <a:pt x="0" y="84669"/>
                </a:lnTo>
                <a:lnTo>
                  <a:pt x="110464" y="136262"/>
                </a:lnTo>
                <a:lnTo>
                  <a:pt x="106826" y="0"/>
                </a:lnTo>
                <a:close/>
              </a:path>
            </a:pathLst>
          </a:custGeom>
          <a:solidFill>
            <a:srgbClr val="BECC3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798088" y="2665411"/>
            <a:ext cx="640028" cy="1259336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2985186" y="2866719"/>
            <a:ext cx="311572" cy="942340"/>
          </a:xfrm>
          <a:custGeom>
            <a:avLst/>
            <a:gdLst/>
            <a:ahLst/>
            <a:cxnLst/>
            <a:rect l="l" t="t" r="r" b="b"/>
            <a:pathLst>
              <a:path w="233680" h="706755">
                <a:moveTo>
                  <a:pt x="233683" y="706232"/>
                </a:moveTo>
                <a:lnTo>
                  <a:pt x="3989" y="12057"/>
                </a:lnTo>
                <a:lnTo>
                  <a:pt x="0" y="0"/>
                </a:lnTo>
              </a:path>
            </a:pathLst>
          </a:custGeom>
          <a:ln w="25400">
            <a:solidFill>
              <a:srgbClr val="40B1BD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913340" y="2728464"/>
            <a:ext cx="154940" cy="180340"/>
          </a:xfrm>
          <a:custGeom>
            <a:avLst/>
            <a:gdLst/>
            <a:ahLst/>
            <a:cxnLst/>
            <a:rect l="l" t="t" r="r" b="b"/>
            <a:pathLst>
              <a:path w="116205" h="135255">
                <a:moveTo>
                  <a:pt x="19574" y="0"/>
                </a:moveTo>
                <a:lnTo>
                  <a:pt x="0" y="134898"/>
                </a:lnTo>
                <a:lnTo>
                  <a:pt x="115747" y="96598"/>
                </a:lnTo>
                <a:lnTo>
                  <a:pt x="19574" y="0"/>
                </a:lnTo>
                <a:close/>
              </a:path>
            </a:pathLst>
          </a:custGeom>
          <a:solidFill>
            <a:srgbClr val="40B1BD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21" name="object 2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776141" y="3340763"/>
            <a:ext cx="1601479" cy="634653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1998416" y="3489243"/>
            <a:ext cx="1298787" cy="319193"/>
          </a:xfrm>
          <a:custGeom>
            <a:avLst/>
            <a:gdLst/>
            <a:ahLst/>
            <a:cxnLst/>
            <a:rect l="l" t="t" r="r" b="b"/>
            <a:pathLst>
              <a:path w="974089" h="239394">
                <a:moveTo>
                  <a:pt x="973760" y="239339"/>
                </a:moveTo>
                <a:lnTo>
                  <a:pt x="12332" y="3031"/>
                </a:lnTo>
                <a:lnTo>
                  <a:pt x="0" y="0"/>
                </a:lnTo>
              </a:path>
            </a:pathLst>
          </a:custGeom>
          <a:ln w="25399">
            <a:solidFill>
              <a:srgbClr val="60737D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856997" y="3414352"/>
            <a:ext cx="177800" cy="158327"/>
          </a:xfrm>
          <a:custGeom>
            <a:avLst/>
            <a:gdLst/>
            <a:ahLst/>
            <a:cxnLst/>
            <a:rect l="l" t="t" r="r" b="b"/>
            <a:pathLst>
              <a:path w="133350" h="118744">
                <a:moveTo>
                  <a:pt x="132947" y="0"/>
                </a:moveTo>
                <a:lnTo>
                  <a:pt x="0" y="30097"/>
                </a:lnTo>
                <a:lnTo>
                  <a:pt x="103846" y="118397"/>
                </a:lnTo>
                <a:lnTo>
                  <a:pt x="132947" y="0"/>
                </a:lnTo>
                <a:close/>
              </a:path>
            </a:pathLst>
          </a:custGeom>
          <a:solidFill>
            <a:srgbClr val="60737D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pic>
        <p:nvPicPr>
          <p:cNvPr id="24" name="object 2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3878102" y="2340912"/>
            <a:ext cx="508717" cy="1198175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3958313" y="2383659"/>
            <a:ext cx="348827" cy="1060027"/>
          </a:xfrm>
          <a:custGeom>
            <a:avLst/>
            <a:gdLst/>
            <a:ahLst/>
            <a:cxnLst/>
            <a:rect l="l" t="t" r="r" b="b"/>
            <a:pathLst>
              <a:path w="261619" h="795019">
                <a:moveTo>
                  <a:pt x="261221" y="794510"/>
                </a:moveTo>
                <a:lnTo>
                  <a:pt x="0" y="0"/>
                </a:lnTo>
              </a:path>
            </a:pathLst>
          </a:custGeom>
          <a:ln w="25400">
            <a:solidFill>
              <a:srgbClr val="BECC34"/>
            </a:solidFill>
            <a:prstDash val="sysDot"/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3855165" y="3359370"/>
            <a:ext cx="277705" cy="385233"/>
          </a:xfrm>
          <a:custGeom>
            <a:avLst/>
            <a:gdLst/>
            <a:ahLst/>
            <a:cxnLst/>
            <a:rect l="l" t="t" r="r" b="b"/>
            <a:pathLst>
              <a:path w="208280" h="288925">
                <a:moveTo>
                  <a:pt x="207972" y="0"/>
                </a:moveTo>
                <a:lnTo>
                  <a:pt x="0" y="0"/>
                </a:lnTo>
                <a:lnTo>
                  <a:pt x="0" y="288823"/>
                </a:lnTo>
                <a:lnTo>
                  <a:pt x="207972" y="288823"/>
                </a:lnTo>
                <a:lnTo>
                  <a:pt x="207972" y="0"/>
                </a:lnTo>
                <a:close/>
              </a:path>
            </a:pathLst>
          </a:custGeom>
          <a:solidFill>
            <a:srgbClr val="F7FFA0"/>
          </a:solidFill>
        </p:spPr>
        <p:txBody>
          <a:bodyPr wrap="square" lIns="0" tIns="0" rIns="0" bIns="0" rtlCol="0"/>
          <a:lstStyle/>
          <a:p>
            <a:pPr defTabSz="1219200"/>
            <a:r>
              <a:rPr lang="en-US" sz="2400" kern="0" dirty="0">
                <a:solidFill>
                  <a:sysClr val="windowText" lastClr="000000"/>
                </a:solidFill>
              </a:rPr>
              <a:t> +</a:t>
            </a:r>
            <a:endParaRPr sz="2400" kern="0" dirty="0">
              <a:solidFill>
                <a:sysClr val="windowText" lastClr="000000"/>
              </a:solidFill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272246" y="307628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272246" y="344832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76084" y="3255415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103888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660175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337538" y="3282906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272246" y="175527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272246" y="212731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76084" y="193440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103888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660175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337538" y="1961894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272246" y="439729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272246" y="476933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76084" y="457642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103888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660175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337538" y="4603915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0477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0335479" y="1955157"/>
            <a:ext cx="8644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Positive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282695" y="4597178"/>
            <a:ext cx="97028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Negative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2" name="文本框 5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7" name="文本框 6"/>
          <p:cNvSpPr txBox="1"/>
          <p:nvPr/>
        </p:nvSpPr>
        <p:spPr>
          <a:xfrm>
            <a:off x="2565501" y="2345309"/>
            <a:ext cx="7284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</a:t>
            </a:r>
            <a:r>
              <a:rPr lang="en-US" altLang="zh-CN" spc="-10" dirty="0">
                <a:latin typeface="Arial" panose="020B0604020202020204"/>
                <a:cs typeface="Arial" panose="020B0604020202020204"/>
              </a:rPr>
              <a:t>-1</a:t>
            </a:r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,3)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657915" y="1978366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(2,4)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54" name="灯片编号占位符 5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56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57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1" name="object 42"/>
          <p:cNvGraphicFramePr>
            <a:graphicFrameLocks noGrp="1"/>
          </p:cNvGraphicFramePr>
          <p:nvPr/>
        </p:nvGraphicFramePr>
        <p:xfrm>
          <a:off x="1149349" y="1657350"/>
          <a:ext cx="4951296" cy="42561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6447"/>
                <a:gridCol w="356447"/>
                <a:gridCol w="356447"/>
                <a:gridCol w="356445"/>
                <a:gridCol w="356445"/>
                <a:gridCol w="354753"/>
                <a:gridCol w="358987"/>
                <a:gridCol w="357292"/>
                <a:gridCol w="253152"/>
                <a:gridCol w="104985"/>
                <a:gridCol w="357292"/>
                <a:gridCol w="357292"/>
                <a:gridCol w="357292"/>
                <a:gridCol w="668020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2385">
                        <a:lnSpc>
                          <a:spcPts val="1675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B w="3175">
                      <a:solidFill>
                        <a:srgbClr val="C6C6C6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27305" marB="0">
                    <a:lnL w="3175">
                      <a:solidFill>
                        <a:srgbClr val="C6C6C6"/>
                      </a:solidFill>
                      <a:prstDash val="solid"/>
                    </a:lnL>
                    <a:solidFill>
                      <a:srgbClr val="A1C2FA"/>
                    </a:solidFill>
                  </a:tcPr>
                </a:tc>
              </a:tr>
              <a:tr h="174413">
                <a:tc rowSpan="2" gridSpan="2"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(-</a:t>
                      </a:r>
                      <a:r>
                        <a:rPr sz="1900" spc="-20" dirty="0">
                          <a:latin typeface="Arial" panose="020B0604020202020204"/>
                          <a:cs typeface="Arial" panose="020B0604020202020204"/>
                        </a:rPr>
                        <a:t>4,1)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rowSpan="2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9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7960">
                <a:tc vMerge="1" gridSpan="2">
                  <a:tcPr marL="0" marR="0" marT="10795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vMerge="1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4285F4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748803" y="2808351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428087" y="1129474"/>
              <a:ext cx="1755775" cy="3434079"/>
            </a:xfrm>
            <a:custGeom>
              <a:avLst/>
              <a:gdLst/>
              <a:ahLst/>
              <a:cxnLst/>
              <a:rect l="l" t="t" r="r" b="b"/>
              <a:pathLst>
                <a:path w="1755775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1755775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  <a:path w="1755775" h="3434079">
                  <a:moveTo>
                    <a:pt x="1755482" y="1716976"/>
                  </a:moveTo>
                  <a:lnTo>
                    <a:pt x="1679282" y="1678876"/>
                  </a:lnTo>
                  <a:lnTo>
                    <a:pt x="1679282" y="1755076"/>
                  </a:lnTo>
                  <a:lnTo>
                    <a:pt x="1755482" y="1716976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598" y="2240726"/>
              <a:ext cx="1736210" cy="738791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472737" y="2360850"/>
              <a:ext cx="1498600" cy="492759"/>
            </a:xfrm>
            <a:custGeom>
              <a:avLst/>
              <a:gdLst/>
              <a:ahLst/>
              <a:cxnLst/>
              <a:rect l="l" t="t" r="r" b="b"/>
              <a:pathLst>
                <a:path w="1498600" h="492760">
                  <a:moveTo>
                    <a:pt x="0" y="492663"/>
                  </a:moveTo>
                  <a:lnTo>
                    <a:pt x="1486115" y="3967"/>
                  </a:lnTo>
                  <a:lnTo>
                    <a:pt x="1498179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object 11"/>
            <p:cNvSpPr/>
            <p:nvPr/>
          </p:nvSpPr>
          <p:spPr>
            <a:xfrm>
              <a:off x="3939809" y="230690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8086" y="115818"/>
                  </a:lnTo>
                  <a:lnTo>
                    <a:pt x="134861" y="19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66696" y="1714943"/>
              <a:ext cx="718453" cy="123776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72573" y="1870342"/>
              <a:ext cx="461009" cy="986155"/>
            </a:xfrm>
            <a:custGeom>
              <a:avLst/>
              <a:gdLst/>
              <a:ahLst/>
              <a:cxnLst/>
              <a:rect l="l" t="t" r="r" b="b"/>
              <a:pathLst>
                <a:path w="461010" h="986155">
                  <a:moveTo>
                    <a:pt x="0" y="985929"/>
                  </a:moveTo>
                  <a:lnTo>
                    <a:pt x="455107" y="11506"/>
                  </a:lnTo>
                  <a:lnTo>
                    <a:pt x="460481" y="0"/>
                  </a:lnTo>
                </a:path>
              </a:pathLst>
            </a:custGeom>
            <a:ln w="25399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2872447" y="1771383"/>
              <a:ext cx="110489" cy="136525"/>
            </a:xfrm>
            <a:custGeom>
              <a:avLst/>
              <a:gdLst/>
              <a:ahLst/>
              <a:cxnLst/>
              <a:rect l="l" t="t" r="r" b="b"/>
              <a:pathLst>
                <a:path w="110489" h="136525">
                  <a:moveTo>
                    <a:pt x="106826" y="0"/>
                  </a:moveTo>
                  <a:lnTo>
                    <a:pt x="0" y="84669"/>
                  </a:lnTo>
                  <a:lnTo>
                    <a:pt x="110464" y="136262"/>
                  </a:lnTo>
                  <a:lnTo>
                    <a:pt x="10682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98565" y="1999058"/>
              <a:ext cx="480021" cy="944502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238889" y="2150039"/>
              <a:ext cx="233679" cy="706755"/>
            </a:xfrm>
            <a:custGeom>
              <a:avLst/>
              <a:gdLst/>
              <a:ahLst/>
              <a:cxnLst/>
              <a:rect l="l" t="t" r="r" b="b"/>
              <a:pathLst>
                <a:path w="233680" h="706755">
                  <a:moveTo>
                    <a:pt x="233683" y="706232"/>
                  </a:moveTo>
                  <a:lnTo>
                    <a:pt x="3989" y="12057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2185004" y="2046348"/>
              <a:ext cx="116205" cy="135255"/>
            </a:xfrm>
            <a:custGeom>
              <a:avLst/>
              <a:gdLst/>
              <a:ahLst/>
              <a:cxnLst/>
              <a:rect l="l" t="t" r="r" b="b"/>
              <a:pathLst>
                <a:path w="116205" h="135255">
                  <a:moveTo>
                    <a:pt x="19574" y="0"/>
                  </a:moveTo>
                  <a:lnTo>
                    <a:pt x="0" y="134898"/>
                  </a:lnTo>
                  <a:lnTo>
                    <a:pt x="115747" y="96598"/>
                  </a:lnTo>
                  <a:lnTo>
                    <a:pt x="1957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32105" y="2505572"/>
              <a:ext cx="1201109" cy="47599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498811" y="2616932"/>
              <a:ext cx="974090" cy="239395"/>
            </a:xfrm>
            <a:custGeom>
              <a:avLst/>
              <a:gdLst/>
              <a:ahLst/>
              <a:cxnLst/>
              <a:rect l="l" t="t" r="r" b="b"/>
              <a:pathLst>
                <a:path w="974089" h="239394">
                  <a:moveTo>
                    <a:pt x="973760" y="239339"/>
                  </a:moveTo>
                  <a:lnTo>
                    <a:pt x="12332" y="3031"/>
                  </a:lnTo>
                  <a:lnTo>
                    <a:pt x="0" y="0"/>
                  </a:lnTo>
                </a:path>
              </a:pathLst>
            </a:custGeom>
            <a:ln w="25399">
              <a:solidFill>
                <a:srgbClr val="60737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1392748" y="2560764"/>
              <a:ext cx="133350" cy="118745"/>
            </a:xfrm>
            <a:custGeom>
              <a:avLst/>
              <a:gdLst/>
              <a:ahLst/>
              <a:cxnLst/>
              <a:rect l="l" t="t" r="r" b="b"/>
              <a:pathLst>
                <a:path w="133350" h="118744">
                  <a:moveTo>
                    <a:pt x="132947" y="0"/>
                  </a:moveTo>
                  <a:lnTo>
                    <a:pt x="0" y="30097"/>
                  </a:lnTo>
                  <a:lnTo>
                    <a:pt x="103846" y="118397"/>
                  </a:lnTo>
                  <a:lnTo>
                    <a:pt x="132947" y="0"/>
                  </a:lnTo>
                  <a:close/>
                </a:path>
              </a:pathLst>
            </a:custGeom>
            <a:solidFill>
              <a:srgbClr val="60737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08576" y="1755684"/>
              <a:ext cx="381538" cy="89863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968734" y="1787744"/>
              <a:ext cx="261620" cy="795020"/>
            </a:xfrm>
            <a:custGeom>
              <a:avLst/>
              <a:gdLst/>
              <a:ahLst/>
              <a:cxnLst/>
              <a:rect l="l" t="t" r="r" b="b"/>
              <a:pathLst>
                <a:path w="261619" h="795019">
                  <a:moveTo>
                    <a:pt x="261221" y="79451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BECC3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47665" y="2558853"/>
              <a:ext cx="294968" cy="63532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1407825" y="2590913"/>
              <a:ext cx="175260" cy="531495"/>
            </a:xfrm>
            <a:custGeom>
              <a:avLst/>
              <a:gdLst/>
              <a:ahLst/>
              <a:cxnLst/>
              <a:rect l="l" t="t" r="r" b="b"/>
              <a:pathLst>
                <a:path w="175259" h="531494">
                  <a:moveTo>
                    <a:pt x="174650" y="53120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535353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97058" y="2826004"/>
              <a:ext cx="1702092" cy="635036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8272246" y="307628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272246" y="3448323"/>
            <a:ext cx="554567" cy="3223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3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976084" y="3255415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103888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660175" y="3282906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337538" y="3282906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8272246" y="175527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8272246" y="2127313"/>
            <a:ext cx="554567" cy="322374"/>
          </a:xfrm>
          <a:prstGeom prst="rect">
            <a:avLst/>
          </a:prstGeom>
          <a:solidFill>
            <a:srgbClr val="EEFF41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976084" y="193440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103888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660175" y="1961894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337538" y="1961894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8272246" y="439729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7081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4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8272246" y="4769334"/>
            <a:ext cx="554567" cy="322374"/>
          </a:xfrm>
          <a:prstGeom prst="rect">
            <a:avLst/>
          </a:prstGeom>
          <a:solidFill>
            <a:srgbClr val="A7A7A7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8976084" y="4576424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103888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6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660175" y="460391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337538" y="4603915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04775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-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1121049" y="3805041"/>
            <a:ext cx="2153073" cy="719667"/>
            <a:chOff x="840786" y="2853781"/>
            <a:chExt cx="1614805" cy="539750"/>
          </a:xfrm>
        </p:grpSpPr>
        <p:sp>
          <p:nvSpPr>
            <p:cNvPr id="46" name="object 46"/>
            <p:cNvSpPr/>
            <p:nvPr/>
          </p:nvSpPr>
          <p:spPr>
            <a:xfrm>
              <a:off x="847136" y="2860131"/>
              <a:ext cx="1602105" cy="527050"/>
            </a:xfrm>
            <a:custGeom>
              <a:avLst/>
              <a:gdLst/>
              <a:ahLst/>
              <a:cxnLst/>
              <a:rect l="l" t="t" r="r" b="b"/>
              <a:pathLst>
                <a:path w="1602105" h="527050">
                  <a:moveTo>
                    <a:pt x="0" y="526781"/>
                  </a:moveTo>
                  <a:lnTo>
                    <a:pt x="1601934" y="0"/>
                  </a:lnTo>
                </a:path>
              </a:pathLst>
            </a:custGeom>
            <a:ln w="126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7" name="object 47"/>
            <p:cNvSpPr/>
            <p:nvPr/>
          </p:nvSpPr>
          <p:spPr>
            <a:xfrm>
              <a:off x="1849809" y="2884551"/>
              <a:ext cx="163830" cy="288925"/>
            </a:xfrm>
            <a:custGeom>
              <a:avLst/>
              <a:gdLst/>
              <a:ahLst/>
              <a:cxnLst/>
              <a:rect l="l" t="t" r="r" b="b"/>
              <a:pathLst>
                <a:path w="163830" h="288925">
                  <a:moveTo>
                    <a:pt x="163348" y="0"/>
                  </a:moveTo>
                  <a:lnTo>
                    <a:pt x="0" y="0"/>
                  </a:lnTo>
                  <a:lnTo>
                    <a:pt x="0" y="288823"/>
                  </a:lnTo>
                  <a:lnTo>
                    <a:pt x="163348" y="288823"/>
                  </a:lnTo>
                  <a:lnTo>
                    <a:pt x="163348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48" name="object 48"/>
          <p:cNvGraphicFramePr>
            <a:graphicFrameLocks noGrp="1"/>
          </p:cNvGraphicFramePr>
          <p:nvPr/>
        </p:nvGraphicFramePr>
        <p:xfrm>
          <a:off x="1150288" y="1657350"/>
          <a:ext cx="4945714" cy="42553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8945"/>
                <a:gridCol w="348945"/>
                <a:gridCol w="348945"/>
                <a:gridCol w="385412"/>
                <a:gridCol w="348943"/>
                <a:gridCol w="347286"/>
                <a:gridCol w="351431"/>
                <a:gridCol w="204723"/>
                <a:gridCol w="205554"/>
                <a:gridCol w="127641"/>
                <a:gridCol w="121839"/>
                <a:gridCol w="102775"/>
                <a:gridCol w="349772"/>
                <a:gridCol w="349772"/>
                <a:gridCol w="349772"/>
                <a:gridCol w="653959"/>
              </a:tblGrid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3386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>
                      <a:noFill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4">
                  <a:txBody>
                    <a:bodyPr/>
                    <a:lstStyle/>
                    <a:p>
                      <a:pPr marL="32385">
                        <a:lnSpc>
                          <a:spcPts val="1675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7FFA0"/>
                    </a:solidFill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>
                      <a:noFill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L="43815">
                        <a:lnSpc>
                          <a:spcPts val="1620"/>
                        </a:lnSpc>
                      </a:pP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FCBD3"/>
                    </a:solidFill>
                  </a:tcPr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873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hMerge="1">
                  <a:tcPr marL="0" marR="0" marT="0" marB="0"/>
                </a:tc>
                <a:tc rowSpan="2"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hMerge="1">
                  <a:tcPr marL="0" marR="0" marT="0" marB="0"/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2033"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 gridSpan="3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lang="en-US" altLang="zh-CN" sz="1900" spc="-10" dirty="0">
                          <a:latin typeface="Arial" panose="020B0604020202020204"/>
                          <a:cs typeface="Arial" panose="020B0604020202020204"/>
                        </a:rPr>
                        <a:t>(6,2)</a:t>
                      </a:r>
                      <a:endParaRPr lang="zh-CN" altLang="en-US"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6407" marB="0">
                    <a:lnL w="3175" cap="flat" cmpd="sng" algn="ctr">
                      <a:solidFill>
                        <a:srgbClr val="C6C6C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1C2FA"/>
                    </a:solidFill>
                  </a:tcPr>
                </a:tc>
              </a:tr>
              <a:tr h="1803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16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hMerge="1">
                  <a:tcPr marL="0" marR="0" marT="0" marB="0"/>
                </a:tc>
                <a:tc rowSpan="2"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hMerge="1">
                  <a:tcPr marL="0" marR="0" marT="0" marB="0"/>
                </a:tc>
                <a:tc rowSpan="2" hMerge="1">
                  <a:tcPr marL="0" marR="0" marT="0" marB="0"/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27305" marB="0">
                    <a:lnL w="3175">
                      <a:noFill/>
                      <a:prstDash val="solid"/>
                    </a:lnL>
                    <a:lnT>
                      <a:noFill/>
                    </a:lnT>
                    <a:solidFill>
                      <a:srgbClr val="A1C2FA"/>
                    </a:solidFill>
                  </a:tcPr>
                </a:tc>
              </a:tr>
              <a:tr h="0">
                <a:tc rowSpan="3" gridSpan="2"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(-</a:t>
                      </a:r>
                      <a:r>
                        <a:rPr sz="1900" spc="-20" dirty="0">
                          <a:latin typeface="Arial" panose="020B0604020202020204"/>
                          <a:cs typeface="Arial" panose="020B0604020202020204"/>
                        </a:rPr>
                        <a:t>4,1)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7A7A7"/>
                    </a:solidFill>
                  </a:tcPr>
                </a:tc>
                <a:tc rowSpan="3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 gridSpan="2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vMerge="1" hMerge="1">
                  <a:tcPr marL="0" marR="0" marT="0" marB="0"/>
                </a:tc>
                <a:tc vMerge="1" gridSpan="3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</a:tcPr>
                </a:tc>
                <a:tc vMerge="1" hMerge="1">
                  <a:tcPr marL="0" marR="0" marT="0" marB="0"/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row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zh-CN" altLang="en-US" sz="23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0">
                <a:tc vMerge="1" gridSpan="2">
                  <a:tcPr marL="0" marR="0" marT="10795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>
                      <a:noFill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>
                      <a:noFill/>
                    </a:lnL>
                    <a:lnR w="3175">
                      <a:noFill/>
                      <a:prstDash val="solid"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7FFA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>
                      <a:noFill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7FFA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>
                      <a:noFill/>
                    </a:lnL>
                    <a:lnR w="3175">
                      <a:noFill/>
                      <a:prstDash val="solid"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C6C6C6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87960">
                <a:tc vMerge="1" gridSpan="2">
                  <a:tcPr marL="0" marR="0" marT="10795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solidFill>
                      <a:srgbClr val="A7A7A7"/>
                    </a:solidFill>
                  </a:tcPr>
                </a:tc>
                <a:tc vMerge="1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>
                      <a:noFill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 marL="45085">
                        <a:lnSpc>
                          <a:spcPts val="145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+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>
                      <a:noFill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7FFA0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>
                      <a:noFill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7FFA0"/>
                    </a:solidFill>
                  </a:tcPr>
                </a:tc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>
                      <a:noFill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hMerge="1">
                  <a:tcPr marL="0" marR="0" marT="0" marB="0"/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1710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>
                      <a:noFill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4285F4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4285F4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  <a:solidFill>
                      <a:srgbClr val="F7FFA0"/>
                    </a:solidFill>
                  </a:tcPr>
                </a:tc>
                <a:tc vMerge="1" gridSpan="2">
                  <a:tcPr marL="0" marR="0" marT="0" marB="0"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 hMerge="1">
                  <a:tcPr marL="0" marR="0" marT="0" marB="0"/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  <a:lnR w="3175">
                      <a:solidFill>
                        <a:srgbClr val="C6C6C6"/>
                      </a:solidFill>
                      <a:prstDash val="solid"/>
                    </a:lnR>
                    <a:lnT w="3175">
                      <a:solidFill>
                        <a:srgbClr val="C6C6C6"/>
                      </a:solidFill>
                      <a:prstDash val="solid"/>
                    </a:lnT>
                    <a:lnB w="3175">
                      <a:solidFill>
                        <a:srgbClr val="4285F4"/>
                      </a:solidFill>
                      <a:prstDash val="solid"/>
                    </a:lnB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05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1455"/>
                        </a:lnSpc>
                        <a:spcBef>
                          <a:spcPts val="51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7207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  <a:tr h="3547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R="2159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3175">
                      <a:noFill/>
                      <a:prstDash val="solid"/>
                    </a:lnL>
                    <a:lnR w="3175">
                      <a:noFill/>
                      <a:prstDash val="solid"/>
                    </a:lnR>
                    <a:lnT w="3175">
                      <a:noFill/>
                      <a:prstDash val="solid"/>
                    </a:lnT>
                    <a:lnB w="3175">
                      <a:noFill/>
                      <a:prstDash val="soli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cPr marL="0" marR="0" marT="0" marB="0">
                    <a:lnL w="3175">
                      <a:solidFill>
                        <a:srgbClr val="C6C6C6"/>
                      </a:solidFill>
                      <a:prstDash val="solid"/>
                    </a:lnL>
                  </a:tcPr>
                </a:tc>
              </a:tr>
            </a:tbl>
          </a:graphicData>
        </a:graphic>
      </p:graphicFrame>
      <p:sp>
        <p:nvSpPr>
          <p:cNvPr id="49" name="object 49"/>
          <p:cNvSpPr txBox="1"/>
          <p:nvPr/>
        </p:nvSpPr>
        <p:spPr>
          <a:xfrm>
            <a:off x="10335479" y="1955157"/>
            <a:ext cx="8644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Positive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0282695" y="4597178"/>
            <a:ext cx="97028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spc="-1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Negative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57" name="文本框 56"/>
          <p:cNvSpPr txBox="1"/>
          <p:nvPr/>
        </p:nvSpPr>
        <p:spPr>
          <a:xfrm>
            <a:off x="2565501" y="2345309"/>
            <a:ext cx="72840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</a:t>
            </a:r>
            <a:r>
              <a:rPr lang="en-US" altLang="zh-CN" spc="-10" dirty="0">
                <a:latin typeface="Arial" panose="020B0604020202020204"/>
                <a:cs typeface="Arial" panose="020B0604020202020204"/>
              </a:rPr>
              <a:t>-1</a:t>
            </a:r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,3)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59" name="文本框 58"/>
          <p:cNvSpPr txBox="1"/>
          <p:nvPr/>
        </p:nvSpPr>
        <p:spPr>
          <a:xfrm>
            <a:off x="3657915" y="1978366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00" spc="-10" dirty="0">
                <a:latin typeface="Arial" panose="020B0604020202020204"/>
                <a:cs typeface="Arial" panose="020B0604020202020204"/>
              </a:rPr>
              <a:t>(2,4)</a:t>
            </a:r>
            <a:endParaRPr lang="zh-CN" altLang="en-US" sz="1800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60" name="灯片编号占位符 5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26" name="object 5"/>
          <p:cNvSpPr/>
          <p:nvPr/>
        </p:nvSpPr>
        <p:spPr>
          <a:xfrm>
            <a:off x="1091537" y="3795267"/>
            <a:ext cx="4394200" cy="0"/>
          </a:xfrm>
          <a:custGeom>
            <a:avLst/>
            <a:gdLst/>
            <a:ahLst/>
            <a:cxnLst/>
            <a:rect l="l" t="t" r="r" b="b"/>
            <a:pathLst>
              <a:path w="3295650">
                <a:moveTo>
                  <a:pt x="0" y="0"/>
                </a:moveTo>
                <a:lnTo>
                  <a:pt x="6349" y="0"/>
                </a:lnTo>
                <a:lnTo>
                  <a:pt x="3288717" y="0"/>
                </a:lnTo>
                <a:lnTo>
                  <a:pt x="3295067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56" name="object 8"/>
          <p:cNvSpPr/>
          <p:nvPr/>
        </p:nvSpPr>
        <p:spPr>
          <a:xfrm>
            <a:off x="3288251" y="1599092"/>
            <a:ext cx="0" cy="4392505"/>
          </a:xfrm>
          <a:custGeom>
            <a:avLst/>
            <a:gdLst/>
            <a:ahLst/>
            <a:cxnLst/>
            <a:rect l="l" t="t" r="r" b="b"/>
            <a:pathLst>
              <a:path h="3294379">
                <a:moveTo>
                  <a:pt x="0" y="3294265"/>
                </a:moveTo>
                <a:lnTo>
                  <a:pt x="0" y="3287915"/>
                </a:lnTo>
                <a:lnTo>
                  <a:pt x="0" y="6350"/>
                </a:lnTo>
                <a:lnTo>
                  <a:pt x="0" y="0"/>
                </a:lnTo>
              </a:path>
            </a:pathLst>
          </a:custGeom>
          <a:ln w="127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62" name="object 26"/>
          <p:cNvSpPr/>
          <p:nvPr/>
        </p:nvSpPr>
        <p:spPr>
          <a:xfrm>
            <a:off x="3855165" y="3359370"/>
            <a:ext cx="277705" cy="385233"/>
          </a:xfrm>
          <a:custGeom>
            <a:avLst/>
            <a:gdLst/>
            <a:ahLst/>
            <a:cxnLst/>
            <a:rect l="l" t="t" r="r" b="b"/>
            <a:pathLst>
              <a:path w="208280" h="288925">
                <a:moveTo>
                  <a:pt x="207972" y="0"/>
                </a:moveTo>
                <a:lnTo>
                  <a:pt x="0" y="0"/>
                </a:lnTo>
                <a:lnTo>
                  <a:pt x="0" y="288823"/>
                </a:lnTo>
                <a:lnTo>
                  <a:pt x="207972" y="288823"/>
                </a:lnTo>
                <a:lnTo>
                  <a:pt x="207972" y="0"/>
                </a:lnTo>
                <a:close/>
              </a:path>
            </a:pathLst>
          </a:custGeom>
          <a:solidFill>
            <a:srgbClr val="F7FFA0"/>
          </a:solidFill>
        </p:spPr>
        <p:txBody>
          <a:bodyPr wrap="square" lIns="0" tIns="0" rIns="0" bIns="0" rtlCol="0"/>
          <a:lstStyle/>
          <a:p>
            <a:pPr defTabSz="1219200"/>
            <a:r>
              <a:rPr lang="en-US" sz="2400" kern="0" dirty="0">
                <a:solidFill>
                  <a:sysClr val="windowText" lastClr="000000"/>
                </a:solidFill>
              </a:rPr>
              <a:t> +</a:t>
            </a:r>
            <a:endParaRPr sz="2400" kern="0" dirty="0">
              <a:solidFill>
                <a:sysClr val="windowText" lastClr="000000"/>
              </a:solidFill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481824"/>
            <a:ext cx="12192000" cy="5376333"/>
            <a:chOff x="0" y="1111368"/>
            <a:chExt cx="9144000" cy="4032250"/>
          </a:xfrm>
        </p:grpSpPr>
        <p:sp>
          <p:nvSpPr>
            <p:cNvPr id="3" name="object 3"/>
            <p:cNvSpPr/>
            <p:nvPr/>
          </p:nvSpPr>
          <p:spPr>
            <a:xfrm>
              <a:off x="862012" y="12430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1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1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56558" y="2250716"/>
              <a:ext cx="188912" cy="18891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9420" y="2270578"/>
              <a:ext cx="103188" cy="10318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94658" y="2265817"/>
              <a:ext cx="112712" cy="11271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05717" y="2269463"/>
              <a:ext cx="1655962" cy="71004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72737" y="2389430"/>
              <a:ext cx="1418590" cy="464184"/>
            </a:xfrm>
            <a:custGeom>
              <a:avLst/>
              <a:gdLst/>
              <a:ahLst/>
              <a:cxnLst/>
              <a:rect l="l" t="t" r="r" b="b"/>
              <a:pathLst>
                <a:path w="1418589" h="464185">
                  <a:moveTo>
                    <a:pt x="0" y="464083"/>
                  </a:moveTo>
                  <a:lnTo>
                    <a:pt x="1406048" y="3949"/>
                  </a:lnTo>
                  <a:lnTo>
                    <a:pt x="1418118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3859826" y="2335443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7919" y="115873"/>
                  </a:lnTo>
                  <a:lnTo>
                    <a:pt x="134832" y="20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16" name="灯片编号占位符 15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1249642"/>
            <a:ext cx="12192000" cy="5609167"/>
            <a:chOff x="0" y="937231"/>
            <a:chExt cx="9144000" cy="4206875"/>
          </a:xfrm>
        </p:grpSpPr>
        <p:sp>
          <p:nvSpPr>
            <p:cNvPr id="3" name="object 3"/>
            <p:cNvSpPr/>
            <p:nvPr/>
          </p:nvSpPr>
          <p:spPr>
            <a:xfrm>
              <a:off x="862012" y="12430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0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0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56558" y="2250716"/>
              <a:ext cx="188912" cy="18891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9420" y="2270578"/>
              <a:ext cx="103188" cy="10318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94658" y="2265817"/>
              <a:ext cx="112712" cy="11271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78216" y="937231"/>
              <a:ext cx="1299740" cy="3613700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1856447" y="975147"/>
              <a:ext cx="1143635" cy="3498215"/>
            </a:xfrm>
            <a:custGeom>
              <a:avLst/>
              <a:gdLst/>
              <a:ahLst/>
              <a:cxnLst/>
              <a:rect l="l" t="t" r="r" b="b"/>
              <a:pathLst>
                <a:path w="1143635" h="3498215">
                  <a:moveTo>
                    <a:pt x="1143279" y="3497869"/>
                  </a:moveTo>
                  <a:lnTo>
                    <a:pt x="0" y="0"/>
                  </a:lnTo>
                </a:path>
              </a:pathLst>
            </a:custGeom>
            <a:ln w="634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5717" y="2269463"/>
              <a:ext cx="1655962" cy="71004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472737" y="2389430"/>
              <a:ext cx="1418590" cy="464184"/>
            </a:xfrm>
            <a:custGeom>
              <a:avLst/>
              <a:gdLst/>
              <a:ahLst/>
              <a:cxnLst/>
              <a:rect l="l" t="t" r="r" b="b"/>
              <a:pathLst>
                <a:path w="1418589" h="464185">
                  <a:moveTo>
                    <a:pt x="0" y="464083"/>
                  </a:moveTo>
                  <a:lnTo>
                    <a:pt x="1406048" y="3949"/>
                  </a:lnTo>
                  <a:lnTo>
                    <a:pt x="1418118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3859826" y="2335443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7919" y="115873"/>
                  </a:lnTo>
                  <a:lnTo>
                    <a:pt x="134832" y="20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grpSp>
        <p:nvGrpSpPr>
          <p:cNvPr id="3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灯片编号占位符 3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7604" y="1249642"/>
            <a:ext cx="5192077" cy="4912403"/>
            <a:chOff x="710703" y="937231"/>
            <a:chExt cx="3894058" cy="3684302"/>
          </a:xfrm>
        </p:grpSpPr>
        <p:sp>
          <p:nvSpPr>
            <p:cNvPr id="3" name="object 3"/>
            <p:cNvSpPr/>
            <p:nvPr/>
          </p:nvSpPr>
          <p:spPr>
            <a:xfrm>
              <a:off x="862012" y="12430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10703" y="2790250"/>
              <a:ext cx="3510967" cy="15240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18653" y="2846450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56558" y="2250716"/>
              <a:ext cx="188912" cy="18891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9420" y="2270578"/>
              <a:ext cx="103188" cy="10318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94658" y="2265817"/>
              <a:ext cx="112712" cy="11271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78216" y="937231"/>
              <a:ext cx="1299740" cy="3613700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1856447" y="975147"/>
              <a:ext cx="1143635" cy="3498215"/>
            </a:xfrm>
            <a:custGeom>
              <a:avLst/>
              <a:gdLst/>
              <a:ahLst/>
              <a:cxnLst/>
              <a:rect l="l" t="t" r="r" b="b"/>
              <a:pathLst>
                <a:path w="1143635" h="3498215">
                  <a:moveTo>
                    <a:pt x="1143279" y="3497869"/>
                  </a:moveTo>
                  <a:lnTo>
                    <a:pt x="0" y="0"/>
                  </a:lnTo>
                </a:path>
              </a:pathLst>
            </a:custGeom>
            <a:ln w="634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5717" y="2269463"/>
              <a:ext cx="1655962" cy="71004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472737" y="2389430"/>
              <a:ext cx="1418590" cy="464184"/>
            </a:xfrm>
            <a:custGeom>
              <a:avLst/>
              <a:gdLst/>
              <a:ahLst/>
              <a:cxnLst/>
              <a:rect l="l" t="t" r="r" b="b"/>
              <a:pathLst>
                <a:path w="1418589" h="464185">
                  <a:moveTo>
                    <a:pt x="0" y="464083"/>
                  </a:moveTo>
                  <a:lnTo>
                    <a:pt x="1406048" y="3949"/>
                  </a:lnTo>
                  <a:lnTo>
                    <a:pt x="1418118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3859826" y="2335443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7919" y="115873"/>
                  </a:lnTo>
                  <a:lnTo>
                    <a:pt x="134832" y="20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47908" y="4158351"/>
              <a:ext cx="2056853" cy="384073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90770" y="4178214"/>
              <a:ext cx="1971128" cy="29834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90770" y="4178214"/>
              <a:ext cx="1971675" cy="298450"/>
            </a:xfrm>
            <a:custGeom>
              <a:avLst/>
              <a:gdLst/>
              <a:ahLst/>
              <a:cxnLst/>
              <a:rect l="l" t="t" r="r" b="b"/>
              <a:pathLst>
                <a:path w="1971675" h="298450">
                  <a:moveTo>
                    <a:pt x="0" y="0"/>
                  </a:moveTo>
                  <a:lnTo>
                    <a:pt x="1971128" y="0"/>
                  </a:lnTo>
                  <a:lnTo>
                    <a:pt x="1971128" y="298348"/>
                  </a:lnTo>
                  <a:lnTo>
                    <a:pt x="0" y="298348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3C81F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3504737" y="5597202"/>
            <a:ext cx="2346960" cy="304421"/>
          </a:xfrm>
          <a:prstGeom prst="rect">
            <a:avLst/>
          </a:prstGeom>
          <a:ln>
            <a:noFill/>
          </a:ln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Dot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product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with u = 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8214967" y="2650513"/>
            <a:ext cx="2125133" cy="872067"/>
            <a:chOff x="6161225" y="1987885"/>
            <a:chExt cx="1593850" cy="654050"/>
          </a:xfrm>
        </p:grpSpPr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61225" y="1987885"/>
              <a:ext cx="1593730" cy="653653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204088" y="2007748"/>
              <a:ext cx="1508005" cy="567928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8272118" y="2677000"/>
            <a:ext cx="2010833" cy="582275"/>
          </a:xfrm>
          <a:prstGeom prst="rect">
            <a:avLst/>
          </a:prstGeom>
          <a:ln w="9525">
            <a:noFill/>
          </a:ln>
        </p:spPr>
        <p:txBody>
          <a:bodyPr vert="horz" wrap="square" lIns="0" tIns="48260" rIns="0" bIns="0" rtlCol="0">
            <a:spAutoFit/>
          </a:bodyPr>
          <a:lstStyle/>
          <a:p>
            <a:pPr marL="134620" defTabSz="1219200">
              <a:spcBef>
                <a:spcPts val="380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2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23" name="灯片编号占位符 22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432005"/>
            <a:ext cx="12192000" cy="6426200"/>
            <a:chOff x="0" y="324004"/>
            <a:chExt cx="9144000" cy="48196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821395" y="324004"/>
              <a:ext cx="3117980" cy="421825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869447" y="349055"/>
              <a:ext cx="3021965" cy="4122420"/>
            </a:xfrm>
            <a:custGeom>
              <a:avLst/>
              <a:gdLst/>
              <a:ahLst/>
              <a:cxnLst/>
              <a:rect l="l" t="t" r="r" b="b"/>
              <a:pathLst>
                <a:path w="3021965" h="4122420">
                  <a:moveTo>
                    <a:pt x="1874841" y="0"/>
                  </a:moveTo>
                  <a:lnTo>
                    <a:pt x="0" y="612792"/>
                  </a:lnTo>
                  <a:lnTo>
                    <a:pt x="1147034" y="4122149"/>
                  </a:lnTo>
                  <a:lnTo>
                    <a:pt x="3021876" y="3509356"/>
                  </a:lnTo>
                  <a:lnTo>
                    <a:pt x="1874841" y="0"/>
                  </a:lnTo>
                  <a:close/>
                </a:path>
              </a:pathLst>
            </a:custGeom>
            <a:solidFill>
              <a:srgbClr val="F7FFA0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" name="object 6"/>
          <p:cNvSpPr/>
          <p:nvPr/>
        </p:nvSpPr>
        <p:spPr>
          <a:xfrm>
            <a:off x="5476493" y="3744468"/>
            <a:ext cx="101600" cy="1016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0" y="0"/>
                </a:moveTo>
                <a:lnTo>
                  <a:pt x="0" y="76200"/>
                </a:lnTo>
                <a:lnTo>
                  <a:pt x="76200" y="38100"/>
                </a:lnTo>
                <a:lnTo>
                  <a:pt x="0" y="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3168290" y="3000955"/>
            <a:ext cx="2359660" cy="971973"/>
            <a:chOff x="2376217" y="2250716"/>
            <a:chExt cx="1769745" cy="728980"/>
          </a:xfrm>
        </p:grpSpPr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56558" y="2250716"/>
              <a:ext cx="188912" cy="18891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99420" y="2270578"/>
              <a:ext cx="103188" cy="10318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4658" y="2265817"/>
              <a:ext cx="112712" cy="11271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5717" y="2269463"/>
              <a:ext cx="1655962" cy="7100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472736" y="2389430"/>
              <a:ext cx="1418590" cy="464184"/>
            </a:xfrm>
            <a:custGeom>
              <a:avLst/>
              <a:gdLst/>
              <a:ahLst/>
              <a:cxnLst/>
              <a:rect l="l" t="t" r="r" b="b"/>
              <a:pathLst>
                <a:path w="1418589" h="464185">
                  <a:moveTo>
                    <a:pt x="0" y="464083"/>
                  </a:moveTo>
                  <a:lnTo>
                    <a:pt x="1406048" y="3949"/>
                  </a:lnTo>
                  <a:lnTo>
                    <a:pt x="1418118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3859825" y="2335443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7919" y="115873"/>
                  </a:lnTo>
                  <a:lnTo>
                    <a:pt x="134832" y="20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pic>
        <p:nvPicPr>
          <p:cNvPr id="16" name="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781913" y="1224382"/>
            <a:ext cx="2628171" cy="397797"/>
          </a:xfrm>
          <a:prstGeom prst="rect">
            <a:avLst/>
          </a:prstGeom>
        </p:spPr>
      </p:pic>
      <p:grpSp>
        <p:nvGrpSpPr>
          <p:cNvPr id="17" name="object 17"/>
          <p:cNvGrpSpPr/>
          <p:nvPr/>
        </p:nvGrpSpPr>
        <p:grpSpPr>
          <a:xfrm>
            <a:off x="947605" y="1197898"/>
            <a:ext cx="6519631" cy="4964146"/>
            <a:chOff x="710703" y="898423"/>
            <a:chExt cx="4889723" cy="3723110"/>
          </a:xfrm>
        </p:grpSpPr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0703" y="2790250"/>
              <a:ext cx="3510967" cy="152400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748803" y="2808350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78216" y="937231"/>
              <a:ext cx="1299740" cy="361370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856447" y="975147"/>
              <a:ext cx="1143635" cy="3498215"/>
            </a:xfrm>
            <a:custGeom>
              <a:avLst/>
              <a:gdLst/>
              <a:ahLst/>
              <a:cxnLst/>
              <a:rect l="l" t="t" r="r" b="b"/>
              <a:pathLst>
                <a:path w="1143635" h="3498215">
                  <a:moveTo>
                    <a:pt x="1143279" y="3497869"/>
                  </a:moveTo>
                  <a:lnTo>
                    <a:pt x="0" y="0"/>
                  </a:lnTo>
                </a:path>
              </a:pathLst>
            </a:custGeom>
            <a:ln w="634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43573" y="898423"/>
              <a:ext cx="2056853" cy="384073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8214967" y="1536500"/>
            <a:ext cx="2125133" cy="872067"/>
            <a:chOff x="6161225" y="1152375"/>
            <a:chExt cx="1593850" cy="654050"/>
          </a:xfrm>
        </p:grpSpPr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61225" y="1152375"/>
              <a:ext cx="1593730" cy="65365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04088" y="1172238"/>
              <a:ext cx="1508005" cy="567928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31" name="object 31"/>
          <p:cNvSpPr txBox="1"/>
          <p:nvPr/>
        </p:nvSpPr>
        <p:spPr>
          <a:xfrm>
            <a:off x="8272118" y="1562986"/>
            <a:ext cx="2010833" cy="582275"/>
          </a:xfrm>
          <a:prstGeom prst="rect">
            <a:avLst/>
          </a:prstGeom>
          <a:ln w="9525">
            <a:noFill/>
          </a:ln>
        </p:spPr>
        <p:txBody>
          <a:bodyPr vert="horz" wrap="square" lIns="0" tIns="48260" rIns="0" bIns="0" rtlCol="0">
            <a:spAutoFit/>
          </a:bodyPr>
          <a:lstStyle/>
          <a:p>
            <a:pPr marL="134620" defTabSz="1219200">
              <a:spcBef>
                <a:spcPts val="380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&gt;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8214967" y="2650513"/>
            <a:ext cx="2125133" cy="872067"/>
            <a:chOff x="6161225" y="1987885"/>
            <a:chExt cx="1593850" cy="654050"/>
          </a:xfrm>
        </p:grpSpPr>
        <p:pic>
          <p:nvPicPr>
            <p:cNvPr id="33" name="object 3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61225" y="1987885"/>
              <a:ext cx="1593730" cy="65365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4" name="object 3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204088" y="2007748"/>
              <a:ext cx="1508005" cy="567928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35" name="object 35"/>
          <p:cNvSpPr txBox="1"/>
          <p:nvPr/>
        </p:nvSpPr>
        <p:spPr>
          <a:xfrm>
            <a:off x="8272118" y="2677000"/>
            <a:ext cx="2010833" cy="582275"/>
          </a:xfrm>
          <a:prstGeom prst="rect">
            <a:avLst/>
          </a:prstGeom>
          <a:ln w="9525">
            <a:noFill/>
          </a:ln>
        </p:spPr>
        <p:txBody>
          <a:bodyPr vert="horz" wrap="square" lIns="0" tIns="48260" rIns="0" bIns="0" rtlCol="0">
            <a:spAutoFit/>
          </a:bodyPr>
          <a:lstStyle/>
          <a:p>
            <a:pPr marL="134620" defTabSz="1219200">
              <a:spcBef>
                <a:spcPts val="380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 dirty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5" name="object 24"/>
          <p:cNvSpPr txBox="1"/>
          <p:nvPr/>
        </p:nvSpPr>
        <p:spPr>
          <a:xfrm>
            <a:off x="3504737" y="5597202"/>
            <a:ext cx="23469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Dot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product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with u = 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1" name="object 2"/>
          <p:cNvGrpSpPr/>
          <p:nvPr/>
        </p:nvGrpSpPr>
        <p:grpSpPr>
          <a:xfrm>
            <a:off x="947604" y="1249642"/>
            <a:ext cx="5192078" cy="4912403"/>
            <a:chOff x="710703" y="937231"/>
            <a:chExt cx="3894058" cy="3684302"/>
          </a:xfrm>
        </p:grpSpPr>
        <p:sp>
          <p:nvSpPr>
            <p:cNvPr id="42" name="object 3"/>
            <p:cNvSpPr/>
            <p:nvPr/>
          </p:nvSpPr>
          <p:spPr>
            <a:xfrm>
              <a:off x="862012" y="12430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4" name="object 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0703" y="2790250"/>
              <a:ext cx="3510967" cy="152400"/>
            </a:xfrm>
            <a:prstGeom prst="rect">
              <a:avLst/>
            </a:prstGeom>
          </p:spPr>
        </p:pic>
        <p:sp>
          <p:nvSpPr>
            <p:cNvPr id="45" name="object 5"/>
            <p:cNvSpPr/>
            <p:nvPr/>
          </p:nvSpPr>
          <p:spPr>
            <a:xfrm>
              <a:off x="818653" y="2846450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6" name="object 6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7" name="object 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48" name="object 8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9" name="object 9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56558" y="2250716"/>
              <a:ext cx="188912" cy="188912"/>
            </a:xfrm>
            <a:prstGeom prst="rect">
              <a:avLst/>
            </a:prstGeom>
          </p:spPr>
        </p:pic>
        <p:pic>
          <p:nvPicPr>
            <p:cNvPr id="5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99420" y="2270578"/>
              <a:ext cx="103188" cy="103188"/>
            </a:xfrm>
            <a:prstGeom prst="rect">
              <a:avLst/>
            </a:prstGeom>
          </p:spPr>
        </p:pic>
        <p:pic>
          <p:nvPicPr>
            <p:cNvPr id="5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4658" y="2265817"/>
              <a:ext cx="112712" cy="112712"/>
            </a:xfrm>
            <a:prstGeom prst="rect">
              <a:avLst/>
            </a:prstGeom>
          </p:spPr>
        </p:pic>
        <p:pic>
          <p:nvPicPr>
            <p:cNvPr id="53" name="object 1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78216" y="937231"/>
              <a:ext cx="1299740" cy="3613700"/>
            </a:xfrm>
            <a:prstGeom prst="rect">
              <a:avLst/>
            </a:prstGeom>
          </p:spPr>
        </p:pic>
        <p:sp>
          <p:nvSpPr>
            <p:cNvPr id="54" name="object 14"/>
            <p:cNvSpPr/>
            <p:nvPr/>
          </p:nvSpPr>
          <p:spPr>
            <a:xfrm>
              <a:off x="1856447" y="975147"/>
              <a:ext cx="1143635" cy="3498215"/>
            </a:xfrm>
            <a:custGeom>
              <a:avLst/>
              <a:gdLst/>
              <a:ahLst/>
              <a:cxnLst/>
              <a:rect l="l" t="t" r="r" b="b"/>
              <a:pathLst>
                <a:path w="1143635" h="3498215">
                  <a:moveTo>
                    <a:pt x="1143279" y="3497869"/>
                  </a:moveTo>
                  <a:lnTo>
                    <a:pt x="0" y="0"/>
                  </a:lnTo>
                </a:path>
              </a:pathLst>
            </a:custGeom>
            <a:ln w="634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5717" y="2269463"/>
              <a:ext cx="1655962" cy="710046"/>
            </a:xfrm>
            <a:prstGeom prst="rect">
              <a:avLst/>
            </a:prstGeom>
          </p:spPr>
        </p:pic>
        <p:sp>
          <p:nvSpPr>
            <p:cNvPr id="56" name="object 16"/>
            <p:cNvSpPr/>
            <p:nvPr/>
          </p:nvSpPr>
          <p:spPr>
            <a:xfrm>
              <a:off x="2472737" y="2389430"/>
              <a:ext cx="1418590" cy="464184"/>
            </a:xfrm>
            <a:custGeom>
              <a:avLst/>
              <a:gdLst/>
              <a:ahLst/>
              <a:cxnLst/>
              <a:rect l="l" t="t" r="r" b="b"/>
              <a:pathLst>
                <a:path w="1418589" h="464185">
                  <a:moveTo>
                    <a:pt x="0" y="464083"/>
                  </a:moveTo>
                  <a:lnTo>
                    <a:pt x="1406048" y="3949"/>
                  </a:lnTo>
                  <a:lnTo>
                    <a:pt x="1418118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7" name="object 17"/>
            <p:cNvSpPr/>
            <p:nvPr/>
          </p:nvSpPr>
          <p:spPr>
            <a:xfrm>
              <a:off x="3859826" y="2335443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7919" y="115873"/>
                  </a:lnTo>
                  <a:lnTo>
                    <a:pt x="134832" y="20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59" name="object 19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6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47908" y="4158351"/>
              <a:ext cx="2056853" cy="384073"/>
            </a:xfrm>
            <a:prstGeom prst="rect">
              <a:avLst/>
            </a:prstGeom>
          </p:spPr>
        </p:pic>
        <p:pic>
          <p:nvPicPr>
            <p:cNvPr id="6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90770" y="4178214"/>
              <a:ext cx="1971128" cy="298348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64" name="object 39"/>
          <p:cNvSpPr txBox="1"/>
          <p:nvPr/>
        </p:nvSpPr>
        <p:spPr>
          <a:xfrm>
            <a:off x="3504738" y="5597202"/>
            <a:ext cx="257217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Dot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product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with u = 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pic>
        <p:nvPicPr>
          <p:cNvPr id="68" name="object 2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781914" y="1224382"/>
            <a:ext cx="2628171" cy="397797"/>
          </a:xfrm>
          <a:prstGeom prst="rect">
            <a:avLst/>
          </a:prstGeom>
        </p:spPr>
      </p:pic>
      <p:sp>
        <p:nvSpPr>
          <p:cNvPr id="69" name="object 39"/>
          <p:cNvSpPr txBox="1"/>
          <p:nvPr/>
        </p:nvSpPr>
        <p:spPr>
          <a:xfrm>
            <a:off x="4888244" y="1230471"/>
            <a:ext cx="257217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Dot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product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with u </a:t>
            </a:r>
            <a:r>
              <a:rPr lang="en-US"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&gt;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70" name="灯片编号占位符 6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432005"/>
            <a:ext cx="12192000" cy="6426200"/>
            <a:chOff x="0" y="324004"/>
            <a:chExt cx="9144000" cy="4819650"/>
          </a:xfrm>
        </p:grpSpPr>
        <p:pic>
          <p:nvPicPr>
            <p:cNvPr id="3" name="object 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821395" y="324004"/>
              <a:ext cx="3117980" cy="421825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869447" y="349055"/>
              <a:ext cx="3021965" cy="4122420"/>
            </a:xfrm>
            <a:custGeom>
              <a:avLst/>
              <a:gdLst/>
              <a:ahLst/>
              <a:cxnLst/>
              <a:rect l="l" t="t" r="r" b="b"/>
              <a:pathLst>
                <a:path w="3021965" h="4122420">
                  <a:moveTo>
                    <a:pt x="1874841" y="0"/>
                  </a:moveTo>
                  <a:lnTo>
                    <a:pt x="0" y="612792"/>
                  </a:lnTo>
                  <a:lnTo>
                    <a:pt x="1147034" y="4122149"/>
                  </a:lnTo>
                  <a:lnTo>
                    <a:pt x="3021876" y="3509356"/>
                  </a:lnTo>
                  <a:lnTo>
                    <a:pt x="1874841" y="0"/>
                  </a:lnTo>
                  <a:close/>
                </a:path>
              </a:pathLst>
            </a:custGeom>
            <a:solidFill>
              <a:srgbClr val="F7FFA0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960735"/>
              <a:ext cx="3025153" cy="418276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0" y="985786"/>
              <a:ext cx="2977515" cy="4122420"/>
            </a:xfrm>
            <a:custGeom>
              <a:avLst/>
              <a:gdLst/>
              <a:ahLst/>
              <a:cxnLst/>
              <a:rect l="l" t="t" r="r" b="b"/>
              <a:pathLst>
                <a:path w="2977515" h="4122420">
                  <a:moveTo>
                    <a:pt x="1830068" y="0"/>
                  </a:moveTo>
                  <a:lnTo>
                    <a:pt x="0" y="598158"/>
                  </a:lnTo>
                  <a:lnTo>
                    <a:pt x="0" y="749778"/>
                  </a:lnTo>
                  <a:lnTo>
                    <a:pt x="1102260" y="4122150"/>
                  </a:lnTo>
                  <a:lnTo>
                    <a:pt x="2977103" y="3509357"/>
                  </a:lnTo>
                  <a:lnTo>
                    <a:pt x="1830068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947605" y="1197898"/>
            <a:ext cx="6520180" cy="4964853"/>
            <a:chOff x="710703" y="898423"/>
            <a:chExt cx="4890135" cy="3723640"/>
          </a:xfrm>
        </p:grpSpPr>
        <p:sp>
          <p:nvSpPr>
            <p:cNvPr id="9" name="object 9"/>
            <p:cNvSpPr/>
            <p:nvPr/>
          </p:nvSpPr>
          <p:spPr>
            <a:xfrm>
              <a:off x="862012" y="12430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0703" y="2790250"/>
              <a:ext cx="3510967" cy="15240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818653" y="2846450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49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748792" y="2808350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78" y="38100"/>
                  </a:moveTo>
                  <a:lnTo>
                    <a:pt x="3358578" y="0"/>
                  </a:lnTo>
                  <a:lnTo>
                    <a:pt x="3358578" y="76200"/>
                  </a:lnTo>
                  <a:lnTo>
                    <a:pt x="3434778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89987" y="1111368"/>
              <a:ext cx="152400" cy="351016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66187" y="1199318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2428087" y="1129474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56558" y="2250716"/>
              <a:ext cx="188912" cy="1889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99420" y="2270578"/>
              <a:ext cx="103188" cy="10318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94657" y="2265817"/>
              <a:ext cx="112712" cy="11271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778216" y="937231"/>
              <a:ext cx="1299740" cy="361370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856447" y="975147"/>
              <a:ext cx="1143635" cy="3498215"/>
            </a:xfrm>
            <a:custGeom>
              <a:avLst/>
              <a:gdLst/>
              <a:ahLst/>
              <a:cxnLst/>
              <a:rect l="l" t="t" r="r" b="b"/>
              <a:pathLst>
                <a:path w="1143635" h="3498215">
                  <a:moveTo>
                    <a:pt x="1143279" y="3497869"/>
                  </a:moveTo>
                  <a:lnTo>
                    <a:pt x="0" y="0"/>
                  </a:lnTo>
                </a:path>
              </a:pathLst>
            </a:custGeom>
            <a:ln w="63499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05717" y="2269463"/>
              <a:ext cx="1655962" cy="710046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472737" y="2389430"/>
              <a:ext cx="1418590" cy="464184"/>
            </a:xfrm>
            <a:custGeom>
              <a:avLst/>
              <a:gdLst/>
              <a:ahLst/>
              <a:cxnLst/>
              <a:rect l="l" t="t" r="r" b="b"/>
              <a:pathLst>
                <a:path w="1418589" h="464185">
                  <a:moveTo>
                    <a:pt x="0" y="464083"/>
                  </a:moveTo>
                  <a:lnTo>
                    <a:pt x="1406048" y="3949"/>
                  </a:lnTo>
                  <a:lnTo>
                    <a:pt x="1418118" y="0"/>
                  </a:lnTo>
                </a:path>
              </a:pathLst>
            </a:custGeom>
            <a:ln w="25399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3859826" y="2335443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0" y="0"/>
                  </a:moveTo>
                  <a:lnTo>
                    <a:pt x="37919" y="115873"/>
                  </a:lnTo>
                  <a:lnTo>
                    <a:pt x="134832" y="20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76217" y="2608825"/>
              <a:ext cx="304741" cy="298969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428213" y="2652894"/>
              <a:ext cx="192405" cy="139065"/>
            </a:xfrm>
            <a:custGeom>
              <a:avLst/>
              <a:gdLst/>
              <a:ahLst/>
              <a:cxnLst/>
              <a:rect l="l" t="t" r="r" b="b"/>
              <a:pathLst>
                <a:path w="192405" h="139064">
                  <a:moveTo>
                    <a:pt x="0" y="48140"/>
                  </a:moveTo>
                  <a:lnTo>
                    <a:pt x="147284" y="0"/>
                  </a:lnTo>
                  <a:lnTo>
                    <a:pt x="191937" y="138868"/>
                  </a:lnTo>
                </a:path>
              </a:pathLst>
            </a:custGeom>
            <a:ln w="253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43573" y="898423"/>
              <a:ext cx="2056853" cy="384073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86435" y="918286"/>
              <a:ext cx="1971128" cy="298348"/>
            </a:xfrm>
            <a:prstGeom prst="rect">
              <a:avLst/>
            </a:prstGeom>
          </p:spPr>
        </p:pic>
      </p:grpSp>
      <p:grpSp>
        <p:nvGrpSpPr>
          <p:cNvPr id="29" name="object 29"/>
          <p:cNvGrpSpPr/>
          <p:nvPr/>
        </p:nvGrpSpPr>
        <p:grpSpPr>
          <a:xfrm>
            <a:off x="224701" y="5015621"/>
            <a:ext cx="2742471" cy="512097"/>
            <a:chOff x="168526" y="3761715"/>
            <a:chExt cx="2056853" cy="384073"/>
          </a:xfrm>
        </p:grpSpPr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68526" y="3761715"/>
              <a:ext cx="2056853" cy="38407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11389" y="3781577"/>
              <a:ext cx="1971128" cy="298348"/>
            </a:xfrm>
            <a:prstGeom prst="rect">
              <a:avLst/>
            </a:prstGeom>
          </p:spPr>
        </p:pic>
      </p:grpSp>
      <p:sp>
        <p:nvSpPr>
          <p:cNvPr id="33" name="object 33"/>
          <p:cNvSpPr txBox="1"/>
          <p:nvPr/>
        </p:nvSpPr>
        <p:spPr>
          <a:xfrm>
            <a:off x="288201" y="5068354"/>
            <a:ext cx="861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60960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Dot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pro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126632" y="5068354"/>
            <a:ext cx="155278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duct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with u &lt; 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3454360" y="5570952"/>
            <a:ext cx="2628900" cy="397933"/>
            <a:chOff x="2590770" y="4178214"/>
            <a:chExt cx="1971675" cy="298450"/>
          </a:xfrm>
        </p:grpSpPr>
        <p:pic>
          <p:nvPicPr>
            <p:cNvPr id="37" name="object 3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90770" y="4178214"/>
              <a:ext cx="1971128" cy="298348"/>
            </a:xfrm>
            <a:prstGeom prst="rect">
              <a:avLst/>
            </a:prstGeom>
            <a:ln>
              <a:noFill/>
            </a:ln>
          </p:spPr>
        </p:pic>
        <p:sp>
          <p:nvSpPr>
            <p:cNvPr id="38" name="object 38"/>
            <p:cNvSpPr/>
            <p:nvPr/>
          </p:nvSpPr>
          <p:spPr>
            <a:xfrm>
              <a:off x="2590770" y="4178214"/>
              <a:ext cx="1971675" cy="298450"/>
            </a:xfrm>
            <a:custGeom>
              <a:avLst/>
              <a:gdLst/>
              <a:ahLst/>
              <a:cxnLst/>
              <a:rect l="l" t="t" r="r" b="b"/>
              <a:pathLst>
                <a:path w="1971675" h="298450">
                  <a:moveTo>
                    <a:pt x="0" y="0"/>
                  </a:moveTo>
                  <a:lnTo>
                    <a:pt x="1971128" y="0"/>
                  </a:lnTo>
                  <a:lnTo>
                    <a:pt x="1971128" y="298348"/>
                  </a:lnTo>
                  <a:lnTo>
                    <a:pt x="0" y="298348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noFill/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3504738" y="5597202"/>
            <a:ext cx="257217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Dot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product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with u = 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8214967" y="1536500"/>
            <a:ext cx="2125133" cy="872067"/>
            <a:chOff x="6161225" y="1152375"/>
            <a:chExt cx="1593850" cy="654050"/>
          </a:xfrm>
        </p:grpSpPr>
        <p:pic>
          <p:nvPicPr>
            <p:cNvPr id="41" name="object 4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61225" y="1152375"/>
              <a:ext cx="1593730" cy="65365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42" name="object 4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204088" y="1172238"/>
              <a:ext cx="1508005" cy="567928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43" name="object 43"/>
          <p:cNvSpPr txBox="1"/>
          <p:nvPr/>
        </p:nvSpPr>
        <p:spPr>
          <a:xfrm>
            <a:off x="8272118" y="1562986"/>
            <a:ext cx="2010833" cy="582275"/>
          </a:xfrm>
          <a:prstGeom prst="rect">
            <a:avLst/>
          </a:prstGeom>
          <a:ln w="9525">
            <a:noFill/>
          </a:ln>
        </p:spPr>
        <p:txBody>
          <a:bodyPr vert="horz" wrap="square" lIns="0" tIns="48260" rIns="0" bIns="0" rtlCol="0">
            <a:spAutoFit/>
          </a:bodyPr>
          <a:lstStyle/>
          <a:p>
            <a:pPr marL="134620" defTabSz="1219200">
              <a:spcBef>
                <a:spcPts val="380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&gt;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8214967" y="2650513"/>
            <a:ext cx="2125133" cy="872067"/>
            <a:chOff x="6161225" y="1987885"/>
            <a:chExt cx="1593850" cy="654050"/>
          </a:xfrm>
        </p:grpSpPr>
        <p:pic>
          <p:nvPicPr>
            <p:cNvPr id="45" name="object 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61225" y="1987885"/>
              <a:ext cx="1593730" cy="65365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46" name="object 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204088" y="2007748"/>
              <a:ext cx="1508005" cy="567928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47" name="object 47"/>
          <p:cNvSpPr txBox="1"/>
          <p:nvPr/>
        </p:nvSpPr>
        <p:spPr>
          <a:xfrm>
            <a:off x="8272118" y="2677000"/>
            <a:ext cx="2010833" cy="582275"/>
          </a:xfrm>
          <a:prstGeom prst="rect">
            <a:avLst/>
          </a:prstGeom>
          <a:ln w="9525">
            <a:noFill/>
          </a:ln>
        </p:spPr>
        <p:txBody>
          <a:bodyPr vert="horz" wrap="square" lIns="0" tIns="48260" rIns="0" bIns="0" rtlCol="0">
            <a:spAutoFit/>
          </a:bodyPr>
          <a:lstStyle/>
          <a:p>
            <a:pPr marL="134620" defTabSz="1219200">
              <a:spcBef>
                <a:spcPts val="380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=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8214967" y="3764529"/>
            <a:ext cx="2125133" cy="872067"/>
            <a:chOff x="6161225" y="2823397"/>
            <a:chExt cx="1593850" cy="654050"/>
          </a:xfrm>
        </p:grpSpPr>
        <p:pic>
          <p:nvPicPr>
            <p:cNvPr id="49" name="object 4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161225" y="2823397"/>
              <a:ext cx="1593730" cy="65365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50" name="object 5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04088" y="2843258"/>
              <a:ext cx="1508005" cy="567928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51" name="object 51"/>
          <p:cNvSpPr txBox="1"/>
          <p:nvPr/>
        </p:nvSpPr>
        <p:spPr>
          <a:xfrm>
            <a:off x="8272118" y="3791013"/>
            <a:ext cx="2010833" cy="582275"/>
          </a:xfrm>
          <a:prstGeom prst="rect">
            <a:avLst/>
          </a:prstGeom>
          <a:ln w="9525">
            <a:noFill/>
          </a:ln>
        </p:spPr>
        <p:txBody>
          <a:bodyPr vert="horz" wrap="square" lIns="0" tIns="48260" rIns="0" bIns="0" rtlCol="0">
            <a:spAutoFit/>
          </a:bodyPr>
          <a:lstStyle/>
          <a:p>
            <a:pPr marL="134620" defTabSz="1219200">
              <a:spcBef>
                <a:spcPts val="380"/>
              </a:spcBef>
            </a:pP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⟨</a:t>
            </a:r>
            <a:r>
              <a:rPr sz="3465" i="1" kern="0" spc="93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u</a:t>
            </a:r>
            <a:r>
              <a:rPr sz="3465" kern="0" spc="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,</a:t>
            </a:r>
            <a:r>
              <a:rPr sz="3465" kern="0" spc="-18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i="1" kern="0" spc="67" dirty="0">
                <a:solidFill>
                  <a:sysClr val="windowText" lastClr="000000"/>
                </a:solidFill>
                <a:latin typeface="Times New Roman" panose="02020603050405020304"/>
                <a:cs typeface="Times New Roman" panose="02020603050405020304"/>
              </a:rPr>
              <a:t>v</a:t>
            </a:r>
            <a:r>
              <a:rPr sz="3465" kern="0" spc="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⟩</a:t>
            </a:r>
            <a:r>
              <a:rPr sz="3465" kern="0" spc="20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440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&lt;</a:t>
            </a:r>
            <a:r>
              <a:rPr sz="3465" kern="0" spc="193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 </a:t>
            </a:r>
            <a:r>
              <a:rPr sz="3465" kern="0" spc="-67" dirty="0">
                <a:solidFill>
                  <a:sysClr val="windowText" lastClr="000000"/>
                </a:solidFill>
                <a:latin typeface="Cambria" panose="02040503050406030204"/>
                <a:cs typeface="Cambria" panose="02040503050406030204"/>
              </a:rPr>
              <a:t>0</a:t>
            </a:r>
            <a:endParaRPr sz="3465" kern="0">
              <a:solidFill>
                <a:sysClr val="windowText" lastClr="000000"/>
              </a:solidFill>
              <a:latin typeface="Cambria" panose="02040503050406030204"/>
              <a:cs typeface="Cambria" panose="02040503050406030204"/>
            </a:endParaRPr>
          </a:p>
        </p:txBody>
      </p:sp>
      <p:grpSp>
        <p:nvGrpSpPr>
          <p:cNvPr id="5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1.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向量及其属性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点积</a:t>
            </a:r>
            <a:endParaRPr lang="zh-CN" altLang="en-US" b="1" kern="0" spc="-13" dirty="0"/>
          </a:p>
        </p:txBody>
      </p:sp>
      <p:sp>
        <p:nvSpPr>
          <p:cNvPr id="7" name="object 39"/>
          <p:cNvSpPr txBox="1"/>
          <p:nvPr/>
        </p:nvSpPr>
        <p:spPr>
          <a:xfrm>
            <a:off x="4888244" y="1230471"/>
            <a:ext cx="2572173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Dot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product</a:t>
            </a:r>
            <a:r>
              <a:rPr sz="1865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with u </a:t>
            </a:r>
            <a:r>
              <a:rPr lang="en-US"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&gt;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0</a:t>
            </a:r>
            <a:endParaRPr sz="1865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7" name="灯片编号占位符 5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sp>
          <p:nvSpPr>
            <p:cNvPr id="38" name="任意多边形: 形状 37"/>
            <p:cNvSpPr/>
            <p:nvPr/>
          </p:nvSpPr>
          <p:spPr>
            <a:xfrm>
              <a:off x="0" y="0"/>
              <a:ext cx="1819275" cy="1819275"/>
            </a:xfrm>
            <a:custGeom>
              <a:avLst/>
              <a:gdLst>
                <a:gd name="connsiteX0" fmla="*/ 0 w 3638550"/>
                <a:gd name="connsiteY0" fmla="*/ 1819275 h 3638550"/>
                <a:gd name="connsiteX1" fmla="*/ 1819275 w 3638550"/>
                <a:gd name="connsiteY1" fmla="*/ 0 h 3638550"/>
                <a:gd name="connsiteX2" fmla="*/ 3638550 w 3638550"/>
                <a:gd name="connsiteY2" fmla="*/ 1819275 h 3638550"/>
                <a:gd name="connsiteX3" fmla="*/ 1819275 w 3638550"/>
                <a:gd name="connsiteY3" fmla="*/ 3638550 h 3638550"/>
                <a:gd name="connsiteX4" fmla="*/ 0 w 3638550"/>
                <a:gd name="connsiteY4" fmla="*/ 1819275 h 3638550"/>
                <a:gd name="connsiteX0-1" fmla="*/ 1819275 w 3638550"/>
                <a:gd name="connsiteY0-2" fmla="*/ 0 h 3638550"/>
                <a:gd name="connsiteX1-3" fmla="*/ 3638550 w 3638550"/>
                <a:gd name="connsiteY1-4" fmla="*/ 1819275 h 3638550"/>
                <a:gd name="connsiteX2-5" fmla="*/ 1819275 w 3638550"/>
                <a:gd name="connsiteY2-6" fmla="*/ 3638550 h 3638550"/>
                <a:gd name="connsiteX3-7" fmla="*/ 0 w 3638550"/>
                <a:gd name="connsiteY3-8" fmla="*/ 1819275 h 3638550"/>
                <a:gd name="connsiteX4-9" fmla="*/ 1910715 w 3638550"/>
                <a:gd name="connsiteY4-10" fmla="*/ 91440 h 3638550"/>
                <a:gd name="connsiteX0-11" fmla="*/ 1819275 w 3638550"/>
                <a:gd name="connsiteY0-12" fmla="*/ 0 h 3638550"/>
                <a:gd name="connsiteX1-13" fmla="*/ 3638550 w 3638550"/>
                <a:gd name="connsiteY1-14" fmla="*/ 1819275 h 3638550"/>
                <a:gd name="connsiteX2-15" fmla="*/ 1819275 w 3638550"/>
                <a:gd name="connsiteY2-16" fmla="*/ 3638550 h 3638550"/>
                <a:gd name="connsiteX3-17" fmla="*/ 0 w 3638550"/>
                <a:gd name="connsiteY3-18" fmla="*/ 1819275 h 3638550"/>
                <a:gd name="connsiteX0-19" fmla="*/ 3638550 w 3638550"/>
                <a:gd name="connsiteY0-20" fmla="*/ 0 h 1819275"/>
                <a:gd name="connsiteX1-21" fmla="*/ 1819275 w 3638550"/>
                <a:gd name="connsiteY1-22" fmla="*/ 1819275 h 1819275"/>
                <a:gd name="connsiteX2-23" fmla="*/ 0 w 3638550"/>
                <a:gd name="connsiteY2-24" fmla="*/ 0 h 1819275"/>
                <a:gd name="connsiteX0-25" fmla="*/ 1819275 w 1819275"/>
                <a:gd name="connsiteY0-26" fmla="*/ 0 h 1819275"/>
                <a:gd name="connsiteX1-27" fmla="*/ 0 w 1819275"/>
                <a:gd name="connsiteY1-28" fmla="*/ 1819275 h 181927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</a:cxnLst>
              <a:rect l="l" t="t" r="r" b="b"/>
              <a:pathLst>
                <a:path w="1819275" h="1819275">
                  <a:moveTo>
                    <a:pt x="1819275" y="0"/>
                  </a:moveTo>
                  <a:cubicBezTo>
                    <a:pt x="1819275" y="1004758"/>
                    <a:pt x="1004758" y="1819275"/>
                    <a:pt x="0" y="1819275"/>
                  </a:cubicBezTo>
                </a:path>
              </a:pathLst>
            </a:custGeom>
            <a:noFill/>
            <a:ln w="381000">
              <a:solidFill>
                <a:schemeClr val="accent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1728175" y="1616813"/>
              <a:ext cx="5663945" cy="716782"/>
              <a:chOff x="1728175" y="1616813"/>
              <a:chExt cx="5663945" cy="716782"/>
            </a:xfrm>
          </p:grpSpPr>
          <p:sp>
            <p:nvSpPr>
              <p:cNvPr id="61" name="文本框 60"/>
              <p:cNvSpPr txBox="1"/>
              <p:nvPr/>
            </p:nvSpPr>
            <p:spPr>
              <a:xfrm>
                <a:off x="2573988" y="1819275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向量及其属性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椭圆 62"/>
              <p:cNvSpPr/>
              <p:nvPr/>
            </p:nvSpPr>
            <p:spPr>
              <a:xfrm>
                <a:off x="1728175" y="1616813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accent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01</a:t>
                </a:r>
                <a:endParaRPr lang="en-US" altLang="zh-CN" sz="2800" b="1" dirty="0">
                  <a:solidFill>
                    <a:schemeClr val="accent1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7540339" y="0"/>
              <a:ext cx="4651661" cy="6858000"/>
              <a:chOff x="7540339" y="0"/>
              <a:chExt cx="4651661" cy="6858000"/>
            </a:xfrm>
          </p:grpSpPr>
          <p:sp>
            <p:nvSpPr>
              <p:cNvPr id="60" name="任意多边形: 形状 59"/>
              <p:cNvSpPr/>
              <p:nvPr/>
            </p:nvSpPr>
            <p:spPr>
              <a:xfrm>
                <a:off x="7779658" y="0"/>
                <a:ext cx="4412342" cy="6858000"/>
              </a:xfrm>
              <a:custGeom>
                <a:avLst/>
                <a:gdLst>
                  <a:gd name="connsiteX0" fmla="*/ 1295690 w 4412342"/>
                  <a:gd name="connsiteY0" fmla="*/ 0 h 6858000"/>
                  <a:gd name="connsiteX1" fmla="*/ 4412342 w 4412342"/>
                  <a:gd name="connsiteY1" fmla="*/ 0 h 6858000"/>
                  <a:gd name="connsiteX2" fmla="*/ 4412342 w 4412342"/>
                  <a:gd name="connsiteY2" fmla="*/ 1636729 h 6858000"/>
                  <a:gd name="connsiteX3" fmla="*/ 4272563 w 4412342"/>
                  <a:gd name="connsiteY3" fmla="*/ 1672670 h 6858000"/>
                  <a:gd name="connsiteX4" fmla="*/ 3111228 w 4412342"/>
                  <a:gd name="connsiteY4" fmla="*/ 3251199 h 6858000"/>
                  <a:gd name="connsiteX5" fmla="*/ 4272563 w 4412342"/>
                  <a:gd name="connsiteY5" fmla="*/ 4829728 h 6858000"/>
                  <a:gd name="connsiteX6" fmla="*/ 4412342 w 4412342"/>
                  <a:gd name="connsiteY6" fmla="*/ 4865669 h 6858000"/>
                  <a:gd name="connsiteX7" fmla="*/ 4412342 w 4412342"/>
                  <a:gd name="connsiteY7" fmla="*/ 6858000 h 6858000"/>
                  <a:gd name="connsiteX8" fmla="*/ 1670654 w 4412342"/>
                  <a:gd name="connsiteY8" fmla="*/ 6858000 h 6858000"/>
                  <a:gd name="connsiteX9" fmla="*/ 1550198 w 4412342"/>
                  <a:gd name="connsiteY9" fmla="*/ 6753659 h 6858000"/>
                  <a:gd name="connsiteX10" fmla="*/ 0 w 4412342"/>
                  <a:gd name="connsiteY10" fmla="*/ 3251200 h 6858000"/>
                  <a:gd name="connsiteX11" fmla="*/ 1229199 w 4412342"/>
                  <a:gd name="connsiteY11" fmla="*/ 69741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12342" h="6858000">
                    <a:moveTo>
                      <a:pt x="1295690" y="0"/>
                    </a:moveTo>
                    <a:lnTo>
                      <a:pt x="4412342" y="0"/>
                    </a:lnTo>
                    <a:lnTo>
                      <a:pt x="4412342" y="1636729"/>
                    </a:lnTo>
                    <a:lnTo>
                      <a:pt x="4272563" y="1672670"/>
                    </a:lnTo>
                    <a:cubicBezTo>
                      <a:pt x="3599745" y="1881938"/>
                      <a:pt x="3111228" y="2509519"/>
                      <a:pt x="3111228" y="3251199"/>
                    </a:cubicBezTo>
                    <a:cubicBezTo>
                      <a:pt x="3111228" y="3992879"/>
                      <a:pt x="3599745" y="4620460"/>
                      <a:pt x="4272563" y="4829728"/>
                    </a:cubicBezTo>
                    <a:lnTo>
                      <a:pt x="4412342" y="4865669"/>
                    </a:lnTo>
                    <a:lnTo>
                      <a:pt x="4412342" y="6858000"/>
                    </a:lnTo>
                    <a:lnTo>
                      <a:pt x="1670654" y="6858000"/>
                    </a:lnTo>
                    <a:lnTo>
                      <a:pt x="1550198" y="6753659"/>
                    </a:lnTo>
                    <a:cubicBezTo>
                      <a:pt x="597879" y="5888107"/>
                      <a:pt x="0" y="4639475"/>
                      <a:pt x="0" y="3251200"/>
                    </a:cubicBezTo>
                    <a:cubicBezTo>
                      <a:pt x="0" y="2026252"/>
                      <a:pt x="465477" y="910022"/>
                      <a:pt x="1229199" y="69741"/>
                    </a:cubicBezTo>
                    <a:close/>
                  </a:path>
                </a:pathLst>
              </a:custGeom>
              <a:solidFill>
                <a:schemeClr val="accent1">
                  <a:alpha val="50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58" name="矩形 57"/>
              <p:cNvSpPr/>
              <p:nvPr/>
            </p:nvSpPr>
            <p:spPr>
              <a:xfrm>
                <a:off x="7540339" y="3124369"/>
                <a:ext cx="3592287" cy="101566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t" anchorCtr="0">
                <a:spAutoFit/>
              </a:bodyPr>
              <a:lstStyle/>
              <a:p>
                <a:r>
                  <a:rPr kumimoji="1" lang="zh-CN" altLang="en-US" sz="6000" b="1" dirty="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目录</a:t>
                </a:r>
                <a:endParaRPr kumimoji="1" lang="en-US" altLang="zh-CN" sz="6000" b="1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1728175" y="2628850"/>
              <a:ext cx="5663945" cy="716782"/>
              <a:chOff x="1728175" y="2714528"/>
              <a:chExt cx="5663945" cy="716782"/>
            </a:xfrm>
          </p:grpSpPr>
          <p:sp>
            <p:nvSpPr>
              <p:cNvPr id="54" name="文本框 53"/>
              <p:cNvSpPr txBox="1"/>
              <p:nvPr/>
            </p:nvSpPr>
            <p:spPr>
              <a:xfrm>
                <a:off x="2573988" y="2916990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矩阵及其属性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55"/>
              <p:cNvSpPr/>
              <p:nvPr/>
            </p:nvSpPr>
            <p:spPr>
              <a:xfrm>
                <a:off x="1728175" y="2714528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02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41"/>
            <p:cNvGrpSpPr/>
            <p:nvPr/>
          </p:nvGrpSpPr>
          <p:grpSpPr>
            <a:xfrm>
              <a:off x="1728175" y="3640887"/>
              <a:ext cx="5663945" cy="716782"/>
              <a:chOff x="1728175" y="3813022"/>
              <a:chExt cx="5663945" cy="716782"/>
            </a:xfrm>
          </p:grpSpPr>
          <p:sp>
            <p:nvSpPr>
              <p:cNvPr id="51" name="文本框 50"/>
              <p:cNvSpPr txBox="1"/>
              <p:nvPr/>
            </p:nvSpPr>
            <p:spPr>
              <a:xfrm>
                <a:off x="2573988" y="4013077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线性变换和矩阵乘法</a:t>
                </a:r>
                <a:endParaRPr lang="zh-CN" altLang="en-US" sz="20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52"/>
              <p:cNvSpPr/>
              <p:nvPr/>
            </p:nvSpPr>
            <p:spPr>
              <a:xfrm>
                <a:off x="1728175" y="3813022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03</a:t>
                </a:r>
                <a:endParaRPr lang="en-US" altLang="zh-CN" sz="28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1728175" y="4652924"/>
              <a:ext cx="5663945" cy="716782"/>
              <a:chOff x="1728175" y="4829935"/>
              <a:chExt cx="5663945" cy="716782"/>
            </a:xfrm>
          </p:grpSpPr>
          <p:sp>
            <p:nvSpPr>
              <p:cNvPr id="48" name="文本框 47"/>
              <p:cNvSpPr txBox="1"/>
              <p:nvPr/>
            </p:nvSpPr>
            <p:spPr>
              <a:xfrm>
                <a:off x="2573988" y="5038549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逆矩阵</a:t>
                </a:r>
                <a:endParaRPr lang="zh-CN" altLang="en-US" sz="20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49"/>
              <p:cNvSpPr/>
              <p:nvPr/>
            </p:nvSpPr>
            <p:spPr>
              <a:xfrm>
                <a:off x="1728175" y="4829935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04</a:t>
                </a:r>
                <a:endParaRPr lang="en-US" altLang="zh-CN" sz="28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文本框 4"/>
          <p:cNvSpPr txBox="1"/>
          <p:nvPr/>
        </p:nvSpPr>
        <p:spPr>
          <a:xfrm>
            <a:off x="2563102" y="5800557"/>
            <a:ext cx="48181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SzPct val="25000"/>
            </a:pPr>
            <a:r>
              <a:rPr lang="zh-CN" altLang="en-US" sz="20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神经网络与矩阵</a:t>
            </a:r>
            <a:endParaRPr lang="zh-CN" altLang="en-US" sz="20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1717289" y="5591943"/>
            <a:ext cx="716782" cy="716782"/>
          </a:xfrm>
          <a:prstGeom prst="ellipse">
            <a:avLst/>
          </a:prstGeom>
          <a:noFill/>
          <a:ln w="25400">
            <a:gradFill>
              <a:gsLst>
                <a:gs pos="76000">
                  <a:schemeClr val="tx2">
                    <a:alpha val="0"/>
                  </a:schemeClr>
                </a:gs>
                <a:gs pos="100000">
                  <a:schemeClr val="tx2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en-US" altLang="zh-CN" sz="28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05</a:t>
            </a:r>
            <a:endParaRPr lang="en-US" altLang="zh-CN" sz="28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094603" y="2755469"/>
          <a:ext cx="670560" cy="13461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5763808" y="2857893"/>
            <a:ext cx="353907" cy="1289473"/>
            <a:chOff x="4322856" y="2143419"/>
            <a:chExt cx="265430" cy="96710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335060" y="2143419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3160" y="2158532"/>
              <a:ext cx="176167" cy="19948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22856" y="2462841"/>
              <a:ext cx="265340" cy="2762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60956" y="2477855"/>
              <a:ext cx="189140" cy="19996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79466" y="2744797"/>
              <a:ext cx="208730" cy="36512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422412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0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8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8"/>
                  </a:lnTo>
                  <a:lnTo>
                    <a:pt x="77900" y="7044"/>
                  </a:lnTo>
                  <a:lnTo>
                    <a:pt x="73749" y="10135"/>
                  </a:lnTo>
                  <a:lnTo>
                    <a:pt x="62250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1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7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object 11"/>
            <p:cNvSpPr/>
            <p:nvPr/>
          </p:nvSpPr>
          <p:spPr>
            <a:xfrm>
              <a:off x="4422411" y="2764721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5631389" y="2744873"/>
            <a:ext cx="165947" cy="1241558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17145" defTabSz="1219200">
              <a:spcBef>
                <a:spcPts val="106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7145" defTabSz="1219200">
              <a:spcBef>
                <a:spcPts val="92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7145" defTabSz="1219200">
              <a:spcBef>
                <a:spcPts val="104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387286" y="3108486"/>
            <a:ext cx="1193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4685381" y="2717996"/>
            <a:ext cx="278553" cy="486833"/>
            <a:chOff x="3514035" y="2038496"/>
            <a:chExt cx="208915" cy="365125"/>
          </a:xfrm>
        </p:grpSpPr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14035" y="2038496"/>
              <a:ext cx="208730" cy="365125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556981" y="205841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5"/>
                  </a:lnTo>
                  <a:lnTo>
                    <a:pt x="121552" y="204886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3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3556980" y="205841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3352011" y="2569828"/>
            <a:ext cx="337820" cy="635000"/>
            <a:chOff x="2514008" y="1927371"/>
            <a:chExt cx="253365" cy="476250"/>
          </a:xfrm>
        </p:grpSpPr>
        <p:pic>
          <p:nvPicPr>
            <p:cNvPr id="19" name="object 1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14008" y="2127396"/>
              <a:ext cx="253135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52108" y="2142508"/>
              <a:ext cx="176167" cy="19948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514008" y="1927371"/>
              <a:ext cx="253135" cy="27622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52108" y="1942483"/>
              <a:ext cx="176167" cy="199481"/>
            </a:xfrm>
            <a:prstGeom prst="rect">
              <a:avLst/>
            </a:prstGeom>
          </p:spPr>
        </p:pic>
      </p:grpSp>
      <p:grpSp>
        <p:nvGrpSpPr>
          <p:cNvPr id="23" name="object 23"/>
          <p:cNvGrpSpPr/>
          <p:nvPr/>
        </p:nvGrpSpPr>
        <p:grpSpPr>
          <a:xfrm>
            <a:off x="3987693" y="2264601"/>
            <a:ext cx="359833" cy="940647"/>
            <a:chOff x="2990769" y="1698450"/>
            <a:chExt cx="269875" cy="705485"/>
          </a:xfrm>
        </p:grpSpPr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90769" y="1698450"/>
              <a:ext cx="265340" cy="276224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28869" y="1713466"/>
              <a:ext cx="189140" cy="19996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90769" y="2127396"/>
              <a:ext cx="265340" cy="2762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28869" y="2142410"/>
              <a:ext cx="189140" cy="19996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90769" y="1982933"/>
              <a:ext cx="265340" cy="27622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033632" y="2002711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6" y="0"/>
                  </a:moveTo>
                  <a:lnTo>
                    <a:pt x="156387" y="251"/>
                  </a:lnTo>
                  <a:lnTo>
                    <a:pt x="151701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7" y="35165"/>
                  </a:lnTo>
                  <a:lnTo>
                    <a:pt x="152178" y="43042"/>
                  </a:lnTo>
                  <a:lnTo>
                    <a:pt x="149252" y="47898"/>
                  </a:lnTo>
                  <a:lnTo>
                    <a:pt x="126408" y="77600"/>
                  </a:lnTo>
                  <a:lnTo>
                    <a:pt x="108935" y="101684"/>
                  </a:lnTo>
                  <a:lnTo>
                    <a:pt x="82398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5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49" y="180343"/>
                  </a:lnTo>
                  <a:lnTo>
                    <a:pt x="4946" y="184320"/>
                  </a:lnTo>
                  <a:lnTo>
                    <a:pt x="11739" y="187023"/>
                  </a:lnTo>
                  <a:lnTo>
                    <a:pt x="31141" y="190436"/>
                  </a:lnTo>
                  <a:lnTo>
                    <a:pt x="61682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7" y="39627"/>
                  </a:lnTo>
                  <a:lnTo>
                    <a:pt x="166909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0" name="object 30"/>
            <p:cNvSpPr/>
            <p:nvPr/>
          </p:nvSpPr>
          <p:spPr>
            <a:xfrm>
              <a:off x="3033632" y="2002710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94879" y="1838471"/>
              <a:ext cx="265340" cy="276225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037742" y="1858248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2256" y="0"/>
                  </a:moveTo>
                  <a:lnTo>
                    <a:pt x="156387" y="251"/>
                  </a:lnTo>
                  <a:lnTo>
                    <a:pt x="151701" y="2335"/>
                  </a:lnTo>
                  <a:lnTo>
                    <a:pt x="151979" y="4400"/>
                  </a:lnTo>
                  <a:lnTo>
                    <a:pt x="153856" y="22780"/>
                  </a:lnTo>
                  <a:lnTo>
                    <a:pt x="153818" y="35165"/>
                  </a:lnTo>
                  <a:lnTo>
                    <a:pt x="152179" y="43042"/>
                  </a:lnTo>
                  <a:lnTo>
                    <a:pt x="149252" y="47898"/>
                  </a:lnTo>
                  <a:lnTo>
                    <a:pt x="126408" y="77600"/>
                  </a:lnTo>
                  <a:lnTo>
                    <a:pt x="108935" y="101684"/>
                  </a:lnTo>
                  <a:lnTo>
                    <a:pt x="82399" y="123500"/>
                  </a:lnTo>
                  <a:lnTo>
                    <a:pt x="32365" y="146396"/>
                  </a:lnTo>
                  <a:lnTo>
                    <a:pt x="20602" y="151498"/>
                  </a:lnTo>
                  <a:lnTo>
                    <a:pt x="11325" y="157564"/>
                  </a:lnTo>
                  <a:lnTo>
                    <a:pt x="4477" y="164767"/>
                  </a:lnTo>
                  <a:lnTo>
                    <a:pt x="0" y="173278"/>
                  </a:lnTo>
                  <a:lnTo>
                    <a:pt x="2249" y="180343"/>
                  </a:lnTo>
                  <a:lnTo>
                    <a:pt x="4946" y="184320"/>
                  </a:lnTo>
                  <a:lnTo>
                    <a:pt x="11740" y="187023"/>
                  </a:lnTo>
                  <a:lnTo>
                    <a:pt x="31141" y="190436"/>
                  </a:lnTo>
                  <a:lnTo>
                    <a:pt x="61683" y="187512"/>
                  </a:lnTo>
                  <a:lnTo>
                    <a:pt x="101895" y="171207"/>
                  </a:lnTo>
                  <a:lnTo>
                    <a:pt x="142712" y="142261"/>
                  </a:lnTo>
                  <a:lnTo>
                    <a:pt x="169761" y="109537"/>
                  </a:lnTo>
                  <a:lnTo>
                    <a:pt x="179615" y="74753"/>
                  </a:lnTo>
                  <a:lnTo>
                    <a:pt x="168847" y="39627"/>
                  </a:lnTo>
                  <a:lnTo>
                    <a:pt x="166909" y="24339"/>
                  </a:lnTo>
                  <a:lnTo>
                    <a:pt x="165380" y="11934"/>
                  </a:lnTo>
                  <a:lnTo>
                    <a:pt x="164273" y="2313"/>
                  </a:lnTo>
                  <a:lnTo>
                    <a:pt x="164095" y="594"/>
                  </a:lnTo>
                  <a:lnTo>
                    <a:pt x="162256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3" name="object 33"/>
            <p:cNvSpPr/>
            <p:nvPr/>
          </p:nvSpPr>
          <p:spPr>
            <a:xfrm>
              <a:off x="3037742" y="1858247"/>
              <a:ext cx="179705" cy="190500"/>
            </a:xfrm>
            <a:custGeom>
              <a:avLst/>
              <a:gdLst/>
              <a:ahLst/>
              <a:cxnLst/>
              <a:rect l="l" t="t" r="r" b="b"/>
              <a:pathLst>
                <a:path w="179705" h="190500">
                  <a:moveTo>
                    <a:pt x="160056" y="9"/>
                  </a:moveTo>
                  <a:lnTo>
                    <a:pt x="156388" y="166"/>
                  </a:lnTo>
                  <a:lnTo>
                    <a:pt x="151702" y="2251"/>
                  </a:lnTo>
                  <a:lnTo>
                    <a:pt x="151979" y="4316"/>
                  </a:lnTo>
                  <a:lnTo>
                    <a:pt x="153856" y="22695"/>
                  </a:lnTo>
                  <a:lnTo>
                    <a:pt x="153818" y="35080"/>
                  </a:lnTo>
                  <a:lnTo>
                    <a:pt x="152179" y="42957"/>
                  </a:lnTo>
                  <a:lnTo>
                    <a:pt x="149252" y="47813"/>
                  </a:lnTo>
                  <a:lnTo>
                    <a:pt x="126409" y="77515"/>
                  </a:lnTo>
                  <a:lnTo>
                    <a:pt x="108935" y="101599"/>
                  </a:lnTo>
                  <a:lnTo>
                    <a:pt x="82399" y="123415"/>
                  </a:lnTo>
                  <a:lnTo>
                    <a:pt x="32365" y="146312"/>
                  </a:lnTo>
                  <a:lnTo>
                    <a:pt x="20603" y="151413"/>
                  </a:lnTo>
                  <a:lnTo>
                    <a:pt x="11326" y="157480"/>
                  </a:lnTo>
                  <a:lnTo>
                    <a:pt x="4477" y="164683"/>
                  </a:lnTo>
                  <a:lnTo>
                    <a:pt x="0" y="173194"/>
                  </a:lnTo>
                  <a:lnTo>
                    <a:pt x="2249" y="180260"/>
                  </a:lnTo>
                  <a:lnTo>
                    <a:pt x="4947" y="184236"/>
                  </a:lnTo>
                  <a:lnTo>
                    <a:pt x="11740" y="186939"/>
                  </a:lnTo>
                  <a:lnTo>
                    <a:pt x="31142" y="190352"/>
                  </a:lnTo>
                  <a:lnTo>
                    <a:pt x="61683" y="187428"/>
                  </a:lnTo>
                  <a:lnTo>
                    <a:pt x="101896" y="171122"/>
                  </a:lnTo>
                  <a:lnTo>
                    <a:pt x="142713" y="142177"/>
                  </a:lnTo>
                  <a:lnTo>
                    <a:pt x="169761" y="109453"/>
                  </a:lnTo>
                  <a:lnTo>
                    <a:pt x="179615" y="74668"/>
                  </a:lnTo>
                  <a:lnTo>
                    <a:pt x="168848" y="39543"/>
                  </a:lnTo>
                  <a:lnTo>
                    <a:pt x="168264" y="34976"/>
                  </a:lnTo>
                  <a:lnTo>
                    <a:pt x="166909" y="24255"/>
                  </a:lnTo>
                  <a:lnTo>
                    <a:pt x="165380" y="11849"/>
                  </a:lnTo>
                  <a:lnTo>
                    <a:pt x="164273" y="2229"/>
                  </a:lnTo>
                  <a:lnTo>
                    <a:pt x="164095" y="510"/>
                  </a:lnTo>
                  <a:lnTo>
                    <a:pt x="162257" y="-84"/>
                  </a:lnTo>
                  <a:lnTo>
                    <a:pt x="160056" y="9"/>
                  </a:lnTo>
                  <a:close/>
                </a:path>
              </a:pathLst>
            </a:custGeom>
            <a:ln w="95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3150413" y="3191934"/>
          <a:ext cx="2011680" cy="44873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"/>
                <a:gridCol w="670560"/>
                <a:gridCol w="670560"/>
              </a:tblGrid>
              <a:tr h="448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85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35" name="object 35"/>
          <p:cNvSpPr txBox="1"/>
          <p:nvPr/>
        </p:nvSpPr>
        <p:spPr>
          <a:xfrm>
            <a:off x="6963530" y="3203219"/>
            <a:ext cx="61722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429895" algn="l"/>
              </a:tabLst>
            </a:pP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069623" y="1638479"/>
            <a:ext cx="224620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2a + 4b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28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636933" y="3200401"/>
            <a:ext cx="670560" cy="356572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68580" rIns="0" bIns="0" rtlCol="0">
            <a:spAutoFit/>
          </a:bodyPr>
          <a:lstStyle/>
          <a:p>
            <a:pPr marL="203200" defTabSz="1219200">
              <a:spcBef>
                <a:spcPts val="54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28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7" name="文本框 46"/>
          <p:cNvSpPr txBox="1"/>
          <p:nvPr/>
        </p:nvSpPr>
        <p:spPr>
          <a:xfrm>
            <a:off x="350439" y="120418"/>
            <a:ext cx="2656496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6" name="object 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9" name="object 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1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98744" y="2695299"/>
            <a:ext cx="1669627" cy="853440"/>
            <a:chOff x="74058" y="2021474"/>
            <a:chExt cx="1252220" cy="640080"/>
          </a:xfrm>
        </p:grpSpPr>
        <p:pic>
          <p:nvPicPr>
            <p:cNvPr id="4" name="object 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74058" y="2383278"/>
              <a:ext cx="417830" cy="278130"/>
            </a:xfrm>
            <a:custGeom>
              <a:avLst/>
              <a:gdLst/>
              <a:ahLst/>
              <a:cxnLst/>
              <a:rect l="l" t="t" r="r" b="b"/>
              <a:pathLst>
                <a:path w="417830" h="278130">
                  <a:moveTo>
                    <a:pt x="417215" y="0"/>
                  </a:moveTo>
                  <a:lnTo>
                    <a:pt x="0" y="0"/>
                  </a:lnTo>
                  <a:lnTo>
                    <a:pt x="0" y="277666"/>
                  </a:lnTo>
                  <a:lnTo>
                    <a:pt x="417215" y="277666"/>
                  </a:lnTo>
                  <a:lnTo>
                    <a:pt x="417215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91274" y="2383278"/>
              <a:ext cx="417830" cy="278130"/>
            </a:xfrm>
            <a:custGeom>
              <a:avLst/>
              <a:gdLst/>
              <a:ahLst/>
              <a:cxnLst/>
              <a:rect l="l" t="t" r="r" b="b"/>
              <a:pathLst>
                <a:path w="417830" h="278130">
                  <a:moveTo>
                    <a:pt x="417215" y="0"/>
                  </a:moveTo>
                  <a:lnTo>
                    <a:pt x="0" y="0"/>
                  </a:lnTo>
                  <a:lnTo>
                    <a:pt x="0" y="277666"/>
                  </a:lnTo>
                  <a:lnTo>
                    <a:pt x="417215" y="277666"/>
                  </a:lnTo>
                  <a:lnTo>
                    <a:pt x="417215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908489" y="2383278"/>
              <a:ext cx="417830" cy="278130"/>
            </a:xfrm>
            <a:custGeom>
              <a:avLst/>
              <a:gdLst/>
              <a:ahLst/>
              <a:cxnLst/>
              <a:rect l="l" t="t" r="r" b="b"/>
              <a:pathLst>
                <a:path w="417830" h="278130">
                  <a:moveTo>
                    <a:pt x="417215" y="0"/>
                  </a:moveTo>
                  <a:lnTo>
                    <a:pt x="0" y="0"/>
                  </a:lnTo>
                  <a:lnTo>
                    <a:pt x="0" y="277666"/>
                  </a:lnTo>
                  <a:lnTo>
                    <a:pt x="417215" y="277666"/>
                  </a:lnTo>
                  <a:lnTo>
                    <a:pt x="417215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94032" y="3195911"/>
            <a:ext cx="12784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572135" algn="l"/>
                <a:tab pos="1128395" algn="l"/>
              </a:tabLst>
            </a:pP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</a:t>
            </a:r>
            <a:r>
              <a:rPr sz="1865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90277" y="3169238"/>
            <a:ext cx="1686560" cy="387773"/>
          </a:xfrm>
          <a:custGeom>
            <a:avLst/>
            <a:gdLst/>
            <a:ahLst/>
            <a:cxnLst/>
            <a:rect l="l" t="t" r="r" b="b"/>
            <a:pathLst>
              <a:path w="1264920" h="290830">
                <a:moveTo>
                  <a:pt x="423565" y="0"/>
                </a:moveTo>
                <a:lnTo>
                  <a:pt x="423565" y="290365"/>
                </a:lnTo>
              </a:path>
              <a:path w="1264920" h="290830">
                <a:moveTo>
                  <a:pt x="840780" y="0"/>
                </a:moveTo>
                <a:lnTo>
                  <a:pt x="840780" y="290365"/>
                </a:lnTo>
              </a:path>
              <a:path w="1264920" h="290830">
                <a:moveTo>
                  <a:pt x="6350" y="0"/>
                </a:moveTo>
                <a:lnTo>
                  <a:pt x="6350" y="290365"/>
                </a:lnTo>
              </a:path>
              <a:path w="1264920" h="290830">
                <a:moveTo>
                  <a:pt x="1257995" y="0"/>
                </a:moveTo>
                <a:lnTo>
                  <a:pt x="1257995" y="290365"/>
                </a:lnTo>
              </a:path>
              <a:path w="1264920" h="290830">
                <a:moveTo>
                  <a:pt x="0" y="6350"/>
                </a:moveTo>
                <a:lnTo>
                  <a:pt x="1264345" y="6350"/>
                </a:lnTo>
              </a:path>
              <a:path w="1264920" h="290830">
                <a:moveTo>
                  <a:pt x="0" y="284015"/>
                </a:moveTo>
                <a:lnTo>
                  <a:pt x="1264345" y="284015"/>
                </a:lnTo>
              </a:path>
            </a:pathLst>
          </a:custGeom>
          <a:ln w="1269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2" name="文本框 4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281658" y="2813833"/>
            <a:ext cx="337820" cy="368300"/>
            <a:chOff x="3211243" y="2110374"/>
            <a:chExt cx="253365" cy="276225"/>
          </a:xfrm>
        </p:grpSpPr>
        <p:pic>
          <p:nvPicPr>
            <p:cNvPr id="31" name="object 3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11243" y="2110374"/>
              <a:ext cx="253135" cy="276225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49343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33" name="object 33"/>
          <p:cNvGrpSpPr/>
          <p:nvPr/>
        </p:nvGrpSpPr>
        <p:grpSpPr>
          <a:xfrm>
            <a:off x="4866540" y="2813833"/>
            <a:ext cx="353907" cy="368300"/>
            <a:chOff x="3649905" y="2110374"/>
            <a:chExt cx="265430" cy="276225"/>
          </a:xfrm>
        </p:grpSpPr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2110374"/>
              <a:ext cx="265340" cy="276225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36" name="object 36"/>
          <p:cNvGrpSpPr/>
          <p:nvPr/>
        </p:nvGrpSpPr>
        <p:grpSpPr>
          <a:xfrm>
            <a:off x="5473176" y="2695300"/>
            <a:ext cx="278553" cy="486833"/>
            <a:chOff x="4104881" y="2021474"/>
            <a:chExt cx="208915" cy="365125"/>
          </a:xfrm>
        </p:grpSpPr>
        <p:pic>
          <p:nvPicPr>
            <p:cNvPr id="37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881" y="2021474"/>
              <a:ext cx="208730" cy="365125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7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5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7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10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59" y="10279"/>
                  </a:lnTo>
                  <a:lnTo>
                    <a:pt x="96683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9" name="object 39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4164730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41" name="object 41"/>
          <p:cNvGrpSpPr/>
          <p:nvPr/>
        </p:nvGrpSpPr>
        <p:grpSpPr>
          <a:xfrm>
            <a:off x="4866540" y="2644499"/>
            <a:ext cx="353907" cy="368300"/>
            <a:chOff x="3649905" y="1983374"/>
            <a:chExt cx="265430" cy="276225"/>
          </a:xfrm>
        </p:grpSpPr>
        <p:pic>
          <p:nvPicPr>
            <p:cNvPr id="42" name="object 4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1983374"/>
              <a:ext cx="265340" cy="276225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1998389"/>
              <a:ext cx="189140" cy="199962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45" name="object 4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48" name="object 4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647546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31" name="object 31"/>
          <p:cNvGrpSpPr/>
          <p:nvPr/>
        </p:nvGrpSpPr>
        <p:grpSpPr>
          <a:xfrm>
            <a:off x="6160945" y="2865843"/>
            <a:ext cx="337820" cy="368300"/>
            <a:chOff x="4620708" y="2149382"/>
            <a:chExt cx="253365" cy="276225"/>
          </a:xfrm>
        </p:grpSpPr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620708" y="2149382"/>
              <a:ext cx="253135" cy="27622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8808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601225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6144671" y="3228137"/>
            <a:ext cx="353907" cy="762000"/>
            <a:chOff x="4608503" y="2421103"/>
            <a:chExt cx="265430" cy="571500"/>
          </a:xfrm>
        </p:grpSpPr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08503" y="2421103"/>
              <a:ext cx="265340" cy="27622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46603" y="2436119"/>
              <a:ext cx="189140" cy="19996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65113" y="2627324"/>
              <a:ext cx="208730" cy="36512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70805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8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3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3" y="0"/>
                  </a:moveTo>
                  <a:lnTo>
                    <a:pt x="82844" y="1784"/>
                  </a:lnTo>
                  <a:lnTo>
                    <a:pt x="81073" y="4219"/>
                  </a:lnTo>
                  <a:lnTo>
                    <a:pt x="77901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10" y="71293"/>
                  </a:lnTo>
                  <a:lnTo>
                    <a:pt x="96930" y="50124"/>
                  </a:lnTo>
                  <a:lnTo>
                    <a:pt x="93599" y="29299"/>
                  </a:lnTo>
                  <a:lnTo>
                    <a:pt x="91711" y="21707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0" name="object 40"/>
            <p:cNvSpPr/>
            <p:nvPr/>
          </p:nvSpPr>
          <p:spPr>
            <a:xfrm>
              <a:off x="4708059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5859814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4281658" y="2813833"/>
            <a:ext cx="337820" cy="368300"/>
            <a:chOff x="3211243" y="2110374"/>
            <a:chExt cx="253365" cy="276225"/>
          </a:xfrm>
        </p:grpSpPr>
        <p:pic>
          <p:nvPicPr>
            <p:cNvPr id="43" name="object 4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11243" y="2110374"/>
              <a:ext cx="253135" cy="27622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49343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4866540" y="2813833"/>
            <a:ext cx="353907" cy="368300"/>
            <a:chOff x="3649905" y="2110374"/>
            <a:chExt cx="265430" cy="276225"/>
          </a:xfrm>
        </p:grpSpPr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2110374"/>
              <a:ext cx="265340" cy="27622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5473176" y="2695300"/>
            <a:ext cx="278553" cy="486833"/>
            <a:chOff x="4104881" y="2021474"/>
            <a:chExt cx="208915" cy="365125"/>
          </a:xfrm>
        </p:grpSpPr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881" y="2021474"/>
              <a:ext cx="208730" cy="36512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7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5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7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10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59" y="10279"/>
                  </a:lnTo>
                  <a:lnTo>
                    <a:pt x="96683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object 51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4164730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3" name="object 53"/>
          <p:cNvGrpSpPr/>
          <p:nvPr/>
        </p:nvGrpSpPr>
        <p:grpSpPr>
          <a:xfrm>
            <a:off x="4866540" y="2644499"/>
            <a:ext cx="353907" cy="368300"/>
            <a:chOff x="3649905" y="1983374"/>
            <a:chExt cx="265430" cy="276225"/>
          </a:xfrm>
        </p:grpSpPr>
        <p:pic>
          <p:nvPicPr>
            <p:cNvPr id="54" name="object 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1983374"/>
              <a:ext cx="265340" cy="27622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1998389"/>
              <a:ext cx="189140" cy="199962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647546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31" name="object 31"/>
          <p:cNvGrpSpPr/>
          <p:nvPr/>
        </p:nvGrpSpPr>
        <p:grpSpPr>
          <a:xfrm>
            <a:off x="6160945" y="2865843"/>
            <a:ext cx="337820" cy="368300"/>
            <a:chOff x="4620708" y="2149382"/>
            <a:chExt cx="253365" cy="276225"/>
          </a:xfrm>
        </p:grpSpPr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620708" y="2149382"/>
              <a:ext cx="253135" cy="27622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8808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601225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6144671" y="3228137"/>
            <a:ext cx="353907" cy="762000"/>
            <a:chOff x="4608503" y="2421103"/>
            <a:chExt cx="265430" cy="571500"/>
          </a:xfrm>
        </p:grpSpPr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08503" y="2421103"/>
              <a:ext cx="265340" cy="27622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46603" y="2436119"/>
              <a:ext cx="189140" cy="19996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65113" y="2627324"/>
              <a:ext cx="208730" cy="36512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70805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8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3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3" y="0"/>
                  </a:moveTo>
                  <a:lnTo>
                    <a:pt x="82844" y="1784"/>
                  </a:lnTo>
                  <a:lnTo>
                    <a:pt x="81073" y="4219"/>
                  </a:lnTo>
                  <a:lnTo>
                    <a:pt x="77901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10" y="71293"/>
                  </a:lnTo>
                  <a:lnTo>
                    <a:pt x="96930" y="50124"/>
                  </a:lnTo>
                  <a:lnTo>
                    <a:pt x="93599" y="29299"/>
                  </a:lnTo>
                  <a:lnTo>
                    <a:pt x="91711" y="21707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0" name="object 40"/>
            <p:cNvSpPr/>
            <p:nvPr/>
          </p:nvSpPr>
          <p:spPr>
            <a:xfrm>
              <a:off x="4708059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5859814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4281658" y="2813833"/>
            <a:ext cx="337820" cy="368300"/>
            <a:chOff x="3211243" y="2110374"/>
            <a:chExt cx="253365" cy="276225"/>
          </a:xfrm>
        </p:grpSpPr>
        <p:pic>
          <p:nvPicPr>
            <p:cNvPr id="43" name="object 4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11243" y="2110374"/>
              <a:ext cx="253135" cy="27622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49343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4866540" y="2813833"/>
            <a:ext cx="353907" cy="368300"/>
            <a:chOff x="3649905" y="2110374"/>
            <a:chExt cx="265430" cy="276225"/>
          </a:xfrm>
        </p:grpSpPr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2110374"/>
              <a:ext cx="265340" cy="27622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5473176" y="2695300"/>
            <a:ext cx="278553" cy="486833"/>
            <a:chOff x="4104881" y="2021474"/>
            <a:chExt cx="208915" cy="365125"/>
          </a:xfrm>
        </p:grpSpPr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881" y="2021474"/>
              <a:ext cx="208730" cy="36512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7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5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7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10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59" y="10279"/>
                  </a:lnTo>
                  <a:lnTo>
                    <a:pt x="96683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object 51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4164730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3" name="object 53"/>
          <p:cNvGrpSpPr/>
          <p:nvPr/>
        </p:nvGrpSpPr>
        <p:grpSpPr>
          <a:xfrm>
            <a:off x="4866540" y="2644499"/>
            <a:ext cx="353907" cy="368300"/>
            <a:chOff x="3649905" y="1983374"/>
            <a:chExt cx="265430" cy="276225"/>
          </a:xfrm>
        </p:grpSpPr>
        <p:pic>
          <p:nvPicPr>
            <p:cNvPr id="54" name="object 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1983374"/>
              <a:ext cx="265340" cy="27622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1998389"/>
              <a:ext cx="189140" cy="199962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099140" y="3137232"/>
            <a:ext cx="4512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18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7578977" y="3176052"/>
            <a:ext cx="554567" cy="372533"/>
          </a:xfrm>
          <a:custGeom>
            <a:avLst/>
            <a:gdLst/>
            <a:ahLst/>
            <a:cxnLst/>
            <a:rect l="l" t="t" r="r" b="b"/>
            <a:pathLst>
              <a:path w="415925" h="279400">
                <a:moveTo>
                  <a:pt x="415686" y="0"/>
                </a:moveTo>
                <a:lnTo>
                  <a:pt x="0" y="0"/>
                </a:lnTo>
                <a:lnTo>
                  <a:pt x="0" y="279030"/>
                </a:lnTo>
                <a:lnTo>
                  <a:pt x="415686" y="279030"/>
                </a:lnTo>
                <a:lnTo>
                  <a:pt x="415686" y="0"/>
                </a:lnTo>
                <a:close/>
              </a:path>
            </a:pathLst>
          </a:custGeom>
          <a:solidFill>
            <a:srgbClr val="FFC07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7587443" y="3194261"/>
            <a:ext cx="5545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36525" defTabSz="1219200">
              <a:spcBef>
                <a:spcPts val="135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7570510" y="3167585"/>
            <a:ext cx="571500" cy="389467"/>
          </a:xfrm>
          <a:custGeom>
            <a:avLst/>
            <a:gdLst/>
            <a:ahLst/>
            <a:cxnLst/>
            <a:rect l="l" t="t" r="r" b="b"/>
            <a:pathLst>
              <a:path w="428625" h="292100">
                <a:moveTo>
                  <a:pt x="6350" y="0"/>
                </a:moveTo>
                <a:lnTo>
                  <a:pt x="6350" y="291730"/>
                </a:lnTo>
              </a:path>
              <a:path w="428625" h="292100">
                <a:moveTo>
                  <a:pt x="422036" y="0"/>
                </a:moveTo>
                <a:lnTo>
                  <a:pt x="422036" y="291730"/>
                </a:lnTo>
              </a:path>
              <a:path w="428625" h="292100">
                <a:moveTo>
                  <a:pt x="0" y="6350"/>
                </a:moveTo>
                <a:lnTo>
                  <a:pt x="428386" y="6350"/>
                </a:lnTo>
              </a:path>
              <a:path w="428625" h="292100">
                <a:moveTo>
                  <a:pt x="0" y="285380"/>
                </a:moveTo>
                <a:lnTo>
                  <a:pt x="428386" y="2853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grpSp>
        <p:nvGrpSpPr>
          <p:cNvPr id="6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2" name="文本框 71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647546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31" name="object 31"/>
          <p:cNvGrpSpPr/>
          <p:nvPr/>
        </p:nvGrpSpPr>
        <p:grpSpPr>
          <a:xfrm>
            <a:off x="6160945" y="2865843"/>
            <a:ext cx="337820" cy="368300"/>
            <a:chOff x="4620708" y="2149382"/>
            <a:chExt cx="253365" cy="276225"/>
          </a:xfrm>
        </p:grpSpPr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620708" y="2149382"/>
              <a:ext cx="253135" cy="27622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8808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601225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6144671" y="3228137"/>
            <a:ext cx="353907" cy="762000"/>
            <a:chOff x="4608503" y="2421103"/>
            <a:chExt cx="265430" cy="571500"/>
          </a:xfrm>
        </p:grpSpPr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08503" y="2421103"/>
              <a:ext cx="265340" cy="27622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46603" y="2436119"/>
              <a:ext cx="189140" cy="19996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65113" y="2627324"/>
              <a:ext cx="208730" cy="36512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70805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8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3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3" y="0"/>
                  </a:moveTo>
                  <a:lnTo>
                    <a:pt x="82844" y="1784"/>
                  </a:lnTo>
                  <a:lnTo>
                    <a:pt x="81073" y="4219"/>
                  </a:lnTo>
                  <a:lnTo>
                    <a:pt x="77901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10" y="71293"/>
                  </a:lnTo>
                  <a:lnTo>
                    <a:pt x="96930" y="50124"/>
                  </a:lnTo>
                  <a:lnTo>
                    <a:pt x="93599" y="29299"/>
                  </a:lnTo>
                  <a:lnTo>
                    <a:pt x="91711" y="21707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0" name="object 40"/>
            <p:cNvSpPr/>
            <p:nvPr/>
          </p:nvSpPr>
          <p:spPr>
            <a:xfrm>
              <a:off x="4708059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5859814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4281658" y="2813833"/>
            <a:ext cx="337820" cy="368300"/>
            <a:chOff x="3211243" y="2110374"/>
            <a:chExt cx="253365" cy="276225"/>
          </a:xfrm>
        </p:grpSpPr>
        <p:pic>
          <p:nvPicPr>
            <p:cNvPr id="43" name="object 4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11243" y="2110374"/>
              <a:ext cx="253135" cy="27622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49343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4866540" y="2813833"/>
            <a:ext cx="353907" cy="368300"/>
            <a:chOff x="3649905" y="2110374"/>
            <a:chExt cx="265430" cy="276225"/>
          </a:xfrm>
        </p:grpSpPr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2110374"/>
              <a:ext cx="265340" cy="27622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5473176" y="2695300"/>
            <a:ext cx="278553" cy="486833"/>
            <a:chOff x="4104881" y="2021474"/>
            <a:chExt cx="208915" cy="365125"/>
          </a:xfrm>
        </p:grpSpPr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881" y="2021474"/>
              <a:ext cx="208730" cy="36512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7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5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7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10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59" y="10279"/>
                  </a:lnTo>
                  <a:lnTo>
                    <a:pt x="96683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object 51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4164730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3" name="object 53"/>
          <p:cNvGrpSpPr/>
          <p:nvPr/>
        </p:nvGrpSpPr>
        <p:grpSpPr>
          <a:xfrm>
            <a:off x="4866540" y="2644499"/>
            <a:ext cx="353907" cy="368300"/>
            <a:chOff x="3649905" y="1983374"/>
            <a:chExt cx="265430" cy="276225"/>
          </a:xfrm>
        </p:grpSpPr>
        <p:pic>
          <p:nvPicPr>
            <p:cNvPr id="54" name="object 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1983374"/>
              <a:ext cx="265340" cy="27622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1998389"/>
              <a:ext cx="189140" cy="199962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8373042" y="2813833"/>
            <a:ext cx="337820" cy="368300"/>
            <a:chOff x="6279781" y="2110374"/>
            <a:chExt cx="253365" cy="276225"/>
          </a:xfrm>
        </p:grpSpPr>
        <p:pic>
          <p:nvPicPr>
            <p:cNvPr id="57" name="object 5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279781" y="2110374"/>
              <a:ext cx="253135" cy="276225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7881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59" name="object 59"/>
          <p:cNvGrpSpPr/>
          <p:nvPr/>
        </p:nvGrpSpPr>
        <p:grpSpPr>
          <a:xfrm>
            <a:off x="8957923" y="2813833"/>
            <a:ext cx="353907" cy="368300"/>
            <a:chOff x="6718442" y="2110374"/>
            <a:chExt cx="265430" cy="276225"/>
          </a:xfrm>
        </p:grpSpPr>
        <p:pic>
          <p:nvPicPr>
            <p:cNvPr id="60" name="object 6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18442" y="2110374"/>
              <a:ext cx="265340" cy="276225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56542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62" name="object 62"/>
          <p:cNvGrpSpPr/>
          <p:nvPr/>
        </p:nvGrpSpPr>
        <p:grpSpPr>
          <a:xfrm>
            <a:off x="9564558" y="2695300"/>
            <a:ext cx="278553" cy="486833"/>
            <a:chOff x="7173418" y="2021474"/>
            <a:chExt cx="208915" cy="365125"/>
          </a:xfrm>
        </p:grpSpPr>
        <p:pic>
          <p:nvPicPr>
            <p:cNvPr id="63" name="object 6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73418" y="2021474"/>
              <a:ext cx="208730" cy="365125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5" name="object 65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8256113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67" name="object 67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68" name="object 6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71" name="object 7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099140" y="3137232"/>
            <a:ext cx="4512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18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7578977" y="3176052"/>
            <a:ext cx="554567" cy="372533"/>
          </a:xfrm>
          <a:custGeom>
            <a:avLst/>
            <a:gdLst/>
            <a:ahLst/>
            <a:cxnLst/>
            <a:rect l="l" t="t" r="r" b="b"/>
            <a:pathLst>
              <a:path w="415925" h="279400">
                <a:moveTo>
                  <a:pt x="415686" y="0"/>
                </a:moveTo>
                <a:lnTo>
                  <a:pt x="0" y="0"/>
                </a:lnTo>
                <a:lnTo>
                  <a:pt x="0" y="279030"/>
                </a:lnTo>
                <a:lnTo>
                  <a:pt x="415686" y="279030"/>
                </a:lnTo>
                <a:lnTo>
                  <a:pt x="415686" y="0"/>
                </a:lnTo>
                <a:close/>
              </a:path>
            </a:pathLst>
          </a:custGeom>
          <a:solidFill>
            <a:srgbClr val="FFC07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7587443" y="3194261"/>
            <a:ext cx="5545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36525" defTabSz="1219200">
              <a:spcBef>
                <a:spcPts val="135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7570510" y="3167585"/>
            <a:ext cx="571500" cy="389467"/>
          </a:xfrm>
          <a:custGeom>
            <a:avLst/>
            <a:gdLst/>
            <a:ahLst/>
            <a:cxnLst/>
            <a:rect l="l" t="t" r="r" b="b"/>
            <a:pathLst>
              <a:path w="428625" h="292100">
                <a:moveTo>
                  <a:pt x="6350" y="0"/>
                </a:moveTo>
                <a:lnTo>
                  <a:pt x="6350" y="291730"/>
                </a:lnTo>
              </a:path>
              <a:path w="428625" h="292100">
                <a:moveTo>
                  <a:pt x="422036" y="0"/>
                </a:moveTo>
                <a:lnTo>
                  <a:pt x="422036" y="291730"/>
                </a:lnTo>
              </a:path>
              <a:path w="428625" h="292100">
                <a:moveTo>
                  <a:pt x="0" y="6350"/>
                </a:moveTo>
                <a:lnTo>
                  <a:pt x="428386" y="6350"/>
                </a:lnTo>
              </a:path>
              <a:path w="428625" h="292100">
                <a:moveTo>
                  <a:pt x="0" y="285380"/>
                </a:moveTo>
                <a:lnTo>
                  <a:pt x="428386" y="2853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grpSp>
        <p:nvGrpSpPr>
          <p:cNvPr id="7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3" name="文本框 82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647546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31" name="object 31"/>
          <p:cNvGrpSpPr/>
          <p:nvPr/>
        </p:nvGrpSpPr>
        <p:grpSpPr>
          <a:xfrm>
            <a:off x="6160945" y="2865843"/>
            <a:ext cx="337820" cy="368300"/>
            <a:chOff x="4620708" y="2149382"/>
            <a:chExt cx="253365" cy="276225"/>
          </a:xfrm>
        </p:grpSpPr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620708" y="2149382"/>
              <a:ext cx="253135" cy="27622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8808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601225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6144671" y="3228137"/>
            <a:ext cx="353907" cy="762000"/>
            <a:chOff x="4608503" y="2421103"/>
            <a:chExt cx="265430" cy="571500"/>
          </a:xfrm>
        </p:grpSpPr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08503" y="2421103"/>
              <a:ext cx="265340" cy="27622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46603" y="2436119"/>
              <a:ext cx="189140" cy="19996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65113" y="2627324"/>
              <a:ext cx="208730" cy="36512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70805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8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3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3" y="0"/>
                  </a:moveTo>
                  <a:lnTo>
                    <a:pt x="82844" y="1784"/>
                  </a:lnTo>
                  <a:lnTo>
                    <a:pt x="81073" y="4219"/>
                  </a:lnTo>
                  <a:lnTo>
                    <a:pt x="77901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10" y="71293"/>
                  </a:lnTo>
                  <a:lnTo>
                    <a:pt x="96930" y="50124"/>
                  </a:lnTo>
                  <a:lnTo>
                    <a:pt x="93599" y="29299"/>
                  </a:lnTo>
                  <a:lnTo>
                    <a:pt x="91711" y="21707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0" name="object 40"/>
            <p:cNvSpPr/>
            <p:nvPr/>
          </p:nvSpPr>
          <p:spPr>
            <a:xfrm>
              <a:off x="4708059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5859814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4281658" y="2813833"/>
            <a:ext cx="337820" cy="368300"/>
            <a:chOff x="3211243" y="2110374"/>
            <a:chExt cx="253365" cy="276225"/>
          </a:xfrm>
        </p:grpSpPr>
        <p:pic>
          <p:nvPicPr>
            <p:cNvPr id="43" name="object 4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11243" y="2110374"/>
              <a:ext cx="253135" cy="27622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49343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4866540" y="2813833"/>
            <a:ext cx="353907" cy="368300"/>
            <a:chOff x="3649905" y="2110374"/>
            <a:chExt cx="265430" cy="276225"/>
          </a:xfrm>
        </p:grpSpPr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2110374"/>
              <a:ext cx="265340" cy="27622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5473176" y="2695300"/>
            <a:ext cx="278553" cy="486833"/>
            <a:chOff x="4104881" y="2021474"/>
            <a:chExt cx="208915" cy="365125"/>
          </a:xfrm>
        </p:grpSpPr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881" y="2021474"/>
              <a:ext cx="208730" cy="36512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7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5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7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10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59" y="10279"/>
                  </a:lnTo>
                  <a:lnTo>
                    <a:pt x="96683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object 51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4164730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3" name="object 53"/>
          <p:cNvGrpSpPr/>
          <p:nvPr/>
        </p:nvGrpSpPr>
        <p:grpSpPr>
          <a:xfrm>
            <a:off x="4866540" y="2644499"/>
            <a:ext cx="353907" cy="368300"/>
            <a:chOff x="3649905" y="1983374"/>
            <a:chExt cx="265430" cy="276225"/>
          </a:xfrm>
        </p:grpSpPr>
        <p:pic>
          <p:nvPicPr>
            <p:cNvPr id="54" name="object 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1983374"/>
              <a:ext cx="265340" cy="27622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1998389"/>
              <a:ext cx="189140" cy="199962"/>
            </a:xfrm>
            <a:prstGeom prst="rect">
              <a:avLst/>
            </a:prstGeom>
          </p:spPr>
        </p:pic>
      </p:grp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10566849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57" name="object 57"/>
          <p:cNvGrpSpPr/>
          <p:nvPr/>
        </p:nvGrpSpPr>
        <p:grpSpPr>
          <a:xfrm>
            <a:off x="10252329" y="2865843"/>
            <a:ext cx="337820" cy="368300"/>
            <a:chOff x="7689246" y="2149382"/>
            <a:chExt cx="253365" cy="276225"/>
          </a:xfrm>
        </p:grpSpPr>
        <p:pic>
          <p:nvPicPr>
            <p:cNvPr id="58" name="object 5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689246" y="2149382"/>
              <a:ext cx="253135" cy="27622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27346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0103635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0236056" y="3228137"/>
            <a:ext cx="353907" cy="762000"/>
            <a:chOff x="7677042" y="2421103"/>
            <a:chExt cx="265430" cy="571500"/>
          </a:xfrm>
        </p:grpSpPr>
        <p:pic>
          <p:nvPicPr>
            <p:cNvPr id="62" name="object 6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77042" y="2421103"/>
              <a:ext cx="265340" cy="276225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15142" y="2436119"/>
              <a:ext cx="189140" cy="19996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33652" y="2627324"/>
              <a:ext cx="208730" cy="36512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777659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5"/>
                  </a:lnTo>
                  <a:lnTo>
                    <a:pt x="91805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5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9"/>
                  </a:lnTo>
                  <a:lnTo>
                    <a:pt x="77901" y="7044"/>
                  </a:lnTo>
                  <a:lnTo>
                    <a:pt x="73748" y="10136"/>
                  </a:lnTo>
                  <a:lnTo>
                    <a:pt x="62251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8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6" name="object 66"/>
            <p:cNvSpPr/>
            <p:nvPr/>
          </p:nvSpPr>
          <p:spPr>
            <a:xfrm>
              <a:off x="7776597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9951198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8373042" y="2813833"/>
            <a:ext cx="337820" cy="368300"/>
            <a:chOff x="6279781" y="2110374"/>
            <a:chExt cx="253365" cy="276225"/>
          </a:xfrm>
        </p:grpSpPr>
        <p:pic>
          <p:nvPicPr>
            <p:cNvPr id="69" name="object 6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279781" y="2110374"/>
              <a:ext cx="253135" cy="276225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7881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8957923" y="2813833"/>
            <a:ext cx="353907" cy="368300"/>
            <a:chOff x="6718442" y="2110374"/>
            <a:chExt cx="265430" cy="276225"/>
          </a:xfrm>
        </p:grpSpPr>
        <p:pic>
          <p:nvPicPr>
            <p:cNvPr id="72" name="object 7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18442" y="2110374"/>
              <a:ext cx="265340" cy="276225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56542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74" name="object 74"/>
          <p:cNvGrpSpPr/>
          <p:nvPr/>
        </p:nvGrpSpPr>
        <p:grpSpPr>
          <a:xfrm>
            <a:off x="9564558" y="2695300"/>
            <a:ext cx="278553" cy="486833"/>
            <a:chOff x="7173418" y="2021474"/>
            <a:chExt cx="208915" cy="365125"/>
          </a:xfrm>
        </p:grpSpPr>
        <p:pic>
          <p:nvPicPr>
            <p:cNvPr id="75" name="object 7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73418" y="2021474"/>
              <a:ext cx="208730" cy="365125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7" name="object 77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78" name="object 78"/>
          <p:cNvGraphicFramePr>
            <a:graphicFrameLocks noGrp="1"/>
          </p:cNvGraphicFramePr>
          <p:nvPr/>
        </p:nvGraphicFramePr>
        <p:xfrm>
          <a:off x="8256113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9" name="object 79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80" name="object 8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83" name="object 8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099140" y="3137232"/>
            <a:ext cx="4512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18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7578977" y="3176052"/>
            <a:ext cx="554567" cy="372533"/>
          </a:xfrm>
          <a:custGeom>
            <a:avLst/>
            <a:gdLst/>
            <a:ahLst/>
            <a:cxnLst/>
            <a:rect l="l" t="t" r="r" b="b"/>
            <a:pathLst>
              <a:path w="415925" h="279400">
                <a:moveTo>
                  <a:pt x="415686" y="0"/>
                </a:moveTo>
                <a:lnTo>
                  <a:pt x="0" y="0"/>
                </a:lnTo>
                <a:lnTo>
                  <a:pt x="0" y="279030"/>
                </a:lnTo>
                <a:lnTo>
                  <a:pt x="415686" y="279030"/>
                </a:lnTo>
                <a:lnTo>
                  <a:pt x="415686" y="0"/>
                </a:lnTo>
                <a:close/>
              </a:path>
            </a:pathLst>
          </a:custGeom>
          <a:solidFill>
            <a:srgbClr val="FFC07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7587443" y="3194261"/>
            <a:ext cx="5545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36525" defTabSz="1219200">
              <a:spcBef>
                <a:spcPts val="135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7570510" y="3167585"/>
            <a:ext cx="571500" cy="389467"/>
          </a:xfrm>
          <a:custGeom>
            <a:avLst/>
            <a:gdLst/>
            <a:ahLst/>
            <a:cxnLst/>
            <a:rect l="l" t="t" r="r" b="b"/>
            <a:pathLst>
              <a:path w="428625" h="292100">
                <a:moveTo>
                  <a:pt x="6350" y="0"/>
                </a:moveTo>
                <a:lnTo>
                  <a:pt x="6350" y="291730"/>
                </a:lnTo>
              </a:path>
              <a:path w="428625" h="292100">
                <a:moveTo>
                  <a:pt x="422036" y="0"/>
                </a:moveTo>
                <a:lnTo>
                  <a:pt x="422036" y="291730"/>
                </a:lnTo>
              </a:path>
              <a:path w="428625" h="292100">
                <a:moveTo>
                  <a:pt x="0" y="6350"/>
                </a:moveTo>
                <a:lnTo>
                  <a:pt x="428386" y="6350"/>
                </a:lnTo>
              </a:path>
              <a:path w="428625" h="292100">
                <a:moveTo>
                  <a:pt x="0" y="285380"/>
                </a:moveTo>
                <a:lnTo>
                  <a:pt x="428386" y="2853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grpSp>
        <p:nvGrpSpPr>
          <p:cNvPr id="9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5" name="文本框 94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652221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8" y="173909"/>
                  </a:lnTo>
                  <a:lnTo>
                    <a:pt x="83273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8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3" y="1784"/>
                  </a:lnTo>
                  <a:lnTo>
                    <a:pt x="81072" y="4219"/>
                  </a:lnTo>
                  <a:lnTo>
                    <a:pt x="77900" y="7044"/>
                  </a:lnTo>
                  <a:lnTo>
                    <a:pt x="73749" y="10136"/>
                  </a:lnTo>
                  <a:lnTo>
                    <a:pt x="62250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3" y="173480"/>
                  </a:lnTo>
                  <a:lnTo>
                    <a:pt x="92876" y="131219"/>
                  </a:lnTo>
                  <a:lnTo>
                    <a:pt x="97551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647546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31" name="object 31"/>
          <p:cNvGrpSpPr/>
          <p:nvPr/>
        </p:nvGrpSpPr>
        <p:grpSpPr>
          <a:xfrm>
            <a:off x="6160945" y="2865843"/>
            <a:ext cx="337820" cy="368300"/>
            <a:chOff x="4620708" y="2149382"/>
            <a:chExt cx="253365" cy="276225"/>
          </a:xfrm>
        </p:grpSpPr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620708" y="2149382"/>
              <a:ext cx="253135" cy="27622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8808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601225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6144671" y="3228137"/>
            <a:ext cx="353907" cy="762000"/>
            <a:chOff x="4608503" y="2421103"/>
            <a:chExt cx="265430" cy="571500"/>
          </a:xfrm>
        </p:grpSpPr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08503" y="2421103"/>
              <a:ext cx="265340" cy="27622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46603" y="2436119"/>
              <a:ext cx="189140" cy="19996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65113" y="2627324"/>
              <a:ext cx="208730" cy="36512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70805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8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3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3" y="0"/>
                  </a:moveTo>
                  <a:lnTo>
                    <a:pt x="82844" y="1784"/>
                  </a:lnTo>
                  <a:lnTo>
                    <a:pt x="81073" y="4219"/>
                  </a:lnTo>
                  <a:lnTo>
                    <a:pt x="77901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10" y="71293"/>
                  </a:lnTo>
                  <a:lnTo>
                    <a:pt x="96930" y="50124"/>
                  </a:lnTo>
                  <a:lnTo>
                    <a:pt x="93599" y="29299"/>
                  </a:lnTo>
                  <a:lnTo>
                    <a:pt x="91711" y="21707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0" name="object 40"/>
            <p:cNvSpPr/>
            <p:nvPr/>
          </p:nvSpPr>
          <p:spPr>
            <a:xfrm>
              <a:off x="4708059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5859814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4281658" y="2813833"/>
            <a:ext cx="337820" cy="368300"/>
            <a:chOff x="3211243" y="2110374"/>
            <a:chExt cx="253365" cy="276225"/>
          </a:xfrm>
        </p:grpSpPr>
        <p:pic>
          <p:nvPicPr>
            <p:cNvPr id="43" name="object 4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11243" y="2110374"/>
              <a:ext cx="253135" cy="27622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49343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4866540" y="2813833"/>
            <a:ext cx="353907" cy="368300"/>
            <a:chOff x="3649905" y="2110374"/>
            <a:chExt cx="265430" cy="276225"/>
          </a:xfrm>
        </p:grpSpPr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2110374"/>
              <a:ext cx="265340" cy="27622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5473176" y="2695300"/>
            <a:ext cx="278553" cy="486833"/>
            <a:chOff x="4104881" y="2021474"/>
            <a:chExt cx="208915" cy="365125"/>
          </a:xfrm>
        </p:grpSpPr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881" y="2021474"/>
              <a:ext cx="208730" cy="36512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7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5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7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10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59" y="10279"/>
                  </a:lnTo>
                  <a:lnTo>
                    <a:pt x="96683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object 51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4164730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3" name="object 53"/>
          <p:cNvGrpSpPr/>
          <p:nvPr/>
        </p:nvGrpSpPr>
        <p:grpSpPr>
          <a:xfrm>
            <a:off x="4866540" y="2644499"/>
            <a:ext cx="353907" cy="368300"/>
            <a:chOff x="3649905" y="1983374"/>
            <a:chExt cx="265430" cy="276225"/>
          </a:xfrm>
        </p:grpSpPr>
        <p:pic>
          <p:nvPicPr>
            <p:cNvPr id="54" name="object 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1983374"/>
              <a:ext cx="265340" cy="27622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1998389"/>
              <a:ext cx="189140" cy="199962"/>
            </a:xfrm>
            <a:prstGeom prst="rect">
              <a:avLst/>
            </a:prstGeom>
          </p:spPr>
        </p:pic>
      </p:grp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10566849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57" name="object 57"/>
          <p:cNvGrpSpPr/>
          <p:nvPr/>
        </p:nvGrpSpPr>
        <p:grpSpPr>
          <a:xfrm>
            <a:off x="10252329" y="2865843"/>
            <a:ext cx="337820" cy="368300"/>
            <a:chOff x="7689246" y="2149382"/>
            <a:chExt cx="253365" cy="276225"/>
          </a:xfrm>
        </p:grpSpPr>
        <p:pic>
          <p:nvPicPr>
            <p:cNvPr id="58" name="object 5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689246" y="2149382"/>
              <a:ext cx="253135" cy="27622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27346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0103635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0236056" y="3228137"/>
            <a:ext cx="353907" cy="762000"/>
            <a:chOff x="7677042" y="2421103"/>
            <a:chExt cx="265430" cy="571500"/>
          </a:xfrm>
        </p:grpSpPr>
        <p:pic>
          <p:nvPicPr>
            <p:cNvPr id="62" name="object 6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77042" y="2421103"/>
              <a:ext cx="265340" cy="276225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15142" y="2436119"/>
              <a:ext cx="189140" cy="19996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33652" y="2627324"/>
              <a:ext cx="208730" cy="36512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777659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5"/>
                  </a:lnTo>
                  <a:lnTo>
                    <a:pt x="91805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5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9"/>
                  </a:lnTo>
                  <a:lnTo>
                    <a:pt x="77901" y="7044"/>
                  </a:lnTo>
                  <a:lnTo>
                    <a:pt x="73748" y="10136"/>
                  </a:lnTo>
                  <a:lnTo>
                    <a:pt x="62251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8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6" name="object 66"/>
            <p:cNvSpPr/>
            <p:nvPr/>
          </p:nvSpPr>
          <p:spPr>
            <a:xfrm>
              <a:off x="7776597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9951198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8373042" y="2813833"/>
            <a:ext cx="337820" cy="368300"/>
            <a:chOff x="6279781" y="2110374"/>
            <a:chExt cx="253365" cy="276225"/>
          </a:xfrm>
        </p:grpSpPr>
        <p:pic>
          <p:nvPicPr>
            <p:cNvPr id="69" name="object 6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279781" y="2110374"/>
              <a:ext cx="253135" cy="276225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7881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8957923" y="2813833"/>
            <a:ext cx="353907" cy="368300"/>
            <a:chOff x="6718442" y="2110374"/>
            <a:chExt cx="265430" cy="276225"/>
          </a:xfrm>
        </p:grpSpPr>
        <p:pic>
          <p:nvPicPr>
            <p:cNvPr id="72" name="object 7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18442" y="2110374"/>
              <a:ext cx="265340" cy="276225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56542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74" name="object 74"/>
          <p:cNvGrpSpPr/>
          <p:nvPr/>
        </p:nvGrpSpPr>
        <p:grpSpPr>
          <a:xfrm>
            <a:off x="9564558" y="2695300"/>
            <a:ext cx="278553" cy="486833"/>
            <a:chOff x="7173418" y="2021474"/>
            <a:chExt cx="208915" cy="365125"/>
          </a:xfrm>
        </p:grpSpPr>
        <p:pic>
          <p:nvPicPr>
            <p:cNvPr id="75" name="object 7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73418" y="2021474"/>
              <a:ext cx="208730" cy="365125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7" name="object 77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78" name="object 78"/>
          <p:cNvGraphicFramePr>
            <a:graphicFrameLocks noGrp="1"/>
          </p:cNvGraphicFramePr>
          <p:nvPr/>
        </p:nvGraphicFramePr>
        <p:xfrm>
          <a:off x="8256113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9" name="object 79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80" name="object 8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83" name="object 8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099140" y="3137232"/>
            <a:ext cx="4512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18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7578977" y="3176052"/>
            <a:ext cx="554567" cy="372533"/>
          </a:xfrm>
          <a:custGeom>
            <a:avLst/>
            <a:gdLst/>
            <a:ahLst/>
            <a:cxnLst/>
            <a:rect l="l" t="t" r="r" b="b"/>
            <a:pathLst>
              <a:path w="415925" h="279400">
                <a:moveTo>
                  <a:pt x="415686" y="0"/>
                </a:moveTo>
                <a:lnTo>
                  <a:pt x="0" y="0"/>
                </a:lnTo>
                <a:lnTo>
                  <a:pt x="0" y="279030"/>
                </a:lnTo>
                <a:lnTo>
                  <a:pt x="415686" y="279030"/>
                </a:lnTo>
                <a:lnTo>
                  <a:pt x="415686" y="0"/>
                </a:lnTo>
                <a:close/>
              </a:path>
            </a:pathLst>
          </a:custGeom>
          <a:solidFill>
            <a:srgbClr val="FFC07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7587443" y="3194261"/>
            <a:ext cx="5545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36525" defTabSz="1219200">
              <a:spcBef>
                <a:spcPts val="135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7570510" y="3167585"/>
            <a:ext cx="571500" cy="389467"/>
          </a:xfrm>
          <a:custGeom>
            <a:avLst/>
            <a:gdLst/>
            <a:ahLst/>
            <a:cxnLst/>
            <a:rect l="l" t="t" r="r" b="b"/>
            <a:pathLst>
              <a:path w="428625" h="292100">
                <a:moveTo>
                  <a:pt x="6350" y="0"/>
                </a:moveTo>
                <a:lnTo>
                  <a:pt x="6350" y="291730"/>
                </a:lnTo>
              </a:path>
              <a:path w="428625" h="292100">
                <a:moveTo>
                  <a:pt x="422036" y="0"/>
                </a:moveTo>
                <a:lnTo>
                  <a:pt x="422036" y="291730"/>
                </a:lnTo>
              </a:path>
              <a:path w="428625" h="292100">
                <a:moveTo>
                  <a:pt x="0" y="6350"/>
                </a:moveTo>
                <a:lnTo>
                  <a:pt x="428386" y="6350"/>
                </a:lnTo>
              </a:path>
              <a:path w="428625" h="292100">
                <a:moveTo>
                  <a:pt x="0" y="285380"/>
                </a:moveTo>
                <a:lnTo>
                  <a:pt x="428386" y="2853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1190525" y="3161581"/>
            <a:ext cx="41910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spc="10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160" baseline="2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3600" kern="0" baseline="2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1637751" y="3194458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7" name="文本框 9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110762" y="1490775"/>
            <a:ext cx="601556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  <a:tabLst>
                <a:tab pos="3955415" algn="l"/>
              </a:tabLst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	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7881" y="1490775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40101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6" name="object 6"/>
          <p:cNvGrpSpPr/>
          <p:nvPr/>
        </p:nvGrpSpPr>
        <p:grpSpPr>
          <a:xfrm>
            <a:off x="2086493" y="2865843"/>
            <a:ext cx="337820" cy="368300"/>
            <a:chOff x="1564869" y="2149382"/>
            <a:chExt cx="253365" cy="276225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64869" y="2149382"/>
              <a:ext cx="253135" cy="2762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2969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193780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070220" y="3228137"/>
            <a:ext cx="353907" cy="762000"/>
            <a:chOff x="1552665" y="2421103"/>
            <a:chExt cx="265430" cy="571500"/>
          </a:xfrm>
        </p:grpSpPr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2665" y="2421103"/>
              <a:ext cx="265340" cy="2762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0765" y="2436119"/>
              <a:ext cx="189140" cy="19996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09275" y="2627324"/>
              <a:ext cx="208730" cy="36512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6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19" h="278130">
                  <a:moveTo>
                    <a:pt x="88974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4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9"/>
                  </a:lnTo>
                  <a:lnTo>
                    <a:pt x="77901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5" y="20568"/>
                  </a:lnTo>
                  <a:lnTo>
                    <a:pt x="83305" y="66345"/>
                  </a:lnTo>
                  <a:lnTo>
                    <a:pt x="84322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8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1652220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785362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07207" y="2813833"/>
            <a:ext cx="337820" cy="368300"/>
            <a:chOff x="155405" y="2110374"/>
            <a:chExt cx="253365" cy="276225"/>
          </a:xfrm>
        </p:grpSpPr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55405" y="2110374"/>
              <a:ext cx="253135" cy="27622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3505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792088" y="2813833"/>
            <a:ext cx="353907" cy="368300"/>
            <a:chOff x="594066" y="2110374"/>
            <a:chExt cx="265430" cy="276225"/>
          </a:xfrm>
        </p:grpSpPr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4066" y="2110374"/>
              <a:ext cx="265340" cy="27622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166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23" name="object 23"/>
          <p:cNvGrpSpPr/>
          <p:nvPr/>
        </p:nvGrpSpPr>
        <p:grpSpPr>
          <a:xfrm>
            <a:off x="1398725" y="2695300"/>
            <a:ext cx="278553" cy="486833"/>
            <a:chOff x="1049043" y="2021474"/>
            <a:chExt cx="208915" cy="365125"/>
          </a:xfrm>
        </p:grpSpPr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49043" y="2021474"/>
              <a:ext cx="208730" cy="36512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19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19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1091988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19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98744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55032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211319" y="3177705"/>
            <a:ext cx="557107" cy="322374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 defTabSz="1219200">
              <a:spcBef>
                <a:spcPts val="270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024689" y="3137232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474773" y="3176053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6475465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33" name="object 33"/>
          <p:cNvGrpSpPr/>
          <p:nvPr/>
        </p:nvGrpSpPr>
        <p:grpSpPr>
          <a:xfrm>
            <a:off x="6160945" y="2865843"/>
            <a:ext cx="337820" cy="368300"/>
            <a:chOff x="4620708" y="2149382"/>
            <a:chExt cx="253365" cy="276225"/>
          </a:xfrm>
        </p:grpSpPr>
        <p:pic>
          <p:nvPicPr>
            <p:cNvPr id="34" name="object 3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620708" y="2149382"/>
              <a:ext cx="253135" cy="276225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8808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36" name="object 36"/>
          <p:cNvSpPr txBox="1"/>
          <p:nvPr/>
        </p:nvSpPr>
        <p:spPr>
          <a:xfrm>
            <a:off x="6012251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6144671" y="3228137"/>
            <a:ext cx="353907" cy="762000"/>
            <a:chOff x="4608503" y="2421103"/>
            <a:chExt cx="265430" cy="571500"/>
          </a:xfrm>
        </p:grpSpPr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08503" y="2421103"/>
              <a:ext cx="265340" cy="276225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46603" y="2436119"/>
              <a:ext cx="189140" cy="19996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65113" y="2627324"/>
              <a:ext cx="208730" cy="365125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708058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8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3" y="204887"/>
                  </a:lnTo>
                  <a:lnTo>
                    <a:pt x="106269" y="180144"/>
                  </a:lnTo>
                  <a:lnTo>
                    <a:pt x="96793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3" y="0"/>
                  </a:moveTo>
                  <a:lnTo>
                    <a:pt x="82844" y="1784"/>
                  </a:lnTo>
                  <a:lnTo>
                    <a:pt x="81073" y="4219"/>
                  </a:lnTo>
                  <a:lnTo>
                    <a:pt x="77901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10" y="71293"/>
                  </a:lnTo>
                  <a:lnTo>
                    <a:pt x="96930" y="50124"/>
                  </a:lnTo>
                  <a:lnTo>
                    <a:pt x="93599" y="29299"/>
                  </a:lnTo>
                  <a:lnTo>
                    <a:pt x="91711" y="21707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2" name="object 42"/>
            <p:cNvSpPr/>
            <p:nvPr/>
          </p:nvSpPr>
          <p:spPr>
            <a:xfrm>
              <a:off x="4708059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5859814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4281658" y="2813833"/>
            <a:ext cx="337820" cy="368300"/>
            <a:chOff x="3211243" y="2110374"/>
            <a:chExt cx="253365" cy="276225"/>
          </a:xfrm>
        </p:grpSpPr>
        <p:pic>
          <p:nvPicPr>
            <p:cNvPr id="45" name="object 4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211243" y="2110374"/>
              <a:ext cx="253135" cy="276225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49343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4866540" y="2813833"/>
            <a:ext cx="353907" cy="368300"/>
            <a:chOff x="3649905" y="2110374"/>
            <a:chExt cx="265430" cy="276225"/>
          </a:xfrm>
        </p:grpSpPr>
        <p:pic>
          <p:nvPicPr>
            <p:cNvPr id="48" name="object 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2110374"/>
              <a:ext cx="265340" cy="276225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5473176" y="2695300"/>
            <a:ext cx="278553" cy="486833"/>
            <a:chOff x="4104881" y="2021474"/>
            <a:chExt cx="208915" cy="365125"/>
          </a:xfrm>
        </p:grpSpPr>
        <p:pic>
          <p:nvPicPr>
            <p:cNvPr id="51" name="object 5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04881" y="2021474"/>
              <a:ext cx="208730" cy="365125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7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5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7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10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59" y="10279"/>
                  </a:lnTo>
                  <a:lnTo>
                    <a:pt x="96683" y="6675"/>
                  </a:lnTo>
                  <a:lnTo>
                    <a:pt x="92533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3" name="object 53"/>
            <p:cNvSpPr/>
            <p:nvPr/>
          </p:nvSpPr>
          <p:spPr>
            <a:xfrm>
              <a:off x="4147826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54" name="object 54"/>
          <p:cNvGraphicFramePr>
            <a:graphicFrameLocks noGrp="1"/>
          </p:cNvGraphicFramePr>
          <p:nvPr/>
        </p:nvGraphicFramePr>
        <p:xfrm>
          <a:off x="4164730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5" name="object 55"/>
          <p:cNvGrpSpPr/>
          <p:nvPr/>
        </p:nvGrpSpPr>
        <p:grpSpPr>
          <a:xfrm>
            <a:off x="4866540" y="2644499"/>
            <a:ext cx="353907" cy="368300"/>
            <a:chOff x="3649905" y="1983374"/>
            <a:chExt cx="265430" cy="276225"/>
          </a:xfrm>
        </p:grpSpPr>
        <p:pic>
          <p:nvPicPr>
            <p:cNvPr id="56" name="object 5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49905" y="1983374"/>
              <a:ext cx="265340" cy="27622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88005" y="1998389"/>
              <a:ext cx="189140" cy="199962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7099140" y="3137232"/>
            <a:ext cx="4512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18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7578977" y="3176052"/>
            <a:ext cx="554567" cy="372533"/>
          </a:xfrm>
          <a:custGeom>
            <a:avLst/>
            <a:gdLst/>
            <a:ahLst/>
            <a:cxnLst/>
            <a:rect l="l" t="t" r="r" b="b"/>
            <a:pathLst>
              <a:path w="415925" h="279400">
                <a:moveTo>
                  <a:pt x="415686" y="0"/>
                </a:moveTo>
                <a:lnTo>
                  <a:pt x="0" y="0"/>
                </a:lnTo>
                <a:lnTo>
                  <a:pt x="0" y="279030"/>
                </a:lnTo>
                <a:lnTo>
                  <a:pt x="415686" y="279030"/>
                </a:lnTo>
                <a:lnTo>
                  <a:pt x="415686" y="0"/>
                </a:lnTo>
                <a:close/>
              </a:path>
            </a:pathLst>
          </a:custGeom>
          <a:solidFill>
            <a:srgbClr val="FFC070"/>
          </a:solidFill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7587443" y="3194261"/>
            <a:ext cx="55456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36525" defTabSz="1219200">
              <a:spcBef>
                <a:spcPts val="135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7570510" y="3167585"/>
            <a:ext cx="571500" cy="389467"/>
          </a:xfrm>
          <a:custGeom>
            <a:avLst/>
            <a:gdLst/>
            <a:ahLst/>
            <a:cxnLst/>
            <a:rect l="l" t="t" r="r" b="b"/>
            <a:pathLst>
              <a:path w="428625" h="292100">
                <a:moveTo>
                  <a:pt x="6350" y="0"/>
                </a:moveTo>
                <a:lnTo>
                  <a:pt x="6350" y="291730"/>
                </a:lnTo>
              </a:path>
              <a:path w="428625" h="292100">
                <a:moveTo>
                  <a:pt x="422036" y="0"/>
                </a:moveTo>
                <a:lnTo>
                  <a:pt x="422036" y="291730"/>
                </a:lnTo>
              </a:path>
              <a:path w="428625" h="292100">
                <a:moveTo>
                  <a:pt x="0" y="6350"/>
                </a:moveTo>
                <a:lnTo>
                  <a:pt x="428386" y="6350"/>
                </a:lnTo>
              </a:path>
              <a:path w="428625" h="292100">
                <a:moveTo>
                  <a:pt x="0" y="285380"/>
                </a:moveTo>
                <a:lnTo>
                  <a:pt x="428386" y="2853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1219200"/>
            <a:endParaRPr sz="2400" kern="0">
              <a:solidFill>
                <a:sysClr val="windowText" lastClr="000000"/>
              </a:solidFill>
            </a:endParaRPr>
          </a:p>
        </p:txBody>
      </p:sp>
      <p:graphicFrame>
        <p:nvGraphicFramePr>
          <p:cNvPr id="62" name="object 62"/>
          <p:cNvGraphicFramePr>
            <a:graphicFrameLocks noGrp="1"/>
          </p:cNvGraphicFramePr>
          <p:nvPr/>
        </p:nvGraphicFramePr>
        <p:xfrm>
          <a:off x="10566849" y="2808566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63" name="object 63"/>
          <p:cNvGrpSpPr/>
          <p:nvPr/>
        </p:nvGrpSpPr>
        <p:grpSpPr>
          <a:xfrm>
            <a:off x="10252329" y="2865843"/>
            <a:ext cx="337820" cy="368300"/>
            <a:chOff x="7689246" y="2149382"/>
            <a:chExt cx="253365" cy="276225"/>
          </a:xfrm>
        </p:grpSpPr>
        <p:pic>
          <p:nvPicPr>
            <p:cNvPr id="64" name="object 6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7689246" y="2149382"/>
              <a:ext cx="253135" cy="276225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27346" y="2164496"/>
              <a:ext cx="176167" cy="199481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10103635" y="2870458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10236056" y="3228137"/>
            <a:ext cx="353907" cy="762000"/>
            <a:chOff x="7677042" y="2421103"/>
            <a:chExt cx="265430" cy="571500"/>
          </a:xfrm>
        </p:grpSpPr>
        <p:pic>
          <p:nvPicPr>
            <p:cNvPr id="68" name="object 6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77042" y="2421103"/>
              <a:ext cx="265340" cy="276225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15142" y="2436119"/>
              <a:ext cx="189140" cy="199962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33652" y="2627324"/>
              <a:ext cx="208730" cy="365125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7776597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3" y="174665"/>
                  </a:lnTo>
                  <a:lnTo>
                    <a:pt x="91806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6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3" y="0"/>
                  </a:moveTo>
                  <a:lnTo>
                    <a:pt x="82844" y="1784"/>
                  </a:lnTo>
                  <a:lnTo>
                    <a:pt x="81073" y="4219"/>
                  </a:lnTo>
                  <a:lnTo>
                    <a:pt x="77902" y="7044"/>
                  </a:lnTo>
                  <a:lnTo>
                    <a:pt x="73749" y="10136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5"/>
                  </a:lnTo>
                  <a:lnTo>
                    <a:pt x="84322" y="102709"/>
                  </a:lnTo>
                  <a:lnTo>
                    <a:pt x="79022" y="138700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7" y="131219"/>
                  </a:lnTo>
                  <a:lnTo>
                    <a:pt x="97553" y="92242"/>
                  </a:lnTo>
                  <a:lnTo>
                    <a:pt x="98110" y="71293"/>
                  </a:lnTo>
                  <a:lnTo>
                    <a:pt x="96930" y="50124"/>
                  </a:lnTo>
                  <a:lnTo>
                    <a:pt x="93599" y="29299"/>
                  </a:lnTo>
                  <a:lnTo>
                    <a:pt x="91712" y="21707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2" name="object 72"/>
            <p:cNvSpPr/>
            <p:nvPr/>
          </p:nvSpPr>
          <p:spPr>
            <a:xfrm>
              <a:off x="7776597" y="264724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9951198" y="2870080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8373042" y="2813833"/>
            <a:ext cx="337820" cy="368300"/>
            <a:chOff x="6279781" y="2110374"/>
            <a:chExt cx="253365" cy="276225"/>
          </a:xfrm>
        </p:grpSpPr>
        <p:pic>
          <p:nvPicPr>
            <p:cNvPr id="75" name="object 7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279781" y="2110374"/>
              <a:ext cx="253135" cy="276225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17881" y="2125488"/>
              <a:ext cx="176167" cy="199481"/>
            </a:xfrm>
            <a:prstGeom prst="rect">
              <a:avLst/>
            </a:prstGeom>
          </p:spPr>
        </p:pic>
      </p:grpSp>
      <p:grpSp>
        <p:nvGrpSpPr>
          <p:cNvPr id="77" name="object 77"/>
          <p:cNvGrpSpPr/>
          <p:nvPr/>
        </p:nvGrpSpPr>
        <p:grpSpPr>
          <a:xfrm>
            <a:off x="8957923" y="2813833"/>
            <a:ext cx="353907" cy="368300"/>
            <a:chOff x="6718442" y="2110374"/>
            <a:chExt cx="265430" cy="276225"/>
          </a:xfrm>
        </p:grpSpPr>
        <p:pic>
          <p:nvPicPr>
            <p:cNvPr id="78" name="object 7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18442" y="2110374"/>
              <a:ext cx="265340" cy="276225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56542" y="2125389"/>
              <a:ext cx="189140" cy="199962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9564558" y="2695300"/>
            <a:ext cx="278553" cy="486833"/>
            <a:chOff x="7173418" y="2021474"/>
            <a:chExt cx="208915" cy="365125"/>
          </a:xfrm>
        </p:grpSpPr>
        <p:pic>
          <p:nvPicPr>
            <p:cNvPr id="81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73418" y="2021474"/>
              <a:ext cx="208730" cy="365125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9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3" name="object 83"/>
            <p:cNvSpPr/>
            <p:nvPr/>
          </p:nvSpPr>
          <p:spPr>
            <a:xfrm>
              <a:off x="7216364" y="2041398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84" name="object 84"/>
          <p:cNvGraphicFramePr>
            <a:graphicFrameLocks noGrp="1"/>
          </p:cNvGraphicFramePr>
          <p:nvPr/>
        </p:nvGraphicFramePr>
        <p:xfrm>
          <a:off x="8256113" y="3169238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85" name="object 85"/>
          <p:cNvSpPr txBox="1"/>
          <p:nvPr/>
        </p:nvSpPr>
        <p:spPr>
          <a:xfrm>
            <a:off x="11190525" y="3161581"/>
            <a:ext cx="41910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spc="10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160" baseline="2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3600" kern="0" baseline="2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1637751" y="3194458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4024907" y="1345966"/>
            <a:ext cx="135467" cy="4530513"/>
            <a:chOff x="3018680" y="1009474"/>
            <a:chExt cx="101600" cy="3397885"/>
          </a:xfrm>
        </p:grpSpPr>
        <p:pic>
          <p:nvPicPr>
            <p:cNvPr id="88" name="object 8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18680" y="1009474"/>
              <a:ext cx="101600" cy="3397823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3069480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8116292" y="1345966"/>
            <a:ext cx="135467" cy="4530513"/>
            <a:chOff x="6087219" y="1009474"/>
            <a:chExt cx="101600" cy="3397885"/>
          </a:xfrm>
        </p:grpSpPr>
        <p:pic>
          <p:nvPicPr>
            <p:cNvPr id="91" name="object 9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87219" y="1009474"/>
              <a:ext cx="101600" cy="3397823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6138019" y="1027574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9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7" name="文本框 96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331700" y="2581683"/>
            <a:ext cx="19066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31700" y="3215488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31700" y="3849296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6011333" y="1190450"/>
            <a:ext cx="135467" cy="4530513"/>
            <a:chOff x="4508500" y="892837"/>
            <a:chExt cx="101600" cy="3397885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508500" y="892837"/>
              <a:ext cx="101600" cy="33978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559300" y="910937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9389534" y="1464733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10" name="object 10"/>
          <p:cNvGrpSpPr/>
          <p:nvPr/>
        </p:nvGrpSpPr>
        <p:grpSpPr>
          <a:xfrm>
            <a:off x="9077922" y="1514161"/>
            <a:ext cx="337820" cy="368300"/>
            <a:chOff x="6808441" y="1135620"/>
            <a:chExt cx="253365" cy="276225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08441" y="1135620"/>
              <a:ext cx="253135" cy="2762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46541" y="1150734"/>
              <a:ext cx="176167" cy="199481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8929229" y="1518777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9061649" y="1876455"/>
            <a:ext cx="353907" cy="762000"/>
            <a:chOff x="6796237" y="1407341"/>
            <a:chExt cx="265430" cy="571500"/>
          </a:xfrm>
        </p:grpSpPr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796237" y="1407341"/>
              <a:ext cx="265340" cy="27622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34337" y="1422357"/>
              <a:ext cx="189140" cy="19996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52847" y="1613562"/>
              <a:ext cx="208730" cy="3651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6895792" y="1633486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6895792" y="1633487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8776792" y="1518401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7198637" y="1462149"/>
            <a:ext cx="337820" cy="368300"/>
            <a:chOff x="5398977" y="1096611"/>
            <a:chExt cx="253365" cy="276225"/>
          </a:xfrm>
        </p:grpSpPr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98977" y="1096611"/>
              <a:ext cx="253135" cy="27622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37077" y="1111726"/>
              <a:ext cx="176167" cy="199481"/>
            </a:xfrm>
            <a:prstGeom prst="rect">
              <a:avLst/>
            </a:prstGeom>
          </p:spPr>
        </p:pic>
      </p:grpSp>
      <p:grpSp>
        <p:nvGrpSpPr>
          <p:cNvPr id="24" name="object 24"/>
          <p:cNvGrpSpPr/>
          <p:nvPr/>
        </p:nvGrpSpPr>
        <p:grpSpPr>
          <a:xfrm>
            <a:off x="7783517" y="1462149"/>
            <a:ext cx="353907" cy="368300"/>
            <a:chOff x="5837638" y="1096611"/>
            <a:chExt cx="265430" cy="27622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37638" y="1096611"/>
              <a:ext cx="265340" cy="27622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75738" y="1111627"/>
              <a:ext cx="189140" cy="199962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8390154" y="1343616"/>
            <a:ext cx="278553" cy="486833"/>
            <a:chOff x="6292615" y="1007711"/>
            <a:chExt cx="208915" cy="365125"/>
          </a:xfrm>
        </p:grpSpPr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92615" y="1007711"/>
              <a:ext cx="208730" cy="36512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335560" y="1027636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7"/>
                  </a:lnTo>
                  <a:lnTo>
                    <a:pt x="0" y="217303"/>
                  </a:lnTo>
                  <a:lnTo>
                    <a:pt x="10565" y="254770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3"/>
                  </a:lnTo>
                  <a:lnTo>
                    <a:pt x="96792" y="174664"/>
                  </a:lnTo>
                  <a:lnTo>
                    <a:pt x="91805" y="173909"/>
                  </a:lnTo>
                  <a:lnTo>
                    <a:pt x="83159" y="173909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3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79"/>
                  </a:moveTo>
                  <a:lnTo>
                    <a:pt x="83159" y="173909"/>
                  </a:lnTo>
                  <a:lnTo>
                    <a:pt x="91805" y="173909"/>
                  </a:lnTo>
                  <a:lnTo>
                    <a:pt x="88973" y="173479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9"/>
                  </a:lnTo>
                  <a:lnTo>
                    <a:pt x="77901" y="7043"/>
                  </a:lnTo>
                  <a:lnTo>
                    <a:pt x="73748" y="10136"/>
                  </a:lnTo>
                  <a:lnTo>
                    <a:pt x="62251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2"/>
                  </a:lnTo>
                  <a:lnTo>
                    <a:pt x="98109" y="71293"/>
                  </a:lnTo>
                  <a:lnTo>
                    <a:pt x="96929" y="50123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8" y="13583"/>
                  </a:lnTo>
                  <a:lnTo>
                    <a:pt x="97860" y="10278"/>
                  </a:lnTo>
                  <a:lnTo>
                    <a:pt x="96684" y="6674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0" name="object 30"/>
            <p:cNvSpPr/>
            <p:nvPr/>
          </p:nvSpPr>
          <p:spPr>
            <a:xfrm>
              <a:off x="6335560" y="1027636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7086600" y="1820334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32" name="object 32"/>
          <p:cNvSpPr txBox="1"/>
          <p:nvPr/>
        </p:nvSpPr>
        <p:spPr>
          <a:xfrm>
            <a:off x="10016119" y="1785548"/>
            <a:ext cx="4216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54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464801" y="1828801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9389534" y="2937933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35" name="object 35"/>
          <p:cNvGrpSpPr/>
          <p:nvPr/>
        </p:nvGrpSpPr>
        <p:grpSpPr>
          <a:xfrm>
            <a:off x="9077922" y="2991778"/>
            <a:ext cx="337820" cy="368300"/>
            <a:chOff x="6808441" y="2243833"/>
            <a:chExt cx="253365" cy="276225"/>
          </a:xfrm>
        </p:grpSpPr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08441" y="2243833"/>
              <a:ext cx="253135" cy="27622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46541" y="2258947"/>
              <a:ext cx="176167" cy="199481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8929229" y="299639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9061649" y="3354072"/>
            <a:ext cx="353907" cy="762000"/>
            <a:chOff x="6796237" y="2515554"/>
            <a:chExt cx="265430" cy="571500"/>
          </a:xfrm>
        </p:grpSpPr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796237" y="2515554"/>
              <a:ext cx="265340" cy="27622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34337" y="2530570"/>
              <a:ext cx="189140" cy="19996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52847" y="2721776"/>
              <a:ext cx="208730" cy="365125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895792" y="2741700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4" name="object 44"/>
            <p:cNvSpPr/>
            <p:nvPr/>
          </p:nvSpPr>
          <p:spPr>
            <a:xfrm>
              <a:off x="6895792" y="274169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8776792" y="2996019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7198637" y="2939767"/>
            <a:ext cx="337820" cy="368300"/>
            <a:chOff x="5398977" y="2204825"/>
            <a:chExt cx="253365" cy="276225"/>
          </a:xfrm>
        </p:grpSpPr>
        <p:pic>
          <p:nvPicPr>
            <p:cNvPr id="47" name="object 4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98977" y="2204825"/>
              <a:ext cx="253135" cy="276225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37077" y="2219939"/>
              <a:ext cx="176167" cy="199481"/>
            </a:xfrm>
            <a:prstGeom prst="rect">
              <a:avLst/>
            </a:prstGeom>
          </p:spPr>
        </p:pic>
      </p:grpSp>
      <p:grpSp>
        <p:nvGrpSpPr>
          <p:cNvPr id="49" name="object 49"/>
          <p:cNvGrpSpPr/>
          <p:nvPr/>
        </p:nvGrpSpPr>
        <p:grpSpPr>
          <a:xfrm>
            <a:off x="7783517" y="2939767"/>
            <a:ext cx="353907" cy="368300"/>
            <a:chOff x="5837638" y="2204825"/>
            <a:chExt cx="265430" cy="276225"/>
          </a:xfrm>
        </p:grpSpPr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37638" y="2204825"/>
              <a:ext cx="265340" cy="276225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75738" y="2219841"/>
              <a:ext cx="189140" cy="199962"/>
            </a:xfrm>
            <a:prstGeom prst="rect">
              <a:avLst/>
            </a:prstGeom>
          </p:spPr>
        </p:pic>
      </p:grpSp>
      <p:grpSp>
        <p:nvGrpSpPr>
          <p:cNvPr id="52" name="object 52"/>
          <p:cNvGrpSpPr/>
          <p:nvPr/>
        </p:nvGrpSpPr>
        <p:grpSpPr>
          <a:xfrm>
            <a:off x="8390154" y="2821234"/>
            <a:ext cx="278553" cy="486833"/>
            <a:chOff x="6292615" y="2115925"/>
            <a:chExt cx="208915" cy="365125"/>
          </a:xfrm>
        </p:grpSpPr>
        <p:pic>
          <p:nvPicPr>
            <p:cNvPr id="53" name="object 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92615" y="2115925"/>
              <a:ext cx="208730" cy="365125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6335560" y="213584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5"/>
                  </a:lnTo>
                  <a:lnTo>
                    <a:pt x="91805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5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6"/>
                  </a:lnTo>
                  <a:lnTo>
                    <a:pt x="62251" y="17944"/>
                  </a:lnTo>
                  <a:lnTo>
                    <a:pt x="72695" y="20568"/>
                  </a:lnTo>
                  <a:lnTo>
                    <a:pt x="83304" y="66344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8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5" name="object 55"/>
            <p:cNvSpPr/>
            <p:nvPr/>
          </p:nvSpPr>
          <p:spPr>
            <a:xfrm>
              <a:off x="6335560" y="213584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7086600" y="3293534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7" name="object 57"/>
          <p:cNvGrpSpPr/>
          <p:nvPr/>
        </p:nvGrpSpPr>
        <p:grpSpPr>
          <a:xfrm>
            <a:off x="7783517" y="2770434"/>
            <a:ext cx="353907" cy="368300"/>
            <a:chOff x="5837638" y="2077825"/>
            <a:chExt cx="265430" cy="276225"/>
          </a:xfrm>
        </p:grpSpPr>
        <p:pic>
          <p:nvPicPr>
            <p:cNvPr id="58" name="object 5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37638" y="2077825"/>
              <a:ext cx="265340" cy="27622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75738" y="2092841"/>
              <a:ext cx="189140" cy="199962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0016120" y="3263167"/>
            <a:ext cx="4512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18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498667" y="3302001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2" name="object 62"/>
          <p:cNvGraphicFramePr>
            <a:graphicFrameLocks noGrp="1"/>
          </p:cNvGraphicFramePr>
          <p:nvPr/>
        </p:nvGraphicFramePr>
        <p:xfrm>
          <a:off x="9389534" y="4495800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63" name="object 63"/>
          <p:cNvGrpSpPr/>
          <p:nvPr/>
        </p:nvGrpSpPr>
        <p:grpSpPr>
          <a:xfrm>
            <a:off x="9077925" y="4557435"/>
            <a:ext cx="337820" cy="368300"/>
            <a:chOff x="6808443" y="3418076"/>
            <a:chExt cx="253365" cy="276225"/>
          </a:xfrm>
        </p:grpSpPr>
        <p:pic>
          <p:nvPicPr>
            <p:cNvPr id="64" name="object 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08443" y="3418076"/>
              <a:ext cx="253135" cy="276224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46543" y="3433190"/>
              <a:ext cx="176167" cy="199481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8929231" y="456205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9061649" y="4919731"/>
            <a:ext cx="353907" cy="762000"/>
            <a:chOff x="6796237" y="3689798"/>
            <a:chExt cx="265430" cy="571500"/>
          </a:xfrm>
        </p:grpSpPr>
        <p:pic>
          <p:nvPicPr>
            <p:cNvPr id="68" name="object 6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796237" y="3689798"/>
              <a:ext cx="265340" cy="276225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34337" y="3704813"/>
              <a:ext cx="189140" cy="199962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52848" y="3896018"/>
              <a:ext cx="208730" cy="365125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6895793" y="3915942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29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1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8" y="180143"/>
                  </a:lnTo>
                  <a:lnTo>
                    <a:pt x="96792" y="174664"/>
                  </a:lnTo>
                  <a:lnTo>
                    <a:pt x="91801" y="173908"/>
                  </a:lnTo>
                  <a:lnTo>
                    <a:pt x="83158" y="173908"/>
                  </a:lnTo>
                  <a:lnTo>
                    <a:pt x="83273" y="173479"/>
                  </a:lnTo>
                  <a:lnTo>
                    <a:pt x="67456" y="173479"/>
                  </a:lnTo>
                  <a:lnTo>
                    <a:pt x="62891" y="170102"/>
                  </a:lnTo>
                  <a:lnTo>
                    <a:pt x="56395" y="166976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29">
                  <a:moveTo>
                    <a:pt x="88973" y="173480"/>
                  </a:moveTo>
                  <a:lnTo>
                    <a:pt x="83158" y="173908"/>
                  </a:lnTo>
                  <a:lnTo>
                    <a:pt x="91801" y="173908"/>
                  </a:lnTo>
                  <a:lnTo>
                    <a:pt x="88973" y="173480"/>
                  </a:lnTo>
                  <a:close/>
                </a:path>
                <a:path w="121920" h="278129">
                  <a:moveTo>
                    <a:pt x="87293" y="0"/>
                  </a:moveTo>
                  <a:lnTo>
                    <a:pt x="82844" y="1784"/>
                  </a:lnTo>
                  <a:lnTo>
                    <a:pt x="81073" y="4218"/>
                  </a:lnTo>
                  <a:lnTo>
                    <a:pt x="77902" y="7044"/>
                  </a:lnTo>
                  <a:lnTo>
                    <a:pt x="73749" y="10135"/>
                  </a:lnTo>
                  <a:lnTo>
                    <a:pt x="62251" y="17944"/>
                  </a:lnTo>
                  <a:lnTo>
                    <a:pt x="72695" y="20568"/>
                  </a:lnTo>
                  <a:lnTo>
                    <a:pt x="83305" y="66344"/>
                  </a:lnTo>
                  <a:lnTo>
                    <a:pt x="84321" y="102709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3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9" y="29299"/>
                  </a:lnTo>
                  <a:lnTo>
                    <a:pt x="91712" y="21707"/>
                  </a:lnTo>
                  <a:lnTo>
                    <a:pt x="96607" y="13583"/>
                  </a:lnTo>
                  <a:lnTo>
                    <a:pt x="97860" y="10278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2" name="object 72"/>
            <p:cNvSpPr/>
            <p:nvPr/>
          </p:nvSpPr>
          <p:spPr>
            <a:xfrm>
              <a:off x="6895793" y="3915942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29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8776794" y="4561673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7198638" y="4505425"/>
            <a:ext cx="337820" cy="368300"/>
            <a:chOff x="5398978" y="3379068"/>
            <a:chExt cx="253365" cy="276225"/>
          </a:xfrm>
        </p:grpSpPr>
        <p:pic>
          <p:nvPicPr>
            <p:cNvPr id="75" name="object 7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98978" y="3379068"/>
              <a:ext cx="253135" cy="276225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437078" y="3394182"/>
              <a:ext cx="176167" cy="199481"/>
            </a:xfrm>
            <a:prstGeom prst="rect">
              <a:avLst/>
            </a:prstGeom>
          </p:spPr>
        </p:pic>
      </p:grpSp>
      <p:grpSp>
        <p:nvGrpSpPr>
          <p:cNvPr id="77" name="object 77"/>
          <p:cNvGrpSpPr/>
          <p:nvPr/>
        </p:nvGrpSpPr>
        <p:grpSpPr>
          <a:xfrm>
            <a:off x="7783517" y="4505425"/>
            <a:ext cx="353907" cy="368300"/>
            <a:chOff x="5837638" y="3379068"/>
            <a:chExt cx="265430" cy="276225"/>
          </a:xfrm>
        </p:grpSpPr>
        <p:pic>
          <p:nvPicPr>
            <p:cNvPr id="78" name="object 7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37638" y="3379068"/>
              <a:ext cx="265340" cy="276225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75738" y="3394084"/>
              <a:ext cx="189140" cy="199962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8390154" y="4386892"/>
            <a:ext cx="278553" cy="486833"/>
            <a:chOff x="6292615" y="3290168"/>
            <a:chExt cx="208915" cy="365125"/>
          </a:xfrm>
        </p:grpSpPr>
        <p:pic>
          <p:nvPicPr>
            <p:cNvPr id="81" name="object 8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92615" y="3290168"/>
              <a:ext cx="208730" cy="365125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6335559" y="3310092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29">
                  <a:moveTo>
                    <a:pt x="37081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6" y="277962"/>
                  </a:lnTo>
                  <a:lnTo>
                    <a:pt x="96964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8" y="180144"/>
                  </a:lnTo>
                  <a:lnTo>
                    <a:pt x="96793" y="174664"/>
                  </a:lnTo>
                  <a:lnTo>
                    <a:pt x="91801" y="173908"/>
                  </a:lnTo>
                  <a:lnTo>
                    <a:pt x="83159" y="173908"/>
                  </a:lnTo>
                  <a:lnTo>
                    <a:pt x="83274" y="173480"/>
                  </a:lnTo>
                  <a:lnTo>
                    <a:pt x="67457" y="173480"/>
                  </a:lnTo>
                  <a:lnTo>
                    <a:pt x="62891" y="170103"/>
                  </a:lnTo>
                  <a:lnTo>
                    <a:pt x="56395" y="166977"/>
                  </a:lnTo>
                  <a:lnTo>
                    <a:pt x="47836" y="164914"/>
                  </a:lnTo>
                  <a:lnTo>
                    <a:pt x="37081" y="164727"/>
                  </a:lnTo>
                  <a:close/>
                </a:path>
                <a:path w="121920" h="278129">
                  <a:moveTo>
                    <a:pt x="88973" y="173480"/>
                  </a:moveTo>
                  <a:lnTo>
                    <a:pt x="83159" y="173908"/>
                  </a:lnTo>
                  <a:lnTo>
                    <a:pt x="91801" y="173908"/>
                  </a:lnTo>
                  <a:lnTo>
                    <a:pt x="88973" y="173480"/>
                  </a:lnTo>
                  <a:close/>
                </a:path>
                <a:path w="121920" h="278129">
                  <a:moveTo>
                    <a:pt x="87293" y="0"/>
                  </a:moveTo>
                  <a:lnTo>
                    <a:pt x="82844" y="1784"/>
                  </a:lnTo>
                  <a:lnTo>
                    <a:pt x="81073" y="4218"/>
                  </a:lnTo>
                  <a:lnTo>
                    <a:pt x="77902" y="7044"/>
                  </a:lnTo>
                  <a:lnTo>
                    <a:pt x="73749" y="10135"/>
                  </a:lnTo>
                  <a:lnTo>
                    <a:pt x="62251" y="17944"/>
                  </a:lnTo>
                  <a:lnTo>
                    <a:pt x="72696" y="20568"/>
                  </a:lnTo>
                  <a:lnTo>
                    <a:pt x="83305" y="66344"/>
                  </a:lnTo>
                  <a:lnTo>
                    <a:pt x="84322" y="102708"/>
                  </a:lnTo>
                  <a:lnTo>
                    <a:pt x="79022" y="138699"/>
                  </a:lnTo>
                  <a:lnTo>
                    <a:pt x="67457" y="173480"/>
                  </a:lnTo>
                  <a:lnTo>
                    <a:pt x="83274" y="173480"/>
                  </a:lnTo>
                  <a:lnTo>
                    <a:pt x="92877" y="131218"/>
                  </a:lnTo>
                  <a:lnTo>
                    <a:pt x="97553" y="92241"/>
                  </a:lnTo>
                  <a:lnTo>
                    <a:pt x="98110" y="71292"/>
                  </a:lnTo>
                  <a:lnTo>
                    <a:pt x="96930" y="50123"/>
                  </a:lnTo>
                  <a:lnTo>
                    <a:pt x="93599" y="29298"/>
                  </a:lnTo>
                  <a:lnTo>
                    <a:pt x="91712" y="21706"/>
                  </a:lnTo>
                  <a:lnTo>
                    <a:pt x="96609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3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3" name="object 83"/>
            <p:cNvSpPr/>
            <p:nvPr/>
          </p:nvSpPr>
          <p:spPr>
            <a:xfrm>
              <a:off x="6335560" y="3310092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29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84" name="object 84"/>
          <p:cNvGraphicFramePr>
            <a:graphicFrameLocks noGrp="1"/>
          </p:cNvGraphicFramePr>
          <p:nvPr/>
        </p:nvGraphicFramePr>
        <p:xfrm>
          <a:off x="7086600" y="4868334"/>
          <a:ext cx="1668780" cy="369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85" name="object 85"/>
          <p:cNvSpPr txBox="1"/>
          <p:nvPr/>
        </p:nvSpPr>
        <p:spPr>
          <a:xfrm>
            <a:off x="10016119" y="4853175"/>
            <a:ext cx="41910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spc="10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160" baseline="2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3600" kern="0" baseline="2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0464801" y="4893734"/>
            <a:ext cx="554567" cy="322374"/>
          </a:xfrm>
          <a:prstGeom prst="rect">
            <a:avLst/>
          </a:prstGeom>
          <a:solidFill>
            <a:srgbClr val="FFC070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marL="144780" defTabSz="1219200">
              <a:spcBef>
                <a:spcPts val="270"/>
              </a:spcBef>
            </a:pPr>
            <a:r>
              <a:rPr sz="1865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1" name="文本框 90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331700" y="2581683"/>
            <a:ext cx="19066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31700" y="3215488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31700" y="3849296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6011333" y="1190450"/>
            <a:ext cx="135467" cy="4530513"/>
            <a:chOff x="4508500" y="892837"/>
            <a:chExt cx="101600" cy="3397885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508500" y="892837"/>
              <a:ext cx="101600" cy="33978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559300" y="910937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7198637" y="2562815"/>
            <a:ext cx="337820" cy="368300"/>
            <a:chOff x="5398977" y="1922111"/>
            <a:chExt cx="253365" cy="276225"/>
          </a:xfrm>
        </p:grpSpPr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398977" y="1922111"/>
              <a:ext cx="253135" cy="27622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37077" y="1937226"/>
              <a:ext cx="176167" cy="199481"/>
            </a:xfrm>
            <a:prstGeom prst="rect">
              <a:avLst/>
            </a:prstGeom>
          </p:spPr>
        </p:pic>
      </p:grpSp>
      <p:grpSp>
        <p:nvGrpSpPr>
          <p:cNvPr id="12" name="object 12"/>
          <p:cNvGrpSpPr/>
          <p:nvPr/>
        </p:nvGrpSpPr>
        <p:grpSpPr>
          <a:xfrm>
            <a:off x="7783517" y="2562815"/>
            <a:ext cx="353907" cy="368300"/>
            <a:chOff x="5837638" y="1922111"/>
            <a:chExt cx="265430" cy="276225"/>
          </a:xfrm>
        </p:grpSpPr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37638" y="1922111"/>
              <a:ext cx="265340" cy="27622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75738" y="1937127"/>
              <a:ext cx="189140" cy="199962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8390154" y="2444282"/>
            <a:ext cx="278553" cy="486833"/>
            <a:chOff x="6292615" y="1833211"/>
            <a:chExt cx="208915" cy="365125"/>
          </a:xfrm>
        </p:grpSpPr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292615" y="1833211"/>
              <a:ext cx="208730" cy="365125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335560" y="1853135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4"/>
                  </a:lnTo>
                  <a:lnTo>
                    <a:pt x="10565" y="254770"/>
                  </a:lnTo>
                  <a:lnTo>
                    <a:pt x="51697" y="277962"/>
                  </a:lnTo>
                  <a:lnTo>
                    <a:pt x="96965" y="270999"/>
                  </a:lnTo>
                  <a:lnTo>
                    <a:pt x="119350" y="240907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5"/>
                  </a:lnTo>
                  <a:lnTo>
                    <a:pt x="91805" y="173909"/>
                  </a:lnTo>
                  <a:lnTo>
                    <a:pt x="83159" y="173909"/>
                  </a:lnTo>
                  <a:lnTo>
                    <a:pt x="83274" y="173480"/>
                  </a:lnTo>
                  <a:lnTo>
                    <a:pt x="67456" y="173480"/>
                  </a:lnTo>
                  <a:lnTo>
                    <a:pt x="62890" y="170103"/>
                  </a:lnTo>
                  <a:lnTo>
                    <a:pt x="56394" y="166977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9"/>
                  </a:lnTo>
                  <a:lnTo>
                    <a:pt x="91805" y="173909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9"/>
                  </a:lnTo>
                  <a:lnTo>
                    <a:pt x="77901" y="7044"/>
                  </a:lnTo>
                  <a:lnTo>
                    <a:pt x="73748" y="10136"/>
                  </a:lnTo>
                  <a:lnTo>
                    <a:pt x="62251" y="17944"/>
                  </a:lnTo>
                  <a:lnTo>
                    <a:pt x="72695" y="20568"/>
                  </a:lnTo>
                  <a:lnTo>
                    <a:pt x="83304" y="66345"/>
                  </a:lnTo>
                  <a:lnTo>
                    <a:pt x="84321" y="102709"/>
                  </a:lnTo>
                  <a:lnTo>
                    <a:pt x="79022" y="138700"/>
                  </a:lnTo>
                  <a:lnTo>
                    <a:pt x="67456" y="173480"/>
                  </a:lnTo>
                  <a:lnTo>
                    <a:pt x="83274" y="173480"/>
                  </a:lnTo>
                  <a:lnTo>
                    <a:pt x="92876" y="131219"/>
                  </a:lnTo>
                  <a:lnTo>
                    <a:pt x="97552" y="92242"/>
                  </a:lnTo>
                  <a:lnTo>
                    <a:pt x="98109" y="71293"/>
                  </a:lnTo>
                  <a:lnTo>
                    <a:pt x="96929" y="50124"/>
                  </a:lnTo>
                  <a:lnTo>
                    <a:pt x="93598" y="29299"/>
                  </a:lnTo>
                  <a:lnTo>
                    <a:pt x="91712" y="21707"/>
                  </a:lnTo>
                  <a:lnTo>
                    <a:pt x="96608" y="13583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6335560" y="1853136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9389534" y="2937934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20" name="object 20"/>
          <p:cNvGrpSpPr/>
          <p:nvPr/>
        </p:nvGrpSpPr>
        <p:grpSpPr>
          <a:xfrm>
            <a:off x="9077922" y="2991778"/>
            <a:ext cx="337820" cy="368300"/>
            <a:chOff x="6808441" y="2243833"/>
            <a:chExt cx="253365" cy="276225"/>
          </a:xfrm>
        </p:grpSpPr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08441" y="2243833"/>
              <a:ext cx="253135" cy="27622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46541" y="2258947"/>
              <a:ext cx="176167" cy="199481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8929229" y="299639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9061649" y="3354072"/>
            <a:ext cx="353907" cy="762000"/>
            <a:chOff x="6796237" y="2515554"/>
            <a:chExt cx="265430" cy="571500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796237" y="2515554"/>
              <a:ext cx="265340" cy="27622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834337" y="2530570"/>
              <a:ext cx="189140" cy="199962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852847" y="2721776"/>
              <a:ext cx="208730" cy="36512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895792" y="2741700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37082" y="164727"/>
                  </a:moveTo>
                  <a:lnTo>
                    <a:pt x="11629" y="181858"/>
                  </a:lnTo>
                  <a:lnTo>
                    <a:pt x="0" y="217303"/>
                  </a:lnTo>
                  <a:lnTo>
                    <a:pt x="10565" y="254769"/>
                  </a:lnTo>
                  <a:lnTo>
                    <a:pt x="51697" y="277961"/>
                  </a:lnTo>
                  <a:lnTo>
                    <a:pt x="96965" y="270998"/>
                  </a:lnTo>
                  <a:lnTo>
                    <a:pt x="119350" y="240906"/>
                  </a:lnTo>
                  <a:lnTo>
                    <a:pt x="121552" y="204887"/>
                  </a:lnTo>
                  <a:lnTo>
                    <a:pt x="106269" y="180144"/>
                  </a:lnTo>
                  <a:lnTo>
                    <a:pt x="96792" y="174664"/>
                  </a:lnTo>
                  <a:lnTo>
                    <a:pt x="91800" y="173908"/>
                  </a:lnTo>
                  <a:lnTo>
                    <a:pt x="83159" y="173908"/>
                  </a:lnTo>
                  <a:lnTo>
                    <a:pt x="83274" y="173479"/>
                  </a:lnTo>
                  <a:lnTo>
                    <a:pt x="67456" y="173479"/>
                  </a:lnTo>
                  <a:lnTo>
                    <a:pt x="62890" y="170102"/>
                  </a:lnTo>
                  <a:lnTo>
                    <a:pt x="56394" y="166976"/>
                  </a:lnTo>
                  <a:lnTo>
                    <a:pt x="47836" y="164914"/>
                  </a:lnTo>
                  <a:lnTo>
                    <a:pt x="37082" y="164727"/>
                  </a:lnTo>
                  <a:close/>
                </a:path>
                <a:path w="121920" h="278130">
                  <a:moveTo>
                    <a:pt x="88973" y="173480"/>
                  </a:moveTo>
                  <a:lnTo>
                    <a:pt x="83159" y="173908"/>
                  </a:lnTo>
                  <a:lnTo>
                    <a:pt x="91800" y="173908"/>
                  </a:lnTo>
                  <a:lnTo>
                    <a:pt x="88973" y="173480"/>
                  </a:lnTo>
                  <a:close/>
                </a:path>
                <a:path w="121920" h="278130">
                  <a:moveTo>
                    <a:pt x="87292" y="0"/>
                  </a:moveTo>
                  <a:lnTo>
                    <a:pt x="82844" y="1784"/>
                  </a:lnTo>
                  <a:lnTo>
                    <a:pt x="81072" y="4218"/>
                  </a:lnTo>
                  <a:lnTo>
                    <a:pt x="77901" y="7044"/>
                  </a:lnTo>
                  <a:lnTo>
                    <a:pt x="73748" y="10135"/>
                  </a:lnTo>
                  <a:lnTo>
                    <a:pt x="62251" y="17943"/>
                  </a:lnTo>
                  <a:lnTo>
                    <a:pt x="72695" y="20567"/>
                  </a:lnTo>
                  <a:lnTo>
                    <a:pt x="83304" y="66344"/>
                  </a:lnTo>
                  <a:lnTo>
                    <a:pt x="84321" y="102708"/>
                  </a:lnTo>
                  <a:lnTo>
                    <a:pt x="79022" y="138699"/>
                  </a:lnTo>
                  <a:lnTo>
                    <a:pt x="67456" y="173479"/>
                  </a:lnTo>
                  <a:lnTo>
                    <a:pt x="83274" y="173479"/>
                  </a:lnTo>
                  <a:lnTo>
                    <a:pt x="92876" y="131218"/>
                  </a:lnTo>
                  <a:lnTo>
                    <a:pt x="97552" y="92241"/>
                  </a:lnTo>
                  <a:lnTo>
                    <a:pt x="98109" y="71292"/>
                  </a:lnTo>
                  <a:lnTo>
                    <a:pt x="96929" y="50123"/>
                  </a:lnTo>
                  <a:lnTo>
                    <a:pt x="93598" y="29298"/>
                  </a:lnTo>
                  <a:lnTo>
                    <a:pt x="91712" y="21706"/>
                  </a:lnTo>
                  <a:lnTo>
                    <a:pt x="96608" y="13582"/>
                  </a:lnTo>
                  <a:lnTo>
                    <a:pt x="97860" y="10279"/>
                  </a:lnTo>
                  <a:lnTo>
                    <a:pt x="96684" y="6675"/>
                  </a:lnTo>
                  <a:lnTo>
                    <a:pt x="92534" y="2439"/>
                  </a:lnTo>
                  <a:lnTo>
                    <a:pt x="87292" y="0"/>
                  </a:lnTo>
                  <a:close/>
                </a:path>
              </a:pathLst>
            </a:custGeom>
            <a:solidFill>
              <a:srgbClr val="BD637F"/>
            </a:solidFill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object 29"/>
            <p:cNvSpPr/>
            <p:nvPr/>
          </p:nvSpPr>
          <p:spPr>
            <a:xfrm>
              <a:off x="6895792" y="2741699"/>
              <a:ext cx="121920" cy="278130"/>
            </a:xfrm>
            <a:custGeom>
              <a:avLst/>
              <a:gdLst/>
              <a:ahLst/>
              <a:cxnLst/>
              <a:rect l="l" t="t" r="r" b="b"/>
              <a:pathLst>
                <a:path w="121920" h="278130">
                  <a:moveTo>
                    <a:pt x="62334" y="18005"/>
                  </a:moveTo>
                  <a:lnTo>
                    <a:pt x="83387" y="66406"/>
                  </a:lnTo>
                  <a:lnTo>
                    <a:pt x="84404" y="102770"/>
                  </a:lnTo>
                  <a:lnTo>
                    <a:pt x="79105" y="138761"/>
                  </a:lnTo>
                  <a:lnTo>
                    <a:pt x="67539" y="173541"/>
                  </a:lnTo>
                  <a:lnTo>
                    <a:pt x="62973" y="170164"/>
                  </a:lnTo>
                  <a:lnTo>
                    <a:pt x="56477" y="167038"/>
                  </a:lnTo>
                  <a:lnTo>
                    <a:pt x="47919" y="164975"/>
                  </a:lnTo>
                  <a:lnTo>
                    <a:pt x="37164" y="164789"/>
                  </a:lnTo>
                  <a:lnTo>
                    <a:pt x="11712" y="181919"/>
                  </a:lnTo>
                  <a:lnTo>
                    <a:pt x="82" y="217365"/>
                  </a:lnTo>
                  <a:lnTo>
                    <a:pt x="10648" y="254831"/>
                  </a:lnTo>
                  <a:lnTo>
                    <a:pt x="51780" y="278022"/>
                  </a:lnTo>
                  <a:lnTo>
                    <a:pt x="97047" y="271059"/>
                  </a:lnTo>
                  <a:lnTo>
                    <a:pt x="119433" y="240967"/>
                  </a:lnTo>
                  <a:lnTo>
                    <a:pt x="121635" y="204949"/>
                  </a:lnTo>
                  <a:lnTo>
                    <a:pt x="106351" y="180205"/>
                  </a:lnTo>
                  <a:lnTo>
                    <a:pt x="96875" y="174725"/>
                  </a:lnTo>
                  <a:lnTo>
                    <a:pt x="89056" y="173541"/>
                  </a:lnTo>
                  <a:lnTo>
                    <a:pt x="83241" y="173970"/>
                  </a:lnTo>
                  <a:lnTo>
                    <a:pt x="86290" y="162596"/>
                  </a:lnTo>
                  <a:lnTo>
                    <a:pt x="95753" y="112466"/>
                  </a:lnTo>
                  <a:lnTo>
                    <a:pt x="98192" y="71354"/>
                  </a:lnTo>
                  <a:lnTo>
                    <a:pt x="97012" y="50185"/>
                  </a:lnTo>
                  <a:lnTo>
                    <a:pt x="93681" y="29360"/>
                  </a:lnTo>
                  <a:lnTo>
                    <a:pt x="91795" y="21768"/>
                  </a:lnTo>
                  <a:lnTo>
                    <a:pt x="96691" y="13644"/>
                  </a:lnTo>
                  <a:lnTo>
                    <a:pt x="97943" y="10340"/>
                  </a:lnTo>
                  <a:lnTo>
                    <a:pt x="96767" y="6736"/>
                  </a:lnTo>
                  <a:lnTo>
                    <a:pt x="92616" y="2501"/>
                  </a:lnTo>
                  <a:lnTo>
                    <a:pt x="87375" y="61"/>
                  </a:lnTo>
                  <a:lnTo>
                    <a:pt x="82927" y="1845"/>
                  </a:lnTo>
                  <a:lnTo>
                    <a:pt x="81155" y="4280"/>
                  </a:lnTo>
                  <a:lnTo>
                    <a:pt x="77984" y="7105"/>
                  </a:lnTo>
                  <a:lnTo>
                    <a:pt x="73831" y="10197"/>
                  </a:lnTo>
                  <a:lnTo>
                    <a:pt x="62334" y="18005"/>
                  </a:lnTo>
                  <a:close/>
                </a:path>
              </a:pathLst>
            </a:custGeom>
            <a:ln w="9525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776792" y="2996019"/>
            <a:ext cx="352213" cy="966141"/>
          </a:xfrm>
          <a:prstGeom prst="rect">
            <a:avLst/>
          </a:prstGeom>
        </p:spPr>
        <p:txBody>
          <a:bodyPr vert="horz" wrap="square" lIns="0" tIns="179493" rIns="0" bIns="0" rtlCol="0">
            <a:spAutoFit/>
          </a:bodyPr>
          <a:lstStyle/>
          <a:p>
            <a:pPr marL="50800" defTabSz="1219200">
              <a:spcBef>
                <a:spcPts val="141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.</a:t>
            </a:r>
            <a:r>
              <a:rPr sz="2400" kern="0" spc="-4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800" kern="0" spc="-100" baseline="-26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800" kern="0" baseline="-2600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  <a:p>
            <a:pPr marL="169545" defTabSz="1219200">
              <a:spcBef>
                <a:spcPts val="995"/>
              </a:spcBef>
            </a:pPr>
            <a:r>
              <a:rPr sz="1865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1865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0016120" y="3263167"/>
            <a:ext cx="45127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3600" kern="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r>
              <a:rPr sz="3600" kern="0" spc="-180" baseline="-500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spc="-6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$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7086601" y="2921001"/>
          <a:ext cx="1668780" cy="11150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10490201" y="2921001"/>
          <a:ext cx="554567" cy="11167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spc="-25" dirty="0">
                          <a:latin typeface="Arial" panose="020B0604020202020204"/>
                          <a:cs typeface="Arial" panose="020B0604020202020204"/>
                        </a:rPr>
                        <a:t>10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070"/>
                    </a:solidFill>
                  </a:tcPr>
                </a:tc>
              </a:tr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spc="-25" dirty="0">
                          <a:latin typeface="Arial" panose="020B0604020202020204"/>
                          <a:cs typeface="Arial" panose="020B0604020202020204"/>
                        </a:rPr>
                        <a:t>15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070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spc="-25" dirty="0">
                          <a:latin typeface="Arial" panose="020B0604020202020204"/>
                          <a:cs typeface="Arial" panose="020B0604020202020204"/>
                        </a:rPr>
                        <a:t>12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070"/>
                    </a:solidFill>
                  </a:tcPr>
                </a:tc>
              </a:tr>
            </a:tbl>
          </a:graphicData>
        </a:graphic>
      </p:graphicFrame>
      <p:sp>
        <p:nvSpPr>
          <p:cNvPr id="34" name="object 34"/>
          <p:cNvSpPr txBox="1"/>
          <p:nvPr/>
        </p:nvSpPr>
        <p:spPr>
          <a:xfrm>
            <a:off x="1454996" y="1796417"/>
            <a:ext cx="30149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线性方程组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167223" y="1797329"/>
            <a:ext cx="26091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矩阵和向量相乘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331700" y="2581683"/>
            <a:ext cx="190669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10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31700" y="3215488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+ 2b + 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15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31700" y="3849296"/>
            <a:ext cx="2076027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a + b + 2c</a:t>
            </a:r>
            <a:r>
              <a:rPr sz="2400" kern="0" spc="-7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 </a:t>
            </a: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 </a:t>
            </a:r>
            <a:r>
              <a:rPr sz="2400" kern="0" spc="-33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12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6011333" y="1190450"/>
            <a:ext cx="135467" cy="4530513"/>
            <a:chOff x="4508500" y="892837"/>
            <a:chExt cx="101600" cy="3397885"/>
          </a:xfrm>
        </p:grpSpPr>
        <p:pic>
          <p:nvPicPr>
            <p:cNvPr id="7" name="object 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508500" y="892837"/>
              <a:ext cx="101600" cy="33978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559300" y="910937"/>
              <a:ext cx="0" cy="3321685"/>
            </a:xfrm>
            <a:custGeom>
              <a:avLst/>
              <a:gdLst/>
              <a:ahLst/>
              <a:cxnLst/>
              <a:rect l="l" t="t" r="r" b="b"/>
              <a:pathLst>
                <a:path h="3321685">
                  <a:moveTo>
                    <a:pt x="0" y="33216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pPr defTabSz="1219200"/>
              <a:endParaRPr sz="2400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454996" y="1796417"/>
            <a:ext cx="301498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线性方程组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167223" y="1797329"/>
            <a:ext cx="26091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矩阵和向量相乘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用点积表示线性方程组</a:t>
            </a:r>
            <a:endParaRPr lang="zh-CN" altLang="en-US" b="1" kern="0" spc="-13" dirty="0"/>
          </a:p>
        </p:txBody>
      </p:sp>
      <p:graphicFrame>
        <p:nvGraphicFramePr>
          <p:cNvPr id="2" name="object 9"/>
          <p:cNvGraphicFramePr>
            <a:graphicFrameLocks noGrp="1"/>
          </p:cNvGraphicFramePr>
          <p:nvPr/>
        </p:nvGraphicFramePr>
        <p:xfrm>
          <a:off x="9220201" y="2937933"/>
          <a:ext cx="554567" cy="11150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41" name="object 10"/>
          <p:cNvSpPr txBox="1"/>
          <p:nvPr/>
        </p:nvSpPr>
        <p:spPr>
          <a:xfrm>
            <a:off x="9846786" y="3287516"/>
            <a:ext cx="212513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sz="2400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=</a:t>
            </a:r>
            <a:endParaRPr sz="2400" kern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2" name="object 11"/>
          <p:cNvGraphicFramePr>
            <a:graphicFrameLocks noGrp="1"/>
          </p:cNvGraphicFramePr>
          <p:nvPr/>
        </p:nvGraphicFramePr>
        <p:xfrm>
          <a:off x="7425267" y="2921000"/>
          <a:ext cx="1668780" cy="11150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6260"/>
                <a:gridCol w="556260"/>
                <a:gridCol w="556260"/>
              </a:tblGrid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699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4" name="object 12"/>
          <p:cNvGraphicFramePr>
            <a:graphicFrameLocks noGrp="1"/>
          </p:cNvGraphicFramePr>
          <p:nvPr/>
        </p:nvGraphicFramePr>
        <p:xfrm>
          <a:off x="10151534" y="2921001"/>
          <a:ext cx="554567" cy="11167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4567"/>
              </a:tblGrid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spc="-25" dirty="0">
                          <a:latin typeface="Arial" panose="020B0604020202020204"/>
                          <a:cs typeface="Arial" panose="020B0604020202020204"/>
                        </a:rPr>
                        <a:t>10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070"/>
                    </a:solidFill>
                  </a:tcPr>
                </a:tc>
              </a:tr>
              <a:tr h="3725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spc="-25" dirty="0">
                          <a:latin typeface="Arial" panose="020B0604020202020204"/>
                          <a:cs typeface="Arial" panose="020B0604020202020204"/>
                        </a:rPr>
                        <a:t>15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070"/>
                    </a:solidFill>
                  </a:tcPr>
                </a:tc>
              </a:tr>
              <a:tr h="3716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5"/>
                        </a:spcBef>
                      </a:pPr>
                      <a:r>
                        <a:rPr sz="1900" spc="-25" dirty="0">
                          <a:latin typeface="Arial" panose="020B0604020202020204"/>
                          <a:cs typeface="Arial" panose="020B0604020202020204"/>
                        </a:rPr>
                        <a:t>12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4712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070"/>
                    </a:solidFill>
                  </a:tcPr>
                </a:tc>
              </a:tr>
            </a:tbl>
          </a:graphicData>
        </a:graphic>
      </p:graphicFrame>
      <p:cxnSp>
        <p:nvCxnSpPr>
          <p:cNvPr id="46" name="曲线连接符 45"/>
          <p:cNvCxnSpPr/>
          <p:nvPr/>
        </p:nvCxnSpPr>
        <p:spPr>
          <a:xfrm rot="5400000">
            <a:off x="7210377" y="4267884"/>
            <a:ext cx="917591" cy="487810"/>
          </a:xfrm>
          <a:prstGeom prst="curvedConnector3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object 35"/>
          <p:cNvSpPr txBox="1"/>
          <p:nvPr/>
        </p:nvSpPr>
        <p:spPr>
          <a:xfrm>
            <a:off x="7076977" y="4987519"/>
            <a:ext cx="2609140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矩阵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>
        <mc:Choice xmlns:a14="http://schemas.microsoft.com/office/drawing/2010/main" Requires="a14">
          <p:sp>
            <p:nvSpPr>
              <p:cNvPr id="34" name="object 34"/>
              <p:cNvSpPr txBox="1"/>
              <p:nvPr/>
            </p:nvSpPr>
            <p:spPr>
              <a:xfrm>
                <a:off x="477863" y="1666838"/>
                <a:ext cx="10834906" cy="966076"/>
              </a:xfrm>
              <a:prstGeom prst="rect">
                <a:avLst/>
              </a:prstGeom>
            </p:spPr>
            <p:txBody>
              <a:bodyPr vert="horz" wrap="square" lIns="0" tIns="16933" rIns="0" bIns="0" rtlCol="0">
                <a:spAutoFit/>
              </a:bodyPr>
              <a:lstStyle/>
              <a:p>
                <a:pPr marL="17145" defTabSz="1219200">
                  <a:spcBef>
                    <a:spcPts val="135"/>
                  </a:spcBef>
                </a:pPr>
                <a:r>
                  <a:rPr lang="zh-CN" altLang="en-US" sz="2000" kern="0" dirty="0">
                    <a:solidFill>
                      <a:schemeClr val="tx1"/>
                    </a:solidFill>
                    <a:latin typeface="+mn-ea"/>
                    <a:cs typeface="Arial" panose="020B0604020202020204"/>
                  </a:rPr>
                  <a:t>数学上，一个</a:t>
                </a:r>
                <a:r>
                  <a:rPr lang="en-US" altLang="zh-CN" sz="2000" kern="0" dirty="0" err="1">
                    <a:solidFill>
                      <a:schemeClr val="tx1"/>
                    </a:solidFill>
                    <a:latin typeface="+mn-ea"/>
                    <a:cs typeface="Arial" panose="020B0604020202020204"/>
                  </a:rPr>
                  <a:t>m</a:t>
                </a:r>
                <a:r>
                  <a:rPr lang="en-US" altLang="zh-CN" sz="2000" dirty="0" err="1">
                    <a:solidFill>
                      <a:schemeClr val="tx1"/>
                    </a:solidFill>
                    <a:effectLst/>
                    <a:latin typeface="+mn-ea"/>
                  </a:rPr>
                  <a:t>×n</a:t>
                </a:r>
                <a:r>
                  <a:rPr lang="zh-CN" altLang="en-US" sz="2000" dirty="0">
                    <a:solidFill>
                      <a:schemeClr val="tx1"/>
                    </a:solidFill>
                    <a:effectLst/>
                    <a:latin typeface="+mn-ea"/>
                  </a:rPr>
                  <a:t>的矩阵（</a:t>
                </a:r>
                <a:r>
                  <a:rPr lang="en-US" altLang="zh-CN" sz="2000" dirty="0">
                    <a:solidFill>
                      <a:schemeClr val="tx1"/>
                    </a:solidFill>
                    <a:effectLst/>
                    <a:latin typeface="+mn-ea"/>
                  </a:rPr>
                  <a:t>matrix</a:t>
                </a:r>
                <a:r>
                  <a:rPr lang="zh-CN" altLang="en-US" sz="2000" dirty="0">
                    <a:solidFill>
                      <a:schemeClr val="tx1"/>
                    </a:solidFill>
                    <a:effectLst/>
                    <a:latin typeface="+mn-ea"/>
                  </a:rPr>
                  <a:t>）是一个有</a:t>
                </a:r>
                <a:r>
                  <a:rPr lang="en-US" altLang="zh-CN" sz="2000" dirty="0">
                    <a:solidFill>
                      <a:schemeClr val="tx1"/>
                    </a:solidFill>
                    <a:effectLst/>
                    <a:latin typeface="+mn-ea"/>
                  </a:rPr>
                  <a:t>m</a:t>
                </a:r>
                <a:r>
                  <a:rPr lang="zh-CN" altLang="en-US" sz="2000" dirty="0">
                    <a:solidFill>
                      <a:schemeClr val="tx1"/>
                    </a:solidFill>
                    <a:effectLst/>
                    <a:latin typeface="+mn-ea"/>
                  </a:rPr>
                  <a:t>行（</a:t>
                </a:r>
                <a:r>
                  <a:rPr lang="en-US" altLang="zh-CN" sz="2000" dirty="0">
                    <a:solidFill>
                      <a:schemeClr val="tx1"/>
                    </a:solidFill>
                    <a:effectLst/>
                    <a:latin typeface="+mn-ea"/>
                  </a:rPr>
                  <a:t>row</a:t>
                </a:r>
                <a:r>
                  <a:rPr lang="zh-CN" altLang="en-US" sz="2000" dirty="0">
                    <a:solidFill>
                      <a:schemeClr val="tx1"/>
                    </a:solidFill>
                    <a:effectLst/>
                    <a:latin typeface="+mn-ea"/>
                  </a:rPr>
                  <a:t>）</a:t>
                </a:r>
                <a:r>
                  <a:rPr lang="en-US" altLang="zh-CN" sz="2000" dirty="0">
                    <a:solidFill>
                      <a:schemeClr val="tx1"/>
                    </a:solidFill>
                    <a:effectLst/>
                    <a:latin typeface="+mn-ea"/>
                  </a:rPr>
                  <a:t>n</a:t>
                </a:r>
                <a:r>
                  <a:rPr lang="zh-CN" altLang="en-US" sz="2000" dirty="0">
                    <a:solidFill>
                      <a:schemeClr val="tx1"/>
                    </a:solidFill>
                    <a:effectLst/>
                    <a:latin typeface="+mn-ea"/>
                  </a:rPr>
                  <a:t>列（</a:t>
                </a:r>
                <a:r>
                  <a:rPr lang="en-US" altLang="zh-CN" sz="2000" dirty="0">
                    <a:solidFill>
                      <a:schemeClr val="tx1"/>
                    </a:solidFill>
                    <a:effectLst/>
                    <a:latin typeface="+mn-ea"/>
                  </a:rPr>
                  <a:t>column</a:t>
                </a:r>
                <a:r>
                  <a:rPr lang="zh-CN" altLang="en-US" sz="2000" dirty="0">
                    <a:solidFill>
                      <a:schemeClr val="tx1"/>
                    </a:solidFill>
                    <a:effectLst/>
                    <a:latin typeface="+mn-ea"/>
                  </a:rPr>
                  <a:t>）元素的</a:t>
                </a:r>
                <a:r>
                  <a:rPr lang="zh-CN" altLang="en-US" sz="2000" b="1" dirty="0">
                    <a:solidFill>
                      <a:schemeClr val="tx1"/>
                    </a:solidFill>
                    <a:effectLst/>
                    <a:latin typeface="+mn-ea"/>
                  </a:rPr>
                  <a:t>矩形阵列</a:t>
                </a:r>
                <a:r>
                  <a:rPr lang="zh-CN" altLang="en-US" sz="2000" dirty="0">
                    <a:latin typeface="+mn-ea"/>
                  </a:rPr>
                  <a:t>。</a:t>
                </a:r>
                <a:endParaRPr lang="en-US" altLang="zh-CN" sz="2000" dirty="0">
                  <a:latin typeface="+mn-ea"/>
                </a:endParaRPr>
              </a:p>
              <a:p>
                <a:pPr marL="17145" defTabSz="1219200">
                  <a:spcBef>
                    <a:spcPts val="135"/>
                  </a:spcBef>
                </a:pPr>
                <a:endParaRPr lang="en-US" altLang="zh-CN" sz="2000" dirty="0">
                  <a:latin typeface="+mn-ea"/>
                </a:endParaRPr>
              </a:p>
              <a:p>
                <a:pPr marL="17145" defTabSz="1219200">
                  <a:spcBef>
                    <a:spcPts val="135"/>
                  </a:spcBef>
                </a:pPr>
                <a:r>
                  <a:rPr lang="zh-CN" altLang="en-US" sz="2000" b="1" dirty="0">
                    <a:latin typeface="+mn-ea"/>
                  </a:rPr>
                  <a:t>行和列相同</a:t>
                </a:r>
                <a:r>
                  <a:rPr lang="zh-CN" altLang="en-US" sz="2000" dirty="0">
                    <a:latin typeface="+mn-ea"/>
                  </a:rPr>
                  <a:t>的元素称为矩阵</a:t>
                </a:r>
                <a:r>
                  <a:rPr lang="zh-CN" altLang="en-US" sz="2000" b="1" kern="0" dirty="0">
                    <a:solidFill>
                      <a:schemeClr val="tx1"/>
                    </a:solidFill>
                    <a:latin typeface="+mn-ea"/>
                    <a:cs typeface="Arial" panose="020B0604020202020204"/>
                  </a:rPr>
                  <a:t>主对角线</a:t>
                </a:r>
                <a:r>
                  <a:rPr lang="zh-CN" altLang="en-US" sz="2000" kern="0" dirty="0">
                    <a:solidFill>
                      <a:schemeClr val="tx1"/>
                    </a:solidFill>
                    <a:latin typeface="+mn-ea"/>
                    <a:cs typeface="Arial" panose="020B0604020202020204"/>
                  </a:rPr>
                  <a:t>上的元素，如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zh-CN" altLang="en-US" sz="20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zh-CN" altLang="en-US" sz="20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a</m:t>
                        </m:r>
                      </m:e>
                      <m:sub>
                        <m:r>
                          <a:rPr lang="en-US" altLang="zh-CN" sz="20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11</m:t>
                        </m:r>
                      </m:sub>
                    </m:sSub>
                    <m:r>
                      <a:rPr lang="zh-CN" altLang="en-US" sz="20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Arial" panose="020B0604020202020204"/>
                      </a:rPr>
                      <m:t>，</m:t>
                    </m:r>
                    <m:sSub>
                      <m:sSubPr>
                        <m:ctrlPr>
                          <a:rPr lang="zh-CN" altLang="en-US" sz="20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zh-CN" altLang="en-US" sz="20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a</m:t>
                        </m:r>
                      </m:e>
                      <m:sub>
                        <m:r>
                          <a:rPr lang="en-US" altLang="zh-CN" sz="20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22</m:t>
                        </m:r>
                      </m:sub>
                    </m:sSub>
                  </m:oMath>
                </a14:m>
                <a:r>
                  <a:rPr lang="zh-CN" altLang="en-US" sz="2000" kern="0" dirty="0">
                    <a:solidFill>
                      <a:schemeClr val="tx1"/>
                    </a:solidFill>
                    <a:latin typeface="+mn-ea"/>
                    <a:cs typeface="Arial" panose="020B0604020202020204"/>
                  </a:rPr>
                  <a:t> ，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zh-CN" altLang="en-US" sz="20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zh-CN" altLang="en-US" sz="20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a</m:t>
                        </m:r>
                      </m:e>
                      <m:sub>
                        <m:r>
                          <a:rPr lang="en-US" altLang="zh-CN" sz="20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33</m:t>
                        </m:r>
                      </m:sub>
                    </m:sSub>
                  </m:oMath>
                </a14:m>
                <a:r>
                  <a:rPr lang="zh-CN" altLang="en-US" sz="2000" kern="0" dirty="0">
                    <a:solidFill>
                      <a:schemeClr val="tx1"/>
                    </a:solidFill>
                    <a:latin typeface="+mn-ea"/>
                    <a:cs typeface="Arial" panose="020B0604020202020204"/>
                  </a:rPr>
                  <a:t>等。</a:t>
                </a:r>
                <a:endParaRPr lang="zh-CN" altLang="en-US" sz="2000" kern="0" dirty="0">
                  <a:solidFill>
                    <a:schemeClr val="tx1"/>
                  </a:solidFill>
                  <a:latin typeface="+mn-ea"/>
                  <a:cs typeface="Arial" panose="020B0604020202020204"/>
                </a:endParaRPr>
              </a:p>
            </p:txBody>
          </p:sp>
        </mc:Choice>
        <mc:Fallback>
          <p:sp>
            <p:nvSpPr>
              <p:cNvPr id="34" name="object 3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863" y="1666838"/>
                <a:ext cx="10834906" cy="966076"/>
              </a:xfrm>
              <a:prstGeom prst="rect">
                <a:avLst/>
              </a:prstGeom>
              <a:blipFill rotWithShape="1">
                <a:blip r:embed="rId1"/>
                <a:stretch>
                  <a:fillRect l="-3" t="-62" r="2" b="21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</a:t>
            </a:r>
            <a:endParaRPr lang="zh-CN" altLang="en-US" b="1" kern="0" spc="-13" dirty="0"/>
          </a:p>
        </p:txBody>
      </p:sp>
      <p:sp>
        <p:nvSpPr>
          <p:cNvPr id="26" name="AutoShape 19" descr="{\displaystyle m\times n}"/>
          <p:cNvSpPr>
            <a:spLocks noChangeAspect="1" noChangeArrowheads="1"/>
          </p:cNvSpPr>
          <p:nvPr/>
        </p:nvSpPr>
        <p:spPr bwMode="auto">
          <a:xfrm>
            <a:off x="100012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AutoShape 20" descr="{\displaystyle m}"/>
          <p:cNvSpPr>
            <a:spLocks noChangeAspect="1" noChangeArrowheads="1"/>
          </p:cNvSpPr>
          <p:nvPr/>
        </p:nvSpPr>
        <p:spPr bwMode="auto">
          <a:xfrm>
            <a:off x="3662363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AutoShape 21" descr="{\displaystyle n}"/>
          <p:cNvSpPr>
            <a:spLocks noChangeAspect="1" noChangeArrowheads="1"/>
          </p:cNvSpPr>
          <p:nvPr/>
        </p:nvSpPr>
        <p:spPr bwMode="auto">
          <a:xfrm>
            <a:off x="4783138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8" name="图片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89303" y="2993025"/>
            <a:ext cx="5583812" cy="2966947"/>
          </a:xfrm>
          <a:prstGeom prst="rect">
            <a:avLst/>
          </a:prstGeom>
        </p:spPr>
      </p:pic>
      <p:sp>
        <p:nvSpPr>
          <p:cNvPr id="9" name="灯片编号占位符 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>
        <mc:Choice xmlns:a14="http://schemas.microsoft.com/office/drawing/2010/main" Requires="a14">
          <p:sp>
            <p:nvSpPr>
              <p:cNvPr id="34" name="object 34"/>
              <p:cNvSpPr txBox="1"/>
              <p:nvPr/>
            </p:nvSpPr>
            <p:spPr>
              <a:xfrm>
                <a:off x="477863" y="1666838"/>
                <a:ext cx="11552212" cy="2889680"/>
              </a:xfrm>
              <a:prstGeom prst="rect">
                <a:avLst/>
              </a:prstGeom>
            </p:spPr>
            <p:txBody>
              <a:bodyPr vert="horz" wrap="square" lIns="0" tIns="16933" rIns="0" bIns="0" rtlCol="0">
                <a:spAutoFit/>
              </a:bodyPr>
              <a:lstStyle/>
              <a:p>
                <a:pPr marL="17145" defTabSz="1219200">
                  <a:spcBef>
                    <a:spcPts val="135"/>
                  </a:spcBef>
                </a:pPr>
                <a:r>
                  <a:rPr lang="zh-CN" altLang="en-US" sz="2000" b="0" i="0" dirty="0">
                    <a:solidFill>
                      <a:srgbClr val="202122"/>
                    </a:solidFill>
                    <a:effectLst/>
                    <a:latin typeface="+mn-ea"/>
                  </a:rPr>
                  <a:t>行数与列数相同的矩阵称为</a:t>
                </a:r>
                <a:r>
                  <a:rPr lang="zh-CN" altLang="en-US" sz="2000" b="1" i="0" dirty="0">
                    <a:solidFill>
                      <a:srgbClr val="202122"/>
                    </a:solidFill>
                    <a:effectLst/>
                    <a:latin typeface="+mn-ea"/>
                  </a:rPr>
                  <a:t>方块矩阵</a:t>
                </a:r>
                <a:r>
                  <a:rPr lang="zh-CN" altLang="en-US" sz="2000" b="0" i="0" dirty="0">
                    <a:solidFill>
                      <a:srgbClr val="202122"/>
                    </a:solidFill>
                    <a:effectLst/>
                    <a:latin typeface="+mn-ea"/>
                  </a:rPr>
                  <a:t>，简称</a:t>
                </a:r>
                <a:r>
                  <a:rPr lang="zh-CN" altLang="en-US" sz="2000" b="1" i="0" dirty="0">
                    <a:solidFill>
                      <a:srgbClr val="202122"/>
                    </a:solidFill>
                    <a:effectLst/>
                    <a:latin typeface="+mn-ea"/>
                  </a:rPr>
                  <a:t>方阵</a:t>
                </a:r>
                <a:r>
                  <a:rPr lang="zh-CN" altLang="en-US" sz="2000" b="0" i="0" dirty="0">
                    <a:solidFill>
                      <a:srgbClr val="202122"/>
                    </a:solidFill>
                    <a:effectLst/>
                    <a:latin typeface="+mn-ea"/>
                  </a:rPr>
                  <a:t>。</a:t>
                </a:r>
                <a:endParaRPr lang="en-US" altLang="zh-CN" sz="2000" b="0" i="0" dirty="0">
                  <a:solidFill>
                    <a:srgbClr val="202122"/>
                  </a:solidFill>
                  <a:effectLst/>
                  <a:latin typeface="+mn-ea"/>
                </a:endParaRPr>
              </a:p>
              <a:p>
                <a:pPr marL="17145" defTabSz="1219200">
                  <a:spcBef>
                    <a:spcPts val="135"/>
                  </a:spcBef>
                </a:pPr>
                <a:endParaRPr lang="en-US" altLang="zh-CN" sz="2000" b="0" i="0" dirty="0">
                  <a:solidFill>
                    <a:srgbClr val="202122"/>
                  </a:solidFill>
                  <a:effectLst/>
                  <a:latin typeface="+mn-ea"/>
                </a:endParaRPr>
              </a:p>
              <a:p>
                <a:pPr marL="17145" defTabSz="1219200">
                  <a:spcBef>
                    <a:spcPts val="135"/>
                  </a:spcBef>
                </a:pPr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如果一个方阵</a:t>
                </a:r>
                <a:r>
                  <a:rPr lang="zh-CN" altLang="en-US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只有主对角线上的元素不是</a:t>
                </a:r>
                <a:r>
                  <a:rPr lang="en-US" altLang="zh-CN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0</a:t>
                </a:r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，其它都是</a:t>
                </a:r>
                <a:r>
                  <a:rPr lang="en-US" altLang="zh-CN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0</a:t>
                </a:r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，那么称其为</a:t>
                </a:r>
                <a:r>
                  <a:rPr lang="zh-CN" altLang="en-US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对角矩阵（</a:t>
                </a:r>
                <a:r>
                  <a:rPr lang="en-GB" altLang="zh-CN" sz="2000" b="1" i="0" dirty="0">
                    <a:solidFill>
                      <a:srgbClr val="333333"/>
                    </a:solidFill>
                    <a:effectLst/>
                    <a:latin typeface="+mn-ea"/>
                  </a:rPr>
                  <a:t>diagonal matrix</a:t>
                </a:r>
                <a:r>
                  <a:rPr lang="zh-CN" altLang="en-US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）</a:t>
                </a:r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。</a:t>
                </a:r>
                <a:endParaRPr lang="en-US" altLang="zh-CN" sz="2000" kern="0" dirty="0">
                  <a:solidFill>
                    <a:sysClr val="windowText" lastClr="000000"/>
                  </a:solidFill>
                  <a:latin typeface="+mn-ea"/>
                  <a:cs typeface="Arial" panose="020B0604020202020204"/>
                </a:endParaRPr>
              </a:p>
              <a:p>
                <a:pPr marL="17145" defTabSz="1219200">
                  <a:spcBef>
                    <a:spcPts val="135"/>
                  </a:spcBef>
                </a:pPr>
                <a:endParaRPr lang="en-US" altLang="zh-CN" sz="2000" kern="0" dirty="0">
                  <a:solidFill>
                    <a:sysClr val="windowText" lastClr="000000"/>
                  </a:solidFill>
                  <a:latin typeface="+mn-ea"/>
                  <a:cs typeface="Arial" panose="020B0604020202020204"/>
                </a:endParaRPr>
              </a:p>
              <a:p>
                <a:pPr marL="17145" defTabSz="1219200">
                  <a:spcBef>
                    <a:spcPts val="135"/>
                  </a:spcBef>
                </a:pPr>
                <a:endParaRPr lang="en-US" altLang="zh-CN" sz="2000" kern="0" dirty="0">
                  <a:solidFill>
                    <a:sysClr val="windowText" lastClr="000000"/>
                  </a:solidFill>
                  <a:latin typeface="+mn-ea"/>
                  <a:cs typeface="Arial" panose="020B0604020202020204"/>
                </a:endParaRPr>
              </a:p>
              <a:p>
                <a:pPr marL="17145" defTabSz="1219200">
                  <a:spcBef>
                    <a:spcPts val="135"/>
                  </a:spcBef>
                </a:pPr>
                <a:endParaRPr lang="en-US" altLang="zh-CN" sz="2000" kern="0" dirty="0">
                  <a:solidFill>
                    <a:sysClr val="windowText" lastClr="000000"/>
                  </a:solidFill>
                  <a:latin typeface="+mn-ea"/>
                  <a:cs typeface="Arial" panose="020B0604020202020204"/>
                </a:endParaRPr>
              </a:p>
              <a:p>
                <a:pPr marL="17145" defTabSz="1219200">
                  <a:spcBef>
                    <a:spcPts val="135"/>
                  </a:spcBef>
                </a:pPr>
                <a:endParaRPr lang="en-US" altLang="zh-CN" sz="2000" kern="0" dirty="0">
                  <a:solidFill>
                    <a:sysClr val="windowText" lastClr="000000"/>
                  </a:solidFill>
                  <a:latin typeface="+mn-ea"/>
                  <a:cs typeface="Arial" panose="020B0604020202020204"/>
                </a:endParaRPr>
              </a:p>
              <a:p>
                <a:pPr marL="17145" defTabSz="1219200">
                  <a:spcBef>
                    <a:spcPts val="135"/>
                  </a:spcBef>
                </a:pPr>
                <a:endParaRPr lang="en-US" altLang="zh-CN" sz="2000" kern="0" dirty="0">
                  <a:solidFill>
                    <a:sysClr val="windowText" lastClr="000000"/>
                  </a:solidFill>
                  <a:latin typeface="+mn-ea"/>
                  <a:cs typeface="Arial" panose="020B0604020202020204"/>
                </a:endParaRPr>
              </a:p>
              <a:p>
                <a:pPr marL="17145" defTabSz="1219200">
                  <a:spcBef>
                    <a:spcPts val="135"/>
                  </a:spcBef>
                </a:pPr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主对角线元素全部为</a:t>
                </a:r>
                <a:r>
                  <a:rPr lang="en-US" altLang="zh-CN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1</a:t>
                </a:r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的对角矩阵称为</a:t>
                </a:r>
                <a:r>
                  <a:rPr lang="zh-CN" altLang="en-US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单位矩阵（</a:t>
                </a:r>
                <a:r>
                  <a:rPr lang="en-US" altLang="zh-CN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identity</a:t>
                </a:r>
                <a:r>
                  <a:rPr lang="zh-CN" altLang="en-US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 </a:t>
                </a:r>
                <a:r>
                  <a:rPr lang="en-US" altLang="zh-CN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matrix</a:t>
                </a:r>
                <a:r>
                  <a:rPr lang="zh-CN" altLang="en-US" sz="2000" b="1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）</a:t>
                </a:r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，一般用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altLang="zh-CN" sz="2000" b="0" i="1" kern="0" smtClea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</m:ctrlPr>
                      </m:sSubPr>
                      <m:e>
                        <m:r>
                          <a:rPr lang="en-US" altLang="zh-CN" sz="2000" b="0" i="1" kern="0" smtClea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𝐼</m:t>
                        </m:r>
                      </m:e>
                      <m:sub>
                        <m:r>
                          <a:rPr lang="en-US" altLang="zh-CN" sz="2000" b="0" i="1" kern="0" smtClea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cs typeface="Arial" panose="020B0604020202020204"/>
                          </a:rPr>
                          <m:t>𝑛</m:t>
                        </m:r>
                      </m:sub>
                    </m:sSub>
                    <m:r>
                      <a:rPr lang="zh-CN" altLang="en-US" sz="2000" i="1" kern="0">
                        <a:solidFill>
                          <a:sysClr val="windowText" lastClr="000000"/>
                        </a:solidFill>
                        <a:latin typeface="Cambria Math" panose="02040503050406030204" pitchFamily="18" charset="0"/>
                        <a:cs typeface="Arial" panose="020B0604020202020204"/>
                      </a:rPr>
                      <m:t>表示</m:t>
                    </m:r>
                  </m:oMath>
                </a14:m>
                <a:r>
                  <a:rPr lang="zh-CN" altLang="en-US" sz="2000" kern="0" dirty="0">
                    <a:solidFill>
                      <a:sysClr val="windowText" lastClr="000000"/>
                    </a:solidFill>
                    <a:latin typeface="+mn-ea"/>
                    <a:cs typeface="Arial" panose="020B0604020202020204"/>
                  </a:rPr>
                  <a:t>。</a:t>
                </a:r>
                <a:endParaRPr lang="en-US" altLang="zh-CN" sz="2000" kern="0" dirty="0">
                  <a:solidFill>
                    <a:sysClr val="windowText" lastClr="000000"/>
                  </a:solidFill>
                  <a:latin typeface="+mn-ea"/>
                  <a:cs typeface="Arial" panose="020B0604020202020204"/>
                </a:endParaRPr>
              </a:p>
            </p:txBody>
          </p:sp>
        </mc:Choice>
        <mc:Fallback>
          <p:sp>
            <p:nvSpPr>
              <p:cNvPr id="34" name="object 3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7863" y="1666838"/>
                <a:ext cx="11552212" cy="2889680"/>
              </a:xfrm>
              <a:prstGeom prst="rect">
                <a:avLst/>
              </a:prstGeom>
              <a:blipFill rotWithShape="1">
                <a:blip r:embed="rId1"/>
                <a:stretch>
                  <a:fillRect l="-3" t="-21" b="-492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特殊矩阵</a:t>
            </a:r>
            <a:endParaRPr lang="zh-CN" altLang="en-US" b="1" kern="0" spc="-13" dirty="0"/>
          </a:p>
        </p:txBody>
      </p:sp>
      <p:sp>
        <p:nvSpPr>
          <p:cNvPr id="26" name="AutoShape 19" descr="{\displaystyle m\times n}"/>
          <p:cNvSpPr>
            <a:spLocks noChangeAspect="1" noChangeArrowheads="1"/>
          </p:cNvSpPr>
          <p:nvPr/>
        </p:nvSpPr>
        <p:spPr bwMode="auto">
          <a:xfrm>
            <a:off x="100012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AutoShape 20" descr="{\displaystyle m}"/>
          <p:cNvSpPr>
            <a:spLocks noChangeAspect="1" noChangeArrowheads="1"/>
          </p:cNvSpPr>
          <p:nvPr/>
        </p:nvSpPr>
        <p:spPr bwMode="auto">
          <a:xfrm>
            <a:off x="3662363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AutoShape 21" descr="{\displaystyle n}"/>
          <p:cNvSpPr>
            <a:spLocks noChangeAspect="1" noChangeArrowheads="1"/>
          </p:cNvSpPr>
          <p:nvPr/>
        </p:nvSpPr>
        <p:spPr bwMode="auto">
          <a:xfrm>
            <a:off x="4783138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87938" y="2731797"/>
            <a:ext cx="1701745" cy="1394406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44959" y="4848867"/>
            <a:ext cx="1787701" cy="1567808"/>
          </a:xfrm>
          <a:prstGeom prst="rect">
            <a:avLst/>
          </a:prstGeom>
        </p:spPr>
      </p:pic>
      <p:sp>
        <p:nvSpPr>
          <p:cNvPr id="7" name="灯片编号占位符 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object 34"/>
          <p:cNvSpPr txBox="1"/>
          <p:nvPr/>
        </p:nvSpPr>
        <p:spPr>
          <a:xfrm>
            <a:off x="477863" y="1666838"/>
            <a:ext cx="11552212" cy="324875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000" i="0" dirty="0">
                <a:effectLst/>
                <a:latin typeface="+mn-ea"/>
              </a:rPr>
              <a:t>如果主对角线</a:t>
            </a:r>
            <a:r>
              <a:rPr lang="zh-CN" altLang="en-US" sz="2000" b="1" i="0" dirty="0">
                <a:effectLst/>
                <a:latin typeface="+mn-ea"/>
              </a:rPr>
              <a:t>上方的元素都是</a:t>
            </a:r>
            <a:r>
              <a:rPr lang="en-US" altLang="zh-CN" sz="2000" b="1" i="0" dirty="0">
                <a:effectLst/>
                <a:latin typeface="+mn-ea"/>
              </a:rPr>
              <a:t>0</a:t>
            </a:r>
            <a:r>
              <a:rPr lang="zh-CN" altLang="en-US" sz="2000" i="0" dirty="0">
                <a:effectLst/>
                <a:latin typeface="+mn-ea"/>
              </a:rPr>
              <a:t>，那么称为</a:t>
            </a:r>
            <a:r>
              <a:rPr lang="zh-CN" altLang="en-US" sz="2000" b="1" i="0" dirty="0">
                <a:effectLst/>
                <a:latin typeface="+mn-ea"/>
              </a:rPr>
              <a:t>下三角矩阵</a:t>
            </a:r>
            <a:r>
              <a:rPr lang="zh-CN" altLang="en-US" sz="2000" b="1" kern="0" dirty="0">
                <a:latin typeface="+mn-ea"/>
                <a:cs typeface="Arial" panose="020B0604020202020204"/>
              </a:rPr>
              <a:t>（</a:t>
            </a:r>
            <a:r>
              <a:rPr lang="en-GB" altLang="zh-CN" sz="2000" b="1" i="0" dirty="0">
                <a:solidFill>
                  <a:srgbClr val="333333"/>
                </a:solidFill>
                <a:effectLst/>
                <a:latin typeface="+mn-ea"/>
              </a:rPr>
              <a:t>lower triangular matrix</a:t>
            </a:r>
            <a:r>
              <a:rPr lang="zh-CN" altLang="en-US" sz="2000" b="1" kern="0" dirty="0">
                <a:latin typeface="+mn-ea"/>
                <a:cs typeface="Arial" panose="020B0604020202020204"/>
              </a:rPr>
              <a:t>）</a:t>
            </a:r>
            <a:r>
              <a:rPr lang="zh-CN" altLang="en-US" sz="2000" kern="0" dirty="0">
                <a:latin typeface="+mn-ea"/>
                <a:cs typeface="Arial" panose="020B0604020202020204"/>
              </a:rPr>
              <a:t>。</a:t>
            </a:r>
            <a:endParaRPr lang="zh-CN" altLang="en-US" sz="2000" kern="0" dirty="0">
              <a:latin typeface="+mn-ea"/>
              <a:cs typeface="Arial" panose="020B0604020202020204"/>
            </a:endParaRPr>
          </a:p>
        </p:txBody>
      </p: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特殊矩阵</a:t>
            </a:r>
            <a:endParaRPr lang="zh-CN" altLang="en-US" b="1" kern="0" spc="-13" dirty="0"/>
          </a:p>
        </p:txBody>
      </p:sp>
      <p:sp>
        <p:nvSpPr>
          <p:cNvPr id="26" name="AutoShape 19" descr="{\displaystyle m\times n}"/>
          <p:cNvSpPr>
            <a:spLocks noChangeAspect="1" noChangeArrowheads="1"/>
          </p:cNvSpPr>
          <p:nvPr/>
        </p:nvSpPr>
        <p:spPr bwMode="auto">
          <a:xfrm>
            <a:off x="100012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AutoShape 20" descr="{\displaystyle m}"/>
          <p:cNvSpPr>
            <a:spLocks noChangeAspect="1" noChangeArrowheads="1"/>
          </p:cNvSpPr>
          <p:nvPr/>
        </p:nvSpPr>
        <p:spPr bwMode="auto">
          <a:xfrm>
            <a:off x="3662363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AutoShape 21" descr="{\displaystyle n}"/>
          <p:cNvSpPr>
            <a:spLocks noChangeAspect="1" noChangeArrowheads="1"/>
          </p:cNvSpPr>
          <p:nvPr/>
        </p:nvSpPr>
        <p:spPr bwMode="auto">
          <a:xfrm>
            <a:off x="4783138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" name="object 34"/>
          <p:cNvSpPr txBox="1"/>
          <p:nvPr/>
        </p:nvSpPr>
        <p:spPr>
          <a:xfrm>
            <a:off x="477863" y="3486624"/>
            <a:ext cx="11552212" cy="324875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000" i="0" dirty="0">
                <a:effectLst/>
                <a:latin typeface="+mn-ea"/>
              </a:rPr>
              <a:t>如果主对角线</a:t>
            </a:r>
            <a:r>
              <a:rPr lang="zh-CN" altLang="en-US" sz="2000" b="1" i="0" dirty="0">
                <a:effectLst/>
                <a:latin typeface="+mn-ea"/>
              </a:rPr>
              <a:t>下方的元素都是</a:t>
            </a:r>
            <a:r>
              <a:rPr lang="en-US" altLang="zh-CN" sz="2000" b="1" i="0" dirty="0">
                <a:effectLst/>
                <a:latin typeface="+mn-ea"/>
              </a:rPr>
              <a:t>0</a:t>
            </a:r>
            <a:r>
              <a:rPr lang="zh-CN" altLang="en-US" sz="2000" i="0" dirty="0">
                <a:effectLst/>
                <a:latin typeface="+mn-ea"/>
              </a:rPr>
              <a:t>，那么称为</a:t>
            </a:r>
            <a:r>
              <a:rPr lang="zh-CN" altLang="en-US" sz="2000" b="1" dirty="0">
                <a:latin typeface="+mn-ea"/>
              </a:rPr>
              <a:t>上</a:t>
            </a:r>
            <a:r>
              <a:rPr lang="zh-CN" altLang="en-US" sz="2000" b="1" i="0" dirty="0">
                <a:effectLst/>
                <a:latin typeface="+mn-ea"/>
              </a:rPr>
              <a:t>三角矩阵</a:t>
            </a:r>
            <a:r>
              <a:rPr lang="zh-CN" altLang="en-US" sz="2000" b="1" kern="0" dirty="0">
                <a:latin typeface="+mn-ea"/>
                <a:cs typeface="Arial" panose="020B0604020202020204"/>
              </a:rPr>
              <a:t>（</a:t>
            </a:r>
            <a:r>
              <a:rPr lang="en-US" altLang="zh-CN" sz="2000" b="1" kern="0" dirty="0">
                <a:latin typeface="+mn-ea"/>
                <a:cs typeface="Arial" panose="020B0604020202020204"/>
              </a:rPr>
              <a:t>u</a:t>
            </a:r>
            <a:r>
              <a:rPr lang="en-GB" altLang="zh-CN" sz="2000" b="1" i="0" dirty="0" err="1">
                <a:solidFill>
                  <a:srgbClr val="333333"/>
                </a:solidFill>
                <a:effectLst/>
                <a:latin typeface="+mn-ea"/>
              </a:rPr>
              <a:t>pper</a:t>
            </a:r>
            <a:r>
              <a:rPr lang="en-GB" altLang="zh-CN" sz="2000" b="1" i="0" dirty="0">
                <a:solidFill>
                  <a:srgbClr val="333333"/>
                </a:solidFill>
                <a:effectLst/>
                <a:latin typeface="+mn-ea"/>
              </a:rPr>
              <a:t> triangular matrix</a:t>
            </a:r>
            <a:r>
              <a:rPr lang="zh-CN" altLang="en-US" sz="2000" b="1" kern="0" dirty="0">
                <a:latin typeface="+mn-ea"/>
                <a:cs typeface="Arial" panose="020B0604020202020204"/>
              </a:rPr>
              <a:t>）。</a:t>
            </a:r>
            <a:endParaRPr lang="zh-CN" altLang="en-US" sz="2000" b="1" kern="0" dirty="0">
              <a:latin typeface="+mn-ea"/>
              <a:cs typeface="Arial" panose="020B0604020202020204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419410" y="2065466"/>
            <a:ext cx="2162587" cy="130591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45837" y="4248265"/>
            <a:ext cx="2323561" cy="1236044"/>
          </a:xfrm>
          <a:prstGeom prst="rect">
            <a:avLst/>
          </a:prstGeom>
        </p:spPr>
      </p:pic>
      <p:sp>
        <p:nvSpPr>
          <p:cNvPr id="9" name="灯片编号占位符 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object 34"/>
          <p:cNvSpPr txBox="1"/>
          <p:nvPr/>
        </p:nvSpPr>
        <p:spPr>
          <a:xfrm>
            <a:off x="477863" y="1666838"/>
            <a:ext cx="11552212" cy="321028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000" i="0" dirty="0">
                <a:effectLst/>
                <a:latin typeface="+mn-ea"/>
              </a:rPr>
              <a:t>矩阵的最基本运算包括矩阵加（减）法，数乘和转置运算。</a:t>
            </a: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r>
              <a:rPr lang="zh-CN" altLang="en-US" sz="2000" kern="0" dirty="0">
                <a:latin typeface="+mn-ea"/>
                <a:cs typeface="Arial" panose="020B0604020202020204"/>
              </a:rPr>
              <a:t>加（减）法：</a:t>
            </a: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r>
              <a:rPr lang="zh-CN" altLang="en-US" sz="2000" kern="0" dirty="0">
                <a:latin typeface="+mn-ea"/>
                <a:cs typeface="Arial" panose="020B0604020202020204"/>
              </a:rPr>
              <a:t>数乘：</a:t>
            </a: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endParaRPr lang="en-US" altLang="zh-CN" sz="2000" kern="0" dirty="0">
              <a:latin typeface="+mn-ea"/>
              <a:cs typeface="Arial" panose="020B0604020202020204"/>
            </a:endParaRPr>
          </a:p>
          <a:p>
            <a:pPr marL="17145" defTabSz="1219200">
              <a:spcBef>
                <a:spcPts val="135"/>
              </a:spcBef>
            </a:pPr>
            <a:r>
              <a:rPr lang="zh-CN" altLang="en-US" sz="2000" kern="0" dirty="0">
                <a:latin typeface="+mn-ea"/>
                <a:cs typeface="Arial" panose="020B0604020202020204"/>
              </a:rPr>
              <a:t>转置：</a:t>
            </a:r>
            <a:endParaRPr lang="en-US" altLang="zh-CN" sz="2000" kern="0" dirty="0">
              <a:latin typeface="+mn-ea"/>
              <a:cs typeface="Arial" panose="020B0604020202020204"/>
            </a:endParaRPr>
          </a:p>
        </p:txBody>
      </p: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263886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2.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矩阵及其属性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  <a:p>
            <a:pPr>
              <a:defRPr/>
            </a:pP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矩阵的基本运算</a:t>
            </a:r>
            <a:endParaRPr lang="zh-CN" altLang="en-US" b="1" kern="0" spc="-13" dirty="0"/>
          </a:p>
        </p:txBody>
      </p:sp>
      <p:sp>
        <p:nvSpPr>
          <p:cNvPr id="26" name="AutoShape 19" descr="{\displaystyle m\times n}"/>
          <p:cNvSpPr>
            <a:spLocks noChangeAspect="1" noChangeArrowheads="1"/>
          </p:cNvSpPr>
          <p:nvPr/>
        </p:nvSpPr>
        <p:spPr bwMode="auto">
          <a:xfrm>
            <a:off x="100012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AutoShape 20" descr="{\displaystyle m}"/>
          <p:cNvSpPr>
            <a:spLocks noChangeAspect="1" noChangeArrowheads="1"/>
          </p:cNvSpPr>
          <p:nvPr/>
        </p:nvSpPr>
        <p:spPr bwMode="auto">
          <a:xfrm>
            <a:off x="3662363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AutoShape 21" descr="{\displaystyle n}"/>
          <p:cNvSpPr>
            <a:spLocks noChangeAspect="1" noChangeArrowheads="1"/>
          </p:cNvSpPr>
          <p:nvPr/>
        </p:nvSpPr>
        <p:spPr bwMode="auto">
          <a:xfrm>
            <a:off x="4783138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902893" y="2380483"/>
            <a:ext cx="6384757" cy="683383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94872" y="3777511"/>
            <a:ext cx="6392778" cy="705528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8008" y="5191162"/>
            <a:ext cx="3644930" cy="1134648"/>
          </a:xfrm>
          <a:prstGeom prst="rect">
            <a:avLst/>
          </a:prstGeom>
        </p:spPr>
      </p:pic>
      <p:sp>
        <p:nvSpPr>
          <p:cNvPr id="4" name="灯片编号占位符 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sp>
          <p:nvSpPr>
            <p:cNvPr id="38" name="任意多边形: 形状 37"/>
            <p:cNvSpPr/>
            <p:nvPr/>
          </p:nvSpPr>
          <p:spPr>
            <a:xfrm>
              <a:off x="0" y="0"/>
              <a:ext cx="1819275" cy="1819275"/>
            </a:xfrm>
            <a:custGeom>
              <a:avLst/>
              <a:gdLst>
                <a:gd name="connsiteX0" fmla="*/ 0 w 3638550"/>
                <a:gd name="connsiteY0" fmla="*/ 1819275 h 3638550"/>
                <a:gd name="connsiteX1" fmla="*/ 1819275 w 3638550"/>
                <a:gd name="connsiteY1" fmla="*/ 0 h 3638550"/>
                <a:gd name="connsiteX2" fmla="*/ 3638550 w 3638550"/>
                <a:gd name="connsiteY2" fmla="*/ 1819275 h 3638550"/>
                <a:gd name="connsiteX3" fmla="*/ 1819275 w 3638550"/>
                <a:gd name="connsiteY3" fmla="*/ 3638550 h 3638550"/>
                <a:gd name="connsiteX4" fmla="*/ 0 w 3638550"/>
                <a:gd name="connsiteY4" fmla="*/ 1819275 h 3638550"/>
                <a:gd name="connsiteX0-1" fmla="*/ 1819275 w 3638550"/>
                <a:gd name="connsiteY0-2" fmla="*/ 0 h 3638550"/>
                <a:gd name="connsiteX1-3" fmla="*/ 3638550 w 3638550"/>
                <a:gd name="connsiteY1-4" fmla="*/ 1819275 h 3638550"/>
                <a:gd name="connsiteX2-5" fmla="*/ 1819275 w 3638550"/>
                <a:gd name="connsiteY2-6" fmla="*/ 3638550 h 3638550"/>
                <a:gd name="connsiteX3-7" fmla="*/ 0 w 3638550"/>
                <a:gd name="connsiteY3-8" fmla="*/ 1819275 h 3638550"/>
                <a:gd name="connsiteX4-9" fmla="*/ 1910715 w 3638550"/>
                <a:gd name="connsiteY4-10" fmla="*/ 91440 h 3638550"/>
                <a:gd name="connsiteX0-11" fmla="*/ 1819275 w 3638550"/>
                <a:gd name="connsiteY0-12" fmla="*/ 0 h 3638550"/>
                <a:gd name="connsiteX1-13" fmla="*/ 3638550 w 3638550"/>
                <a:gd name="connsiteY1-14" fmla="*/ 1819275 h 3638550"/>
                <a:gd name="connsiteX2-15" fmla="*/ 1819275 w 3638550"/>
                <a:gd name="connsiteY2-16" fmla="*/ 3638550 h 3638550"/>
                <a:gd name="connsiteX3-17" fmla="*/ 0 w 3638550"/>
                <a:gd name="connsiteY3-18" fmla="*/ 1819275 h 3638550"/>
                <a:gd name="connsiteX0-19" fmla="*/ 3638550 w 3638550"/>
                <a:gd name="connsiteY0-20" fmla="*/ 0 h 1819275"/>
                <a:gd name="connsiteX1-21" fmla="*/ 1819275 w 3638550"/>
                <a:gd name="connsiteY1-22" fmla="*/ 1819275 h 1819275"/>
                <a:gd name="connsiteX2-23" fmla="*/ 0 w 3638550"/>
                <a:gd name="connsiteY2-24" fmla="*/ 0 h 1819275"/>
                <a:gd name="connsiteX0-25" fmla="*/ 1819275 w 1819275"/>
                <a:gd name="connsiteY0-26" fmla="*/ 0 h 1819275"/>
                <a:gd name="connsiteX1-27" fmla="*/ 0 w 1819275"/>
                <a:gd name="connsiteY1-28" fmla="*/ 1819275 h 181927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</a:cxnLst>
              <a:rect l="l" t="t" r="r" b="b"/>
              <a:pathLst>
                <a:path w="1819275" h="1819275">
                  <a:moveTo>
                    <a:pt x="1819275" y="0"/>
                  </a:moveTo>
                  <a:cubicBezTo>
                    <a:pt x="1819275" y="1004758"/>
                    <a:pt x="1004758" y="1819275"/>
                    <a:pt x="0" y="1819275"/>
                  </a:cubicBezTo>
                </a:path>
              </a:pathLst>
            </a:custGeom>
            <a:noFill/>
            <a:ln w="381000">
              <a:solidFill>
                <a:schemeClr val="accent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1728175" y="1616813"/>
              <a:ext cx="5663945" cy="716782"/>
              <a:chOff x="1728175" y="1616813"/>
              <a:chExt cx="5663945" cy="716782"/>
            </a:xfrm>
          </p:grpSpPr>
          <p:sp>
            <p:nvSpPr>
              <p:cNvPr id="61" name="文本框 60"/>
              <p:cNvSpPr txBox="1"/>
              <p:nvPr/>
            </p:nvSpPr>
            <p:spPr>
              <a:xfrm>
                <a:off x="2573988" y="1819275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向量及其属性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椭圆 62"/>
              <p:cNvSpPr/>
              <p:nvPr/>
            </p:nvSpPr>
            <p:spPr>
              <a:xfrm>
                <a:off x="1728175" y="1616813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accent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01</a:t>
                </a:r>
                <a:endParaRPr lang="en-US" altLang="zh-CN" sz="2800" b="1" dirty="0">
                  <a:solidFill>
                    <a:schemeClr val="accent1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7540339" y="0"/>
              <a:ext cx="4651661" cy="6858000"/>
              <a:chOff x="7540339" y="0"/>
              <a:chExt cx="4651661" cy="6858000"/>
            </a:xfrm>
          </p:grpSpPr>
          <p:sp>
            <p:nvSpPr>
              <p:cNvPr id="60" name="任意多边形: 形状 59"/>
              <p:cNvSpPr/>
              <p:nvPr/>
            </p:nvSpPr>
            <p:spPr>
              <a:xfrm>
                <a:off x="7779658" y="0"/>
                <a:ext cx="4412342" cy="6858000"/>
              </a:xfrm>
              <a:custGeom>
                <a:avLst/>
                <a:gdLst>
                  <a:gd name="connsiteX0" fmla="*/ 1295690 w 4412342"/>
                  <a:gd name="connsiteY0" fmla="*/ 0 h 6858000"/>
                  <a:gd name="connsiteX1" fmla="*/ 4412342 w 4412342"/>
                  <a:gd name="connsiteY1" fmla="*/ 0 h 6858000"/>
                  <a:gd name="connsiteX2" fmla="*/ 4412342 w 4412342"/>
                  <a:gd name="connsiteY2" fmla="*/ 1636729 h 6858000"/>
                  <a:gd name="connsiteX3" fmla="*/ 4272563 w 4412342"/>
                  <a:gd name="connsiteY3" fmla="*/ 1672670 h 6858000"/>
                  <a:gd name="connsiteX4" fmla="*/ 3111228 w 4412342"/>
                  <a:gd name="connsiteY4" fmla="*/ 3251199 h 6858000"/>
                  <a:gd name="connsiteX5" fmla="*/ 4272563 w 4412342"/>
                  <a:gd name="connsiteY5" fmla="*/ 4829728 h 6858000"/>
                  <a:gd name="connsiteX6" fmla="*/ 4412342 w 4412342"/>
                  <a:gd name="connsiteY6" fmla="*/ 4865669 h 6858000"/>
                  <a:gd name="connsiteX7" fmla="*/ 4412342 w 4412342"/>
                  <a:gd name="connsiteY7" fmla="*/ 6858000 h 6858000"/>
                  <a:gd name="connsiteX8" fmla="*/ 1670654 w 4412342"/>
                  <a:gd name="connsiteY8" fmla="*/ 6858000 h 6858000"/>
                  <a:gd name="connsiteX9" fmla="*/ 1550198 w 4412342"/>
                  <a:gd name="connsiteY9" fmla="*/ 6753659 h 6858000"/>
                  <a:gd name="connsiteX10" fmla="*/ 0 w 4412342"/>
                  <a:gd name="connsiteY10" fmla="*/ 3251200 h 6858000"/>
                  <a:gd name="connsiteX11" fmla="*/ 1229199 w 4412342"/>
                  <a:gd name="connsiteY11" fmla="*/ 69741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12342" h="6858000">
                    <a:moveTo>
                      <a:pt x="1295690" y="0"/>
                    </a:moveTo>
                    <a:lnTo>
                      <a:pt x="4412342" y="0"/>
                    </a:lnTo>
                    <a:lnTo>
                      <a:pt x="4412342" y="1636729"/>
                    </a:lnTo>
                    <a:lnTo>
                      <a:pt x="4272563" y="1672670"/>
                    </a:lnTo>
                    <a:cubicBezTo>
                      <a:pt x="3599745" y="1881938"/>
                      <a:pt x="3111228" y="2509519"/>
                      <a:pt x="3111228" y="3251199"/>
                    </a:cubicBezTo>
                    <a:cubicBezTo>
                      <a:pt x="3111228" y="3992879"/>
                      <a:pt x="3599745" y="4620460"/>
                      <a:pt x="4272563" y="4829728"/>
                    </a:cubicBezTo>
                    <a:lnTo>
                      <a:pt x="4412342" y="4865669"/>
                    </a:lnTo>
                    <a:lnTo>
                      <a:pt x="4412342" y="6858000"/>
                    </a:lnTo>
                    <a:lnTo>
                      <a:pt x="1670654" y="6858000"/>
                    </a:lnTo>
                    <a:lnTo>
                      <a:pt x="1550198" y="6753659"/>
                    </a:lnTo>
                    <a:cubicBezTo>
                      <a:pt x="597879" y="5888107"/>
                      <a:pt x="0" y="4639475"/>
                      <a:pt x="0" y="3251200"/>
                    </a:cubicBezTo>
                    <a:cubicBezTo>
                      <a:pt x="0" y="2026252"/>
                      <a:pt x="465477" y="910022"/>
                      <a:pt x="1229199" y="69741"/>
                    </a:cubicBezTo>
                    <a:close/>
                  </a:path>
                </a:pathLst>
              </a:custGeom>
              <a:solidFill>
                <a:schemeClr val="accent1">
                  <a:alpha val="50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58" name="矩形 57"/>
              <p:cNvSpPr/>
              <p:nvPr/>
            </p:nvSpPr>
            <p:spPr>
              <a:xfrm>
                <a:off x="7540339" y="3124369"/>
                <a:ext cx="3592287" cy="101566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t" anchorCtr="0">
                <a:spAutoFit/>
              </a:bodyPr>
              <a:lstStyle/>
              <a:p>
                <a:r>
                  <a:rPr kumimoji="1" lang="zh-CN" altLang="en-US" sz="6000" b="1" dirty="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目录</a:t>
                </a:r>
                <a:endParaRPr kumimoji="1" lang="en-US" altLang="zh-CN" sz="6000" b="1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1728175" y="2628850"/>
              <a:ext cx="5663945" cy="716782"/>
              <a:chOff x="1728175" y="2714528"/>
              <a:chExt cx="5663945" cy="716782"/>
            </a:xfrm>
          </p:grpSpPr>
          <p:sp>
            <p:nvSpPr>
              <p:cNvPr id="54" name="文本框 53"/>
              <p:cNvSpPr txBox="1"/>
              <p:nvPr/>
            </p:nvSpPr>
            <p:spPr>
              <a:xfrm>
                <a:off x="2573988" y="2916990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矩阵及其属性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55"/>
              <p:cNvSpPr/>
              <p:nvPr/>
            </p:nvSpPr>
            <p:spPr>
              <a:xfrm>
                <a:off x="1728175" y="2714528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02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41"/>
            <p:cNvGrpSpPr/>
            <p:nvPr/>
          </p:nvGrpSpPr>
          <p:grpSpPr>
            <a:xfrm>
              <a:off x="1728175" y="3640887"/>
              <a:ext cx="5663945" cy="716782"/>
              <a:chOff x="1728175" y="3813022"/>
              <a:chExt cx="5663945" cy="716782"/>
            </a:xfrm>
          </p:grpSpPr>
          <p:sp>
            <p:nvSpPr>
              <p:cNvPr id="51" name="文本框 50"/>
              <p:cNvSpPr txBox="1"/>
              <p:nvPr/>
            </p:nvSpPr>
            <p:spPr>
              <a:xfrm>
                <a:off x="2573988" y="4013077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线性变换和矩阵乘法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52"/>
              <p:cNvSpPr/>
              <p:nvPr/>
            </p:nvSpPr>
            <p:spPr>
              <a:xfrm>
                <a:off x="1728175" y="3813022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03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1728175" y="4652924"/>
              <a:ext cx="5663945" cy="716782"/>
              <a:chOff x="1728175" y="4829935"/>
              <a:chExt cx="5663945" cy="716782"/>
            </a:xfrm>
          </p:grpSpPr>
          <p:sp>
            <p:nvSpPr>
              <p:cNvPr id="48" name="文本框 47"/>
              <p:cNvSpPr txBox="1"/>
              <p:nvPr/>
            </p:nvSpPr>
            <p:spPr>
              <a:xfrm>
                <a:off x="2573988" y="5038549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逆矩阵</a:t>
                </a:r>
                <a:endParaRPr lang="zh-CN" altLang="en-US" sz="20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49"/>
              <p:cNvSpPr/>
              <p:nvPr/>
            </p:nvSpPr>
            <p:spPr>
              <a:xfrm>
                <a:off x="1728175" y="4829935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bg1">
                        <a:lumMod val="75000"/>
                      </a:schemeClr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04</a:t>
                </a:r>
                <a:endParaRPr lang="en-US" altLang="zh-CN" sz="2800" b="1" dirty="0">
                  <a:solidFill>
                    <a:schemeClr val="bg1">
                      <a:lumMod val="75000"/>
                    </a:schemeClr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文本框 4"/>
          <p:cNvSpPr txBox="1"/>
          <p:nvPr/>
        </p:nvSpPr>
        <p:spPr>
          <a:xfrm>
            <a:off x="2563102" y="5800557"/>
            <a:ext cx="48181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SzPct val="25000"/>
            </a:pPr>
            <a:r>
              <a:rPr lang="zh-CN" altLang="en-US" sz="20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机器学习模型实例</a:t>
            </a:r>
            <a:endParaRPr lang="zh-CN" altLang="en-US" sz="20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1717289" y="5591943"/>
            <a:ext cx="716782" cy="716782"/>
          </a:xfrm>
          <a:prstGeom prst="ellipse">
            <a:avLst/>
          </a:prstGeom>
          <a:noFill/>
          <a:ln w="25400">
            <a:gradFill>
              <a:gsLst>
                <a:gs pos="76000">
                  <a:schemeClr val="tx2">
                    <a:alpha val="0"/>
                  </a:schemeClr>
                </a:gs>
                <a:gs pos="100000">
                  <a:schemeClr val="tx2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en-US" altLang="zh-CN" sz="28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05</a:t>
            </a:r>
            <a:endParaRPr lang="en-US" altLang="zh-CN" sz="28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文本框 102"/>
          <p:cNvSpPr txBox="1"/>
          <p:nvPr/>
        </p:nvSpPr>
        <p:spPr>
          <a:xfrm>
            <a:off x="316572" y="797751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pSp>
        <p:nvGrpSpPr>
          <p:cNvPr id="1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5" name="文本框 11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grpSp>
        <p:nvGrpSpPr>
          <p:cNvPr id="2" name="object 88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3" name="object 8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4" name="object 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5" name="object 96"/>
          <p:cNvGraphicFramePr>
            <a:graphicFrameLocks noGrp="1"/>
          </p:cNvGraphicFramePr>
          <p:nvPr/>
        </p:nvGraphicFramePr>
        <p:xfrm>
          <a:off x="4707465" y="1996562"/>
          <a:ext cx="1081193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6" name="object 4"/>
          <p:cNvGrpSpPr/>
          <p:nvPr/>
        </p:nvGrpSpPr>
        <p:grpSpPr>
          <a:xfrm>
            <a:off x="4829714" y="1645081"/>
            <a:ext cx="332739" cy="363220"/>
            <a:chOff x="3778947" y="780111"/>
            <a:chExt cx="249554" cy="272415"/>
          </a:xfrm>
        </p:grpSpPr>
        <p:pic>
          <p:nvPicPr>
            <p:cNvPr id="7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8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9" name="灯片编号占位符 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object 88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89" name="object 8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4707465" y="1996562"/>
          <a:ext cx="1081193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103" name="文本框 102"/>
          <p:cNvSpPr txBox="1"/>
          <p:nvPr/>
        </p:nvSpPr>
        <p:spPr>
          <a:xfrm>
            <a:off x="316572" y="797751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pSp>
        <p:nvGrpSpPr>
          <p:cNvPr id="1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5" name="文本框 11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grpSp>
        <p:nvGrpSpPr>
          <p:cNvPr id="99" name="object 4"/>
          <p:cNvGrpSpPr/>
          <p:nvPr/>
        </p:nvGrpSpPr>
        <p:grpSpPr>
          <a:xfrm>
            <a:off x="4829714" y="1645081"/>
            <a:ext cx="332739" cy="363220"/>
            <a:chOff x="3778947" y="780111"/>
            <a:chExt cx="249554" cy="272415"/>
          </a:xfrm>
        </p:grpSpPr>
        <p:pic>
          <p:nvPicPr>
            <p:cNvPr id="100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01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1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23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24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5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26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29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32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4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36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37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38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object 88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89" name="object 8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4707465" y="1996562"/>
          <a:ext cx="1081193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103" name="文本框 102"/>
          <p:cNvSpPr txBox="1"/>
          <p:nvPr/>
        </p:nvSpPr>
        <p:spPr>
          <a:xfrm>
            <a:off x="316572" y="797751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pSp>
        <p:nvGrpSpPr>
          <p:cNvPr id="1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5" name="文本框 11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grpSp>
        <p:nvGrpSpPr>
          <p:cNvPr id="99" name="object 4"/>
          <p:cNvGrpSpPr/>
          <p:nvPr/>
        </p:nvGrpSpPr>
        <p:grpSpPr>
          <a:xfrm>
            <a:off x="4829714" y="1645081"/>
            <a:ext cx="332739" cy="363220"/>
            <a:chOff x="3778947" y="780111"/>
            <a:chExt cx="249554" cy="272415"/>
          </a:xfrm>
        </p:grpSpPr>
        <p:pic>
          <p:nvPicPr>
            <p:cNvPr id="100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01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1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23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24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5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26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29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32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4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36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37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38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pic>
        <p:nvPicPr>
          <p:cNvPr id="11" name="object 3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pic>
        <p:nvPicPr>
          <p:cNvPr id="12" name="object 3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39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0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灯片编号占位符 41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2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3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4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object 88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89" name="object 8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4707465" y="1996562"/>
          <a:ext cx="1081193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103" name="文本框 102"/>
          <p:cNvSpPr txBox="1"/>
          <p:nvPr/>
        </p:nvSpPr>
        <p:spPr>
          <a:xfrm>
            <a:off x="316572" y="797751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pSp>
        <p:nvGrpSpPr>
          <p:cNvPr id="1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5" name="文本框 11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grpSp>
        <p:nvGrpSpPr>
          <p:cNvPr id="99" name="object 4"/>
          <p:cNvGrpSpPr/>
          <p:nvPr/>
        </p:nvGrpSpPr>
        <p:grpSpPr>
          <a:xfrm>
            <a:off x="4829714" y="1645081"/>
            <a:ext cx="332739" cy="363220"/>
            <a:chOff x="3778947" y="780111"/>
            <a:chExt cx="249554" cy="272415"/>
          </a:xfrm>
        </p:grpSpPr>
        <p:pic>
          <p:nvPicPr>
            <p:cNvPr id="100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01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1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23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24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5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26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29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32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4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36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37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38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7" name="object 37"/>
          <p:cNvGrpSpPr/>
          <p:nvPr/>
        </p:nvGrpSpPr>
        <p:grpSpPr>
          <a:xfrm>
            <a:off x="2349078" y="4194542"/>
            <a:ext cx="252307" cy="252307"/>
            <a:chOff x="1935029" y="2671648"/>
            <a:chExt cx="189230" cy="189230"/>
          </a:xfrm>
        </p:grpSpPr>
        <p:pic>
          <p:nvPicPr>
            <p:cNvPr id="108" name="object 3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09" name="object 3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1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</p:grpSp>
      <p:pic>
        <p:nvPicPr>
          <p:cNvPr id="11" name="object 3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pic>
        <p:nvPicPr>
          <p:cNvPr id="12" name="object 3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39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0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灯片编号占位符 41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2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3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44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文本框 102"/>
          <p:cNvSpPr txBox="1"/>
          <p:nvPr/>
        </p:nvSpPr>
        <p:spPr>
          <a:xfrm>
            <a:off x="316572" y="797751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pSp>
        <p:nvGrpSpPr>
          <p:cNvPr id="1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5" name="文本框 11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grpSp>
        <p:nvGrpSpPr>
          <p:cNvPr id="99" name="object 4"/>
          <p:cNvGrpSpPr/>
          <p:nvPr/>
        </p:nvGrpSpPr>
        <p:grpSpPr>
          <a:xfrm>
            <a:off x="4829714" y="1645081"/>
            <a:ext cx="332739" cy="363220"/>
            <a:chOff x="3778947" y="780111"/>
            <a:chExt cx="249554" cy="272415"/>
          </a:xfrm>
        </p:grpSpPr>
        <p:pic>
          <p:nvPicPr>
            <p:cNvPr id="100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01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1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23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24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5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26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29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32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4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36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37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38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7" name="object 37"/>
          <p:cNvGrpSpPr/>
          <p:nvPr/>
        </p:nvGrpSpPr>
        <p:grpSpPr>
          <a:xfrm>
            <a:off x="2349078" y="4194542"/>
            <a:ext cx="252307" cy="252307"/>
            <a:chOff x="1935029" y="2671648"/>
            <a:chExt cx="189230" cy="189230"/>
          </a:xfrm>
        </p:grpSpPr>
        <p:pic>
          <p:nvPicPr>
            <p:cNvPr id="108" name="object 3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09" name="object 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1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</p:grpSp>
      <p:grpSp>
        <p:nvGrpSpPr>
          <p:cNvPr id="43" name="object 70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4" name="object 7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5" name="object 72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73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5" name="object 82"/>
          <p:cNvSpPr txBox="1"/>
          <p:nvPr/>
        </p:nvSpPr>
        <p:spPr>
          <a:xfrm>
            <a:off x="5119115" y="3410074"/>
            <a:ext cx="521547" cy="406159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56" name="object 83"/>
          <p:cNvSpPr txBox="1"/>
          <p:nvPr/>
        </p:nvSpPr>
        <p:spPr>
          <a:xfrm>
            <a:off x="6130135" y="3410074"/>
            <a:ext cx="521547" cy="406159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灯片编号占位符 4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grpSp>
        <p:nvGrpSpPr>
          <p:cNvPr id="48" name="object 52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49" name="object 5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50" name="object 5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51" name="object 55"/>
          <p:cNvGraphicFramePr>
            <a:graphicFrameLocks noGrp="1"/>
          </p:cNvGraphicFramePr>
          <p:nvPr/>
        </p:nvGraphicFramePr>
        <p:xfrm>
          <a:off x="4707466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52" name="object 56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3" name="object 57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4" name="object 58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pic>
        <p:nvPicPr>
          <p:cNvPr id="91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82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2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5119115" y="351069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130135" y="351069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9" name="object 4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53" name="object 5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55" name="object 55"/>
          <p:cNvGraphicFramePr>
            <a:graphicFrameLocks noGrp="1"/>
          </p:cNvGraphicFramePr>
          <p:nvPr/>
        </p:nvGraphicFramePr>
        <p:xfrm>
          <a:off x="4707466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56" name="object 56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6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80" name="灯片编号占位符 41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1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6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7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3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5119115" y="351069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130135" y="3510692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52" name="object 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56" name="object 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58" name="object 58"/>
          <p:cNvGraphicFramePr>
            <a:graphicFrameLocks noGrp="1"/>
          </p:cNvGraphicFramePr>
          <p:nvPr/>
        </p:nvGraphicFramePr>
        <p:xfrm>
          <a:off x="4707465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59" name="object 59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6" name="文本框 6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6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100" name="灯片编号占位符 41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1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2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03" name="object 3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104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105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sp>
        <p:nvSpPr>
          <p:cNvPr id="106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7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8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09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1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12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4" name="object 4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15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16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3" name="object 43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53" name="object 53"/>
          <p:cNvSpPr txBox="1"/>
          <p:nvPr/>
        </p:nvSpPr>
        <p:spPr>
          <a:xfrm>
            <a:off x="5119115" y="3410073"/>
            <a:ext cx="521547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130135" y="3410073"/>
            <a:ext cx="521547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56" name="object 5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58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60" name="object 6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6010859" y="203489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010859" y="23927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840592" y="203489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840592" y="23927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7" name="object 67"/>
          <p:cNvGraphicFramePr>
            <a:graphicFrameLocks noGrp="1"/>
          </p:cNvGraphicFramePr>
          <p:nvPr/>
        </p:nvGraphicFramePr>
        <p:xfrm>
          <a:off x="4707465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68" name="object 68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4" name="文本框 7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7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75" name="灯片编号占位符 41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76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78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79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80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81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sp>
        <p:nvSpPr>
          <p:cNvPr id="85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6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7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88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0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91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3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94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95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48" name="object 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56" name="object 56"/>
          <p:cNvSpPr txBox="1"/>
          <p:nvPr/>
        </p:nvSpPr>
        <p:spPr>
          <a:xfrm>
            <a:off x="5119115" y="3410073"/>
            <a:ext cx="521547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130135" y="3410073"/>
            <a:ext cx="521547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63" name="object 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65" name="object 65"/>
          <p:cNvSpPr txBox="1"/>
          <p:nvPr/>
        </p:nvSpPr>
        <p:spPr>
          <a:xfrm>
            <a:off x="6010859" y="203489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010859" y="23927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840592" y="203489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840592" y="23927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0" name="object 70"/>
          <p:cNvGraphicFramePr>
            <a:graphicFrameLocks noGrp="1"/>
          </p:cNvGraphicFramePr>
          <p:nvPr/>
        </p:nvGraphicFramePr>
        <p:xfrm>
          <a:off x="4707466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71" name="object 71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7" name="文本框 7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42" name="灯片编号占位符 4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78" name="灯片编号占位符 41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79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1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82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83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84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85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86" name="object 4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87" name="object 4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sp>
        <p:nvSpPr>
          <p:cNvPr id="88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9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0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91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3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94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6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97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98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48" name="object 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59" name="object 59"/>
          <p:cNvSpPr txBox="1"/>
          <p:nvPr/>
        </p:nvSpPr>
        <p:spPr>
          <a:xfrm>
            <a:off x="5119115" y="3410073"/>
            <a:ext cx="521547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130135" y="3410073"/>
            <a:ext cx="521547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62" name="object 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64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66" name="object 6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68" name="object 68"/>
          <p:cNvSpPr txBox="1"/>
          <p:nvPr/>
        </p:nvSpPr>
        <p:spPr>
          <a:xfrm>
            <a:off x="6010859" y="203489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6010859" y="23927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840592" y="203489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840592" y="23927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3" name="object 73"/>
          <p:cNvGraphicFramePr>
            <a:graphicFrameLocks noGrp="1"/>
          </p:cNvGraphicFramePr>
          <p:nvPr/>
        </p:nvGraphicFramePr>
        <p:xfrm>
          <a:off x="4707465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74" name="object 74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0" name="文本框 7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81" name="灯片编号占位符 41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2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4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85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86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87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88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89" name="object 4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90" name="object 4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sp>
        <p:nvSpPr>
          <p:cNvPr id="91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2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3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94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6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97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9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00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01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48" name="object 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0" name="object 50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5119115" y="3410074"/>
            <a:ext cx="521547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130135" y="3410074"/>
            <a:ext cx="521547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5699015" y="4335558"/>
            <a:ext cx="389467" cy="264160"/>
            <a:chOff x="4425950" y="2797393"/>
            <a:chExt cx="292100" cy="198120"/>
          </a:xfrm>
        </p:grpSpPr>
        <p:pic>
          <p:nvPicPr>
            <p:cNvPr id="66" name="object 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797393"/>
              <a:ext cx="292100" cy="198119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4464050" y="2876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4558029" y="2815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70" name="object 7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72" name="object 72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010859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010859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840592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840592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7" name="object 77"/>
          <p:cNvGraphicFramePr>
            <a:graphicFrameLocks noGrp="1"/>
          </p:cNvGraphicFramePr>
          <p:nvPr/>
        </p:nvGraphicFramePr>
        <p:xfrm>
          <a:off x="4707465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78" name="object 78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4" name="文本框 8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42" name="灯片编号占位符 4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5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6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88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89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90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91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92" name="object 4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93" name="object 4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sp>
        <p:nvSpPr>
          <p:cNvPr id="97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8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9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00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2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03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5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06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07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9" name="object 49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55" name="object 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66" name="object 66"/>
          <p:cNvSpPr txBox="1"/>
          <p:nvPr/>
        </p:nvSpPr>
        <p:spPr>
          <a:xfrm>
            <a:off x="5119115" y="3410074"/>
            <a:ext cx="521547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130135" y="3410074"/>
            <a:ext cx="521547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5699015" y="4335558"/>
            <a:ext cx="389467" cy="264160"/>
            <a:chOff x="4425950" y="2797393"/>
            <a:chExt cx="292100" cy="198120"/>
          </a:xfrm>
        </p:grpSpPr>
        <p:pic>
          <p:nvPicPr>
            <p:cNvPr id="69" name="object 6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797393"/>
              <a:ext cx="292100" cy="198119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464050" y="2876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4558029" y="2815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73" name="object 7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75" name="object 75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010859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010859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6840592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840592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0" name="object 80"/>
          <p:cNvGraphicFramePr>
            <a:graphicFrameLocks noGrp="1"/>
          </p:cNvGraphicFramePr>
          <p:nvPr/>
        </p:nvGraphicFramePr>
        <p:xfrm>
          <a:off x="4707466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81" name="object 81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7" name="文本框 8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9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45" name="灯片编号占位符 4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8" name="灯片编号占位符 65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9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91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92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93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94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95" name="object 4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96" name="object 4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pic>
        <p:nvPicPr>
          <p:cNvPr id="97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20572" y="3436794"/>
            <a:ext cx="251883" cy="251883"/>
          </a:xfrm>
          <a:prstGeom prst="rect">
            <a:avLst/>
          </a:prstGeom>
        </p:spPr>
      </p:pic>
      <p:pic>
        <p:nvPicPr>
          <p:cNvPr id="98" name="object 46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677723" y="3463277"/>
            <a:ext cx="137581" cy="137584"/>
          </a:xfrm>
          <a:prstGeom prst="rect">
            <a:avLst/>
          </a:prstGeom>
        </p:spPr>
      </p:pic>
      <p:pic>
        <p:nvPicPr>
          <p:cNvPr id="99" name="object 4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671372" y="3456926"/>
            <a:ext cx="150283" cy="150283"/>
          </a:xfrm>
          <a:prstGeom prst="rect">
            <a:avLst/>
          </a:prstGeom>
        </p:spPr>
      </p:pic>
      <p:sp>
        <p:nvSpPr>
          <p:cNvPr id="100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1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2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03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5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06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8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09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10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9" name="object 49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55" name="object 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69" name="object 69"/>
          <p:cNvSpPr txBox="1"/>
          <p:nvPr/>
        </p:nvSpPr>
        <p:spPr>
          <a:xfrm>
            <a:off x="5119115" y="3410074"/>
            <a:ext cx="521547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130135" y="3410074"/>
            <a:ext cx="521547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5699015" y="4335558"/>
            <a:ext cx="389467" cy="264160"/>
            <a:chOff x="4425950" y="2797393"/>
            <a:chExt cx="292100" cy="198120"/>
          </a:xfrm>
        </p:grpSpPr>
        <p:pic>
          <p:nvPicPr>
            <p:cNvPr id="72" name="object 7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797393"/>
              <a:ext cx="292100" cy="198119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4464050" y="2876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4558029" y="2815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76" name="object 7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78" name="object 78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010859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010859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3" name="object 83"/>
          <p:cNvGraphicFramePr>
            <a:graphicFrameLocks noGrp="1"/>
          </p:cNvGraphicFramePr>
          <p:nvPr/>
        </p:nvGraphicFramePr>
        <p:xfrm>
          <a:off x="4707466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84" name="object 84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0" name="文本框 8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9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91" name="灯片编号占位符 65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2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94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95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96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97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98" name="object 4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99" name="object 4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pic>
        <p:nvPicPr>
          <p:cNvPr id="100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20572" y="3436794"/>
            <a:ext cx="251883" cy="251883"/>
          </a:xfrm>
          <a:prstGeom prst="rect">
            <a:avLst/>
          </a:prstGeom>
        </p:spPr>
      </p:pic>
      <p:pic>
        <p:nvPicPr>
          <p:cNvPr id="101" name="object 46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677723" y="3463277"/>
            <a:ext cx="137581" cy="137584"/>
          </a:xfrm>
          <a:prstGeom prst="rect">
            <a:avLst/>
          </a:prstGeom>
        </p:spPr>
      </p:pic>
      <p:pic>
        <p:nvPicPr>
          <p:cNvPr id="102" name="object 4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671372" y="3456926"/>
            <a:ext cx="150283" cy="150283"/>
          </a:xfrm>
          <a:prstGeom prst="rect">
            <a:avLst/>
          </a:prstGeom>
        </p:spPr>
      </p:pic>
      <p:sp>
        <p:nvSpPr>
          <p:cNvPr id="103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4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5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06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08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09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1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12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13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9" name="object 49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5699015" y="4335558"/>
            <a:ext cx="389467" cy="264160"/>
            <a:chOff x="4425950" y="2797393"/>
            <a:chExt cx="292100" cy="198120"/>
          </a:xfrm>
        </p:grpSpPr>
        <p:pic>
          <p:nvPicPr>
            <p:cNvPr id="55" name="object 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797393"/>
              <a:ext cx="292100" cy="198119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4464050" y="2876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4558029" y="2815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59" name="object 5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73" name="object 73"/>
          <p:cNvSpPr txBox="1"/>
          <p:nvPr/>
        </p:nvSpPr>
        <p:spPr>
          <a:xfrm>
            <a:off x="511911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13013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5699015" y="4703722"/>
            <a:ext cx="389467" cy="264160"/>
            <a:chOff x="4425950" y="3073516"/>
            <a:chExt cx="292100" cy="198120"/>
          </a:xfrm>
        </p:grpSpPr>
        <p:pic>
          <p:nvPicPr>
            <p:cNvPr id="76" name="object 7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3073516"/>
              <a:ext cx="292100" cy="198119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4464050" y="3152576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4558029" y="3091616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80" name="object 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82" name="object 82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010859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010859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840592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03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840592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7" name="object 87"/>
          <p:cNvGraphicFramePr>
            <a:graphicFrameLocks noGrp="1"/>
          </p:cNvGraphicFramePr>
          <p:nvPr/>
        </p:nvGraphicFramePr>
        <p:xfrm>
          <a:off x="4707466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88" name="object 88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4" name="文本框 9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9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95" name="灯片编号占位符 65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6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98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99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100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101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102" name="object 4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103" name="object 4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pic>
        <p:nvPicPr>
          <p:cNvPr id="104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20572" y="3436794"/>
            <a:ext cx="251883" cy="251883"/>
          </a:xfrm>
          <a:prstGeom prst="rect">
            <a:avLst/>
          </a:prstGeom>
        </p:spPr>
      </p:pic>
      <p:pic>
        <p:nvPicPr>
          <p:cNvPr id="105" name="object 46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677723" y="3463277"/>
            <a:ext cx="137581" cy="137584"/>
          </a:xfrm>
          <a:prstGeom prst="rect">
            <a:avLst/>
          </a:prstGeom>
        </p:spPr>
      </p:pic>
      <p:pic>
        <p:nvPicPr>
          <p:cNvPr id="106" name="object 4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671372" y="3456926"/>
            <a:ext cx="150283" cy="150283"/>
          </a:xfrm>
          <a:prstGeom prst="rect">
            <a:avLst/>
          </a:prstGeom>
        </p:spPr>
      </p:pic>
      <p:sp>
        <p:nvSpPr>
          <p:cNvPr id="110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11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2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13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5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16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8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19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20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767628"/>
            <a:ext cx="4682067" cy="4864947"/>
            <a:chOff x="268370" y="871445"/>
            <a:chExt cx="3511550" cy="3648710"/>
          </a:xfrm>
        </p:grpSpPr>
        <p:sp>
          <p:nvSpPr>
            <p:cNvPr id="13" name="object 13"/>
            <p:cNvSpPr/>
            <p:nvPr/>
          </p:nvSpPr>
          <p:spPr>
            <a:xfrm>
              <a:off x="413395" y="1139739"/>
              <a:ext cx="3221355" cy="3209925"/>
            </a:xfrm>
            <a:custGeom>
              <a:avLst/>
              <a:gdLst/>
              <a:ahLst/>
              <a:cxnLst/>
              <a:rect l="l" t="t" r="r" b="b"/>
              <a:pathLst>
                <a:path w="3221354" h="3209925">
                  <a:moveTo>
                    <a:pt x="2947215" y="0"/>
                  </a:moveTo>
                  <a:lnTo>
                    <a:pt x="2947215" y="3209636"/>
                  </a:lnTo>
                </a:path>
                <a:path w="3221354" h="3209925">
                  <a:moveTo>
                    <a:pt x="0" y="272761"/>
                  </a:moveTo>
                  <a:lnTo>
                    <a:pt x="3220916" y="272761"/>
                  </a:lnTo>
                </a:path>
                <a:path w="3221354" h="3209925">
                  <a:moveTo>
                    <a:pt x="0" y="539172"/>
                  </a:moveTo>
                  <a:lnTo>
                    <a:pt x="3220916" y="539172"/>
                  </a:lnTo>
                </a:path>
                <a:path w="3221354" h="3209925">
                  <a:moveTo>
                    <a:pt x="0" y="805584"/>
                  </a:moveTo>
                  <a:lnTo>
                    <a:pt x="3220916" y="805584"/>
                  </a:lnTo>
                </a:path>
                <a:path w="3221354" h="3209925">
                  <a:moveTo>
                    <a:pt x="0" y="1071995"/>
                  </a:moveTo>
                  <a:lnTo>
                    <a:pt x="3220916" y="1071995"/>
                  </a:lnTo>
                </a:path>
                <a:path w="3221354" h="3209925">
                  <a:moveTo>
                    <a:pt x="0" y="1338407"/>
                  </a:moveTo>
                  <a:lnTo>
                    <a:pt x="3220916" y="1338407"/>
                  </a:lnTo>
                </a:path>
                <a:path w="3221354" h="3209925">
                  <a:moveTo>
                    <a:pt x="0" y="1604818"/>
                  </a:moveTo>
                  <a:lnTo>
                    <a:pt x="3220916" y="1604818"/>
                  </a:lnTo>
                </a:path>
                <a:path w="3221354" h="3209925">
                  <a:moveTo>
                    <a:pt x="0" y="1871229"/>
                  </a:moveTo>
                  <a:lnTo>
                    <a:pt x="3220916" y="1871229"/>
                  </a:lnTo>
                </a:path>
                <a:path w="3221354" h="3209925">
                  <a:moveTo>
                    <a:pt x="0" y="2137641"/>
                  </a:moveTo>
                  <a:lnTo>
                    <a:pt x="3220916" y="2137641"/>
                  </a:lnTo>
                </a:path>
                <a:path w="3221354" h="3209925">
                  <a:moveTo>
                    <a:pt x="0" y="2404052"/>
                  </a:moveTo>
                  <a:lnTo>
                    <a:pt x="3220916" y="2404052"/>
                  </a:lnTo>
                </a:path>
                <a:path w="3221354" h="3209925">
                  <a:moveTo>
                    <a:pt x="0" y="2670464"/>
                  </a:moveTo>
                  <a:lnTo>
                    <a:pt x="3220916" y="2670464"/>
                  </a:lnTo>
                </a:path>
                <a:path w="3221354" h="3209925">
                  <a:moveTo>
                    <a:pt x="0" y="2936876"/>
                  </a:moveTo>
                  <a:lnTo>
                    <a:pt x="3220916" y="2936876"/>
                  </a:lnTo>
                </a:path>
                <a:path w="3221354" h="3209925">
                  <a:moveTo>
                    <a:pt x="6349" y="0"/>
                  </a:moveTo>
                  <a:lnTo>
                    <a:pt x="6349" y="3209636"/>
                  </a:lnTo>
                </a:path>
                <a:path w="3221354" h="3209925">
                  <a:moveTo>
                    <a:pt x="3214566" y="0"/>
                  </a:moveTo>
                  <a:lnTo>
                    <a:pt x="3214566" y="3209636"/>
                  </a:lnTo>
                </a:path>
                <a:path w="3221354" h="3209925">
                  <a:moveTo>
                    <a:pt x="0" y="6350"/>
                  </a:moveTo>
                  <a:lnTo>
                    <a:pt x="3220916" y="6350"/>
                  </a:lnTo>
                </a:path>
                <a:path w="3221354" h="3209925">
                  <a:moveTo>
                    <a:pt x="0" y="3203286"/>
                  </a:moveTo>
                  <a:lnTo>
                    <a:pt x="3220916" y="3203286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6499" y="0"/>
                  </a:moveTo>
                  <a:lnTo>
                    <a:pt x="121923" y="195"/>
                  </a:lnTo>
                  <a:lnTo>
                    <a:pt x="118271" y="1821"/>
                  </a:lnTo>
                  <a:lnTo>
                    <a:pt x="118487" y="3431"/>
                  </a:lnTo>
                  <a:lnTo>
                    <a:pt x="119950" y="17760"/>
                  </a:lnTo>
                  <a:lnTo>
                    <a:pt x="119920" y="27416"/>
                  </a:lnTo>
                  <a:lnTo>
                    <a:pt x="118642" y="33557"/>
                  </a:lnTo>
                  <a:lnTo>
                    <a:pt x="116361" y="37343"/>
                  </a:lnTo>
                  <a:lnTo>
                    <a:pt x="98551" y="60499"/>
                  </a:lnTo>
                  <a:lnTo>
                    <a:pt x="84928" y="79276"/>
                  </a:lnTo>
                  <a:lnTo>
                    <a:pt x="64239" y="96284"/>
                  </a:lnTo>
                  <a:lnTo>
                    <a:pt x="25232" y="114134"/>
                  </a:lnTo>
                  <a:lnTo>
                    <a:pt x="16061" y="118112"/>
                  </a:lnTo>
                  <a:lnTo>
                    <a:pt x="8829" y="122842"/>
                  </a:lnTo>
                  <a:lnTo>
                    <a:pt x="3490" y="128457"/>
                  </a:lnTo>
                  <a:lnTo>
                    <a:pt x="0" y="135093"/>
                  </a:lnTo>
                  <a:lnTo>
                    <a:pt x="1753" y="140601"/>
                  </a:lnTo>
                  <a:lnTo>
                    <a:pt x="3856" y="143701"/>
                  </a:lnTo>
                  <a:lnTo>
                    <a:pt x="9153" y="145809"/>
                  </a:lnTo>
                  <a:lnTo>
                    <a:pt x="24279" y="148470"/>
                  </a:lnTo>
                  <a:lnTo>
                    <a:pt x="48090" y="146191"/>
                  </a:lnTo>
                  <a:lnTo>
                    <a:pt x="79441" y="133478"/>
                  </a:lnTo>
                  <a:lnTo>
                    <a:pt x="111262" y="110911"/>
                  </a:lnTo>
                  <a:lnTo>
                    <a:pt x="132350" y="85398"/>
                  </a:lnTo>
                  <a:lnTo>
                    <a:pt x="140032" y="58279"/>
                  </a:lnTo>
                  <a:lnTo>
                    <a:pt x="131638" y="30895"/>
                  </a:lnTo>
                  <a:lnTo>
                    <a:pt x="130126" y="18976"/>
                  </a:lnTo>
                  <a:lnTo>
                    <a:pt x="128935" y="9304"/>
                  </a:lnTo>
                  <a:lnTo>
                    <a:pt x="128071" y="1804"/>
                  </a:lnTo>
                  <a:lnTo>
                    <a:pt x="127933" y="463"/>
                  </a:lnTo>
                  <a:lnTo>
                    <a:pt x="126499" y="0"/>
                  </a:lnTo>
                  <a:close/>
                </a:path>
              </a:pathLst>
            </a:custGeom>
            <a:solidFill>
              <a:srgbClr val="BECC3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54789" y="891241"/>
              <a:ext cx="140335" cy="148590"/>
            </a:xfrm>
            <a:custGeom>
              <a:avLst/>
              <a:gdLst/>
              <a:ahLst/>
              <a:cxnLst/>
              <a:rect l="l" t="t" r="r" b="b"/>
              <a:pathLst>
                <a:path w="140335" h="148590">
                  <a:moveTo>
                    <a:pt x="124784" y="7"/>
                  </a:moveTo>
                  <a:lnTo>
                    <a:pt x="121924" y="129"/>
                  </a:lnTo>
                  <a:lnTo>
                    <a:pt x="118271" y="1754"/>
                  </a:lnTo>
                  <a:lnTo>
                    <a:pt x="118487" y="3364"/>
                  </a:lnTo>
                  <a:lnTo>
                    <a:pt x="119950" y="17694"/>
                  </a:lnTo>
                  <a:lnTo>
                    <a:pt x="119921" y="27350"/>
                  </a:lnTo>
                  <a:lnTo>
                    <a:pt x="118643" y="33491"/>
                  </a:lnTo>
                  <a:lnTo>
                    <a:pt x="116361" y="37276"/>
                  </a:lnTo>
                  <a:lnTo>
                    <a:pt x="98552" y="60433"/>
                  </a:lnTo>
                  <a:lnTo>
                    <a:pt x="84929" y="79210"/>
                  </a:lnTo>
                  <a:lnTo>
                    <a:pt x="64240" y="96218"/>
                  </a:lnTo>
                  <a:lnTo>
                    <a:pt x="25233" y="114068"/>
                  </a:lnTo>
                  <a:lnTo>
                    <a:pt x="16062" y="118046"/>
                  </a:lnTo>
                  <a:lnTo>
                    <a:pt x="8830" y="122775"/>
                  </a:lnTo>
                  <a:lnTo>
                    <a:pt x="3491" y="128391"/>
                  </a:lnTo>
                  <a:lnTo>
                    <a:pt x="0" y="135027"/>
                  </a:lnTo>
                  <a:lnTo>
                    <a:pt x="1753" y="140535"/>
                  </a:lnTo>
                  <a:lnTo>
                    <a:pt x="3857" y="143635"/>
                  </a:lnTo>
                  <a:lnTo>
                    <a:pt x="9153" y="145743"/>
                  </a:lnTo>
                  <a:lnTo>
                    <a:pt x="24279" y="148404"/>
                  </a:lnTo>
                  <a:lnTo>
                    <a:pt x="48090" y="146124"/>
                  </a:lnTo>
                  <a:lnTo>
                    <a:pt x="79441" y="133412"/>
                  </a:lnTo>
                  <a:lnTo>
                    <a:pt x="111263" y="110845"/>
                  </a:lnTo>
                  <a:lnTo>
                    <a:pt x="132351" y="85332"/>
                  </a:lnTo>
                  <a:lnTo>
                    <a:pt x="140033" y="58213"/>
                  </a:lnTo>
                  <a:lnTo>
                    <a:pt x="131638" y="30828"/>
                  </a:lnTo>
                  <a:lnTo>
                    <a:pt x="131183" y="27268"/>
                  </a:lnTo>
                  <a:lnTo>
                    <a:pt x="130127" y="18910"/>
                  </a:lnTo>
                  <a:lnTo>
                    <a:pt x="128935" y="9238"/>
                  </a:lnTo>
                  <a:lnTo>
                    <a:pt x="128072" y="1738"/>
                  </a:lnTo>
                  <a:lnTo>
                    <a:pt x="127933" y="397"/>
                  </a:lnTo>
                  <a:lnTo>
                    <a:pt x="126500" y="-66"/>
                  </a:lnTo>
                  <a:lnTo>
                    <a:pt x="124784" y="7"/>
                  </a:lnTo>
                  <a:close/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52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54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5699015" y="4335558"/>
            <a:ext cx="389467" cy="264160"/>
            <a:chOff x="4425950" y="2797393"/>
            <a:chExt cx="292100" cy="198120"/>
          </a:xfrm>
        </p:grpSpPr>
        <p:pic>
          <p:nvPicPr>
            <p:cNvPr id="58" name="object 5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2797393"/>
              <a:ext cx="292100" cy="198119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4464050" y="2876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0" name="object 60"/>
            <p:cNvSpPr/>
            <p:nvPr/>
          </p:nvSpPr>
          <p:spPr>
            <a:xfrm>
              <a:off x="4558029" y="2815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511911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13013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5699015" y="4703722"/>
            <a:ext cx="389467" cy="264160"/>
            <a:chOff x="4425950" y="3073516"/>
            <a:chExt cx="292100" cy="198120"/>
          </a:xfrm>
        </p:grpSpPr>
        <p:pic>
          <p:nvPicPr>
            <p:cNvPr id="79" name="object 7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25950" y="3073516"/>
              <a:ext cx="292100" cy="198119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4464050" y="3152576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4558029" y="3091616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83" name="object 8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85" name="object 85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010859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6010859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6840592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03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840592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0" name="object 90"/>
          <p:cNvGraphicFramePr>
            <a:graphicFrameLocks noGrp="1"/>
          </p:cNvGraphicFramePr>
          <p:nvPr/>
        </p:nvGraphicFramePr>
        <p:xfrm>
          <a:off x="4707465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91" name="object 91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7" name="文本框 9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98" name="灯片编号占位符 65"/>
          <p:cNvSpPr>
            <a:spLocks noGrp="1"/>
          </p:cNvSpPr>
          <p:nvPr>
            <p:ph type="sldNum" sz="quarter" idx="7"/>
          </p:nvPr>
        </p:nvSpPr>
        <p:spPr>
          <a:xfrm>
            <a:off x="8778240" y="6377941"/>
            <a:ext cx="2804160" cy="276999"/>
          </a:xfrm>
        </p:spPr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9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01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102" name="object 4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103" name="object 4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104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105" name="object 4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106" name="object 4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pic>
        <p:nvPicPr>
          <p:cNvPr id="107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20572" y="3436794"/>
            <a:ext cx="251883" cy="251883"/>
          </a:xfrm>
          <a:prstGeom prst="rect">
            <a:avLst/>
          </a:prstGeom>
        </p:spPr>
      </p:pic>
      <p:pic>
        <p:nvPicPr>
          <p:cNvPr id="108" name="object 46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677723" y="3463277"/>
            <a:ext cx="137581" cy="137584"/>
          </a:xfrm>
          <a:prstGeom prst="rect">
            <a:avLst/>
          </a:prstGeom>
        </p:spPr>
      </p:pic>
      <p:pic>
        <p:nvPicPr>
          <p:cNvPr id="109" name="object 47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671372" y="3456926"/>
            <a:ext cx="150283" cy="150283"/>
          </a:xfrm>
          <a:prstGeom prst="rect">
            <a:avLst/>
          </a:prstGeom>
        </p:spPr>
      </p:pic>
      <p:pic>
        <p:nvPicPr>
          <p:cNvPr id="110" name="object 4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701219" y="3094257"/>
            <a:ext cx="251883" cy="251883"/>
          </a:xfrm>
          <a:prstGeom prst="rect">
            <a:avLst/>
          </a:prstGeom>
        </p:spPr>
      </p:pic>
      <p:pic>
        <p:nvPicPr>
          <p:cNvPr id="111" name="object 49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0758370" y="3120738"/>
            <a:ext cx="137581" cy="137584"/>
          </a:xfrm>
          <a:prstGeom prst="rect">
            <a:avLst/>
          </a:prstGeom>
        </p:spPr>
      </p:pic>
      <p:pic>
        <p:nvPicPr>
          <p:cNvPr id="112" name="object 5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752019" y="3114389"/>
            <a:ext cx="150283" cy="150283"/>
          </a:xfrm>
          <a:prstGeom prst="rect">
            <a:avLst/>
          </a:prstGeom>
        </p:spPr>
      </p:pic>
      <p:sp>
        <p:nvSpPr>
          <p:cNvPr id="113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14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5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16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18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19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21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22" name="object 4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23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4" name="object 14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155575" y="4159697"/>
            <a:ext cx="4681290" cy="264159"/>
          </a:xfrm>
          <a:prstGeom prst="rect">
            <a:avLst/>
          </a:prstGeom>
        </p:spPr>
      </p:pic>
      <p:sp>
        <p:nvSpPr>
          <p:cNvPr id="15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64140" y="1951668"/>
            <a:ext cx="264160" cy="4680220"/>
          </a:xfrm>
          <a:prstGeom prst="rect">
            <a:avLst/>
          </a:prstGeom>
        </p:spPr>
      </p:pic>
      <p:sp>
        <p:nvSpPr>
          <p:cNvPr id="18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0" name="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13650" y="1767628"/>
            <a:ext cx="301011" cy="312325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2270800" y="1794023"/>
            <a:ext cx="187113" cy="198120"/>
          </a:xfrm>
          <a:custGeom>
            <a:avLst/>
            <a:gdLst/>
            <a:ahLst/>
            <a:cxnLst/>
            <a:rect l="l" t="t" r="r" b="b"/>
            <a:pathLst>
              <a:path w="140335" h="148590">
                <a:moveTo>
                  <a:pt x="126499" y="0"/>
                </a:moveTo>
                <a:lnTo>
                  <a:pt x="121923" y="195"/>
                </a:lnTo>
                <a:lnTo>
                  <a:pt x="118271" y="1821"/>
                </a:lnTo>
                <a:lnTo>
                  <a:pt x="118487" y="3431"/>
                </a:lnTo>
                <a:lnTo>
                  <a:pt x="119950" y="17760"/>
                </a:lnTo>
                <a:lnTo>
                  <a:pt x="119920" y="27416"/>
                </a:lnTo>
                <a:lnTo>
                  <a:pt x="118642" y="33557"/>
                </a:lnTo>
                <a:lnTo>
                  <a:pt x="116361" y="37343"/>
                </a:lnTo>
                <a:lnTo>
                  <a:pt x="98551" y="60499"/>
                </a:lnTo>
                <a:lnTo>
                  <a:pt x="84928" y="79276"/>
                </a:lnTo>
                <a:lnTo>
                  <a:pt x="64239" y="96284"/>
                </a:lnTo>
                <a:lnTo>
                  <a:pt x="25232" y="114134"/>
                </a:lnTo>
                <a:lnTo>
                  <a:pt x="16061" y="118112"/>
                </a:lnTo>
                <a:lnTo>
                  <a:pt x="8829" y="122842"/>
                </a:lnTo>
                <a:lnTo>
                  <a:pt x="3490" y="128457"/>
                </a:lnTo>
                <a:lnTo>
                  <a:pt x="0" y="135093"/>
                </a:lnTo>
                <a:lnTo>
                  <a:pt x="1753" y="140601"/>
                </a:lnTo>
                <a:lnTo>
                  <a:pt x="3856" y="143701"/>
                </a:lnTo>
                <a:lnTo>
                  <a:pt x="9153" y="145809"/>
                </a:lnTo>
                <a:lnTo>
                  <a:pt x="24279" y="148470"/>
                </a:lnTo>
                <a:lnTo>
                  <a:pt x="48090" y="146191"/>
                </a:lnTo>
                <a:lnTo>
                  <a:pt x="79441" y="133478"/>
                </a:lnTo>
                <a:lnTo>
                  <a:pt x="111262" y="110911"/>
                </a:lnTo>
                <a:lnTo>
                  <a:pt x="132350" y="85398"/>
                </a:lnTo>
                <a:lnTo>
                  <a:pt x="140032" y="58279"/>
                </a:lnTo>
                <a:lnTo>
                  <a:pt x="131638" y="30895"/>
                </a:lnTo>
                <a:lnTo>
                  <a:pt x="130126" y="18976"/>
                </a:lnTo>
                <a:lnTo>
                  <a:pt x="128935" y="9304"/>
                </a:lnTo>
                <a:lnTo>
                  <a:pt x="128071" y="1804"/>
                </a:lnTo>
                <a:lnTo>
                  <a:pt x="127933" y="463"/>
                </a:lnTo>
                <a:lnTo>
                  <a:pt x="126499" y="0"/>
                </a:lnTo>
                <a:close/>
              </a:path>
            </a:pathLst>
          </a:custGeom>
          <a:solidFill>
            <a:srgbClr val="BECC3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2270800" y="1794023"/>
            <a:ext cx="187113" cy="198120"/>
          </a:xfrm>
          <a:custGeom>
            <a:avLst/>
            <a:gdLst/>
            <a:ahLst/>
            <a:cxnLst/>
            <a:rect l="l" t="t" r="r" b="b"/>
            <a:pathLst>
              <a:path w="140335" h="148590">
                <a:moveTo>
                  <a:pt x="124784" y="7"/>
                </a:moveTo>
                <a:lnTo>
                  <a:pt x="121924" y="129"/>
                </a:lnTo>
                <a:lnTo>
                  <a:pt x="118271" y="1754"/>
                </a:lnTo>
                <a:lnTo>
                  <a:pt x="118487" y="3364"/>
                </a:lnTo>
                <a:lnTo>
                  <a:pt x="119950" y="17694"/>
                </a:lnTo>
                <a:lnTo>
                  <a:pt x="119921" y="27350"/>
                </a:lnTo>
                <a:lnTo>
                  <a:pt x="118643" y="33491"/>
                </a:lnTo>
                <a:lnTo>
                  <a:pt x="116361" y="37276"/>
                </a:lnTo>
                <a:lnTo>
                  <a:pt x="98552" y="60433"/>
                </a:lnTo>
                <a:lnTo>
                  <a:pt x="84929" y="79210"/>
                </a:lnTo>
                <a:lnTo>
                  <a:pt x="64240" y="96218"/>
                </a:lnTo>
                <a:lnTo>
                  <a:pt x="25233" y="114068"/>
                </a:lnTo>
                <a:lnTo>
                  <a:pt x="16062" y="118046"/>
                </a:lnTo>
                <a:lnTo>
                  <a:pt x="8830" y="122775"/>
                </a:lnTo>
                <a:lnTo>
                  <a:pt x="3491" y="128391"/>
                </a:lnTo>
                <a:lnTo>
                  <a:pt x="0" y="135027"/>
                </a:lnTo>
                <a:lnTo>
                  <a:pt x="1753" y="140535"/>
                </a:lnTo>
                <a:lnTo>
                  <a:pt x="3857" y="143635"/>
                </a:lnTo>
                <a:lnTo>
                  <a:pt x="9153" y="145743"/>
                </a:lnTo>
                <a:lnTo>
                  <a:pt x="24279" y="148404"/>
                </a:lnTo>
                <a:lnTo>
                  <a:pt x="48090" y="146124"/>
                </a:lnTo>
                <a:lnTo>
                  <a:pt x="79441" y="133412"/>
                </a:lnTo>
                <a:lnTo>
                  <a:pt x="111263" y="110845"/>
                </a:lnTo>
                <a:lnTo>
                  <a:pt x="132351" y="85332"/>
                </a:lnTo>
                <a:lnTo>
                  <a:pt x="140033" y="58213"/>
                </a:lnTo>
                <a:lnTo>
                  <a:pt x="131638" y="30828"/>
                </a:lnTo>
                <a:lnTo>
                  <a:pt x="131183" y="27268"/>
                </a:lnTo>
                <a:lnTo>
                  <a:pt x="130127" y="18910"/>
                </a:lnTo>
                <a:lnTo>
                  <a:pt x="128935" y="9238"/>
                </a:lnTo>
                <a:lnTo>
                  <a:pt x="128072" y="1738"/>
                </a:lnTo>
                <a:lnTo>
                  <a:pt x="127933" y="397"/>
                </a:lnTo>
                <a:lnTo>
                  <a:pt x="126500" y="-66"/>
                </a:lnTo>
                <a:lnTo>
                  <a:pt x="124784" y="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67" name="object 67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68" name="object 6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72" name="object 7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5699015" y="4335558"/>
            <a:ext cx="389467" cy="264160"/>
            <a:chOff x="4425950" y="2797393"/>
            <a:chExt cx="292100" cy="198120"/>
          </a:xfrm>
        </p:grpSpPr>
        <p:pic>
          <p:nvPicPr>
            <p:cNvPr id="76" name="object 7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25950" y="2797393"/>
              <a:ext cx="292100" cy="198119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4464050" y="2876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4558029" y="2815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511911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13013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5699015" y="4703722"/>
            <a:ext cx="389467" cy="264160"/>
            <a:chOff x="4425950" y="3073516"/>
            <a:chExt cx="292100" cy="198120"/>
          </a:xfrm>
        </p:grpSpPr>
        <p:pic>
          <p:nvPicPr>
            <p:cNvPr id="82" name="object 8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25950" y="3073516"/>
              <a:ext cx="292100" cy="19811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4464050" y="3152576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4" name="object 84"/>
            <p:cNvSpPr/>
            <p:nvPr/>
          </p:nvSpPr>
          <p:spPr>
            <a:xfrm>
              <a:off x="4558029" y="3091616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86" name="object 8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88" name="object 88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010859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010859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840592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03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840592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3" name="object 93"/>
          <p:cNvGraphicFramePr>
            <a:graphicFrameLocks noGrp="1"/>
          </p:cNvGraphicFramePr>
          <p:nvPr/>
        </p:nvGraphicFramePr>
        <p:xfrm>
          <a:off x="4707465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94" name="object 94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0" name="文本框 9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66" name="灯片编号占位符 65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60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64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165" name="object 4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166" name="object 41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167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168" name="object 4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169" name="object 44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pic>
        <p:nvPicPr>
          <p:cNvPr id="170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20572" y="3436794"/>
            <a:ext cx="251883" cy="251883"/>
          </a:xfrm>
          <a:prstGeom prst="rect">
            <a:avLst/>
          </a:prstGeom>
        </p:spPr>
      </p:pic>
      <p:pic>
        <p:nvPicPr>
          <p:cNvPr id="171" name="object 46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9677723" y="3463277"/>
            <a:ext cx="137581" cy="137584"/>
          </a:xfrm>
          <a:prstGeom prst="rect">
            <a:avLst/>
          </a:prstGeom>
        </p:spPr>
      </p:pic>
      <p:pic>
        <p:nvPicPr>
          <p:cNvPr id="172" name="object 47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671372" y="3456926"/>
            <a:ext cx="150283" cy="150283"/>
          </a:xfrm>
          <a:prstGeom prst="rect">
            <a:avLst/>
          </a:prstGeom>
        </p:spPr>
      </p:pic>
      <p:pic>
        <p:nvPicPr>
          <p:cNvPr id="173" name="object 4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701219" y="3094257"/>
            <a:ext cx="251883" cy="251883"/>
          </a:xfrm>
          <a:prstGeom prst="rect">
            <a:avLst/>
          </a:prstGeom>
        </p:spPr>
      </p:pic>
      <p:pic>
        <p:nvPicPr>
          <p:cNvPr id="174" name="object 49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10758370" y="3120738"/>
            <a:ext cx="137581" cy="137584"/>
          </a:xfrm>
          <a:prstGeom prst="rect">
            <a:avLst/>
          </a:prstGeom>
        </p:spPr>
      </p:pic>
      <p:pic>
        <p:nvPicPr>
          <p:cNvPr id="175" name="object 50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10752019" y="3114389"/>
            <a:ext cx="150283" cy="150283"/>
          </a:xfrm>
          <a:prstGeom prst="rect">
            <a:avLst/>
          </a:prstGeom>
        </p:spPr>
      </p:pic>
      <p:sp>
        <p:nvSpPr>
          <p:cNvPr id="176" name="灯片编号占位符 68"/>
          <p:cNvSpPr txBox="1"/>
          <p:nvPr/>
        </p:nvSpPr>
        <p:spPr>
          <a:xfrm>
            <a:off x="8778240" y="6377941"/>
            <a:ext cx="280416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zh-CN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77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78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79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81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82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84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85" name="object 42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86" name="object 43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4" name="object 14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155575" y="4159697"/>
            <a:ext cx="4681290" cy="264159"/>
          </a:xfrm>
          <a:prstGeom prst="rect">
            <a:avLst/>
          </a:prstGeom>
        </p:spPr>
      </p:pic>
      <p:sp>
        <p:nvSpPr>
          <p:cNvPr id="15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64140" y="1951668"/>
            <a:ext cx="264160" cy="4680220"/>
          </a:xfrm>
          <a:prstGeom prst="rect">
            <a:avLst/>
          </a:prstGeom>
        </p:spPr>
      </p:pic>
      <p:sp>
        <p:nvSpPr>
          <p:cNvPr id="18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0" name="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13650" y="1767628"/>
            <a:ext cx="301011" cy="312325"/>
          </a:xfrm>
          <a:prstGeom prst="rect">
            <a:avLst/>
          </a:prstGeom>
        </p:spPr>
      </p:pic>
      <p:sp>
        <p:nvSpPr>
          <p:cNvPr id="21" name="object 21"/>
          <p:cNvSpPr/>
          <p:nvPr/>
        </p:nvSpPr>
        <p:spPr>
          <a:xfrm>
            <a:off x="2270800" y="1794023"/>
            <a:ext cx="187113" cy="198120"/>
          </a:xfrm>
          <a:custGeom>
            <a:avLst/>
            <a:gdLst/>
            <a:ahLst/>
            <a:cxnLst/>
            <a:rect l="l" t="t" r="r" b="b"/>
            <a:pathLst>
              <a:path w="140335" h="148590">
                <a:moveTo>
                  <a:pt x="126499" y="0"/>
                </a:moveTo>
                <a:lnTo>
                  <a:pt x="121923" y="195"/>
                </a:lnTo>
                <a:lnTo>
                  <a:pt x="118271" y="1821"/>
                </a:lnTo>
                <a:lnTo>
                  <a:pt x="118487" y="3431"/>
                </a:lnTo>
                <a:lnTo>
                  <a:pt x="119950" y="17760"/>
                </a:lnTo>
                <a:lnTo>
                  <a:pt x="119920" y="27416"/>
                </a:lnTo>
                <a:lnTo>
                  <a:pt x="118642" y="33557"/>
                </a:lnTo>
                <a:lnTo>
                  <a:pt x="116361" y="37343"/>
                </a:lnTo>
                <a:lnTo>
                  <a:pt x="98551" y="60499"/>
                </a:lnTo>
                <a:lnTo>
                  <a:pt x="84928" y="79276"/>
                </a:lnTo>
                <a:lnTo>
                  <a:pt x="64239" y="96284"/>
                </a:lnTo>
                <a:lnTo>
                  <a:pt x="25232" y="114134"/>
                </a:lnTo>
                <a:lnTo>
                  <a:pt x="16061" y="118112"/>
                </a:lnTo>
                <a:lnTo>
                  <a:pt x="8829" y="122842"/>
                </a:lnTo>
                <a:lnTo>
                  <a:pt x="3490" y="128457"/>
                </a:lnTo>
                <a:lnTo>
                  <a:pt x="0" y="135093"/>
                </a:lnTo>
                <a:lnTo>
                  <a:pt x="1753" y="140601"/>
                </a:lnTo>
                <a:lnTo>
                  <a:pt x="3856" y="143701"/>
                </a:lnTo>
                <a:lnTo>
                  <a:pt x="9153" y="145809"/>
                </a:lnTo>
                <a:lnTo>
                  <a:pt x="24279" y="148470"/>
                </a:lnTo>
                <a:lnTo>
                  <a:pt x="48090" y="146191"/>
                </a:lnTo>
                <a:lnTo>
                  <a:pt x="79441" y="133478"/>
                </a:lnTo>
                <a:lnTo>
                  <a:pt x="111262" y="110911"/>
                </a:lnTo>
                <a:lnTo>
                  <a:pt x="132350" y="85398"/>
                </a:lnTo>
                <a:lnTo>
                  <a:pt x="140032" y="58279"/>
                </a:lnTo>
                <a:lnTo>
                  <a:pt x="131638" y="30895"/>
                </a:lnTo>
                <a:lnTo>
                  <a:pt x="130126" y="18976"/>
                </a:lnTo>
                <a:lnTo>
                  <a:pt x="128935" y="9304"/>
                </a:lnTo>
                <a:lnTo>
                  <a:pt x="128071" y="1804"/>
                </a:lnTo>
                <a:lnTo>
                  <a:pt x="127933" y="463"/>
                </a:lnTo>
                <a:lnTo>
                  <a:pt x="126499" y="0"/>
                </a:lnTo>
                <a:close/>
              </a:path>
            </a:pathLst>
          </a:custGeom>
          <a:solidFill>
            <a:srgbClr val="BECC3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2270800" y="1794023"/>
            <a:ext cx="187113" cy="198120"/>
          </a:xfrm>
          <a:custGeom>
            <a:avLst/>
            <a:gdLst/>
            <a:ahLst/>
            <a:cxnLst/>
            <a:rect l="l" t="t" r="r" b="b"/>
            <a:pathLst>
              <a:path w="140335" h="148590">
                <a:moveTo>
                  <a:pt x="124784" y="7"/>
                </a:moveTo>
                <a:lnTo>
                  <a:pt x="121924" y="129"/>
                </a:lnTo>
                <a:lnTo>
                  <a:pt x="118271" y="1754"/>
                </a:lnTo>
                <a:lnTo>
                  <a:pt x="118487" y="3364"/>
                </a:lnTo>
                <a:lnTo>
                  <a:pt x="119950" y="17694"/>
                </a:lnTo>
                <a:lnTo>
                  <a:pt x="119921" y="27350"/>
                </a:lnTo>
                <a:lnTo>
                  <a:pt x="118643" y="33491"/>
                </a:lnTo>
                <a:lnTo>
                  <a:pt x="116361" y="37276"/>
                </a:lnTo>
                <a:lnTo>
                  <a:pt x="98552" y="60433"/>
                </a:lnTo>
                <a:lnTo>
                  <a:pt x="84929" y="79210"/>
                </a:lnTo>
                <a:lnTo>
                  <a:pt x="64240" y="96218"/>
                </a:lnTo>
                <a:lnTo>
                  <a:pt x="25233" y="114068"/>
                </a:lnTo>
                <a:lnTo>
                  <a:pt x="16062" y="118046"/>
                </a:lnTo>
                <a:lnTo>
                  <a:pt x="8830" y="122775"/>
                </a:lnTo>
                <a:lnTo>
                  <a:pt x="3491" y="128391"/>
                </a:lnTo>
                <a:lnTo>
                  <a:pt x="0" y="135027"/>
                </a:lnTo>
                <a:lnTo>
                  <a:pt x="1753" y="140535"/>
                </a:lnTo>
                <a:lnTo>
                  <a:pt x="3857" y="143635"/>
                </a:lnTo>
                <a:lnTo>
                  <a:pt x="9153" y="145743"/>
                </a:lnTo>
                <a:lnTo>
                  <a:pt x="24279" y="148404"/>
                </a:lnTo>
                <a:lnTo>
                  <a:pt x="48090" y="146124"/>
                </a:lnTo>
                <a:lnTo>
                  <a:pt x="79441" y="133412"/>
                </a:lnTo>
                <a:lnTo>
                  <a:pt x="111263" y="110845"/>
                </a:lnTo>
                <a:lnTo>
                  <a:pt x="132351" y="85332"/>
                </a:lnTo>
                <a:lnTo>
                  <a:pt x="140033" y="58213"/>
                </a:lnTo>
                <a:lnTo>
                  <a:pt x="131638" y="30828"/>
                </a:lnTo>
                <a:lnTo>
                  <a:pt x="131183" y="27268"/>
                </a:lnTo>
                <a:lnTo>
                  <a:pt x="130127" y="18910"/>
                </a:lnTo>
                <a:lnTo>
                  <a:pt x="128935" y="9238"/>
                </a:lnTo>
                <a:lnTo>
                  <a:pt x="128072" y="1738"/>
                </a:lnTo>
                <a:lnTo>
                  <a:pt x="127933" y="397"/>
                </a:lnTo>
                <a:lnTo>
                  <a:pt x="126500" y="-66"/>
                </a:lnTo>
                <a:lnTo>
                  <a:pt x="124784" y="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633665" y="4268902"/>
            <a:ext cx="333587" cy="363220"/>
            <a:chOff x="3626938" y="2747400"/>
            <a:chExt cx="250190" cy="27241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4726092" y="392979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pic>
        <p:nvPicPr>
          <p:cNvPr id="36" name="object 3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324239" y="3143433"/>
            <a:ext cx="1556808" cy="1201208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9391972" y="3180498"/>
            <a:ext cx="1421554" cy="1065953"/>
          </a:xfrm>
          <a:custGeom>
            <a:avLst/>
            <a:gdLst/>
            <a:ahLst/>
            <a:cxnLst/>
            <a:rect l="l" t="t" r="r" b="b"/>
            <a:pathLst>
              <a:path w="1066165" h="799464">
                <a:moveTo>
                  <a:pt x="1066006" y="0"/>
                </a:moveTo>
                <a:lnTo>
                  <a:pt x="266700" y="266700"/>
                </a:lnTo>
                <a:lnTo>
                  <a:pt x="0" y="799306"/>
                </a:lnTo>
                <a:lnTo>
                  <a:pt x="799306" y="532606"/>
                </a:lnTo>
                <a:lnTo>
                  <a:pt x="1066006" y="0"/>
                </a:lnTo>
                <a:close/>
              </a:path>
            </a:pathLst>
          </a:custGeom>
          <a:solidFill>
            <a:srgbClr val="FFC07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8" name="object 38"/>
          <p:cNvSpPr/>
          <p:nvPr/>
        </p:nvSpPr>
        <p:spPr>
          <a:xfrm>
            <a:off x="9391972" y="3180498"/>
            <a:ext cx="1421554" cy="1065953"/>
          </a:xfrm>
          <a:custGeom>
            <a:avLst/>
            <a:gdLst/>
            <a:ahLst/>
            <a:cxnLst/>
            <a:rect l="l" t="t" r="r" b="b"/>
            <a:pathLst>
              <a:path w="1066165" h="799464">
                <a:moveTo>
                  <a:pt x="266700" y="266700"/>
                </a:moveTo>
                <a:lnTo>
                  <a:pt x="1066006" y="0"/>
                </a:lnTo>
                <a:lnTo>
                  <a:pt x="799306" y="532606"/>
                </a:lnTo>
                <a:lnTo>
                  <a:pt x="0" y="799306"/>
                </a:lnTo>
                <a:lnTo>
                  <a:pt x="266700" y="266700"/>
                </a:lnTo>
                <a:close/>
              </a:path>
            </a:pathLst>
          </a:custGeom>
          <a:ln w="25400">
            <a:solidFill>
              <a:srgbClr val="CC8933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39" name="object 3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0966"/>
            <a:ext cx="251883" cy="251883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322123" y="4177447"/>
            <a:ext cx="137581" cy="137584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315772" y="4171098"/>
            <a:ext cx="150283" cy="150283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331940" y="3795366"/>
            <a:ext cx="251883" cy="251883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389091" y="3821849"/>
            <a:ext cx="137581" cy="137584"/>
          </a:xfrm>
          <a:prstGeom prst="rect">
            <a:avLst/>
          </a:prstGeom>
        </p:spPr>
      </p:pic>
      <p:pic>
        <p:nvPicPr>
          <p:cNvPr id="44" name="object 4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382740" y="3815498"/>
            <a:ext cx="150283" cy="150283"/>
          </a:xfrm>
          <a:prstGeom prst="rect">
            <a:avLst/>
          </a:prstGeom>
        </p:spPr>
      </p:pic>
      <p:pic>
        <p:nvPicPr>
          <p:cNvPr id="45" name="object 4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20572" y="3436794"/>
            <a:ext cx="251883" cy="251883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677723" y="3463277"/>
            <a:ext cx="137581" cy="137584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671372" y="3456926"/>
            <a:ext cx="150283" cy="150283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701219" y="3094257"/>
            <a:ext cx="251883" cy="251883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0758370" y="3120738"/>
            <a:ext cx="137581" cy="137584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0752019" y="3114389"/>
            <a:ext cx="150283" cy="150283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2377787" y="1645850"/>
            <a:ext cx="2791460" cy="2774527"/>
            <a:chOff x="1935029" y="780111"/>
            <a:chExt cx="2093595" cy="2080895"/>
          </a:xfrm>
        </p:grpSpPr>
        <p:pic>
          <p:nvPicPr>
            <p:cNvPr id="52" name="object 5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5" name="object 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70" name="object 70"/>
          <p:cNvGrpSpPr/>
          <p:nvPr/>
        </p:nvGrpSpPr>
        <p:grpSpPr>
          <a:xfrm>
            <a:off x="5699015" y="3628804"/>
            <a:ext cx="389467" cy="264160"/>
            <a:chOff x="4425950" y="2267327"/>
            <a:chExt cx="292100" cy="198120"/>
          </a:xfrm>
        </p:grpSpPr>
        <p:pic>
          <p:nvPicPr>
            <p:cNvPr id="71" name="object 7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425950" y="2267327"/>
              <a:ext cx="292100" cy="198119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4464050" y="2346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73"/>
            <p:cNvSpPr/>
            <p:nvPr/>
          </p:nvSpPr>
          <p:spPr>
            <a:xfrm>
              <a:off x="4558029" y="2285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5699015" y="3979958"/>
            <a:ext cx="389467" cy="264160"/>
            <a:chOff x="4425950" y="2530693"/>
            <a:chExt cx="292100" cy="198120"/>
          </a:xfrm>
        </p:grpSpPr>
        <p:pic>
          <p:nvPicPr>
            <p:cNvPr id="75" name="object 7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425950" y="2530693"/>
              <a:ext cx="292100" cy="198119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4464050" y="2609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4558029" y="2548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5699015" y="4335558"/>
            <a:ext cx="389467" cy="264160"/>
            <a:chOff x="4425950" y="2797393"/>
            <a:chExt cx="292100" cy="198120"/>
          </a:xfrm>
        </p:grpSpPr>
        <p:pic>
          <p:nvPicPr>
            <p:cNvPr id="79" name="object 7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425950" y="2797393"/>
              <a:ext cx="292100" cy="198119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4464050" y="2876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4558029" y="2815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2" name="object 82"/>
          <p:cNvSpPr txBox="1"/>
          <p:nvPr/>
        </p:nvSpPr>
        <p:spPr>
          <a:xfrm>
            <a:off x="511911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130135" y="3410074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(1,2)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(4,3)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5699015" y="4703722"/>
            <a:ext cx="389467" cy="264160"/>
            <a:chOff x="4425950" y="3073516"/>
            <a:chExt cx="292100" cy="198120"/>
          </a:xfrm>
        </p:grpSpPr>
        <p:pic>
          <p:nvPicPr>
            <p:cNvPr id="85" name="object 8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425950" y="3073516"/>
              <a:ext cx="292100" cy="198119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4464050" y="3152576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7" name="object 87"/>
            <p:cNvSpPr/>
            <p:nvPr/>
          </p:nvSpPr>
          <p:spPr>
            <a:xfrm>
              <a:off x="4558029" y="3091616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5359624" y="1645850"/>
            <a:ext cx="348827" cy="363220"/>
            <a:chOff x="4171407" y="780111"/>
            <a:chExt cx="261620" cy="272415"/>
          </a:xfrm>
        </p:grpSpPr>
        <p:pic>
          <p:nvPicPr>
            <p:cNvPr id="89" name="object 8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91" name="object 91"/>
          <p:cNvSpPr txBox="1"/>
          <p:nvPr/>
        </p:nvSpPr>
        <p:spPr>
          <a:xfrm>
            <a:off x="6404493" y="2186355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010859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6010859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00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840592" y="203489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03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840592" y="239279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spc="-1113" dirty="0">
                <a:latin typeface="Arial" panose="020B0604020202020204"/>
                <a:cs typeface="Arial" panose="020B0604020202020204"/>
              </a:rPr>
              <a:t>01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4707465" y="1996562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97" name="object 97"/>
          <p:cNvSpPr txBox="1"/>
          <p:nvPr/>
        </p:nvSpPr>
        <p:spPr>
          <a:xfrm>
            <a:off x="6638815" y="199423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638815" y="23521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0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3" name="文本框 102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69" name="灯片编号占位符 68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57" name="object 31"/>
          <p:cNvSpPr/>
          <p:nvPr/>
        </p:nvSpPr>
        <p:spPr>
          <a:xfrm>
            <a:off x="7246299" y="2111202"/>
            <a:ext cx="4282441" cy="4267200"/>
          </a:xfrm>
          <a:custGeom>
            <a:avLst/>
            <a:gdLst/>
            <a:ahLst/>
            <a:cxnLst/>
            <a:rect l="l" t="t" r="r" b="b"/>
            <a:pathLst>
              <a:path w="3211829" h="3200400">
                <a:moveTo>
                  <a:pt x="3211385" y="0"/>
                </a:moveTo>
                <a:lnTo>
                  <a:pt x="3208210" y="0"/>
                </a:lnTo>
                <a:lnTo>
                  <a:pt x="3208210" y="3162"/>
                </a:lnTo>
                <a:lnTo>
                  <a:pt x="3208210" y="266407"/>
                </a:lnTo>
                <a:lnTo>
                  <a:pt x="3208210" y="3196933"/>
                </a:lnTo>
                <a:lnTo>
                  <a:pt x="2944037" y="3196933"/>
                </a:lnTo>
                <a:lnTo>
                  <a:pt x="2944037" y="2933700"/>
                </a:lnTo>
                <a:lnTo>
                  <a:pt x="3208210" y="2933700"/>
                </a:lnTo>
                <a:lnTo>
                  <a:pt x="3208210" y="2930525"/>
                </a:lnTo>
                <a:lnTo>
                  <a:pt x="2944037" y="2930525"/>
                </a:lnTo>
                <a:lnTo>
                  <a:pt x="2944037" y="2667279"/>
                </a:lnTo>
                <a:lnTo>
                  <a:pt x="3208210" y="2667279"/>
                </a:lnTo>
                <a:lnTo>
                  <a:pt x="3208210" y="2664104"/>
                </a:lnTo>
                <a:lnTo>
                  <a:pt x="2944037" y="2664104"/>
                </a:lnTo>
                <a:lnTo>
                  <a:pt x="2944037" y="2400871"/>
                </a:lnTo>
                <a:lnTo>
                  <a:pt x="3208210" y="2400871"/>
                </a:lnTo>
                <a:lnTo>
                  <a:pt x="3208210" y="2397696"/>
                </a:lnTo>
                <a:lnTo>
                  <a:pt x="2944037" y="2397696"/>
                </a:lnTo>
                <a:lnTo>
                  <a:pt x="2944037" y="2134463"/>
                </a:lnTo>
                <a:lnTo>
                  <a:pt x="3208210" y="2134463"/>
                </a:lnTo>
                <a:lnTo>
                  <a:pt x="3208210" y="2131288"/>
                </a:lnTo>
                <a:lnTo>
                  <a:pt x="2944037" y="2131288"/>
                </a:lnTo>
                <a:lnTo>
                  <a:pt x="2944037" y="1868043"/>
                </a:lnTo>
                <a:lnTo>
                  <a:pt x="3208210" y="1868043"/>
                </a:lnTo>
                <a:lnTo>
                  <a:pt x="3208210" y="1864868"/>
                </a:lnTo>
                <a:lnTo>
                  <a:pt x="2944037" y="1864868"/>
                </a:lnTo>
                <a:lnTo>
                  <a:pt x="2944037" y="1601635"/>
                </a:lnTo>
                <a:lnTo>
                  <a:pt x="3208210" y="1601635"/>
                </a:lnTo>
                <a:lnTo>
                  <a:pt x="3208210" y="1598460"/>
                </a:lnTo>
                <a:lnTo>
                  <a:pt x="2944037" y="1598460"/>
                </a:lnTo>
                <a:lnTo>
                  <a:pt x="2944037" y="1335227"/>
                </a:lnTo>
                <a:lnTo>
                  <a:pt x="3208210" y="1335227"/>
                </a:lnTo>
                <a:lnTo>
                  <a:pt x="3208210" y="1332052"/>
                </a:lnTo>
                <a:lnTo>
                  <a:pt x="2944037" y="1332052"/>
                </a:lnTo>
                <a:lnTo>
                  <a:pt x="2944037" y="1068819"/>
                </a:lnTo>
                <a:lnTo>
                  <a:pt x="3208210" y="1068819"/>
                </a:lnTo>
                <a:lnTo>
                  <a:pt x="3208210" y="1065644"/>
                </a:lnTo>
                <a:lnTo>
                  <a:pt x="2944037" y="1065644"/>
                </a:lnTo>
                <a:lnTo>
                  <a:pt x="2944037" y="802398"/>
                </a:lnTo>
                <a:lnTo>
                  <a:pt x="3208210" y="802398"/>
                </a:lnTo>
                <a:lnTo>
                  <a:pt x="3208210" y="799223"/>
                </a:lnTo>
                <a:lnTo>
                  <a:pt x="2944037" y="799223"/>
                </a:lnTo>
                <a:lnTo>
                  <a:pt x="2944037" y="535990"/>
                </a:lnTo>
                <a:lnTo>
                  <a:pt x="3208210" y="535990"/>
                </a:lnTo>
                <a:lnTo>
                  <a:pt x="3208210" y="532815"/>
                </a:lnTo>
                <a:lnTo>
                  <a:pt x="2944037" y="532815"/>
                </a:lnTo>
                <a:lnTo>
                  <a:pt x="2944037" y="269582"/>
                </a:lnTo>
                <a:lnTo>
                  <a:pt x="3208210" y="269582"/>
                </a:lnTo>
                <a:lnTo>
                  <a:pt x="3208210" y="266407"/>
                </a:lnTo>
                <a:lnTo>
                  <a:pt x="2944037" y="266407"/>
                </a:lnTo>
                <a:lnTo>
                  <a:pt x="2944037" y="3162"/>
                </a:lnTo>
                <a:lnTo>
                  <a:pt x="3208210" y="3162"/>
                </a:lnTo>
                <a:lnTo>
                  <a:pt x="3208210" y="0"/>
                </a:lnTo>
                <a:lnTo>
                  <a:pt x="2944037" y="0"/>
                </a:lnTo>
                <a:lnTo>
                  <a:pt x="2940862" y="0"/>
                </a:lnTo>
                <a:lnTo>
                  <a:pt x="2940862" y="3162"/>
                </a:lnTo>
                <a:lnTo>
                  <a:pt x="2940862" y="3196933"/>
                </a:lnTo>
                <a:lnTo>
                  <a:pt x="3175" y="3196933"/>
                </a:lnTo>
                <a:lnTo>
                  <a:pt x="3175" y="2933700"/>
                </a:lnTo>
                <a:lnTo>
                  <a:pt x="2940862" y="2933700"/>
                </a:lnTo>
                <a:lnTo>
                  <a:pt x="2940862" y="2930525"/>
                </a:lnTo>
                <a:lnTo>
                  <a:pt x="3175" y="2930525"/>
                </a:lnTo>
                <a:lnTo>
                  <a:pt x="3175" y="2667279"/>
                </a:lnTo>
                <a:lnTo>
                  <a:pt x="2940862" y="2667279"/>
                </a:lnTo>
                <a:lnTo>
                  <a:pt x="2940862" y="2664104"/>
                </a:lnTo>
                <a:lnTo>
                  <a:pt x="3175" y="2664104"/>
                </a:lnTo>
                <a:lnTo>
                  <a:pt x="3175" y="2400871"/>
                </a:lnTo>
                <a:lnTo>
                  <a:pt x="2940862" y="2400871"/>
                </a:lnTo>
                <a:lnTo>
                  <a:pt x="2940862" y="2397696"/>
                </a:lnTo>
                <a:lnTo>
                  <a:pt x="3175" y="2397696"/>
                </a:lnTo>
                <a:lnTo>
                  <a:pt x="3175" y="2134463"/>
                </a:lnTo>
                <a:lnTo>
                  <a:pt x="2940862" y="2134463"/>
                </a:lnTo>
                <a:lnTo>
                  <a:pt x="2940862" y="2131288"/>
                </a:lnTo>
                <a:lnTo>
                  <a:pt x="3175" y="2131288"/>
                </a:lnTo>
                <a:lnTo>
                  <a:pt x="3175" y="1868043"/>
                </a:lnTo>
                <a:lnTo>
                  <a:pt x="2940862" y="1868043"/>
                </a:lnTo>
                <a:lnTo>
                  <a:pt x="2940862" y="1864868"/>
                </a:lnTo>
                <a:lnTo>
                  <a:pt x="3175" y="1864868"/>
                </a:lnTo>
                <a:lnTo>
                  <a:pt x="3175" y="1601635"/>
                </a:lnTo>
                <a:lnTo>
                  <a:pt x="2940862" y="1601635"/>
                </a:lnTo>
                <a:lnTo>
                  <a:pt x="2940862" y="1598460"/>
                </a:lnTo>
                <a:lnTo>
                  <a:pt x="3175" y="1598460"/>
                </a:lnTo>
                <a:lnTo>
                  <a:pt x="3175" y="1335227"/>
                </a:lnTo>
                <a:lnTo>
                  <a:pt x="2940862" y="1335227"/>
                </a:lnTo>
                <a:lnTo>
                  <a:pt x="2940862" y="1332052"/>
                </a:lnTo>
                <a:lnTo>
                  <a:pt x="3175" y="1332052"/>
                </a:lnTo>
                <a:lnTo>
                  <a:pt x="3175" y="1068819"/>
                </a:lnTo>
                <a:lnTo>
                  <a:pt x="2940862" y="1068819"/>
                </a:lnTo>
                <a:lnTo>
                  <a:pt x="2940862" y="1065644"/>
                </a:lnTo>
                <a:lnTo>
                  <a:pt x="3175" y="1065644"/>
                </a:lnTo>
                <a:lnTo>
                  <a:pt x="3175" y="802398"/>
                </a:lnTo>
                <a:lnTo>
                  <a:pt x="2940862" y="802398"/>
                </a:lnTo>
                <a:lnTo>
                  <a:pt x="2940862" y="799223"/>
                </a:lnTo>
                <a:lnTo>
                  <a:pt x="3175" y="799223"/>
                </a:lnTo>
                <a:lnTo>
                  <a:pt x="3175" y="535990"/>
                </a:lnTo>
                <a:lnTo>
                  <a:pt x="2940862" y="535990"/>
                </a:lnTo>
                <a:lnTo>
                  <a:pt x="2940862" y="532815"/>
                </a:lnTo>
                <a:lnTo>
                  <a:pt x="3175" y="532815"/>
                </a:lnTo>
                <a:lnTo>
                  <a:pt x="3175" y="269582"/>
                </a:lnTo>
                <a:lnTo>
                  <a:pt x="2940862" y="269582"/>
                </a:lnTo>
                <a:lnTo>
                  <a:pt x="2940862" y="266407"/>
                </a:lnTo>
                <a:lnTo>
                  <a:pt x="3175" y="266407"/>
                </a:lnTo>
                <a:lnTo>
                  <a:pt x="3175" y="3162"/>
                </a:lnTo>
                <a:lnTo>
                  <a:pt x="2940862" y="3162"/>
                </a:lnTo>
                <a:lnTo>
                  <a:pt x="2940862" y="0"/>
                </a:lnTo>
                <a:lnTo>
                  <a:pt x="3175" y="0"/>
                </a:lnTo>
                <a:lnTo>
                  <a:pt x="0" y="0"/>
                </a:lnTo>
                <a:lnTo>
                  <a:pt x="0" y="3162"/>
                </a:lnTo>
                <a:lnTo>
                  <a:pt x="0" y="3200108"/>
                </a:lnTo>
                <a:lnTo>
                  <a:pt x="3175" y="3200108"/>
                </a:lnTo>
                <a:lnTo>
                  <a:pt x="2940862" y="3200108"/>
                </a:lnTo>
                <a:lnTo>
                  <a:pt x="2944037" y="3200108"/>
                </a:lnTo>
                <a:lnTo>
                  <a:pt x="3208210" y="3200108"/>
                </a:lnTo>
                <a:lnTo>
                  <a:pt x="3211385" y="3200108"/>
                </a:lnTo>
                <a:lnTo>
                  <a:pt x="3211385" y="3196933"/>
                </a:lnTo>
                <a:lnTo>
                  <a:pt x="3211385" y="3162"/>
                </a:lnTo>
                <a:lnTo>
                  <a:pt x="3211385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58" name="object 3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7052232" y="4137161"/>
            <a:ext cx="4681290" cy="264159"/>
          </a:xfrm>
          <a:prstGeom prst="rect">
            <a:avLst/>
          </a:prstGeom>
        </p:spPr>
      </p:pic>
      <p:sp>
        <p:nvSpPr>
          <p:cNvPr id="159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61" name="object 3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260796" y="1918582"/>
            <a:ext cx="264160" cy="4680220"/>
          </a:xfrm>
          <a:prstGeom prst="rect">
            <a:avLst/>
          </a:prstGeom>
        </p:spPr>
      </p:pic>
      <p:sp>
        <p:nvSpPr>
          <p:cNvPr id="162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67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264972" y="4151501"/>
            <a:ext cx="251883" cy="251883"/>
          </a:xfrm>
          <a:prstGeom prst="rect">
            <a:avLst/>
          </a:prstGeom>
        </p:spPr>
      </p:pic>
      <p:pic>
        <p:nvPicPr>
          <p:cNvPr id="168" name="object 4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322123" y="4177982"/>
            <a:ext cx="137581" cy="137584"/>
          </a:xfrm>
          <a:prstGeom prst="rect">
            <a:avLst/>
          </a:prstGeom>
        </p:spPr>
      </p:pic>
      <p:pic>
        <p:nvPicPr>
          <p:cNvPr id="169" name="object 4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315772" y="4171633"/>
            <a:ext cx="150283" cy="150283"/>
          </a:xfrm>
          <a:prstGeom prst="rect">
            <a:avLst/>
          </a:prstGeom>
        </p:spPr>
      </p:pic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object 29"/>
          <p:cNvSpPr/>
          <p:nvPr/>
        </p:nvSpPr>
        <p:spPr>
          <a:xfrm>
            <a:off x="7245599" y="2111453"/>
            <a:ext cx="4295141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73701" y="0"/>
                </a:moveTo>
                <a:lnTo>
                  <a:pt x="273701" y="3209636"/>
                </a:lnTo>
              </a:path>
              <a:path w="3221354" h="3209925">
                <a:moveTo>
                  <a:pt x="541052" y="0"/>
                </a:moveTo>
                <a:lnTo>
                  <a:pt x="541052" y="3209636"/>
                </a:lnTo>
              </a:path>
              <a:path w="3221354" h="3209925">
                <a:moveTo>
                  <a:pt x="808404" y="0"/>
                </a:moveTo>
                <a:lnTo>
                  <a:pt x="808404" y="3209636"/>
                </a:lnTo>
              </a:path>
              <a:path w="3221354" h="3209925">
                <a:moveTo>
                  <a:pt x="1075755" y="0"/>
                </a:moveTo>
                <a:lnTo>
                  <a:pt x="1075755" y="3209636"/>
                </a:lnTo>
              </a:path>
              <a:path w="3221354" h="3209925">
                <a:moveTo>
                  <a:pt x="1343107" y="0"/>
                </a:moveTo>
                <a:lnTo>
                  <a:pt x="1343107" y="3209636"/>
                </a:lnTo>
              </a:path>
              <a:path w="3221354" h="3209925">
                <a:moveTo>
                  <a:pt x="1610459" y="0"/>
                </a:moveTo>
                <a:lnTo>
                  <a:pt x="1610459" y="3209636"/>
                </a:lnTo>
              </a:path>
              <a:path w="3221354" h="3209925">
                <a:moveTo>
                  <a:pt x="1877810" y="0"/>
                </a:moveTo>
                <a:lnTo>
                  <a:pt x="1877810" y="3209636"/>
                </a:lnTo>
              </a:path>
              <a:path w="3221354" h="3209925">
                <a:moveTo>
                  <a:pt x="2145162" y="0"/>
                </a:moveTo>
                <a:lnTo>
                  <a:pt x="2145162" y="3209636"/>
                </a:lnTo>
              </a:path>
              <a:path w="3221354" h="3209925">
                <a:moveTo>
                  <a:pt x="2412512" y="0"/>
                </a:moveTo>
                <a:lnTo>
                  <a:pt x="2412512" y="3209636"/>
                </a:lnTo>
              </a:path>
              <a:path w="3221354" h="3209925">
                <a:moveTo>
                  <a:pt x="2679863" y="0"/>
                </a:moveTo>
                <a:lnTo>
                  <a:pt x="2679863" y="3209636"/>
                </a:lnTo>
              </a:path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50" y="0"/>
                </a:moveTo>
                <a:lnTo>
                  <a:pt x="6350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7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8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9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0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1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2" name="object 7"/>
          <p:cNvSpPr/>
          <p:nvPr/>
        </p:nvSpPr>
        <p:spPr>
          <a:xfrm>
            <a:off x="2496220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3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4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5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6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7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8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9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0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41" name="object 20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2213650" y="1767628"/>
            <a:ext cx="301011" cy="312325"/>
          </a:xfrm>
          <a:prstGeom prst="rect">
            <a:avLst/>
          </a:prstGeom>
        </p:spPr>
      </p:pic>
      <p:sp>
        <p:nvSpPr>
          <p:cNvPr id="142" name="object 21"/>
          <p:cNvSpPr/>
          <p:nvPr/>
        </p:nvSpPr>
        <p:spPr>
          <a:xfrm>
            <a:off x="2270800" y="1794023"/>
            <a:ext cx="187113" cy="198120"/>
          </a:xfrm>
          <a:custGeom>
            <a:avLst/>
            <a:gdLst/>
            <a:ahLst/>
            <a:cxnLst/>
            <a:rect l="l" t="t" r="r" b="b"/>
            <a:pathLst>
              <a:path w="140335" h="148590">
                <a:moveTo>
                  <a:pt x="126499" y="0"/>
                </a:moveTo>
                <a:lnTo>
                  <a:pt x="121923" y="195"/>
                </a:lnTo>
                <a:lnTo>
                  <a:pt x="118271" y="1821"/>
                </a:lnTo>
                <a:lnTo>
                  <a:pt x="118487" y="3431"/>
                </a:lnTo>
                <a:lnTo>
                  <a:pt x="119950" y="17760"/>
                </a:lnTo>
                <a:lnTo>
                  <a:pt x="119920" y="27416"/>
                </a:lnTo>
                <a:lnTo>
                  <a:pt x="118642" y="33557"/>
                </a:lnTo>
                <a:lnTo>
                  <a:pt x="116361" y="37343"/>
                </a:lnTo>
                <a:lnTo>
                  <a:pt x="98551" y="60499"/>
                </a:lnTo>
                <a:lnTo>
                  <a:pt x="84928" y="79276"/>
                </a:lnTo>
                <a:lnTo>
                  <a:pt x="64239" y="96284"/>
                </a:lnTo>
                <a:lnTo>
                  <a:pt x="25232" y="114134"/>
                </a:lnTo>
                <a:lnTo>
                  <a:pt x="16061" y="118112"/>
                </a:lnTo>
                <a:lnTo>
                  <a:pt x="8829" y="122842"/>
                </a:lnTo>
                <a:lnTo>
                  <a:pt x="3490" y="128457"/>
                </a:lnTo>
                <a:lnTo>
                  <a:pt x="0" y="135093"/>
                </a:lnTo>
                <a:lnTo>
                  <a:pt x="1753" y="140601"/>
                </a:lnTo>
                <a:lnTo>
                  <a:pt x="3856" y="143701"/>
                </a:lnTo>
                <a:lnTo>
                  <a:pt x="9153" y="145809"/>
                </a:lnTo>
                <a:lnTo>
                  <a:pt x="24279" y="148470"/>
                </a:lnTo>
                <a:lnTo>
                  <a:pt x="48090" y="146191"/>
                </a:lnTo>
                <a:lnTo>
                  <a:pt x="79441" y="133478"/>
                </a:lnTo>
                <a:lnTo>
                  <a:pt x="111262" y="110911"/>
                </a:lnTo>
                <a:lnTo>
                  <a:pt x="132350" y="85398"/>
                </a:lnTo>
                <a:lnTo>
                  <a:pt x="140032" y="58279"/>
                </a:lnTo>
                <a:lnTo>
                  <a:pt x="131638" y="30895"/>
                </a:lnTo>
                <a:lnTo>
                  <a:pt x="130126" y="18976"/>
                </a:lnTo>
                <a:lnTo>
                  <a:pt x="128935" y="9304"/>
                </a:lnTo>
                <a:lnTo>
                  <a:pt x="128071" y="1804"/>
                </a:lnTo>
                <a:lnTo>
                  <a:pt x="127933" y="463"/>
                </a:lnTo>
                <a:lnTo>
                  <a:pt x="126499" y="0"/>
                </a:lnTo>
                <a:close/>
              </a:path>
            </a:pathLst>
          </a:custGeom>
          <a:solidFill>
            <a:srgbClr val="BECC3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3" name="object 22"/>
          <p:cNvSpPr/>
          <p:nvPr/>
        </p:nvSpPr>
        <p:spPr>
          <a:xfrm>
            <a:off x="2270800" y="1794023"/>
            <a:ext cx="187113" cy="198120"/>
          </a:xfrm>
          <a:custGeom>
            <a:avLst/>
            <a:gdLst/>
            <a:ahLst/>
            <a:cxnLst/>
            <a:rect l="l" t="t" r="r" b="b"/>
            <a:pathLst>
              <a:path w="140335" h="148590">
                <a:moveTo>
                  <a:pt x="124784" y="7"/>
                </a:moveTo>
                <a:lnTo>
                  <a:pt x="121924" y="129"/>
                </a:lnTo>
                <a:lnTo>
                  <a:pt x="118271" y="1754"/>
                </a:lnTo>
                <a:lnTo>
                  <a:pt x="118487" y="3364"/>
                </a:lnTo>
                <a:lnTo>
                  <a:pt x="119950" y="17694"/>
                </a:lnTo>
                <a:lnTo>
                  <a:pt x="119921" y="27350"/>
                </a:lnTo>
                <a:lnTo>
                  <a:pt x="118643" y="33491"/>
                </a:lnTo>
                <a:lnTo>
                  <a:pt x="116361" y="37276"/>
                </a:lnTo>
                <a:lnTo>
                  <a:pt x="98552" y="60433"/>
                </a:lnTo>
                <a:lnTo>
                  <a:pt x="84929" y="79210"/>
                </a:lnTo>
                <a:lnTo>
                  <a:pt x="64240" y="96218"/>
                </a:lnTo>
                <a:lnTo>
                  <a:pt x="25233" y="114068"/>
                </a:lnTo>
                <a:lnTo>
                  <a:pt x="16062" y="118046"/>
                </a:lnTo>
                <a:lnTo>
                  <a:pt x="8830" y="122775"/>
                </a:lnTo>
                <a:lnTo>
                  <a:pt x="3491" y="128391"/>
                </a:lnTo>
                <a:lnTo>
                  <a:pt x="0" y="135027"/>
                </a:lnTo>
                <a:lnTo>
                  <a:pt x="1753" y="140535"/>
                </a:lnTo>
                <a:lnTo>
                  <a:pt x="3857" y="143635"/>
                </a:lnTo>
                <a:lnTo>
                  <a:pt x="9153" y="145743"/>
                </a:lnTo>
                <a:lnTo>
                  <a:pt x="24279" y="148404"/>
                </a:lnTo>
                <a:lnTo>
                  <a:pt x="48090" y="146124"/>
                </a:lnTo>
                <a:lnTo>
                  <a:pt x="79441" y="133412"/>
                </a:lnTo>
                <a:lnTo>
                  <a:pt x="111263" y="110845"/>
                </a:lnTo>
                <a:lnTo>
                  <a:pt x="132351" y="85332"/>
                </a:lnTo>
                <a:lnTo>
                  <a:pt x="140033" y="58213"/>
                </a:lnTo>
                <a:lnTo>
                  <a:pt x="131638" y="30828"/>
                </a:lnTo>
                <a:lnTo>
                  <a:pt x="131183" y="27268"/>
                </a:lnTo>
                <a:lnTo>
                  <a:pt x="130127" y="18910"/>
                </a:lnTo>
                <a:lnTo>
                  <a:pt x="128935" y="9238"/>
                </a:lnTo>
                <a:lnTo>
                  <a:pt x="128072" y="1738"/>
                </a:lnTo>
                <a:lnTo>
                  <a:pt x="127933" y="397"/>
                </a:lnTo>
                <a:lnTo>
                  <a:pt x="126500" y="-66"/>
                </a:lnTo>
                <a:lnTo>
                  <a:pt x="124784" y="7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4" name="object 23"/>
          <p:cNvSpPr txBox="1"/>
          <p:nvPr/>
        </p:nvSpPr>
        <p:spPr>
          <a:xfrm>
            <a:off x="2507887" y="172047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9391971" y="3180356"/>
            <a:ext cx="1421553" cy="1065953"/>
          </a:xfrm>
          <a:custGeom>
            <a:avLst/>
            <a:gdLst/>
            <a:ahLst/>
            <a:cxnLst/>
            <a:rect l="l" t="t" r="r" b="b"/>
            <a:pathLst>
              <a:path w="1066165" h="799464">
                <a:moveTo>
                  <a:pt x="1066006" y="0"/>
                </a:moveTo>
                <a:lnTo>
                  <a:pt x="266700" y="266700"/>
                </a:lnTo>
                <a:lnTo>
                  <a:pt x="0" y="799306"/>
                </a:lnTo>
                <a:lnTo>
                  <a:pt x="799306" y="532606"/>
                </a:lnTo>
                <a:lnTo>
                  <a:pt x="1066006" y="0"/>
                </a:lnTo>
                <a:close/>
              </a:path>
            </a:pathLst>
          </a:custGeom>
          <a:solidFill>
            <a:srgbClr val="FFC070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9391971" y="3180356"/>
            <a:ext cx="1421553" cy="1065953"/>
          </a:xfrm>
          <a:custGeom>
            <a:avLst/>
            <a:gdLst/>
            <a:ahLst/>
            <a:cxnLst/>
            <a:rect l="l" t="t" r="r" b="b"/>
            <a:pathLst>
              <a:path w="1066165" h="799464">
                <a:moveTo>
                  <a:pt x="266700" y="266700"/>
                </a:moveTo>
                <a:lnTo>
                  <a:pt x="1066006" y="0"/>
                </a:lnTo>
                <a:lnTo>
                  <a:pt x="799306" y="532606"/>
                </a:lnTo>
                <a:lnTo>
                  <a:pt x="0" y="799306"/>
                </a:lnTo>
                <a:lnTo>
                  <a:pt x="266700" y="266700"/>
                </a:lnTo>
                <a:close/>
              </a:path>
            </a:pathLst>
          </a:custGeom>
          <a:ln w="25400">
            <a:solidFill>
              <a:srgbClr val="CC8933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052231" y="4136484"/>
            <a:ext cx="4681290" cy="264159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7248658" y="4241898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7103026" y="4160628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260795" y="1928455"/>
            <a:ext cx="264160" cy="4680220"/>
          </a:xfrm>
          <a:prstGeom prst="rect">
            <a:avLst/>
          </a:prstGeom>
        </p:spPr>
      </p:pic>
      <p:sp>
        <p:nvSpPr>
          <p:cNvPr id="10" name="object 10"/>
          <p:cNvSpPr/>
          <p:nvPr/>
        </p:nvSpPr>
        <p:spPr>
          <a:xfrm>
            <a:off x="9392875" y="2098215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9311588" y="1952590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264971" y="4150824"/>
            <a:ext cx="251883" cy="251883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322122" y="4177306"/>
            <a:ext cx="137581" cy="137584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315771" y="4170956"/>
            <a:ext cx="150283" cy="150283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331939" y="3795224"/>
            <a:ext cx="251883" cy="251883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0389090" y="3821707"/>
            <a:ext cx="137581" cy="137584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0382739" y="3815356"/>
            <a:ext cx="150283" cy="150283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9620571" y="3436652"/>
            <a:ext cx="251883" cy="25188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677722" y="3463135"/>
            <a:ext cx="137581" cy="137584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671371" y="3456784"/>
            <a:ext cx="150283" cy="150283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701218" y="3094115"/>
            <a:ext cx="251883" cy="251883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758369" y="3120596"/>
            <a:ext cx="137581" cy="137584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0752018" y="3114247"/>
            <a:ext cx="150283" cy="150283"/>
          </a:xfrm>
          <a:prstGeom prst="rect">
            <a:avLst/>
          </a:prstGeom>
        </p:spPr>
      </p:pic>
      <p:pic>
        <p:nvPicPr>
          <p:cNvPr id="27" name="object 2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5575" y="4159556"/>
            <a:ext cx="4681289" cy="264159"/>
          </a:xfrm>
          <a:prstGeom prst="rect">
            <a:avLst/>
          </a:prstGeom>
        </p:spPr>
      </p:pic>
      <p:sp>
        <p:nvSpPr>
          <p:cNvPr id="28" name="object 28"/>
          <p:cNvSpPr/>
          <p:nvPr/>
        </p:nvSpPr>
        <p:spPr>
          <a:xfrm>
            <a:off x="352002" y="4264970"/>
            <a:ext cx="4289213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206366" y="4183691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30" name="object 3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64140" y="1951527"/>
            <a:ext cx="264160" cy="4680220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2496220" y="2121287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2" name="object 32"/>
          <p:cNvSpPr/>
          <p:nvPr/>
        </p:nvSpPr>
        <p:spPr>
          <a:xfrm>
            <a:off x="2414930" y="1975669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33" name="object 3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419062" y="3870365"/>
            <a:ext cx="490008" cy="490008"/>
          </a:xfrm>
          <a:prstGeom prst="rect">
            <a:avLst/>
          </a:prstGeom>
        </p:spPr>
      </p:pic>
      <p:sp>
        <p:nvSpPr>
          <p:cNvPr id="34" name="object 34"/>
          <p:cNvSpPr/>
          <p:nvPr/>
        </p:nvSpPr>
        <p:spPr>
          <a:xfrm>
            <a:off x="2486795" y="3907431"/>
            <a:ext cx="354753" cy="354753"/>
          </a:xfrm>
          <a:custGeom>
            <a:avLst/>
            <a:gdLst/>
            <a:ahLst/>
            <a:cxnLst/>
            <a:rect l="l" t="t" r="r" b="b"/>
            <a:pathLst>
              <a:path w="266064" h="266064">
                <a:moveTo>
                  <a:pt x="265906" y="0"/>
                </a:moveTo>
                <a:lnTo>
                  <a:pt x="0" y="0"/>
                </a:lnTo>
                <a:lnTo>
                  <a:pt x="0" y="265906"/>
                </a:lnTo>
                <a:lnTo>
                  <a:pt x="265906" y="265906"/>
                </a:lnTo>
                <a:lnTo>
                  <a:pt x="265906" y="0"/>
                </a:lnTo>
                <a:close/>
              </a:path>
            </a:pathLst>
          </a:custGeom>
          <a:solidFill>
            <a:srgbClr val="40B1BD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5" name="object 35"/>
          <p:cNvSpPr/>
          <p:nvPr/>
        </p:nvSpPr>
        <p:spPr>
          <a:xfrm>
            <a:off x="2486795" y="3907431"/>
            <a:ext cx="354753" cy="354753"/>
          </a:xfrm>
          <a:custGeom>
            <a:avLst/>
            <a:gdLst/>
            <a:ahLst/>
            <a:cxnLst/>
            <a:rect l="l" t="t" r="r" b="b"/>
            <a:pathLst>
              <a:path w="266064" h="266064">
                <a:moveTo>
                  <a:pt x="0" y="0"/>
                </a:moveTo>
                <a:lnTo>
                  <a:pt x="265906" y="0"/>
                </a:lnTo>
                <a:lnTo>
                  <a:pt x="265906" y="265906"/>
                </a:lnTo>
                <a:lnTo>
                  <a:pt x="0" y="265906"/>
                </a:lnTo>
                <a:lnTo>
                  <a:pt x="0" y="0"/>
                </a:lnTo>
                <a:close/>
              </a:path>
            </a:pathLst>
          </a:custGeom>
          <a:ln w="25400">
            <a:solidFill>
              <a:srgbClr val="00798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36" name="object 3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77787" y="4167758"/>
            <a:ext cx="251883" cy="251883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434936" y="4194239"/>
            <a:ext cx="137583" cy="137584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428587" y="4187890"/>
            <a:ext cx="150283" cy="150283"/>
          </a:xfrm>
          <a:prstGeom prst="rect">
            <a:avLst/>
          </a:prstGeom>
        </p:spPr>
      </p:pic>
      <p:pic>
        <p:nvPicPr>
          <p:cNvPr id="39" name="object 3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16454" y="4167758"/>
            <a:ext cx="251883" cy="251883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773603" y="4194239"/>
            <a:ext cx="137583" cy="137584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767254" y="4187890"/>
            <a:ext cx="150283" cy="150283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77787" y="3812157"/>
            <a:ext cx="251883" cy="251883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434936" y="3838639"/>
            <a:ext cx="137583" cy="137584"/>
          </a:xfrm>
          <a:prstGeom prst="rect">
            <a:avLst/>
          </a:prstGeom>
        </p:spPr>
      </p:pic>
      <p:pic>
        <p:nvPicPr>
          <p:cNvPr id="44" name="object 4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428587" y="3832289"/>
            <a:ext cx="150283" cy="150283"/>
          </a:xfrm>
          <a:prstGeom prst="rect">
            <a:avLst/>
          </a:prstGeom>
        </p:spPr>
      </p:pic>
      <p:pic>
        <p:nvPicPr>
          <p:cNvPr id="45" name="object 4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16454" y="3812157"/>
            <a:ext cx="251883" cy="251883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773603" y="3838639"/>
            <a:ext cx="137583" cy="137584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767254" y="3832289"/>
            <a:ext cx="150283" cy="150283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836344" y="1645708"/>
            <a:ext cx="332373" cy="362451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887144" y="1665860"/>
            <a:ext cx="229773" cy="260143"/>
          </a:xfrm>
          <a:prstGeom prst="rect">
            <a:avLst/>
          </a:prstGeom>
        </p:spPr>
      </p:pic>
      <p:grpSp>
        <p:nvGrpSpPr>
          <p:cNvPr id="50" name="object 50"/>
          <p:cNvGrpSpPr/>
          <p:nvPr/>
        </p:nvGrpSpPr>
        <p:grpSpPr>
          <a:xfrm>
            <a:off x="5359624" y="1645709"/>
            <a:ext cx="348827" cy="363220"/>
            <a:chOff x="4171407" y="780111"/>
            <a:chExt cx="261620" cy="272415"/>
          </a:xfrm>
        </p:grpSpPr>
        <p:pic>
          <p:nvPicPr>
            <p:cNvPr id="51" name="object 5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53" name="object 53"/>
          <p:cNvGraphicFramePr>
            <a:graphicFrameLocks noGrp="1"/>
          </p:cNvGraphicFramePr>
          <p:nvPr/>
        </p:nvGraphicFramePr>
        <p:xfrm>
          <a:off x="4707465" y="1996421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95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54" name="object 54"/>
          <p:cNvSpPr txBox="1"/>
          <p:nvPr/>
        </p:nvSpPr>
        <p:spPr>
          <a:xfrm>
            <a:off x="6638815" y="199409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638815" y="235199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404493" y="2186214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2213650" y="1767487"/>
            <a:ext cx="301413" cy="312420"/>
            <a:chOff x="1811926" y="871445"/>
            <a:chExt cx="226060" cy="234315"/>
          </a:xfrm>
        </p:grpSpPr>
        <p:pic>
          <p:nvPicPr>
            <p:cNvPr id="58" name="object 5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2507887" y="172033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4633665" y="4268761"/>
            <a:ext cx="333587" cy="363220"/>
            <a:chOff x="3626938" y="2747400"/>
            <a:chExt cx="250190" cy="272415"/>
          </a:xfrm>
        </p:grpSpPr>
        <p:pic>
          <p:nvPicPr>
            <p:cNvPr id="62" name="object 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4726092" y="392965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9" name="文本框 68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7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24" name="灯片编号占位符 2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52231" y="1928455"/>
            <a:ext cx="4682067" cy="4680372"/>
            <a:chOff x="5440862" y="992171"/>
            <a:chExt cx="3511550" cy="3510279"/>
          </a:xfrm>
        </p:grpSpPr>
        <p:sp>
          <p:nvSpPr>
            <p:cNvPr id="3" name="object 3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" name="object 4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" name="object 5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" name="object 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92171"/>
              <a:ext cx="198120" cy="351016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7196345" y="1119491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135380" y="101027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900643" y="2392248"/>
              <a:ext cx="188912" cy="188912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43506" y="2412110"/>
              <a:ext cx="103186" cy="10318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38743" y="2407347"/>
              <a:ext cx="112712" cy="1127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367117" y="2123319"/>
              <a:ext cx="188912" cy="18891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09980" y="2143181"/>
              <a:ext cx="103186" cy="10318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05217" y="2138418"/>
              <a:ext cx="112712" cy="1127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77602" y="1866416"/>
              <a:ext cx="188912" cy="18891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220465" y="1886277"/>
              <a:ext cx="103186" cy="10318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15702" y="1881515"/>
              <a:ext cx="112712" cy="112712"/>
            </a:xfrm>
            <a:prstGeom prst="rect">
              <a:avLst/>
            </a:prstGeom>
          </p:spPr>
        </p:pic>
      </p:grpSp>
      <p:grpSp>
        <p:nvGrpSpPr>
          <p:cNvPr id="25" name="object 25"/>
          <p:cNvGrpSpPr/>
          <p:nvPr/>
        </p:nvGrpSpPr>
        <p:grpSpPr>
          <a:xfrm>
            <a:off x="155575" y="1645708"/>
            <a:ext cx="5013960" cy="4986867"/>
            <a:chOff x="268370" y="780111"/>
            <a:chExt cx="3760470" cy="3740150"/>
          </a:xfrm>
        </p:grpSpPr>
        <p:sp>
          <p:nvSpPr>
            <p:cNvPr id="26" name="object 26"/>
            <p:cNvSpPr/>
            <p:nvPr/>
          </p:nvSpPr>
          <p:spPr>
            <a:xfrm>
              <a:off x="419100" y="1142999"/>
              <a:ext cx="3208655" cy="1598930"/>
            </a:xfrm>
            <a:custGeom>
              <a:avLst/>
              <a:gdLst/>
              <a:ahLst/>
              <a:cxnLst/>
              <a:rect l="l" t="t" r="r" b="b"/>
              <a:pathLst>
                <a:path w="3208654" h="1598930">
                  <a:moveTo>
                    <a:pt x="3208210" y="0"/>
                  </a:moveTo>
                  <a:lnTo>
                    <a:pt x="3208210" y="0"/>
                  </a:lnTo>
                  <a:lnTo>
                    <a:pt x="0" y="0"/>
                  </a:lnTo>
                  <a:lnTo>
                    <a:pt x="0" y="266420"/>
                  </a:lnTo>
                  <a:lnTo>
                    <a:pt x="0" y="1598472"/>
                  </a:lnTo>
                  <a:lnTo>
                    <a:pt x="267347" y="1598472"/>
                  </a:lnTo>
                  <a:lnTo>
                    <a:pt x="1604098" y="1598472"/>
                  </a:lnTo>
                  <a:lnTo>
                    <a:pt x="1604098" y="1332064"/>
                  </a:lnTo>
                  <a:lnTo>
                    <a:pt x="1863585" y="1332064"/>
                  </a:lnTo>
                  <a:lnTo>
                    <a:pt x="1863585" y="1598472"/>
                  </a:lnTo>
                  <a:lnTo>
                    <a:pt x="1871459" y="1598472"/>
                  </a:lnTo>
                  <a:lnTo>
                    <a:pt x="2138807" y="1598472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2940862" y="1332064"/>
                  </a:lnTo>
                  <a:lnTo>
                    <a:pt x="3208210" y="1332064"/>
                  </a:lnTo>
                  <a:lnTo>
                    <a:pt x="3208210" y="1065657"/>
                  </a:lnTo>
                  <a:lnTo>
                    <a:pt x="3208210" y="799236"/>
                  </a:lnTo>
                  <a:lnTo>
                    <a:pt x="3208210" y="532828"/>
                  </a:lnTo>
                  <a:lnTo>
                    <a:pt x="3208210" y="266420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419100" y="2475064"/>
              <a:ext cx="3208655" cy="1864995"/>
            </a:xfrm>
            <a:custGeom>
              <a:avLst/>
              <a:gdLst/>
              <a:ahLst/>
              <a:cxnLst/>
              <a:rect l="l" t="t" r="r" b="b"/>
              <a:pathLst>
                <a:path w="3208654" h="1864995">
                  <a:moveTo>
                    <a:pt x="3208210" y="0"/>
                  </a:moveTo>
                  <a:lnTo>
                    <a:pt x="2940862" y="0"/>
                  </a:lnTo>
                  <a:lnTo>
                    <a:pt x="2673502" y="0"/>
                  </a:lnTo>
                  <a:lnTo>
                    <a:pt x="2673502" y="266407"/>
                  </a:lnTo>
                  <a:lnTo>
                    <a:pt x="0" y="266407"/>
                  </a:lnTo>
                  <a:lnTo>
                    <a:pt x="0" y="532815"/>
                  </a:lnTo>
                  <a:lnTo>
                    <a:pt x="0" y="1864880"/>
                  </a:lnTo>
                  <a:lnTo>
                    <a:pt x="267347" y="1864880"/>
                  </a:lnTo>
                  <a:lnTo>
                    <a:pt x="2406154" y="1864880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3208210" y="1598472"/>
                  </a:lnTo>
                  <a:lnTo>
                    <a:pt x="3208210" y="1332052"/>
                  </a:lnTo>
                  <a:lnTo>
                    <a:pt x="3208210" y="1065644"/>
                  </a:lnTo>
                  <a:lnTo>
                    <a:pt x="3208210" y="799236"/>
                  </a:lnTo>
                  <a:lnTo>
                    <a:pt x="3208210" y="532815"/>
                  </a:lnTo>
                  <a:lnTo>
                    <a:pt x="3208210" y="266407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2557907" y="4073537"/>
              <a:ext cx="1069975" cy="266700"/>
            </a:xfrm>
            <a:custGeom>
              <a:avLst/>
              <a:gdLst/>
              <a:ahLst/>
              <a:cxnLst/>
              <a:rect l="l" t="t" r="r" b="b"/>
              <a:pathLst>
                <a:path w="1069975" h="266700">
                  <a:moveTo>
                    <a:pt x="1069403" y="0"/>
                  </a:moveTo>
                  <a:lnTo>
                    <a:pt x="802055" y="0"/>
                  </a:lnTo>
                  <a:lnTo>
                    <a:pt x="534695" y="0"/>
                  </a:lnTo>
                  <a:lnTo>
                    <a:pt x="267347" y="0"/>
                  </a:lnTo>
                  <a:lnTo>
                    <a:pt x="0" y="0"/>
                  </a:lnTo>
                  <a:lnTo>
                    <a:pt x="0" y="266407"/>
                  </a:lnTo>
                  <a:lnTo>
                    <a:pt x="267347" y="266407"/>
                  </a:lnTo>
                  <a:lnTo>
                    <a:pt x="534695" y="266407"/>
                  </a:lnTo>
                  <a:lnTo>
                    <a:pt x="802055" y="266407"/>
                  </a:lnTo>
                  <a:lnTo>
                    <a:pt x="1069403" y="266407"/>
                  </a:lnTo>
                  <a:lnTo>
                    <a:pt x="1069403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406399" y="1130300"/>
              <a:ext cx="3234055" cy="3222625"/>
            </a:xfrm>
            <a:custGeom>
              <a:avLst/>
              <a:gdLst/>
              <a:ahLst/>
              <a:cxnLst/>
              <a:rect l="l" t="t" r="r" b="b"/>
              <a:pathLst>
                <a:path w="3234054" h="3222625">
                  <a:moveTo>
                    <a:pt x="280051" y="0"/>
                  </a:moveTo>
                  <a:lnTo>
                    <a:pt x="280051" y="3222336"/>
                  </a:lnTo>
                </a:path>
                <a:path w="3234054" h="3222625">
                  <a:moveTo>
                    <a:pt x="547402" y="0"/>
                  </a:moveTo>
                  <a:lnTo>
                    <a:pt x="547402" y="3222336"/>
                  </a:lnTo>
                </a:path>
                <a:path w="3234054" h="3222625">
                  <a:moveTo>
                    <a:pt x="814754" y="0"/>
                  </a:moveTo>
                  <a:lnTo>
                    <a:pt x="814754" y="3222336"/>
                  </a:lnTo>
                </a:path>
                <a:path w="3234054" h="3222625">
                  <a:moveTo>
                    <a:pt x="1082105" y="0"/>
                  </a:moveTo>
                  <a:lnTo>
                    <a:pt x="1082105" y="3222336"/>
                  </a:lnTo>
                </a:path>
                <a:path w="3234054" h="3222625">
                  <a:moveTo>
                    <a:pt x="1349457" y="0"/>
                  </a:moveTo>
                  <a:lnTo>
                    <a:pt x="1349457" y="3222336"/>
                  </a:lnTo>
                </a:path>
                <a:path w="3234054" h="3222625">
                  <a:moveTo>
                    <a:pt x="1616809" y="0"/>
                  </a:moveTo>
                  <a:lnTo>
                    <a:pt x="1616809" y="3222336"/>
                  </a:lnTo>
                </a:path>
                <a:path w="3234054" h="3222625">
                  <a:moveTo>
                    <a:pt x="1884160" y="0"/>
                  </a:moveTo>
                  <a:lnTo>
                    <a:pt x="1884160" y="3222336"/>
                  </a:lnTo>
                </a:path>
                <a:path w="3234054" h="3222625">
                  <a:moveTo>
                    <a:pt x="2151512" y="0"/>
                  </a:moveTo>
                  <a:lnTo>
                    <a:pt x="2151512" y="3222336"/>
                  </a:lnTo>
                </a:path>
                <a:path w="3234054" h="3222625">
                  <a:moveTo>
                    <a:pt x="2418862" y="0"/>
                  </a:moveTo>
                  <a:lnTo>
                    <a:pt x="2418862" y="3222336"/>
                  </a:lnTo>
                </a:path>
                <a:path w="3234054" h="3222625">
                  <a:moveTo>
                    <a:pt x="2686213" y="0"/>
                  </a:moveTo>
                  <a:lnTo>
                    <a:pt x="2686213" y="3222336"/>
                  </a:lnTo>
                </a:path>
                <a:path w="3234054" h="3222625">
                  <a:moveTo>
                    <a:pt x="2953565" y="0"/>
                  </a:moveTo>
                  <a:lnTo>
                    <a:pt x="2953565" y="3222336"/>
                  </a:lnTo>
                </a:path>
                <a:path w="3234054" h="3222625">
                  <a:moveTo>
                    <a:pt x="0" y="279111"/>
                  </a:moveTo>
                  <a:lnTo>
                    <a:pt x="3233616" y="279111"/>
                  </a:lnTo>
                </a:path>
                <a:path w="3234054" h="3222625">
                  <a:moveTo>
                    <a:pt x="0" y="545522"/>
                  </a:moveTo>
                  <a:lnTo>
                    <a:pt x="3233616" y="545522"/>
                  </a:lnTo>
                </a:path>
                <a:path w="3234054" h="3222625">
                  <a:moveTo>
                    <a:pt x="0" y="811934"/>
                  </a:moveTo>
                  <a:lnTo>
                    <a:pt x="3233616" y="811934"/>
                  </a:lnTo>
                </a:path>
                <a:path w="3234054" h="3222625">
                  <a:moveTo>
                    <a:pt x="0" y="1078345"/>
                  </a:moveTo>
                  <a:lnTo>
                    <a:pt x="3233616" y="1078345"/>
                  </a:lnTo>
                </a:path>
                <a:path w="3234054" h="3222625">
                  <a:moveTo>
                    <a:pt x="0" y="1344757"/>
                  </a:moveTo>
                  <a:lnTo>
                    <a:pt x="3233616" y="1344757"/>
                  </a:lnTo>
                </a:path>
                <a:path w="3234054" h="3222625">
                  <a:moveTo>
                    <a:pt x="0" y="1611168"/>
                  </a:moveTo>
                  <a:lnTo>
                    <a:pt x="3233616" y="1611168"/>
                  </a:lnTo>
                </a:path>
                <a:path w="3234054" h="3222625">
                  <a:moveTo>
                    <a:pt x="0" y="1877579"/>
                  </a:moveTo>
                  <a:lnTo>
                    <a:pt x="3233616" y="1877579"/>
                  </a:lnTo>
                </a:path>
                <a:path w="3234054" h="3222625">
                  <a:moveTo>
                    <a:pt x="0" y="2143991"/>
                  </a:moveTo>
                  <a:lnTo>
                    <a:pt x="3233616" y="2143991"/>
                  </a:lnTo>
                </a:path>
                <a:path w="3234054" h="3222625">
                  <a:moveTo>
                    <a:pt x="0" y="2410402"/>
                  </a:moveTo>
                  <a:lnTo>
                    <a:pt x="3233616" y="2410402"/>
                  </a:lnTo>
                </a:path>
                <a:path w="3234054" h="3222625">
                  <a:moveTo>
                    <a:pt x="0" y="2676814"/>
                  </a:moveTo>
                  <a:lnTo>
                    <a:pt x="3233616" y="2676814"/>
                  </a:lnTo>
                </a:path>
                <a:path w="3234054" h="3222625">
                  <a:moveTo>
                    <a:pt x="0" y="2943226"/>
                  </a:moveTo>
                  <a:lnTo>
                    <a:pt x="3233616" y="2943226"/>
                  </a:lnTo>
                </a:path>
                <a:path w="3234054" h="3222625">
                  <a:moveTo>
                    <a:pt x="12700" y="0"/>
                  </a:moveTo>
                  <a:lnTo>
                    <a:pt x="12700" y="3222336"/>
                  </a:lnTo>
                </a:path>
                <a:path w="3234054" h="3222625">
                  <a:moveTo>
                    <a:pt x="3220916" y="0"/>
                  </a:moveTo>
                  <a:lnTo>
                    <a:pt x="3220916" y="3222336"/>
                  </a:lnTo>
                </a:path>
                <a:path w="3234054" h="3222625">
                  <a:moveTo>
                    <a:pt x="0" y="12700"/>
                  </a:moveTo>
                  <a:lnTo>
                    <a:pt x="3233616" y="12700"/>
                  </a:lnTo>
                </a:path>
                <a:path w="3234054" h="3222625">
                  <a:moveTo>
                    <a:pt x="0" y="3209636"/>
                  </a:moveTo>
                  <a:lnTo>
                    <a:pt x="3233616" y="3209636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417512" y="11414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54" name="object 54"/>
          <p:cNvGrpSpPr/>
          <p:nvPr/>
        </p:nvGrpSpPr>
        <p:grpSpPr>
          <a:xfrm>
            <a:off x="5359624" y="1645709"/>
            <a:ext cx="348827" cy="363220"/>
            <a:chOff x="4171407" y="780111"/>
            <a:chExt cx="261620" cy="272415"/>
          </a:xfrm>
        </p:grpSpPr>
        <p:pic>
          <p:nvPicPr>
            <p:cNvPr id="55" name="object 5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4707465" y="1996421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95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58" name="object 58"/>
          <p:cNvSpPr txBox="1"/>
          <p:nvPr/>
        </p:nvSpPr>
        <p:spPr>
          <a:xfrm>
            <a:off x="6638815" y="199409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638815" y="235199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404493" y="2186214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2213650" y="1767487"/>
            <a:ext cx="301413" cy="312420"/>
            <a:chOff x="1811926" y="871445"/>
            <a:chExt cx="226060" cy="234315"/>
          </a:xfrm>
        </p:grpSpPr>
        <p:pic>
          <p:nvPicPr>
            <p:cNvPr id="62" name="object 6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2507887" y="172033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4633665" y="4268761"/>
            <a:ext cx="333587" cy="363220"/>
            <a:chOff x="3626938" y="2747400"/>
            <a:chExt cx="250190" cy="272415"/>
          </a:xfrm>
        </p:grpSpPr>
        <p:pic>
          <p:nvPicPr>
            <p:cNvPr id="66" name="object 6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68" name="object 68"/>
          <p:cNvSpPr txBox="1"/>
          <p:nvPr/>
        </p:nvSpPr>
        <p:spPr>
          <a:xfrm>
            <a:off x="4726092" y="392965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7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24" name="灯片编号占位符 2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101315" y="999219"/>
            <a:ext cx="6905413" cy="6482080"/>
            <a:chOff x="3977675" y="295244"/>
            <a:chExt cx="5179060" cy="4861560"/>
          </a:xfrm>
        </p:grpSpPr>
        <p:sp>
          <p:nvSpPr>
            <p:cNvPr id="3" name="object 3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" name="object 4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" name="object 5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" name="object 6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" name="object 12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882596" y="0"/>
                  </a:moveTo>
                  <a:lnTo>
                    <a:pt x="266700" y="205502"/>
                  </a:lnTo>
                  <a:lnTo>
                    <a:pt x="0" y="738109"/>
                  </a:lnTo>
                  <a:lnTo>
                    <a:pt x="799306" y="471409"/>
                  </a:lnTo>
                  <a:lnTo>
                    <a:pt x="882596" y="305076"/>
                  </a:lnTo>
                  <a:lnTo>
                    <a:pt x="88259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266700" y="205502"/>
                  </a:moveTo>
                  <a:lnTo>
                    <a:pt x="882596" y="0"/>
                  </a:lnTo>
                </a:path>
                <a:path w="882650" h="738505">
                  <a:moveTo>
                    <a:pt x="882596" y="305076"/>
                  </a:moveTo>
                  <a:lnTo>
                    <a:pt x="799306" y="471408"/>
                  </a:lnTo>
                  <a:lnTo>
                    <a:pt x="0" y="738108"/>
                  </a:lnTo>
                  <a:lnTo>
                    <a:pt x="266700" y="20550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618337" y="0"/>
                  </a:moveTo>
                  <a:lnTo>
                    <a:pt x="266700" y="117328"/>
                  </a:lnTo>
                  <a:lnTo>
                    <a:pt x="0" y="649935"/>
                  </a:lnTo>
                  <a:lnTo>
                    <a:pt x="618337" y="443617"/>
                  </a:lnTo>
                  <a:lnTo>
                    <a:pt x="61833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266700" y="117328"/>
                  </a:moveTo>
                  <a:lnTo>
                    <a:pt x="618337" y="0"/>
                  </a:lnTo>
                </a:path>
                <a:path w="618490" h="650240">
                  <a:moveTo>
                    <a:pt x="618337" y="443617"/>
                  </a:moveTo>
                  <a:lnTo>
                    <a:pt x="0" y="649935"/>
                  </a:lnTo>
                  <a:lnTo>
                    <a:pt x="266700" y="11732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3" name="object 43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4" name="object 44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5" name="object 45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7" name="object 47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8" name="object 48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9" name="object 49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0" name="object 50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52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621452" y="0"/>
                  </a:moveTo>
                  <a:lnTo>
                    <a:pt x="266700" y="118368"/>
                  </a:lnTo>
                  <a:lnTo>
                    <a:pt x="0" y="650974"/>
                  </a:lnTo>
                  <a:lnTo>
                    <a:pt x="621452" y="443617"/>
                  </a:lnTo>
                  <a:lnTo>
                    <a:pt x="6214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266700" y="118368"/>
                  </a:moveTo>
                  <a:lnTo>
                    <a:pt x="621452" y="0"/>
                  </a:lnTo>
                </a:path>
                <a:path w="621665" h="651510">
                  <a:moveTo>
                    <a:pt x="621452" y="443617"/>
                  </a:moveTo>
                  <a:lnTo>
                    <a:pt x="0" y="650974"/>
                  </a:lnTo>
                  <a:lnTo>
                    <a:pt x="266700" y="11836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55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888152" y="0"/>
                  </a:moveTo>
                  <a:lnTo>
                    <a:pt x="266700" y="207356"/>
                  </a:lnTo>
                  <a:lnTo>
                    <a:pt x="0" y="739962"/>
                  </a:lnTo>
                  <a:lnTo>
                    <a:pt x="799306" y="473262"/>
                  </a:lnTo>
                  <a:lnTo>
                    <a:pt x="888152" y="295834"/>
                  </a:lnTo>
                  <a:lnTo>
                    <a:pt x="8881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266700" y="207356"/>
                  </a:moveTo>
                  <a:lnTo>
                    <a:pt x="888152" y="0"/>
                  </a:lnTo>
                </a:path>
                <a:path w="888365" h="740410">
                  <a:moveTo>
                    <a:pt x="888152" y="295834"/>
                  </a:moveTo>
                  <a:lnTo>
                    <a:pt x="799306" y="473262"/>
                  </a:lnTo>
                  <a:lnTo>
                    <a:pt x="0" y="739962"/>
                  </a:lnTo>
                  <a:lnTo>
                    <a:pt x="266700" y="207356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58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9056071" y="1503780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7" y="0"/>
                  </a:moveTo>
                  <a:lnTo>
                    <a:pt x="0" y="175594"/>
                  </a:lnTo>
                  <a:lnTo>
                    <a:pt x="87927" y="146255"/>
                  </a:lnTo>
                  <a:lnTo>
                    <a:pt x="8792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0" name="object 60"/>
            <p:cNvSpPr/>
            <p:nvPr/>
          </p:nvSpPr>
          <p:spPr>
            <a:xfrm>
              <a:off x="9056071" y="1503779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8" y="146256"/>
                  </a:moveTo>
                  <a:lnTo>
                    <a:pt x="0" y="175594"/>
                  </a:lnTo>
                  <a:lnTo>
                    <a:pt x="87928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354356" y="0"/>
                  </a:moveTo>
                  <a:lnTo>
                    <a:pt x="266700" y="29247"/>
                  </a:lnTo>
                  <a:lnTo>
                    <a:pt x="0" y="561854"/>
                  </a:lnTo>
                  <a:lnTo>
                    <a:pt x="354356" y="443617"/>
                  </a:lnTo>
                  <a:lnTo>
                    <a:pt x="35435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2" name="object 62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266700" y="29247"/>
                  </a:moveTo>
                  <a:lnTo>
                    <a:pt x="354356" y="0"/>
                  </a:lnTo>
                </a:path>
                <a:path w="354965" h="561975">
                  <a:moveTo>
                    <a:pt x="354356" y="443617"/>
                  </a:moveTo>
                  <a:lnTo>
                    <a:pt x="0" y="561854"/>
                  </a:lnTo>
                  <a:lnTo>
                    <a:pt x="266700" y="2924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64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5" name="object 65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66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67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73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6" name="object 76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5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947180" y="0"/>
                  </a:moveTo>
                  <a:lnTo>
                    <a:pt x="147874" y="266700"/>
                  </a:lnTo>
                  <a:lnTo>
                    <a:pt x="0" y="562008"/>
                  </a:lnTo>
                  <a:lnTo>
                    <a:pt x="592361" y="562008"/>
                  </a:lnTo>
                  <a:lnTo>
                    <a:pt x="680480" y="532606"/>
                  </a:lnTo>
                  <a:lnTo>
                    <a:pt x="947180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0" name="object 80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147874" y="266700"/>
                  </a:moveTo>
                  <a:lnTo>
                    <a:pt x="947180" y="0"/>
                  </a:lnTo>
                  <a:lnTo>
                    <a:pt x="680480" y="532606"/>
                  </a:lnTo>
                  <a:lnTo>
                    <a:pt x="592361" y="562008"/>
                  </a:lnTo>
                </a:path>
                <a:path w="947420" h="562610">
                  <a:moveTo>
                    <a:pt x="0" y="562008"/>
                  </a:moveTo>
                  <a:lnTo>
                    <a:pt x="147874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2" name="object 82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3" name="object 83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4" name="object 84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5" name="object 85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806084" y="0"/>
                  </a:moveTo>
                  <a:lnTo>
                    <a:pt x="6777" y="266700"/>
                  </a:lnTo>
                  <a:lnTo>
                    <a:pt x="0" y="280235"/>
                  </a:lnTo>
                  <a:lnTo>
                    <a:pt x="665757" y="280235"/>
                  </a:lnTo>
                  <a:lnTo>
                    <a:pt x="806084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6" name="object 86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6777" y="266700"/>
                  </a:moveTo>
                  <a:lnTo>
                    <a:pt x="806084" y="0"/>
                  </a:lnTo>
                  <a:lnTo>
                    <a:pt x="665757" y="280235"/>
                  </a:lnTo>
                </a:path>
                <a:path w="806450" h="280670">
                  <a:moveTo>
                    <a:pt x="0" y="280235"/>
                  </a:moveTo>
                  <a:lnTo>
                    <a:pt x="6777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7" name="object 87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8" name="object 88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9" name="object 89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346249" y="0"/>
                  </a:moveTo>
                  <a:lnTo>
                    <a:pt x="266700" y="26542"/>
                  </a:lnTo>
                  <a:lnTo>
                    <a:pt x="0" y="559149"/>
                  </a:lnTo>
                  <a:lnTo>
                    <a:pt x="346249" y="443617"/>
                  </a:lnTo>
                  <a:lnTo>
                    <a:pt x="346249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0" name="object 90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266700" y="26542"/>
                  </a:moveTo>
                  <a:lnTo>
                    <a:pt x="346249" y="0"/>
                  </a:lnTo>
                </a:path>
                <a:path w="346709" h="559435">
                  <a:moveTo>
                    <a:pt x="346249" y="443617"/>
                  </a:moveTo>
                  <a:lnTo>
                    <a:pt x="0" y="559149"/>
                  </a:lnTo>
                  <a:lnTo>
                    <a:pt x="266700" y="2654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1" name="object 91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2" name="object 92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3" name="object 93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4" name="object 94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5" name="object 95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6" name="object 96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55575" y="1645708"/>
            <a:ext cx="11578167" cy="4986867"/>
            <a:chOff x="268370" y="780111"/>
            <a:chExt cx="8683625" cy="3740150"/>
          </a:xfrm>
        </p:grpSpPr>
        <p:sp>
          <p:nvSpPr>
            <p:cNvPr id="99" name="object 99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0" name="object 10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6" y="992171"/>
              <a:ext cx="198120" cy="3510165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7196345" y="1119491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135381" y="101027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6" name="object 10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900643" y="2392248"/>
              <a:ext cx="188912" cy="18891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43506" y="2412109"/>
              <a:ext cx="103186" cy="103188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38743" y="2407347"/>
              <a:ext cx="112712" cy="11271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367117" y="2123319"/>
              <a:ext cx="188912" cy="188912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09980" y="2143181"/>
              <a:ext cx="103186" cy="103188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05217" y="2138418"/>
              <a:ext cx="112712" cy="112712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77602" y="1866416"/>
              <a:ext cx="188912" cy="188912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220465" y="1886277"/>
              <a:ext cx="103186" cy="103188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15702" y="1881515"/>
              <a:ext cx="112712" cy="112712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419100" y="1142999"/>
              <a:ext cx="3208655" cy="1598930"/>
            </a:xfrm>
            <a:custGeom>
              <a:avLst/>
              <a:gdLst/>
              <a:ahLst/>
              <a:cxnLst/>
              <a:rect l="l" t="t" r="r" b="b"/>
              <a:pathLst>
                <a:path w="3208654" h="1598930">
                  <a:moveTo>
                    <a:pt x="3208210" y="0"/>
                  </a:moveTo>
                  <a:lnTo>
                    <a:pt x="3208210" y="0"/>
                  </a:lnTo>
                  <a:lnTo>
                    <a:pt x="0" y="0"/>
                  </a:lnTo>
                  <a:lnTo>
                    <a:pt x="0" y="266420"/>
                  </a:lnTo>
                  <a:lnTo>
                    <a:pt x="0" y="1598472"/>
                  </a:lnTo>
                  <a:lnTo>
                    <a:pt x="267347" y="1598472"/>
                  </a:lnTo>
                  <a:lnTo>
                    <a:pt x="1604098" y="1598472"/>
                  </a:lnTo>
                  <a:lnTo>
                    <a:pt x="1604098" y="1332064"/>
                  </a:lnTo>
                  <a:lnTo>
                    <a:pt x="1863585" y="1332064"/>
                  </a:lnTo>
                  <a:lnTo>
                    <a:pt x="1863585" y="1598472"/>
                  </a:lnTo>
                  <a:lnTo>
                    <a:pt x="1871459" y="1598472"/>
                  </a:lnTo>
                  <a:lnTo>
                    <a:pt x="2138807" y="1598472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2940862" y="1332064"/>
                  </a:lnTo>
                  <a:lnTo>
                    <a:pt x="3208210" y="1332064"/>
                  </a:lnTo>
                  <a:lnTo>
                    <a:pt x="3208210" y="1065657"/>
                  </a:lnTo>
                  <a:lnTo>
                    <a:pt x="3208210" y="799236"/>
                  </a:lnTo>
                  <a:lnTo>
                    <a:pt x="3208210" y="532828"/>
                  </a:lnTo>
                  <a:lnTo>
                    <a:pt x="3208210" y="266420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9100" y="2475064"/>
              <a:ext cx="3208655" cy="1864995"/>
            </a:xfrm>
            <a:custGeom>
              <a:avLst/>
              <a:gdLst/>
              <a:ahLst/>
              <a:cxnLst/>
              <a:rect l="l" t="t" r="r" b="b"/>
              <a:pathLst>
                <a:path w="3208654" h="1864995">
                  <a:moveTo>
                    <a:pt x="3208210" y="0"/>
                  </a:moveTo>
                  <a:lnTo>
                    <a:pt x="2940862" y="0"/>
                  </a:lnTo>
                  <a:lnTo>
                    <a:pt x="2673502" y="0"/>
                  </a:lnTo>
                  <a:lnTo>
                    <a:pt x="2673502" y="266407"/>
                  </a:lnTo>
                  <a:lnTo>
                    <a:pt x="0" y="266407"/>
                  </a:lnTo>
                  <a:lnTo>
                    <a:pt x="0" y="532815"/>
                  </a:lnTo>
                  <a:lnTo>
                    <a:pt x="0" y="1864880"/>
                  </a:lnTo>
                  <a:lnTo>
                    <a:pt x="267347" y="1864880"/>
                  </a:lnTo>
                  <a:lnTo>
                    <a:pt x="2406154" y="1864880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3208210" y="1598472"/>
                  </a:lnTo>
                  <a:lnTo>
                    <a:pt x="3208210" y="1332052"/>
                  </a:lnTo>
                  <a:lnTo>
                    <a:pt x="3208210" y="1065644"/>
                  </a:lnTo>
                  <a:lnTo>
                    <a:pt x="3208210" y="799236"/>
                  </a:lnTo>
                  <a:lnTo>
                    <a:pt x="3208210" y="532815"/>
                  </a:lnTo>
                  <a:lnTo>
                    <a:pt x="3208210" y="266407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557907" y="4073537"/>
              <a:ext cx="1069975" cy="266700"/>
            </a:xfrm>
            <a:custGeom>
              <a:avLst/>
              <a:gdLst/>
              <a:ahLst/>
              <a:cxnLst/>
              <a:rect l="l" t="t" r="r" b="b"/>
              <a:pathLst>
                <a:path w="1069975" h="266700">
                  <a:moveTo>
                    <a:pt x="1069403" y="0"/>
                  </a:moveTo>
                  <a:lnTo>
                    <a:pt x="802055" y="0"/>
                  </a:lnTo>
                  <a:lnTo>
                    <a:pt x="534695" y="0"/>
                  </a:lnTo>
                  <a:lnTo>
                    <a:pt x="267347" y="0"/>
                  </a:lnTo>
                  <a:lnTo>
                    <a:pt x="0" y="0"/>
                  </a:lnTo>
                  <a:lnTo>
                    <a:pt x="0" y="266407"/>
                  </a:lnTo>
                  <a:lnTo>
                    <a:pt x="267347" y="266407"/>
                  </a:lnTo>
                  <a:lnTo>
                    <a:pt x="534695" y="266407"/>
                  </a:lnTo>
                  <a:lnTo>
                    <a:pt x="802055" y="266407"/>
                  </a:lnTo>
                  <a:lnTo>
                    <a:pt x="1069403" y="266407"/>
                  </a:lnTo>
                  <a:lnTo>
                    <a:pt x="1069403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6399" y="1130300"/>
              <a:ext cx="3234055" cy="3222625"/>
            </a:xfrm>
            <a:custGeom>
              <a:avLst/>
              <a:gdLst/>
              <a:ahLst/>
              <a:cxnLst/>
              <a:rect l="l" t="t" r="r" b="b"/>
              <a:pathLst>
                <a:path w="3234054" h="3222625">
                  <a:moveTo>
                    <a:pt x="280051" y="0"/>
                  </a:moveTo>
                  <a:lnTo>
                    <a:pt x="280051" y="3222336"/>
                  </a:lnTo>
                </a:path>
                <a:path w="3234054" h="3222625">
                  <a:moveTo>
                    <a:pt x="547402" y="0"/>
                  </a:moveTo>
                  <a:lnTo>
                    <a:pt x="547402" y="3222336"/>
                  </a:lnTo>
                </a:path>
                <a:path w="3234054" h="3222625">
                  <a:moveTo>
                    <a:pt x="814754" y="0"/>
                  </a:moveTo>
                  <a:lnTo>
                    <a:pt x="814754" y="3222336"/>
                  </a:lnTo>
                </a:path>
                <a:path w="3234054" h="3222625">
                  <a:moveTo>
                    <a:pt x="1082105" y="0"/>
                  </a:moveTo>
                  <a:lnTo>
                    <a:pt x="1082105" y="3222336"/>
                  </a:lnTo>
                </a:path>
                <a:path w="3234054" h="3222625">
                  <a:moveTo>
                    <a:pt x="1349457" y="0"/>
                  </a:moveTo>
                  <a:lnTo>
                    <a:pt x="1349457" y="3222336"/>
                  </a:lnTo>
                </a:path>
                <a:path w="3234054" h="3222625">
                  <a:moveTo>
                    <a:pt x="1616809" y="0"/>
                  </a:moveTo>
                  <a:lnTo>
                    <a:pt x="1616809" y="3222336"/>
                  </a:lnTo>
                </a:path>
                <a:path w="3234054" h="3222625">
                  <a:moveTo>
                    <a:pt x="1884160" y="0"/>
                  </a:moveTo>
                  <a:lnTo>
                    <a:pt x="1884160" y="3222336"/>
                  </a:lnTo>
                </a:path>
                <a:path w="3234054" h="3222625">
                  <a:moveTo>
                    <a:pt x="2151512" y="0"/>
                  </a:moveTo>
                  <a:lnTo>
                    <a:pt x="2151512" y="3222336"/>
                  </a:lnTo>
                </a:path>
                <a:path w="3234054" h="3222625">
                  <a:moveTo>
                    <a:pt x="2418862" y="0"/>
                  </a:moveTo>
                  <a:lnTo>
                    <a:pt x="2418862" y="3222336"/>
                  </a:lnTo>
                </a:path>
                <a:path w="3234054" h="3222625">
                  <a:moveTo>
                    <a:pt x="2686213" y="0"/>
                  </a:moveTo>
                  <a:lnTo>
                    <a:pt x="2686213" y="3222336"/>
                  </a:lnTo>
                </a:path>
                <a:path w="3234054" h="3222625">
                  <a:moveTo>
                    <a:pt x="2953565" y="0"/>
                  </a:moveTo>
                  <a:lnTo>
                    <a:pt x="2953565" y="3222336"/>
                  </a:lnTo>
                </a:path>
                <a:path w="3234054" h="3222625">
                  <a:moveTo>
                    <a:pt x="0" y="279111"/>
                  </a:moveTo>
                  <a:lnTo>
                    <a:pt x="3233616" y="279111"/>
                  </a:lnTo>
                </a:path>
                <a:path w="3234054" h="3222625">
                  <a:moveTo>
                    <a:pt x="0" y="545522"/>
                  </a:moveTo>
                  <a:lnTo>
                    <a:pt x="3233616" y="545522"/>
                  </a:lnTo>
                </a:path>
                <a:path w="3234054" h="3222625">
                  <a:moveTo>
                    <a:pt x="0" y="811934"/>
                  </a:moveTo>
                  <a:lnTo>
                    <a:pt x="3233616" y="811934"/>
                  </a:lnTo>
                </a:path>
                <a:path w="3234054" h="3222625">
                  <a:moveTo>
                    <a:pt x="0" y="1078345"/>
                  </a:moveTo>
                  <a:lnTo>
                    <a:pt x="3233616" y="1078345"/>
                  </a:lnTo>
                </a:path>
                <a:path w="3234054" h="3222625">
                  <a:moveTo>
                    <a:pt x="0" y="1344757"/>
                  </a:moveTo>
                  <a:lnTo>
                    <a:pt x="3233616" y="1344757"/>
                  </a:lnTo>
                </a:path>
                <a:path w="3234054" h="3222625">
                  <a:moveTo>
                    <a:pt x="0" y="1611168"/>
                  </a:moveTo>
                  <a:lnTo>
                    <a:pt x="3233616" y="1611168"/>
                  </a:lnTo>
                </a:path>
                <a:path w="3234054" h="3222625">
                  <a:moveTo>
                    <a:pt x="0" y="1877579"/>
                  </a:moveTo>
                  <a:lnTo>
                    <a:pt x="3233616" y="1877579"/>
                  </a:lnTo>
                </a:path>
                <a:path w="3234054" h="3222625">
                  <a:moveTo>
                    <a:pt x="0" y="2143991"/>
                  </a:moveTo>
                  <a:lnTo>
                    <a:pt x="3233616" y="2143991"/>
                  </a:lnTo>
                </a:path>
                <a:path w="3234054" h="3222625">
                  <a:moveTo>
                    <a:pt x="0" y="2410402"/>
                  </a:moveTo>
                  <a:lnTo>
                    <a:pt x="3233616" y="2410402"/>
                  </a:lnTo>
                </a:path>
                <a:path w="3234054" h="3222625">
                  <a:moveTo>
                    <a:pt x="0" y="2676814"/>
                  </a:moveTo>
                  <a:lnTo>
                    <a:pt x="3233616" y="2676814"/>
                  </a:lnTo>
                </a:path>
                <a:path w="3234054" h="3222625">
                  <a:moveTo>
                    <a:pt x="0" y="2943226"/>
                  </a:moveTo>
                  <a:lnTo>
                    <a:pt x="3233616" y="2943226"/>
                  </a:lnTo>
                </a:path>
                <a:path w="3234054" h="3222625">
                  <a:moveTo>
                    <a:pt x="12700" y="0"/>
                  </a:moveTo>
                  <a:lnTo>
                    <a:pt x="12700" y="3222336"/>
                  </a:lnTo>
                </a:path>
                <a:path w="3234054" h="3222625">
                  <a:moveTo>
                    <a:pt x="3220916" y="0"/>
                  </a:moveTo>
                  <a:lnTo>
                    <a:pt x="3220916" y="3222336"/>
                  </a:lnTo>
                </a:path>
                <a:path w="3234054" h="3222625">
                  <a:moveTo>
                    <a:pt x="0" y="12700"/>
                  </a:moveTo>
                  <a:lnTo>
                    <a:pt x="3233616" y="12700"/>
                  </a:lnTo>
                </a:path>
                <a:path w="3234054" h="3222625">
                  <a:moveTo>
                    <a:pt x="0" y="3209636"/>
                  </a:moveTo>
                  <a:lnTo>
                    <a:pt x="3233616" y="3209636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17512" y="11414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3" name="object 12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6" name="object 1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9" name="object 1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148" name="object 148"/>
          <p:cNvGraphicFramePr>
            <a:graphicFrameLocks noGrp="1"/>
          </p:cNvGraphicFramePr>
          <p:nvPr/>
        </p:nvGraphicFramePr>
        <p:xfrm>
          <a:off x="4707465" y="1996421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95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149" name="object 149"/>
          <p:cNvSpPr txBox="1"/>
          <p:nvPr/>
        </p:nvSpPr>
        <p:spPr>
          <a:xfrm>
            <a:off x="6638815" y="199409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638815" y="235199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6404493" y="2186214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2" name="object 152"/>
          <p:cNvGrpSpPr/>
          <p:nvPr/>
        </p:nvGrpSpPr>
        <p:grpSpPr>
          <a:xfrm>
            <a:off x="2213650" y="1767487"/>
            <a:ext cx="301413" cy="312420"/>
            <a:chOff x="1811926" y="871445"/>
            <a:chExt cx="226060" cy="234315"/>
          </a:xfrm>
        </p:grpSpPr>
        <p:pic>
          <p:nvPicPr>
            <p:cNvPr id="153" name="object 1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55" name="object 155"/>
          <p:cNvSpPr txBox="1"/>
          <p:nvPr/>
        </p:nvSpPr>
        <p:spPr>
          <a:xfrm>
            <a:off x="2507887" y="172033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6" name="object 156"/>
          <p:cNvGrpSpPr/>
          <p:nvPr/>
        </p:nvGrpSpPr>
        <p:grpSpPr>
          <a:xfrm>
            <a:off x="4633665" y="4268761"/>
            <a:ext cx="333587" cy="363220"/>
            <a:chOff x="3626938" y="2747400"/>
            <a:chExt cx="250190" cy="272415"/>
          </a:xfrm>
        </p:grpSpPr>
        <p:pic>
          <p:nvPicPr>
            <p:cNvPr id="157" name="object 15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59" name="object 159"/>
          <p:cNvSpPr txBox="1"/>
          <p:nvPr/>
        </p:nvSpPr>
        <p:spPr>
          <a:xfrm>
            <a:off x="4726092" y="392965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6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64" name="文本框 16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6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97" name="灯片编号占位符 9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101315" y="999219"/>
            <a:ext cx="6905413" cy="6482080"/>
            <a:chOff x="3977675" y="295244"/>
            <a:chExt cx="5179060" cy="4861560"/>
          </a:xfrm>
        </p:grpSpPr>
        <p:sp>
          <p:nvSpPr>
            <p:cNvPr id="3" name="object 3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" name="object 4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" name="object 5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" name="object 6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" name="object 12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882596" y="0"/>
                  </a:moveTo>
                  <a:lnTo>
                    <a:pt x="266700" y="205502"/>
                  </a:lnTo>
                  <a:lnTo>
                    <a:pt x="0" y="738109"/>
                  </a:lnTo>
                  <a:lnTo>
                    <a:pt x="799306" y="471409"/>
                  </a:lnTo>
                  <a:lnTo>
                    <a:pt x="882596" y="305076"/>
                  </a:lnTo>
                  <a:lnTo>
                    <a:pt x="88259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266700" y="205502"/>
                  </a:moveTo>
                  <a:lnTo>
                    <a:pt x="882596" y="0"/>
                  </a:lnTo>
                </a:path>
                <a:path w="882650" h="738505">
                  <a:moveTo>
                    <a:pt x="882596" y="305076"/>
                  </a:moveTo>
                  <a:lnTo>
                    <a:pt x="799306" y="471408"/>
                  </a:lnTo>
                  <a:lnTo>
                    <a:pt x="0" y="738108"/>
                  </a:lnTo>
                  <a:lnTo>
                    <a:pt x="266700" y="20550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618337" y="0"/>
                  </a:moveTo>
                  <a:lnTo>
                    <a:pt x="266700" y="117328"/>
                  </a:lnTo>
                  <a:lnTo>
                    <a:pt x="0" y="649935"/>
                  </a:lnTo>
                  <a:lnTo>
                    <a:pt x="618337" y="443617"/>
                  </a:lnTo>
                  <a:lnTo>
                    <a:pt x="61833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266700" y="117328"/>
                  </a:moveTo>
                  <a:lnTo>
                    <a:pt x="618337" y="0"/>
                  </a:lnTo>
                </a:path>
                <a:path w="618490" h="650240">
                  <a:moveTo>
                    <a:pt x="618337" y="443617"/>
                  </a:moveTo>
                  <a:lnTo>
                    <a:pt x="0" y="649935"/>
                  </a:lnTo>
                  <a:lnTo>
                    <a:pt x="266700" y="11732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3" name="object 43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4" name="object 44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5" name="object 45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7" name="object 47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8" name="object 48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9" name="object 49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0" name="object 50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52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621452" y="0"/>
                  </a:moveTo>
                  <a:lnTo>
                    <a:pt x="266700" y="118368"/>
                  </a:lnTo>
                  <a:lnTo>
                    <a:pt x="0" y="650974"/>
                  </a:lnTo>
                  <a:lnTo>
                    <a:pt x="621452" y="443617"/>
                  </a:lnTo>
                  <a:lnTo>
                    <a:pt x="6214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266700" y="118368"/>
                  </a:moveTo>
                  <a:lnTo>
                    <a:pt x="621452" y="0"/>
                  </a:lnTo>
                </a:path>
                <a:path w="621665" h="651510">
                  <a:moveTo>
                    <a:pt x="621452" y="443617"/>
                  </a:moveTo>
                  <a:lnTo>
                    <a:pt x="0" y="650974"/>
                  </a:lnTo>
                  <a:lnTo>
                    <a:pt x="266700" y="11836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55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888152" y="0"/>
                  </a:moveTo>
                  <a:lnTo>
                    <a:pt x="266700" y="207356"/>
                  </a:lnTo>
                  <a:lnTo>
                    <a:pt x="0" y="739962"/>
                  </a:lnTo>
                  <a:lnTo>
                    <a:pt x="799306" y="473262"/>
                  </a:lnTo>
                  <a:lnTo>
                    <a:pt x="888152" y="295834"/>
                  </a:lnTo>
                  <a:lnTo>
                    <a:pt x="8881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266700" y="207356"/>
                  </a:moveTo>
                  <a:lnTo>
                    <a:pt x="888152" y="0"/>
                  </a:lnTo>
                </a:path>
                <a:path w="888365" h="740410">
                  <a:moveTo>
                    <a:pt x="888152" y="295834"/>
                  </a:moveTo>
                  <a:lnTo>
                    <a:pt x="799306" y="473262"/>
                  </a:lnTo>
                  <a:lnTo>
                    <a:pt x="0" y="739962"/>
                  </a:lnTo>
                  <a:lnTo>
                    <a:pt x="266700" y="207356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58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9056071" y="1503780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7" y="0"/>
                  </a:moveTo>
                  <a:lnTo>
                    <a:pt x="0" y="175594"/>
                  </a:lnTo>
                  <a:lnTo>
                    <a:pt x="87927" y="146255"/>
                  </a:lnTo>
                  <a:lnTo>
                    <a:pt x="8792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0" name="object 60"/>
            <p:cNvSpPr/>
            <p:nvPr/>
          </p:nvSpPr>
          <p:spPr>
            <a:xfrm>
              <a:off x="9056071" y="1503779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8" y="146256"/>
                  </a:moveTo>
                  <a:lnTo>
                    <a:pt x="0" y="175594"/>
                  </a:lnTo>
                  <a:lnTo>
                    <a:pt x="87928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354356" y="0"/>
                  </a:moveTo>
                  <a:lnTo>
                    <a:pt x="266700" y="29247"/>
                  </a:lnTo>
                  <a:lnTo>
                    <a:pt x="0" y="561854"/>
                  </a:lnTo>
                  <a:lnTo>
                    <a:pt x="354356" y="443617"/>
                  </a:lnTo>
                  <a:lnTo>
                    <a:pt x="35435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2" name="object 62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266700" y="29247"/>
                  </a:moveTo>
                  <a:lnTo>
                    <a:pt x="354356" y="0"/>
                  </a:lnTo>
                </a:path>
                <a:path w="354965" h="561975">
                  <a:moveTo>
                    <a:pt x="354356" y="443617"/>
                  </a:moveTo>
                  <a:lnTo>
                    <a:pt x="0" y="561854"/>
                  </a:lnTo>
                  <a:lnTo>
                    <a:pt x="266700" y="2924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64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5" name="object 65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66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67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73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6" name="object 76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5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947180" y="0"/>
                  </a:moveTo>
                  <a:lnTo>
                    <a:pt x="147874" y="266700"/>
                  </a:lnTo>
                  <a:lnTo>
                    <a:pt x="0" y="562008"/>
                  </a:lnTo>
                  <a:lnTo>
                    <a:pt x="592361" y="562008"/>
                  </a:lnTo>
                  <a:lnTo>
                    <a:pt x="680480" y="532606"/>
                  </a:lnTo>
                  <a:lnTo>
                    <a:pt x="947180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0" name="object 80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147874" y="266700"/>
                  </a:moveTo>
                  <a:lnTo>
                    <a:pt x="947180" y="0"/>
                  </a:lnTo>
                  <a:lnTo>
                    <a:pt x="680480" y="532606"/>
                  </a:lnTo>
                  <a:lnTo>
                    <a:pt x="592361" y="562008"/>
                  </a:lnTo>
                </a:path>
                <a:path w="947420" h="562610">
                  <a:moveTo>
                    <a:pt x="0" y="562008"/>
                  </a:moveTo>
                  <a:lnTo>
                    <a:pt x="147874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2" name="object 82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3" name="object 83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4" name="object 84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5" name="object 85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806084" y="0"/>
                  </a:moveTo>
                  <a:lnTo>
                    <a:pt x="6777" y="266700"/>
                  </a:lnTo>
                  <a:lnTo>
                    <a:pt x="0" y="280235"/>
                  </a:lnTo>
                  <a:lnTo>
                    <a:pt x="665757" y="280235"/>
                  </a:lnTo>
                  <a:lnTo>
                    <a:pt x="806084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6" name="object 86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6777" y="266700"/>
                  </a:moveTo>
                  <a:lnTo>
                    <a:pt x="806084" y="0"/>
                  </a:lnTo>
                  <a:lnTo>
                    <a:pt x="665757" y="280235"/>
                  </a:lnTo>
                </a:path>
                <a:path w="806450" h="280670">
                  <a:moveTo>
                    <a:pt x="0" y="280235"/>
                  </a:moveTo>
                  <a:lnTo>
                    <a:pt x="6777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7" name="object 87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8" name="object 88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9" name="object 89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346249" y="0"/>
                  </a:moveTo>
                  <a:lnTo>
                    <a:pt x="266700" y="26542"/>
                  </a:lnTo>
                  <a:lnTo>
                    <a:pt x="0" y="559149"/>
                  </a:lnTo>
                  <a:lnTo>
                    <a:pt x="346249" y="443617"/>
                  </a:lnTo>
                  <a:lnTo>
                    <a:pt x="346249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0" name="object 90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266700" y="26542"/>
                  </a:moveTo>
                  <a:lnTo>
                    <a:pt x="346249" y="0"/>
                  </a:lnTo>
                </a:path>
                <a:path w="346709" h="559435">
                  <a:moveTo>
                    <a:pt x="346249" y="443617"/>
                  </a:moveTo>
                  <a:lnTo>
                    <a:pt x="0" y="559149"/>
                  </a:lnTo>
                  <a:lnTo>
                    <a:pt x="266700" y="2654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1" name="object 91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2" name="object 92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3" name="object 93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4" name="object 94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5" name="object 95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6" name="object 96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55575" y="1645708"/>
            <a:ext cx="11578167" cy="4986867"/>
            <a:chOff x="268370" y="780111"/>
            <a:chExt cx="8683625" cy="3740150"/>
          </a:xfrm>
        </p:grpSpPr>
        <p:sp>
          <p:nvSpPr>
            <p:cNvPr id="99" name="object 99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0" name="object 10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6" y="992171"/>
              <a:ext cx="198120" cy="3510165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7196345" y="1119491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135381" y="101027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6" name="object 10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900643" y="2392248"/>
              <a:ext cx="188912" cy="18891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43506" y="2412109"/>
              <a:ext cx="103186" cy="103188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38743" y="2407347"/>
              <a:ext cx="112712" cy="11271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367117" y="2123319"/>
              <a:ext cx="188912" cy="188912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09980" y="2143181"/>
              <a:ext cx="103186" cy="103188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05217" y="2138418"/>
              <a:ext cx="112712" cy="112712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77602" y="1866416"/>
              <a:ext cx="188912" cy="188912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220465" y="1886277"/>
              <a:ext cx="103186" cy="103188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15702" y="1881515"/>
              <a:ext cx="112712" cy="112712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419100" y="1142999"/>
              <a:ext cx="3208655" cy="1598930"/>
            </a:xfrm>
            <a:custGeom>
              <a:avLst/>
              <a:gdLst/>
              <a:ahLst/>
              <a:cxnLst/>
              <a:rect l="l" t="t" r="r" b="b"/>
              <a:pathLst>
                <a:path w="3208654" h="1598930">
                  <a:moveTo>
                    <a:pt x="3208210" y="0"/>
                  </a:moveTo>
                  <a:lnTo>
                    <a:pt x="3208210" y="0"/>
                  </a:lnTo>
                  <a:lnTo>
                    <a:pt x="0" y="0"/>
                  </a:lnTo>
                  <a:lnTo>
                    <a:pt x="0" y="266420"/>
                  </a:lnTo>
                  <a:lnTo>
                    <a:pt x="0" y="1598472"/>
                  </a:lnTo>
                  <a:lnTo>
                    <a:pt x="267347" y="1598472"/>
                  </a:lnTo>
                  <a:lnTo>
                    <a:pt x="1604098" y="1598472"/>
                  </a:lnTo>
                  <a:lnTo>
                    <a:pt x="1604098" y="1332064"/>
                  </a:lnTo>
                  <a:lnTo>
                    <a:pt x="1863585" y="1332064"/>
                  </a:lnTo>
                  <a:lnTo>
                    <a:pt x="1863585" y="1598472"/>
                  </a:lnTo>
                  <a:lnTo>
                    <a:pt x="1871459" y="1598472"/>
                  </a:lnTo>
                  <a:lnTo>
                    <a:pt x="2138807" y="1598472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2940862" y="1332064"/>
                  </a:lnTo>
                  <a:lnTo>
                    <a:pt x="3208210" y="1332064"/>
                  </a:lnTo>
                  <a:lnTo>
                    <a:pt x="3208210" y="1065657"/>
                  </a:lnTo>
                  <a:lnTo>
                    <a:pt x="3208210" y="799236"/>
                  </a:lnTo>
                  <a:lnTo>
                    <a:pt x="3208210" y="532828"/>
                  </a:lnTo>
                  <a:lnTo>
                    <a:pt x="3208210" y="266420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9100" y="2475064"/>
              <a:ext cx="3208655" cy="1864995"/>
            </a:xfrm>
            <a:custGeom>
              <a:avLst/>
              <a:gdLst/>
              <a:ahLst/>
              <a:cxnLst/>
              <a:rect l="l" t="t" r="r" b="b"/>
              <a:pathLst>
                <a:path w="3208654" h="1864995">
                  <a:moveTo>
                    <a:pt x="3208210" y="0"/>
                  </a:moveTo>
                  <a:lnTo>
                    <a:pt x="2940862" y="0"/>
                  </a:lnTo>
                  <a:lnTo>
                    <a:pt x="2673502" y="0"/>
                  </a:lnTo>
                  <a:lnTo>
                    <a:pt x="2673502" y="266407"/>
                  </a:lnTo>
                  <a:lnTo>
                    <a:pt x="0" y="266407"/>
                  </a:lnTo>
                  <a:lnTo>
                    <a:pt x="0" y="532815"/>
                  </a:lnTo>
                  <a:lnTo>
                    <a:pt x="0" y="1864880"/>
                  </a:lnTo>
                  <a:lnTo>
                    <a:pt x="267347" y="1864880"/>
                  </a:lnTo>
                  <a:lnTo>
                    <a:pt x="2406154" y="1864880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3208210" y="1598472"/>
                  </a:lnTo>
                  <a:lnTo>
                    <a:pt x="3208210" y="1332052"/>
                  </a:lnTo>
                  <a:lnTo>
                    <a:pt x="3208210" y="1065644"/>
                  </a:lnTo>
                  <a:lnTo>
                    <a:pt x="3208210" y="799236"/>
                  </a:lnTo>
                  <a:lnTo>
                    <a:pt x="3208210" y="532815"/>
                  </a:lnTo>
                  <a:lnTo>
                    <a:pt x="3208210" y="266407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557907" y="4073537"/>
              <a:ext cx="1069975" cy="266700"/>
            </a:xfrm>
            <a:custGeom>
              <a:avLst/>
              <a:gdLst/>
              <a:ahLst/>
              <a:cxnLst/>
              <a:rect l="l" t="t" r="r" b="b"/>
              <a:pathLst>
                <a:path w="1069975" h="266700">
                  <a:moveTo>
                    <a:pt x="1069403" y="0"/>
                  </a:moveTo>
                  <a:lnTo>
                    <a:pt x="802055" y="0"/>
                  </a:lnTo>
                  <a:lnTo>
                    <a:pt x="534695" y="0"/>
                  </a:lnTo>
                  <a:lnTo>
                    <a:pt x="267347" y="0"/>
                  </a:lnTo>
                  <a:lnTo>
                    <a:pt x="0" y="0"/>
                  </a:lnTo>
                  <a:lnTo>
                    <a:pt x="0" y="266407"/>
                  </a:lnTo>
                  <a:lnTo>
                    <a:pt x="267347" y="266407"/>
                  </a:lnTo>
                  <a:lnTo>
                    <a:pt x="534695" y="266407"/>
                  </a:lnTo>
                  <a:lnTo>
                    <a:pt x="802055" y="266407"/>
                  </a:lnTo>
                  <a:lnTo>
                    <a:pt x="1069403" y="266407"/>
                  </a:lnTo>
                  <a:lnTo>
                    <a:pt x="1069403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6399" y="1130300"/>
              <a:ext cx="3234055" cy="3222625"/>
            </a:xfrm>
            <a:custGeom>
              <a:avLst/>
              <a:gdLst/>
              <a:ahLst/>
              <a:cxnLst/>
              <a:rect l="l" t="t" r="r" b="b"/>
              <a:pathLst>
                <a:path w="3234054" h="3222625">
                  <a:moveTo>
                    <a:pt x="280051" y="0"/>
                  </a:moveTo>
                  <a:lnTo>
                    <a:pt x="280051" y="3222336"/>
                  </a:lnTo>
                </a:path>
                <a:path w="3234054" h="3222625">
                  <a:moveTo>
                    <a:pt x="547402" y="0"/>
                  </a:moveTo>
                  <a:lnTo>
                    <a:pt x="547402" y="3222336"/>
                  </a:lnTo>
                </a:path>
                <a:path w="3234054" h="3222625">
                  <a:moveTo>
                    <a:pt x="814754" y="0"/>
                  </a:moveTo>
                  <a:lnTo>
                    <a:pt x="814754" y="3222336"/>
                  </a:lnTo>
                </a:path>
                <a:path w="3234054" h="3222625">
                  <a:moveTo>
                    <a:pt x="1082105" y="0"/>
                  </a:moveTo>
                  <a:lnTo>
                    <a:pt x="1082105" y="3222336"/>
                  </a:lnTo>
                </a:path>
                <a:path w="3234054" h="3222625">
                  <a:moveTo>
                    <a:pt x="1349457" y="0"/>
                  </a:moveTo>
                  <a:lnTo>
                    <a:pt x="1349457" y="3222336"/>
                  </a:lnTo>
                </a:path>
                <a:path w="3234054" h="3222625">
                  <a:moveTo>
                    <a:pt x="1616809" y="0"/>
                  </a:moveTo>
                  <a:lnTo>
                    <a:pt x="1616809" y="3222336"/>
                  </a:lnTo>
                </a:path>
                <a:path w="3234054" h="3222625">
                  <a:moveTo>
                    <a:pt x="1884160" y="0"/>
                  </a:moveTo>
                  <a:lnTo>
                    <a:pt x="1884160" y="3222336"/>
                  </a:lnTo>
                </a:path>
                <a:path w="3234054" h="3222625">
                  <a:moveTo>
                    <a:pt x="2151512" y="0"/>
                  </a:moveTo>
                  <a:lnTo>
                    <a:pt x="2151512" y="3222336"/>
                  </a:lnTo>
                </a:path>
                <a:path w="3234054" h="3222625">
                  <a:moveTo>
                    <a:pt x="2418862" y="0"/>
                  </a:moveTo>
                  <a:lnTo>
                    <a:pt x="2418862" y="3222336"/>
                  </a:lnTo>
                </a:path>
                <a:path w="3234054" h="3222625">
                  <a:moveTo>
                    <a:pt x="2686213" y="0"/>
                  </a:moveTo>
                  <a:lnTo>
                    <a:pt x="2686213" y="3222336"/>
                  </a:lnTo>
                </a:path>
                <a:path w="3234054" h="3222625">
                  <a:moveTo>
                    <a:pt x="2953565" y="0"/>
                  </a:moveTo>
                  <a:lnTo>
                    <a:pt x="2953565" y="3222336"/>
                  </a:lnTo>
                </a:path>
                <a:path w="3234054" h="3222625">
                  <a:moveTo>
                    <a:pt x="0" y="279111"/>
                  </a:moveTo>
                  <a:lnTo>
                    <a:pt x="3233616" y="279111"/>
                  </a:lnTo>
                </a:path>
                <a:path w="3234054" h="3222625">
                  <a:moveTo>
                    <a:pt x="0" y="545522"/>
                  </a:moveTo>
                  <a:lnTo>
                    <a:pt x="3233616" y="545522"/>
                  </a:lnTo>
                </a:path>
                <a:path w="3234054" h="3222625">
                  <a:moveTo>
                    <a:pt x="0" y="811934"/>
                  </a:moveTo>
                  <a:lnTo>
                    <a:pt x="3233616" y="811934"/>
                  </a:lnTo>
                </a:path>
                <a:path w="3234054" h="3222625">
                  <a:moveTo>
                    <a:pt x="0" y="1078345"/>
                  </a:moveTo>
                  <a:lnTo>
                    <a:pt x="3233616" y="1078345"/>
                  </a:lnTo>
                </a:path>
                <a:path w="3234054" h="3222625">
                  <a:moveTo>
                    <a:pt x="0" y="1344757"/>
                  </a:moveTo>
                  <a:lnTo>
                    <a:pt x="3233616" y="1344757"/>
                  </a:lnTo>
                </a:path>
                <a:path w="3234054" h="3222625">
                  <a:moveTo>
                    <a:pt x="0" y="1611168"/>
                  </a:moveTo>
                  <a:lnTo>
                    <a:pt x="3233616" y="1611168"/>
                  </a:lnTo>
                </a:path>
                <a:path w="3234054" h="3222625">
                  <a:moveTo>
                    <a:pt x="0" y="1877579"/>
                  </a:moveTo>
                  <a:lnTo>
                    <a:pt x="3233616" y="1877579"/>
                  </a:lnTo>
                </a:path>
                <a:path w="3234054" h="3222625">
                  <a:moveTo>
                    <a:pt x="0" y="2143991"/>
                  </a:moveTo>
                  <a:lnTo>
                    <a:pt x="3233616" y="2143991"/>
                  </a:lnTo>
                </a:path>
                <a:path w="3234054" h="3222625">
                  <a:moveTo>
                    <a:pt x="0" y="2410402"/>
                  </a:moveTo>
                  <a:lnTo>
                    <a:pt x="3233616" y="2410402"/>
                  </a:lnTo>
                </a:path>
                <a:path w="3234054" h="3222625">
                  <a:moveTo>
                    <a:pt x="0" y="2676814"/>
                  </a:moveTo>
                  <a:lnTo>
                    <a:pt x="3233616" y="2676814"/>
                  </a:lnTo>
                </a:path>
                <a:path w="3234054" h="3222625">
                  <a:moveTo>
                    <a:pt x="0" y="2943226"/>
                  </a:moveTo>
                  <a:lnTo>
                    <a:pt x="3233616" y="2943226"/>
                  </a:lnTo>
                </a:path>
                <a:path w="3234054" h="3222625">
                  <a:moveTo>
                    <a:pt x="12700" y="0"/>
                  </a:moveTo>
                  <a:lnTo>
                    <a:pt x="12700" y="3222336"/>
                  </a:lnTo>
                </a:path>
                <a:path w="3234054" h="3222625">
                  <a:moveTo>
                    <a:pt x="3220916" y="0"/>
                  </a:moveTo>
                  <a:lnTo>
                    <a:pt x="3220916" y="3222336"/>
                  </a:lnTo>
                </a:path>
                <a:path w="3234054" h="3222625">
                  <a:moveTo>
                    <a:pt x="0" y="12700"/>
                  </a:moveTo>
                  <a:lnTo>
                    <a:pt x="3233616" y="12700"/>
                  </a:lnTo>
                </a:path>
                <a:path w="3234054" h="3222625">
                  <a:moveTo>
                    <a:pt x="0" y="3209636"/>
                  </a:moveTo>
                  <a:lnTo>
                    <a:pt x="3233616" y="3209636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17512" y="11414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3" name="object 12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6" name="object 1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9" name="object 1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148" name="object 148"/>
          <p:cNvGraphicFramePr>
            <a:graphicFrameLocks noGrp="1"/>
          </p:cNvGraphicFramePr>
          <p:nvPr/>
        </p:nvGraphicFramePr>
        <p:xfrm>
          <a:off x="4707466" y="1996421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95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149" name="object 149"/>
          <p:cNvSpPr txBox="1"/>
          <p:nvPr/>
        </p:nvSpPr>
        <p:spPr>
          <a:xfrm>
            <a:off x="6638815" y="199409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638815" y="235199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6404493" y="2186214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2" name="object 152"/>
          <p:cNvGrpSpPr/>
          <p:nvPr/>
        </p:nvGrpSpPr>
        <p:grpSpPr>
          <a:xfrm>
            <a:off x="1657341" y="1767488"/>
            <a:ext cx="857673" cy="1589193"/>
            <a:chOff x="1394694" y="871445"/>
            <a:chExt cx="643255" cy="1191895"/>
          </a:xfrm>
        </p:grpSpPr>
        <p:pic>
          <p:nvPicPr>
            <p:cNvPr id="153" name="object 1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394694" y="1873867"/>
              <a:ext cx="188912" cy="188912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32794" y="1888967"/>
              <a:ext cx="112712" cy="112712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57" name="object 157"/>
          <p:cNvSpPr txBox="1"/>
          <p:nvPr/>
        </p:nvSpPr>
        <p:spPr>
          <a:xfrm>
            <a:off x="2507887" y="172033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8" name="object 158"/>
          <p:cNvGrpSpPr/>
          <p:nvPr/>
        </p:nvGrpSpPr>
        <p:grpSpPr>
          <a:xfrm>
            <a:off x="4633665" y="4268761"/>
            <a:ext cx="333587" cy="363220"/>
            <a:chOff x="3626938" y="2747400"/>
            <a:chExt cx="250190" cy="272415"/>
          </a:xfrm>
        </p:grpSpPr>
        <p:pic>
          <p:nvPicPr>
            <p:cNvPr id="159" name="object 15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61" name="object 161"/>
          <p:cNvSpPr txBox="1"/>
          <p:nvPr/>
        </p:nvSpPr>
        <p:spPr>
          <a:xfrm>
            <a:off x="4726092" y="392965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6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6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66" name="文本框 16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6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97" name="灯片编号占位符 9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101315" y="999219"/>
            <a:ext cx="6905413" cy="6482080"/>
            <a:chOff x="3977675" y="295244"/>
            <a:chExt cx="5179060" cy="4861560"/>
          </a:xfrm>
        </p:grpSpPr>
        <p:sp>
          <p:nvSpPr>
            <p:cNvPr id="3" name="object 3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" name="object 4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" name="object 5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" name="object 6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" name="object 12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882596" y="0"/>
                  </a:moveTo>
                  <a:lnTo>
                    <a:pt x="266700" y="205502"/>
                  </a:lnTo>
                  <a:lnTo>
                    <a:pt x="0" y="738109"/>
                  </a:lnTo>
                  <a:lnTo>
                    <a:pt x="799306" y="471409"/>
                  </a:lnTo>
                  <a:lnTo>
                    <a:pt x="882596" y="305076"/>
                  </a:lnTo>
                  <a:lnTo>
                    <a:pt x="88259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266700" y="205502"/>
                  </a:moveTo>
                  <a:lnTo>
                    <a:pt x="882596" y="0"/>
                  </a:lnTo>
                </a:path>
                <a:path w="882650" h="738505">
                  <a:moveTo>
                    <a:pt x="882596" y="305076"/>
                  </a:moveTo>
                  <a:lnTo>
                    <a:pt x="799306" y="471408"/>
                  </a:lnTo>
                  <a:lnTo>
                    <a:pt x="0" y="738108"/>
                  </a:lnTo>
                  <a:lnTo>
                    <a:pt x="266700" y="20550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618337" y="0"/>
                  </a:moveTo>
                  <a:lnTo>
                    <a:pt x="266700" y="117328"/>
                  </a:lnTo>
                  <a:lnTo>
                    <a:pt x="0" y="649935"/>
                  </a:lnTo>
                  <a:lnTo>
                    <a:pt x="618337" y="443617"/>
                  </a:lnTo>
                  <a:lnTo>
                    <a:pt x="61833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266700" y="117328"/>
                  </a:moveTo>
                  <a:lnTo>
                    <a:pt x="618337" y="0"/>
                  </a:lnTo>
                </a:path>
                <a:path w="618490" h="650240">
                  <a:moveTo>
                    <a:pt x="618337" y="443617"/>
                  </a:moveTo>
                  <a:lnTo>
                    <a:pt x="0" y="649935"/>
                  </a:lnTo>
                  <a:lnTo>
                    <a:pt x="266700" y="11732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3" name="object 43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4" name="object 44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5" name="object 45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7" name="object 47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8" name="object 48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9" name="object 49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0" name="object 50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52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621452" y="0"/>
                  </a:moveTo>
                  <a:lnTo>
                    <a:pt x="266700" y="118368"/>
                  </a:lnTo>
                  <a:lnTo>
                    <a:pt x="0" y="650974"/>
                  </a:lnTo>
                  <a:lnTo>
                    <a:pt x="621452" y="443617"/>
                  </a:lnTo>
                  <a:lnTo>
                    <a:pt x="6214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266700" y="118368"/>
                  </a:moveTo>
                  <a:lnTo>
                    <a:pt x="621452" y="0"/>
                  </a:lnTo>
                </a:path>
                <a:path w="621665" h="651510">
                  <a:moveTo>
                    <a:pt x="621452" y="443617"/>
                  </a:moveTo>
                  <a:lnTo>
                    <a:pt x="0" y="650974"/>
                  </a:lnTo>
                  <a:lnTo>
                    <a:pt x="266700" y="11836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55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888152" y="0"/>
                  </a:moveTo>
                  <a:lnTo>
                    <a:pt x="266700" y="207356"/>
                  </a:lnTo>
                  <a:lnTo>
                    <a:pt x="0" y="739962"/>
                  </a:lnTo>
                  <a:lnTo>
                    <a:pt x="799306" y="473262"/>
                  </a:lnTo>
                  <a:lnTo>
                    <a:pt x="888152" y="295834"/>
                  </a:lnTo>
                  <a:lnTo>
                    <a:pt x="8881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266700" y="207356"/>
                  </a:moveTo>
                  <a:lnTo>
                    <a:pt x="888152" y="0"/>
                  </a:lnTo>
                </a:path>
                <a:path w="888365" h="740410">
                  <a:moveTo>
                    <a:pt x="888152" y="295834"/>
                  </a:moveTo>
                  <a:lnTo>
                    <a:pt x="799306" y="473262"/>
                  </a:lnTo>
                  <a:lnTo>
                    <a:pt x="0" y="739962"/>
                  </a:lnTo>
                  <a:lnTo>
                    <a:pt x="266700" y="207356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58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9056071" y="1503780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7" y="0"/>
                  </a:moveTo>
                  <a:lnTo>
                    <a:pt x="0" y="175594"/>
                  </a:lnTo>
                  <a:lnTo>
                    <a:pt x="87927" y="146255"/>
                  </a:lnTo>
                  <a:lnTo>
                    <a:pt x="8792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0" name="object 60"/>
            <p:cNvSpPr/>
            <p:nvPr/>
          </p:nvSpPr>
          <p:spPr>
            <a:xfrm>
              <a:off x="9056071" y="1503779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8" y="146256"/>
                  </a:moveTo>
                  <a:lnTo>
                    <a:pt x="0" y="175594"/>
                  </a:lnTo>
                  <a:lnTo>
                    <a:pt x="87928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354356" y="0"/>
                  </a:moveTo>
                  <a:lnTo>
                    <a:pt x="266700" y="29247"/>
                  </a:lnTo>
                  <a:lnTo>
                    <a:pt x="0" y="561854"/>
                  </a:lnTo>
                  <a:lnTo>
                    <a:pt x="354356" y="443617"/>
                  </a:lnTo>
                  <a:lnTo>
                    <a:pt x="35435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2" name="object 62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266700" y="29247"/>
                  </a:moveTo>
                  <a:lnTo>
                    <a:pt x="354356" y="0"/>
                  </a:lnTo>
                </a:path>
                <a:path w="354965" h="561975">
                  <a:moveTo>
                    <a:pt x="354356" y="443617"/>
                  </a:moveTo>
                  <a:lnTo>
                    <a:pt x="0" y="561854"/>
                  </a:lnTo>
                  <a:lnTo>
                    <a:pt x="266700" y="2924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64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5" name="object 65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66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67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73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6" name="object 76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5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947180" y="0"/>
                  </a:moveTo>
                  <a:lnTo>
                    <a:pt x="147874" y="266700"/>
                  </a:lnTo>
                  <a:lnTo>
                    <a:pt x="0" y="562008"/>
                  </a:lnTo>
                  <a:lnTo>
                    <a:pt x="592361" y="562008"/>
                  </a:lnTo>
                  <a:lnTo>
                    <a:pt x="680480" y="532606"/>
                  </a:lnTo>
                  <a:lnTo>
                    <a:pt x="947180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0" name="object 80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147874" y="266700"/>
                  </a:moveTo>
                  <a:lnTo>
                    <a:pt x="947180" y="0"/>
                  </a:lnTo>
                  <a:lnTo>
                    <a:pt x="680480" y="532606"/>
                  </a:lnTo>
                  <a:lnTo>
                    <a:pt x="592361" y="562008"/>
                  </a:lnTo>
                </a:path>
                <a:path w="947420" h="562610">
                  <a:moveTo>
                    <a:pt x="0" y="562008"/>
                  </a:moveTo>
                  <a:lnTo>
                    <a:pt x="147874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2" name="object 82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3" name="object 83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4" name="object 84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5" name="object 85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806084" y="0"/>
                  </a:moveTo>
                  <a:lnTo>
                    <a:pt x="6777" y="266700"/>
                  </a:lnTo>
                  <a:lnTo>
                    <a:pt x="0" y="280235"/>
                  </a:lnTo>
                  <a:lnTo>
                    <a:pt x="665757" y="280235"/>
                  </a:lnTo>
                  <a:lnTo>
                    <a:pt x="806084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6" name="object 86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6777" y="266700"/>
                  </a:moveTo>
                  <a:lnTo>
                    <a:pt x="806084" y="0"/>
                  </a:lnTo>
                  <a:lnTo>
                    <a:pt x="665757" y="280235"/>
                  </a:lnTo>
                </a:path>
                <a:path w="806450" h="280670">
                  <a:moveTo>
                    <a:pt x="0" y="280235"/>
                  </a:moveTo>
                  <a:lnTo>
                    <a:pt x="6777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7" name="object 87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8" name="object 88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9" name="object 89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346249" y="0"/>
                  </a:moveTo>
                  <a:lnTo>
                    <a:pt x="266700" y="26542"/>
                  </a:lnTo>
                  <a:lnTo>
                    <a:pt x="0" y="559149"/>
                  </a:lnTo>
                  <a:lnTo>
                    <a:pt x="346249" y="443617"/>
                  </a:lnTo>
                  <a:lnTo>
                    <a:pt x="346249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0" name="object 90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266700" y="26542"/>
                  </a:moveTo>
                  <a:lnTo>
                    <a:pt x="346249" y="0"/>
                  </a:lnTo>
                </a:path>
                <a:path w="346709" h="559435">
                  <a:moveTo>
                    <a:pt x="346249" y="443617"/>
                  </a:moveTo>
                  <a:lnTo>
                    <a:pt x="0" y="559149"/>
                  </a:lnTo>
                  <a:lnTo>
                    <a:pt x="266700" y="2654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1" name="object 91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2" name="object 92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3" name="object 93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4" name="object 94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5" name="object 95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6" name="object 96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55575" y="1645708"/>
            <a:ext cx="11578167" cy="4986867"/>
            <a:chOff x="268370" y="780111"/>
            <a:chExt cx="8683625" cy="3740150"/>
          </a:xfrm>
        </p:grpSpPr>
        <p:sp>
          <p:nvSpPr>
            <p:cNvPr id="99" name="object 99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0" name="object 10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6" y="992171"/>
              <a:ext cx="198120" cy="3510165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7196345" y="1119491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135381" y="101027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6" name="object 10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900643" y="2392248"/>
              <a:ext cx="188912" cy="18891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43506" y="2412109"/>
              <a:ext cx="103186" cy="103188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38743" y="2407347"/>
              <a:ext cx="112712" cy="11271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367117" y="2123319"/>
              <a:ext cx="188912" cy="188912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09980" y="2143181"/>
              <a:ext cx="103186" cy="103188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05217" y="2138418"/>
              <a:ext cx="112712" cy="112712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77602" y="1866416"/>
              <a:ext cx="188912" cy="188912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220465" y="1886277"/>
              <a:ext cx="103186" cy="103188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15702" y="1881515"/>
              <a:ext cx="112712" cy="112712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419100" y="1142999"/>
              <a:ext cx="3208655" cy="1598930"/>
            </a:xfrm>
            <a:custGeom>
              <a:avLst/>
              <a:gdLst/>
              <a:ahLst/>
              <a:cxnLst/>
              <a:rect l="l" t="t" r="r" b="b"/>
              <a:pathLst>
                <a:path w="3208654" h="1598930">
                  <a:moveTo>
                    <a:pt x="3208210" y="0"/>
                  </a:moveTo>
                  <a:lnTo>
                    <a:pt x="3208210" y="0"/>
                  </a:lnTo>
                  <a:lnTo>
                    <a:pt x="0" y="0"/>
                  </a:lnTo>
                  <a:lnTo>
                    <a:pt x="0" y="266420"/>
                  </a:lnTo>
                  <a:lnTo>
                    <a:pt x="0" y="1598472"/>
                  </a:lnTo>
                  <a:lnTo>
                    <a:pt x="267347" y="1598472"/>
                  </a:lnTo>
                  <a:lnTo>
                    <a:pt x="1604098" y="1598472"/>
                  </a:lnTo>
                  <a:lnTo>
                    <a:pt x="1604098" y="1332064"/>
                  </a:lnTo>
                  <a:lnTo>
                    <a:pt x="1863585" y="1332064"/>
                  </a:lnTo>
                  <a:lnTo>
                    <a:pt x="1863585" y="1598472"/>
                  </a:lnTo>
                  <a:lnTo>
                    <a:pt x="1871459" y="1598472"/>
                  </a:lnTo>
                  <a:lnTo>
                    <a:pt x="2138807" y="1598472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2940862" y="1332064"/>
                  </a:lnTo>
                  <a:lnTo>
                    <a:pt x="3208210" y="1332064"/>
                  </a:lnTo>
                  <a:lnTo>
                    <a:pt x="3208210" y="1065657"/>
                  </a:lnTo>
                  <a:lnTo>
                    <a:pt x="3208210" y="799236"/>
                  </a:lnTo>
                  <a:lnTo>
                    <a:pt x="3208210" y="532828"/>
                  </a:lnTo>
                  <a:lnTo>
                    <a:pt x="3208210" y="266420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9100" y="2475064"/>
              <a:ext cx="3208655" cy="1864995"/>
            </a:xfrm>
            <a:custGeom>
              <a:avLst/>
              <a:gdLst/>
              <a:ahLst/>
              <a:cxnLst/>
              <a:rect l="l" t="t" r="r" b="b"/>
              <a:pathLst>
                <a:path w="3208654" h="1864995">
                  <a:moveTo>
                    <a:pt x="3208210" y="0"/>
                  </a:moveTo>
                  <a:lnTo>
                    <a:pt x="2940862" y="0"/>
                  </a:lnTo>
                  <a:lnTo>
                    <a:pt x="2673502" y="0"/>
                  </a:lnTo>
                  <a:lnTo>
                    <a:pt x="2673502" y="266407"/>
                  </a:lnTo>
                  <a:lnTo>
                    <a:pt x="0" y="266407"/>
                  </a:lnTo>
                  <a:lnTo>
                    <a:pt x="0" y="532815"/>
                  </a:lnTo>
                  <a:lnTo>
                    <a:pt x="0" y="1864880"/>
                  </a:lnTo>
                  <a:lnTo>
                    <a:pt x="267347" y="1864880"/>
                  </a:lnTo>
                  <a:lnTo>
                    <a:pt x="2406154" y="1864880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3208210" y="1598472"/>
                  </a:lnTo>
                  <a:lnTo>
                    <a:pt x="3208210" y="1332052"/>
                  </a:lnTo>
                  <a:lnTo>
                    <a:pt x="3208210" y="1065644"/>
                  </a:lnTo>
                  <a:lnTo>
                    <a:pt x="3208210" y="799236"/>
                  </a:lnTo>
                  <a:lnTo>
                    <a:pt x="3208210" y="532815"/>
                  </a:lnTo>
                  <a:lnTo>
                    <a:pt x="3208210" y="266407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557907" y="4073537"/>
              <a:ext cx="1069975" cy="266700"/>
            </a:xfrm>
            <a:custGeom>
              <a:avLst/>
              <a:gdLst/>
              <a:ahLst/>
              <a:cxnLst/>
              <a:rect l="l" t="t" r="r" b="b"/>
              <a:pathLst>
                <a:path w="1069975" h="266700">
                  <a:moveTo>
                    <a:pt x="1069403" y="0"/>
                  </a:moveTo>
                  <a:lnTo>
                    <a:pt x="802055" y="0"/>
                  </a:lnTo>
                  <a:lnTo>
                    <a:pt x="534695" y="0"/>
                  </a:lnTo>
                  <a:lnTo>
                    <a:pt x="267347" y="0"/>
                  </a:lnTo>
                  <a:lnTo>
                    <a:pt x="0" y="0"/>
                  </a:lnTo>
                  <a:lnTo>
                    <a:pt x="0" y="266407"/>
                  </a:lnTo>
                  <a:lnTo>
                    <a:pt x="267347" y="266407"/>
                  </a:lnTo>
                  <a:lnTo>
                    <a:pt x="534695" y="266407"/>
                  </a:lnTo>
                  <a:lnTo>
                    <a:pt x="802055" y="266407"/>
                  </a:lnTo>
                  <a:lnTo>
                    <a:pt x="1069403" y="266407"/>
                  </a:lnTo>
                  <a:lnTo>
                    <a:pt x="1069403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6399" y="1130300"/>
              <a:ext cx="3234055" cy="3222625"/>
            </a:xfrm>
            <a:custGeom>
              <a:avLst/>
              <a:gdLst/>
              <a:ahLst/>
              <a:cxnLst/>
              <a:rect l="l" t="t" r="r" b="b"/>
              <a:pathLst>
                <a:path w="3234054" h="3222625">
                  <a:moveTo>
                    <a:pt x="280051" y="0"/>
                  </a:moveTo>
                  <a:lnTo>
                    <a:pt x="280051" y="3222336"/>
                  </a:lnTo>
                </a:path>
                <a:path w="3234054" h="3222625">
                  <a:moveTo>
                    <a:pt x="547402" y="0"/>
                  </a:moveTo>
                  <a:lnTo>
                    <a:pt x="547402" y="3222336"/>
                  </a:lnTo>
                </a:path>
                <a:path w="3234054" h="3222625">
                  <a:moveTo>
                    <a:pt x="814754" y="0"/>
                  </a:moveTo>
                  <a:lnTo>
                    <a:pt x="814754" y="3222336"/>
                  </a:lnTo>
                </a:path>
                <a:path w="3234054" h="3222625">
                  <a:moveTo>
                    <a:pt x="1082105" y="0"/>
                  </a:moveTo>
                  <a:lnTo>
                    <a:pt x="1082105" y="3222336"/>
                  </a:lnTo>
                </a:path>
                <a:path w="3234054" h="3222625">
                  <a:moveTo>
                    <a:pt x="1349457" y="0"/>
                  </a:moveTo>
                  <a:lnTo>
                    <a:pt x="1349457" y="3222336"/>
                  </a:lnTo>
                </a:path>
                <a:path w="3234054" h="3222625">
                  <a:moveTo>
                    <a:pt x="1616809" y="0"/>
                  </a:moveTo>
                  <a:lnTo>
                    <a:pt x="1616809" y="3222336"/>
                  </a:lnTo>
                </a:path>
                <a:path w="3234054" h="3222625">
                  <a:moveTo>
                    <a:pt x="1884160" y="0"/>
                  </a:moveTo>
                  <a:lnTo>
                    <a:pt x="1884160" y="3222336"/>
                  </a:lnTo>
                </a:path>
                <a:path w="3234054" h="3222625">
                  <a:moveTo>
                    <a:pt x="2151512" y="0"/>
                  </a:moveTo>
                  <a:lnTo>
                    <a:pt x="2151512" y="3222336"/>
                  </a:lnTo>
                </a:path>
                <a:path w="3234054" h="3222625">
                  <a:moveTo>
                    <a:pt x="2418862" y="0"/>
                  </a:moveTo>
                  <a:lnTo>
                    <a:pt x="2418862" y="3222336"/>
                  </a:lnTo>
                </a:path>
                <a:path w="3234054" h="3222625">
                  <a:moveTo>
                    <a:pt x="2686213" y="0"/>
                  </a:moveTo>
                  <a:lnTo>
                    <a:pt x="2686213" y="3222336"/>
                  </a:lnTo>
                </a:path>
                <a:path w="3234054" h="3222625">
                  <a:moveTo>
                    <a:pt x="2953565" y="0"/>
                  </a:moveTo>
                  <a:lnTo>
                    <a:pt x="2953565" y="3222336"/>
                  </a:lnTo>
                </a:path>
                <a:path w="3234054" h="3222625">
                  <a:moveTo>
                    <a:pt x="0" y="279111"/>
                  </a:moveTo>
                  <a:lnTo>
                    <a:pt x="3233616" y="279111"/>
                  </a:lnTo>
                </a:path>
                <a:path w="3234054" h="3222625">
                  <a:moveTo>
                    <a:pt x="0" y="545522"/>
                  </a:moveTo>
                  <a:lnTo>
                    <a:pt x="3233616" y="545522"/>
                  </a:lnTo>
                </a:path>
                <a:path w="3234054" h="3222625">
                  <a:moveTo>
                    <a:pt x="0" y="811934"/>
                  </a:moveTo>
                  <a:lnTo>
                    <a:pt x="3233616" y="811934"/>
                  </a:lnTo>
                </a:path>
                <a:path w="3234054" h="3222625">
                  <a:moveTo>
                    <a:pt x="0" y="1078345"/>
                  </a:moveTo>
                  <a:lnTo>
                    <a:pt x="3233616" y="1078345"/>
                  </a:lnTo>
                </a:path>
                <a:path w="3234054" h="3222625">
                  <a:moveTo>
                    <a:pt x="0" y="1344757"/>
                  </a:moveTo>
                  <a:lnTo>
                    <a:pt x="3233616" y="1344757"/>
                  </a:lnTo>
                </a:path>
                <a:path w="3234054" h="3222625">
                  <a:moveTo>
                    <a:pt x="0" y="1611168"/>
                  </a:moveTo>
                  <a:lnTo>
                    <a:pt x="3233616" y="1611168"/>
                  </a:lnTo>
                </a:path>
                <a:path w="3234054" h="3222625">
                  <a:moveTo>
                    <a:pt x="0" y="1877579"/>
                  </a:moveTo>
                  <a:lnTo>
                    <a:pt x="3233616" y="1877579"/>
                  </a:lnTo>
                </a:path>
                <a:path w="3234054" h="3222625">
                  <a:moveTo>
                    <a:pt x="0" y="2143991"/>
                  </a:moveTo>
                  <a:lnTo>
                    <a:pt x="3233616" y="2143991"/>
                  </a:lnTo>
                </a:path>
                <a:path w="3234054" h="3222625">
                  <a:moveTo>
                    <a:pt x="0" y="2410402"/>
                  </a:moveTo>
                  <a:lnTo>
                    <a:pt x="3233616" y="2410402"/>
                  </a:lnTo>
                </a:path>
                <a:path w="3234054" h="3222625">
                  <a:moveTo>
                    <a:pt x="0" y="2676814"/>
                  </a:moveTo>
                  <a:lnTo>
                    <a:pt x="3233616" y="2676814"/>
                  </a:lnTo>
                </a:path>
                <a:path w="3234054" h="3222625">
                  <a:moveTo>
                    <a:pt x="0" y="2943226"/>
                  </a:moveTo>
                  <a:lnTo>
                    <a:pt x="3233616" y="2943226"/>
                  </a:lnTo>
                </a:path>
                <a:path w="3234054" h="3222625">
                  <a:moveTo>
                    <a:pt x="12700" y="0"/>
                  </a:moveTo>
                  <a:lnTo>
                    <a:pt x="12700" y="3222336"/>
                  </a:lnTo>
                </a:path>
                <a:path w="3234054" h="3222625">
                  <a:moveTo>
                    <a:pt x="3220916" y="0"/>
                  </a:moveTo>
                  <a:lnTo>
                    <a:pt x="3220916" y="3222336"/>
                  </a:lnTo>
                </a:path>
                <a:path w="3234054" h="3222625">
                  <a:moveTo>
                    <a:pt x="0" y="12700"/>
                  </a:moveTo>
                  <a:lnTo>
                    <a:pt x="3233616" y="12700"/>
                  </a:lnTo>
                </a:path>
                <a:path w="3234054" h="3222625">
                  <a:moveTo>
                    <a:pt x="0" y="3209636"/>
                  </a:moveTo>
                  <a:lnTo>
                    <a:pt x="3233616" y="3209636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17512" y="11414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3" name="object 12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6" name="object 1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9" name="object 1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148" name="object 148"/>
          <p:cNvGraphicFramePr>
            <a:graphicFrameLocks noGrp="1"/>
          </p:cNvGraphicFramePr>
          <p:nvPr/>
        </p:nvGraphicFramePr>
        <p:xfrm>
          <a:off x="4707465" y="1996421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95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149" name="object 149"/>
          <p:cNvSpPr txBox="1"/>
          <p:nvPr/>
        </p:nvSpPr>
        <p:spPr>
          <a:xfrm>
            <a:off x="6638815" y="199409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638815" y="235199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6404493" y="2186214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2" name="object 152"/>
          <p:cNvGrpSpPr/>
          <p:nvPr/>
        </p:nvGrpSpPr>
        <p:grpSpPr>
          <a:xfrm>
            <a:off x="1645065" y="1767488"/>
            <a:ext cx="910167" cy="2661073"/>
            <a:chOff x="1385487" y="871445"/>
            <a:chExt cx="682625" cy="1995805"/>
          </a:xfrm>
        </p:grpSpPr>
        <p:pic>
          <p:nvPicPr>
            <p:cNvPr id="153" name="object 1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394694" y="1873867"/>
              <a:ext cx="188912" cy="188912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1437557" y="1893730"/>
              <a:ext cx="103505" cy="103505"/>
            </a:xfrm>
            <a:custGeom>
              <a:avLst/>
              <a:gdLst/>
              <a:ahLst/>
              <a:cxnLst/>
              <a:rect l="l" t="t" r="r" b="b"/>
              <a:pathLst>
                <a:path w="103505" h="103505">
                  <a:moveTo>
                    <a:pt x="51593" y="0"/>
                  </a:moveTo>
                  <a:lnTo>
                    <a:pt x="32178" y="3777"/>
                  </a:lnTo>
                  <a:lnTo>
                    <a:pt x="15111" y="15111"/>
                  </a:lnTo>
                  <a:lnTo>
                    <a:pt x="3777" y="32178"/>
                  </a:lnTo>
                  <a:lnTo>
                    <a:pt x="0" y="51593"/>
                  </a:lnTo>
                  <a:lnTo>
                    <a:pt x="3777" y="71008"/>
                  </a:lnTo>
                  <a:lnTo>
                    <a:pt x="15111" y="88075"/>
                  </a:lnTo>
                  <a:lnTo>
                    <a:pt x="32178" y="99409"/>
                  </a:lnTo>
                  <a:lnTo>
                    <a:pt x="51593" y="103186"/>
                  </a:lnTo>
                  <a:lnTo>
                    <a:pt x="71008" y="99409"/>
                  </a:lnTo>
                  <a:lnTo>
                    <a:pt x="88075" y="88075"/>
                  </a:lnTo>
                  <a:lnTo>
                    <a:pt x="99409" y="71008"/>
                  </a:lnTo>
                  <a:lnTo>
                    <a:pt x="103186" y="51593"/>
                  </a:lnTo>
                  <a:lnTo>
                    <a:pt x="99409" y="32178"/>
                  </a:lnTo>
                  <a:lnTo>
                    <a:pt x="88075" y="15111"/>
                  </a:lnTo>
                  <a:lnTo>
                    <a:pt x="71008" y="3777"/>
                  </a:lnTo>
                  <a:lnTo>
                    <a:pt x="515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437557" y="1893729"/>
              <a:ext cx="103505" cy="103505"/>
            </a:xfrm>
            <a:custGeom>
              <a:avLst/>
              <a:gdLst/>
              <a:ahLst/>
              <a:cxnLst/>
              <a:rect l="l" t="t" r="r" b="b"/>
              <a:pathLst>
                <a:path w="103505" h="103505">
                  <a:moveTo>
                    <a:pt x="88076" y="15111"/>
                  </a:moveTo>
                  <a:lnTo>
                    <a:pt x="99409" y="32178"/>
                  </a:lnTo>
                  <a:lnTo>
                    <a:pt x="103187" y="51593"/>
                  </a:lnTo>
                  <a:lnTo>
                    <a:pt x="99409" y="71008"/>
                  </a:lnTo>
                  <a:lnTo>
                    <a:pt x="88076" y="88076"/>
                  </a:lnTo>
                  <a:lnTo>
                    <a:pt x="71008" y="99409"/>
                  </a:lnTo>
                  <a:lnTo>
                    <a:pt x="51593" y="103187"/>
                  </a:lnTo>
                  <a:lnTo>
                    <a:pt x="32178" y="99409"/>
                  </a:lnTo>
                  <a:lnTo>
                    <a:pt x="15111" y="88076"/>
                  </a:lnTo>
                  <a:lnTo>
                    <a:pt x="3777" y="71008"/>
                  </a:lnTo>
                  <a:lnTo>
                    <a:pt x="0" y="51593"/>
                  </a:lnTo>
                  <a:lnTo>
                    <a:pt x="3777" y="32178"/>
                  </a:lnTo>
                  <a:lnTo>
                    <a:pt x="15111" y="15111"/>
                  </a:lnTo>
                  <a:lnTo>
                    <a:pt x="32178" y="3777"/>
                  </a:lnTo>
                  <a:lnTo>
                    <a:pt x="51593" y="0"/>
                  </a:lnTo>
                  <a:lnTo>
                    <a:pt x="71008" y="3777"/>
                  </a:lnTo>
                  <a:lnTo>
                    <a:pt x="88076" y="15111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56" name="object 15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18402" y="2659439"/>
              <a:ext cx="349182" cy="198119"/>
            </a:xfrm>
            <a:prstGeom prst="rect">
              <a:avLst/>
            </a:prstGeom>
          </p:spPr>
        </p:pic>
        <p:sp>
          <p:nvSpPr>
            <p:cNvPr id="157" name="object 157"/>
            <p:cNvSpPr/>
            <p:nvPr/>
          </p:nvSpPr>
          <p:spPr>
            <a:xfrm>
              <a:off x="1865722" y="2738499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30">
                  <a:moveTo>
                    <a:pt x="163762" y="0"/>
                  </a:moveTo>
                  <a:lnTo>
                    <a:pt x="12699" y="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756502" y="2677539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121919" y="0"/>
                  </a:moveTo>
                  <a:lnTo>
                    <a:pt x="0" y="60959"/>
                  </a:lnTo>
                  <a:lnTo>
                    <a:pt x="121919" y="121919"/>
                  </a:lnTo>
                  <a:lnTo>
                    <a:pt x="1219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59" name="object 15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385487" y="2462915"/>
              <a:ext cx="198120" cy="332881"/>
            </a:xfrm>
            <a:prstGeom prst="rect">
              <a:avLst/>
            </a:prstGeom>
          </p:spPr>
        </p:pic>
        <p:sp>
          <p:nvSpPr>
            <p:cNvPr id="160" name="object 160"/>
            <p:cNvSpPr/>
            <p:nvPr/>
          </p:nvSpPr>
          <p:spPr>
            <a:xfrm>
              <a:off x="1484547" y="2590235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5">
                  <a:moveTo>
                    <a:pt x="0" y="147461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423587" y="2481016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60959" y="0"/>
                  </a:moveTo>
                  <a:lnTo>
                    <a:pt x="0" y="121919"/>
                  </a:lnTo>
                  <a:lnTo>
                    <a:pt x="121919" y="121919"/>
                  </a:lnTo>
                  <a:lnTo>
                    <a:pt x="60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2" name="object 16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45420" y="2668647"/>
              <a:ext cx="349182" cy="198119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1592740" y="2747707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30">
                  <a:moveTo>
                    <a:pt x="163762" y="0"/>
                  </a:moveTo>
                  <a:lnTo>
                    <a:pt x="12699" y="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1483520" y="268674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121919" y="0"/>
                  </a:moveTo>
                  <a:lnTo>
                    <a:pt x="0" y="60959"/>
                  </a:lnTo>
                  <a:lnTo>
                    <a:pt x="121919" y="121919"/>
                  </a:lnTo>
                  <a:lnTo>
                    <a:pt x="1219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5" name="object 16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385487" y="2201622"/>
              <a:ext cx="198120" cy="332881"/>
            </a:xfrm>
            <a:prstGeom prst="rect">
              <a:avLst/>
            </a:prstGeom>
          </p:spPr>
        </p:pic>
        <p:sp>
          <p:nvSpPr>
            <p:cNvPr id="166" name="object 166"/>
            <p:cNvSpPr/>
            <p:nvPr/>
          </p:nvSpPr>
          <p:spPr>
            <a:xfrm>
              <a:off x="1484547" y="2328942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5">
                  <a:moveTo>
                    <a:pt x="0" y="147461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423587" y="2219722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60959" y="0"/>
                  </a:moveTo>
                  <a:lnTo>
                    <a:pt x="0" y="121920"/>
                  </a:lnTo>
                  <a:lnTo>
                    <a:pt x="121919" y="121920"/>
                  </a:lnTo>
                  <a:lnTo>
                    <a:pt x="60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8" name="object 16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394694" y="1976128"/>
              <a:ext cx="198120" cy="332881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1493754" y="2103448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5">
                  <a:moveTo>
                    <a:pt x="0" y="147461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1432794" y="19942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60959" y="0"/>
                  </a:moveTo>
                  <a:lnTo>
                    <a:pt x="0" y="121919"/>
                  </a:lnTo>
                  <a:lnTo>
                    <a:pt x="121919" y="121919"/>
                  </a:lnTo>
                  <a:lnTo>
                    <a:pt x="60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1" name="object 17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73" name="object 173"/>
          <p:cNvSpPr txBox="1"/>
          <p:nvPr/>
        </p:nvSpPr>
        <p:spPr>
          <a:xfrm>
            <a:off x="2507887" y="172033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74" name="object 174"/>
          <p:cNvGrpSpPr/>
          <p:nvPr/>
        </p:nvGrpSpPr>
        <p:grpSpPr>
          <a:xfrm>
            <a:off x="4633665" y="4268761"/>
            <a:ext cx="333587" cy="363220"/>
            <a:chOff x="3626938" y="2747400"/>
            <a:chExt cx="250190" cy="272415"/>
          </a:xfrm>
        </p:grpSpPr>
        <p:pic>
          <p:nvPicPr>
            <p:cNvPr id="175" name="object 17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77" name="object 177"/>
          <p:cNvSpPr txBox="1"/>
          <p:nvPr/>
        </p:nvSpPr>
        <p:spPr>
          <a:xfrm>
            <a:off x="4726092" y="392965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7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7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8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8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82" name="文本框 18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8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97" name="灯片编号占位符 9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101315" y="999219"/>
            <a:ext cx="6905413" cy="6482080"/>
            <a:chOff x="3977675" y="295244"/>
            <a:chExt cx="5179060" cy="4861560"/>
          </a:xfrm>
        </p:grpSpPr>
        <p:sp>
          <p:nvSpPr>
            <p:cNvPr id="3" name="object 3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" name="object 4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" name="object 5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" name="object 6"/>
            <p:cNvSpPr/>
            <p:nvPr/>
          </p:nvSpPr>
          <p:spPr>
            <a:xfrm>
              <a:off x="6928571" y="246410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6661871" y="29981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6401123" y="35305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" name="object 12"/>
            <p:cNvSpPr/>
            <p:nvPr/>
          </p:nvSpPr>
          <p:spPr>
            <a:xfrm>
              <a:off x="7462096" y="139972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7726355" y="86690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7195667" y="193109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7727877" y="219940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7461177" y="27334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7200429" y="32658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882596" y="0"/>
                  </a:moveTo>
                  <a:lnTo>
                    <a:pt x="266700" y="205502"/>
                  </a:lnTo>
                  <a:lnTo>
                    <a:pt x="0" y="738109"/>
                  </a:lnTo>
                  <a:lnTo>
                    <a:pt x="799306" y="471409"/>
                  </a:lnTo>
                  <a:lnTo>
                    <a:pt x="882596" y="305076"/>
                  </a:lnTo>
                  <a:lnTo>
                    <a:pt x="88259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8261403" y="1196228"/>
              <a:ext cx="882650" cy="738505"/>
            </a:xfrm>
            <a:custGeom>
              <a:avLst/>
              <a:gdLst/>
              <a:ahLst/>
              <a:cxnLst/>
              <a:rect l="l" t="t" r="r" b="b"/>
              <a:pathLst>
                <a:path w="882650" h="738505">
                  <a:moveTo>
                    <a:pt x="266700" y="205502"/>
                  </a:moveTo>
                  <a:lnTo>
                    <a:pt x="882596" y="0"/>
                  </a:lnTo>
                </a:path>
                <a:path w="882650" h="738505">
                  <a:moveTo>
                    <a:pt x="882596" y="305076"/>
                  </a:moveTo>
                  <a:lnTo>
                    <a:pt x="799306" y="471408"/>
                  </a:lnTo>
                  <a:lnTo>
                    <a:pt x="0" y="738108"/>
                  </a:lnTo>
                  <a:lnTo>
                    <a:pt x="266700" y="20550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618337" y="0"/>
                  </a:moveTo>
                  <a:lnTo>
                    <a:pt x="266700" y="117328"/>
                  </a:lnTo>
                  <a:lnTo>
                    <a:pt x="0" y="649935"/>
                  </a:lnTo>
                  <a:lnTo>
                    <a:pt x="618337" y="443617"/>
                  </a:lnTo>
                  <a:lnTo>
                    <a:pt x="61833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8525662" y="751579"/>
              <a:ext cx="618490" cy="650240"/>
            </a:xfrm>
            <a:custGeom>
              <a:avLst/>
              <a:gdLst/>
              <a:ahLst/>
              <a:cxnLst/>
              <a:rect l="l" t="t" r="r" b="b"/>
              <a:pathLst>
                <a:path w="618490" h="650240">
                  <a:moveTo>
                    <a:pt x="266700" y="117328"/>
                  </a:moveTo>
                  <a:lnTo>
                    <a:pt x="618337" y="0"/>
                  </a:lnTo>
                </a:path>
                <a:path w="618490" h="650240">
                  <a:moveTo>
                    <a:pt x="618337" y="443617"/>
                  </a:moveTo>
                  <a:lnTo>
                    <a:pt x="0" y="649935"/>
                  </a:lnTo>
                  <a:lnTo>
                    <a:pt x="266700" y="11732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7994973" y="166639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333298" y="29943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5066598" y="352843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5851" y="406079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5866824" y="192996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6131083" y="1397139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5600395" y="246133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6132605" y="272963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3" name="object 43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4" name="object 44"/>
            <p:cNvSpPr/>
            <p:nvPr/>
          </p:nvSpPr>
          <p:spPr>
            <a:xfrm>
              <a:off x="5865905" y="32637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5" name="object 45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5605157" y="37960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7" name="object 47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8" name="object 48"/>
            <p:cNvSpPr/>
            <p:nvPr/>
          </p:nvSpPr>
          <p:spPr>
            <a:xfrm>
              <a:off x="6666130" y="16652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9" name="object 49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0" name="object 50"/>
            <p:cNvSpPr/>
            <p:nvPr/>
          </p:nvSpPr>
          <p:spPr>
            <a:xfrm>
              <a:off x="6930389" y="113244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52"/>
            <p:cNvSpPr/>
            <p:nvPr/>
          </p:nvSpPr>
          <p:spPr>
            <a:xfrm>
              <a:off x="6399701" y="219663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621452" y="0"/>
                  </a:moveTo>
                  <a:lnTo>
                    <a:pt x="266700" y="118368"/>
                  </a:lnTo>
                  <a:lnTo>
                    <a:pt x="0" y="650974"/>
                  </a:lnTo>
                  <a:lnTo>
                    <a:pt x="621452" y="443617"/>
                  </a:lnTo>
                  <a:lnTo>
                    <a:pt x="6214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8522546" y="2092771"/>
              <a:ext cx="621665" cy="651510"/>
            </a:xfrm>
            <a:custGeom>
              <a:avLst/>
              <a:gdLst/>
              <a:ahLst/>
              <a:cxnLst/>
              <a:rect l="l" t="t" r="r" b="b"/>
              <a:pathLst>
                <a:path w="621665" h="651510">
                  <a:moveTo>
                    <a:pt x="266700" y="118368"/>
                  </a:moveTo>
                  <a:lnTo>
                    <a:pt x="621452" y="0"/>
                  </a:lnTo>
                </a:path>
                <a:path w="621665" h="651510">
                  <a:moveTo>
                    <a:pt x="621452" y="443617"/>
                  </a:moveTo>
                  <a:lnTo>
                    <a:pt x="0" y="650974"/>
                  </a:lnTo>
                  <a:lnTo>
                    <a:pt x="266700" y="118368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55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888152" y="0"/>
                  </a:moveTo>
                  <a:lnTo>
                    <a:pt x="266700" y="207356"/>
                  </a:lnTo>
                  <a:lnTo>
                    <a:pt x="0" y="739962"/>
                  </a:lnTo>
                  <a:lnTo>
                    <a:pt x="799306" y="473262"/>
                  </a:lnTo>
                  <a:lnTo>
                    <a:pt x="888152" y="295834"/>
                  </a:lnTo>
                  <a:lnTo>
                    <a:pt x="888152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8255846" y="2537880"/>
              <a:ext cx="888365" cy="740410"/>
            </a:xfrm>
            <a:custGeom>
              <a:avLst/>
              <a:gdLst/>
              <a:ahLst/>
              <a:cxnLst/>
              <a:rect l="l" t="t" r="r" b="b"/>
              <a:pathLst>
                <a:path w="888365" h="740410">
                  <a:moveTo>
                    <a:pt x="266700" y="207356"/>
                  </a:moveTo>
                  <a:lnTo>
                    <a:pt x="888152" y="0"/>
                  </a:lnTo>
                </a:path>
                <a:path w="888365" h="740410">
                  <a:moveTo>
                    <a:pt x="888152" y="295834"/>
                  </a:moveTo>
                  <a:lnTo>
                    <a:pt x="799306" y="473262"/>
                  </a:lnTo>
                  <a:lnTo>
                    <a:pt x="0" y="739962"/>
                  </a:lnTo>
                  <a:lnTo>
                    <a:pt x="266700" y="207356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58"/>
            <p:cNvSpPr/>
            <p:nvPr/>
          </p:nvSpPr>
          <p:spPr>
            <a:xfrm>
              <a:off x="7995099" y="30108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9056071" y="1503780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7" y="0"/>
                  </a:moveTo>
                  <a:lnTo>
                    <a:pt x="0" y="175594"/>
                  </a:lnTo>
                  <a:lnTo>
                    <a:pt x="87927" y="146255"/>
                  </a:lnTo>
                  <a:lnTo>
                    <a:pt x="87927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0" name="object 60"/>
            <p:cNvSpPr/>
            <p:nvPr/>
          </p:nvSpPr>
          <p:spPr>
            <a:xfrm>
              <a:off x="9056071" y="1503779"/>
              <a:ext cx="88265" cy="175895"/>
            </a:xfrm>
            <a:custGeom>
              <a:avLst/>
              <a:gdLst/>
              <a:ahLst/>
              <a:cxnLst/>
              <a:rect l="l" t="t" r="r" b="b"/>
              <a:pathLst>
                <a:path w="88265" h="175894">
                  <a:moveTo>
                    <a:pt x="87928" y="146256"/>
                  </a:moveTo>
                  <a:lnTo>
                    <a:pt x="0" y="175594"/>
                  </a:lnTo>
                  <a:lnTo>
                    <a:pt x="87928" y="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354356" y="0"/>
                  </a:moveTo>
                  <a:lnTo>
                    <a:pt x="266700" y="29247"/>
                  </a:lnTo>
                  <a:lnTo>
                    <a:pt x="0" y="561854"/>
                  </a:lnTo>
                  <a:lnTo>
                    <a:pt x="354356" y="443617"/>
                  </a:lnTo>
                  <a:lnTo>
                    <a:pt x="35435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2" name="object 62"/>
            <p:cNvSpPr/>
            <p:nvPr/>
          </p:nvSpPr>
          <p:spPr>
            <a:xfrm>
              <a:off x="8789643" y="1648889"/>
              <a:ext cx="354965" cy="561975"/>
            </a:xfrm>
            <a:custGeom>
              <a:avLst/>
              <a:gdLst/>
              <a:ahLst/>
              <a:cxnLst/>
              <a:rect l="l" t="t" r="r" b="b"/>
              <a:pathLst>
                <a:path w="354965" h="561975">
                  <a:moveTo>
                    <a:pt x="266700" y="29247"/>
                  </a:moveTo>
                  <a:lnTo>
                    <a:pt x="354356" y="0"/>
                  </a:lnTo>
                </a:path>
                <a:path w="354965" h="561975">
                  <a:moveTo>
                    <a:pt x="354356" y="443617"/>
                  </a:moveTo>
                  <a:lnTo>
                    <a:pt x="0" y="561854"/>
                  </a:lnTo>
                  <a:lnTo>
                    <a:pt x="266700" y="29247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5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64"/>
            <p:cNvSpPr/>
            <p:nvPr/>
          </p:nvSpPr>
          <p:spPr>
            <a:xfrm>
              <a:off x="4517822" y="327610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5" name="object 65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66"/>
            <p:cNvSpPr/>
            <p:nvPr/>
          </p:nvSpPr>
          <p:spPr>
            <a:xfrm>
              <a:off x="4251122" y="38102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67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3990375" y="434256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5051348" y="2211735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5315607" y="1678912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73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4784919" y="274310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6" name="object 76"/>
            <p:cNvSpPr/>
            <p:nvPr/>
          </p:nvSpPr>
          <p:spPr>
            <a:xfrm>
              <a:off x="6147123" y="4051257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5"/>
                  </a:lnTo>
                  <a:lnTo>
                    <a:pt x="799306" y="532605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6946429" y="378656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947180" y="0"/>
                  </a:moveTo>
                  <a:lnTo>
                    <a:pt x="147874" y="266700"/>
                  </a:lnTo>
                  <a:lnTo>
                    <a:pt x="0" y="562008"/>
                  </a:lnTo>
                  <a:lnTo>
                    <a:pt x="592361" y="562008"/>
                  </a:lnTo>
                  <a:lnTo>
                    <a:pt x="680480" y="532606"/>
                  </a:lnTo>
                  <a:lnTo>
                    <a:pt x="947180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0" name="object 80"/>
            <p:cNvSpPr/>
            <p:nvPr/>
          </p:nvSpPr>
          <p:spPr>
            <a:xfrm>
              <a:off x="4670677" y="4581491"/>
              <a:ext cx="947419" cy="562610"/>
            </a:xfrm>
            <a:custGeom>
              <a:avLst/>
              <a:gdLst/>
              <a:ahLst/>
              <a:cxnLst/>
              <a:rect l="l" t="t" r="r" b="b"/>
              <a:pathLst>
                <a:path w="947420" h="562610">
                  <a:moveTo>
                    <a:pt x="147874" y="266700"/>
                  </a:moveTo>
                  <a:lnTo>
                    <a:pt x="947180" y="0"/>
                  </a:lnTo>
                  <a:lnTo>
                    <a:pt x="680480" y="532606"/>
                  </a:lnTo>
                  <a:lnTo>
                    <a:pt x="592361" y="562008"/>
                  </a:lnTo>
                </a:path>
                <a:path w="947420" h="562610">
                  <a:moveTo>
                    <a:pt x="0" y="562008"/>
                  </a:moveTo>
                  <a:lnTo>
                    <a:pt x="147874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2" name="object 82"/>
            <p:cNvSpPr/>
            <p:nvPr/>
          </p:nvSpPr>
          <p:spPr>
            <a:xfrm>
              <a:off x="5351157" y="4316793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4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3" name="object 83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699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4" name="object 84"/>
            <p:cNvSpPr/>
            <p:nvPr/>
          </p:nvSpPr>
          <p:spPr>
            <a:xfrm>
              <a:off x="7741099" y="3531596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5" name="object 85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806084" y="0"/>
                  </a:moveTo>
                  <a:lnTo>
                    <a:pt x="6777" y="266700"/>
                  </a:lnTo>
                  <a:lnTo>
                    <a:pt x="0" y="280235"/>
                  </a:lnTo>
                  <a:lnTo>
                    <a:pt x="665757" y="280235"/>
                  </a:lnTo>
                  <a:lnTo>
                    <a:pt x="806084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6" name="object 86"/>
            <p:cNvSpPr/>
            <p:nvPr/>
          </p:nvSpPr>
          <p:spPr>
            <a:xfrm>
              <a:off x="3996297" y="4863264"/>
              <a:ext cx="806450" cy="280670"/>
            </a:xfrm>
            <a:custGeom>
              <a:avLst/>
              <a:gdLst/>
              <a:ahLst/>
              <a:cxnLst/>
              <a:rect l="l" t="t" r="r" b="b"/>
              <a:pathLst>
                <a:path w="806450" h="280670">
                  <a:moveTo>
                    <a:pt x="6777" y="266700"/>
                  </a:moveTo>
                  <a:lnTo>
                    <a:pt x="806084" y="0"/>
                  </a:lnTo>
                  <a:lnTo>
                    <a:pt x="665757" y="280235"/>
                  </a:lnTo>
                </a:path>
                <a:path w="806450" h="280670">
                  <a:moveTo>
                    <a:pt x="0" y="280235"/>
                  </a:moveTo>
                  <a:lnTo>
                    <a:pt x="6777" y="266700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7" name="object 87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8" name="object 88"/>
            <p:cNvSpPr/>
            <p:nvPr/>
          </p:nvSpPr>
          <p:spPr>
            <a:xfrm>
              <a:off x="7998443" y="332484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9" name="object 89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346249" y="0"/>
                  </a:moveTo>
                  <a:lnTo>
                    <a:pt x="266700" y="26542"/>
                  </a:lnTo>
                  <a:lnTo>
                    <a:pt x="0" y="559149"/>
                  </a:lnTo>
                  <a:lnTo>
                    <a:pt x="346249" y="443617"/>
                  </a:lnTo>
                  <a:lnTo>
                    <a:pt x="346249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0" name="object 90"/>
            <p:cNvSpPr/>
            <p:nvPr/>
          </p:nvSpPr>
          <p:spPr>
            <a:xfrm>
              <a:off x="8797749" y="307944"/>
              <a:ext cx="346710" cy="559435"/>
            </a:xfrm>
            <a:custGeom>
              <a:avLst/>
              <a:gdLst/>
              <a:ahLst/>
              <a:cxnLst/>
              <a:rect l="l" t="t" r="r" b="b"/>
              <a:pathLst>
                <a:path w="346709" h="559435">
                  <a:moveTo>
                    <a:pt x="266700" y="26542"/>
                  </a:moveTo>
                  <a:lnTo>
                    <a:pt x="346249" y="0"/>
                  </a:lnTo>
                </a:path>
                <a:path w="346709" h="559435">
                  <a:moveTo>
                    <a:pt x="346249" y="443617"/>
                  </a:moveTo>
                  <a:lnTo>
                    <a:pt x="0" y="559149"/>
                  </a:lnTo>
                  <a:lnTo>
                    <a:pt x="266700" y="26542"/>
                  </a:lnTo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1" name="object 91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699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2" name="object 92"/>
            <p:cNvSpPr/>
            <p:nvPr/>
          </p:nvSpPr>
          <p:spPr>
            <a:xfrm>
              <a:off x="6403172" y="862718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3" name="object 93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4" name="object 94"/>
            <p:cNvSpPr/>
            <p:nvPr/>
          </p:nvSpPr>
          <p:spPr>
            <a:xfrm>
              <a:off x="7202478" y="598021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5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5" name="object 95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1066006" y="0"/>
                  </a:moveTo>
                  <a:lnTo>
                    <a:pt x="266700" y="266700"/>
                  </a:lnTo>
                  <a:lnTo>
                    <a:pt x="0" y="799306"/>
                  </a:lnTo>
                  <a:lnTo>
                    <a:pt x="799306" y="532606"/>
                  </a:lnTo>
                  <a:lnTo>
                    <a:pt x="1066006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6" name="object 96"/>
            <p:cNvSpPr/>
            <p:nvPr/>
          </p:nvSpPr>
          <p:spPr>
            <a:xfrm>
              <a:off x="5587695" y="1144490"/>
              <a:ext cx="1066165" cy="799465"/>
            </a:xfrm>
            <a:custGeom>
              <a:avLst/>
              <a:gdLst/>
              <a:ahLst/>
              <a:cxnLst/>
              <a:rect l="l" t="t" r="r" b="b"/>
              <a:pathLst>
                <a:path w="1066165" h="799464">
                  <a:moveTo>
                    <a:pt x="266700" y="266700"/>
                  </a:moveTo>
                  <a:lnTo>
                    <a:pt x="1066006" y="0"/>
                  </a:lnTo>
                  <a:lnTo>
                    <a:pt x="799306" y="532606"/>
                  </a:lnTo>
                  <a:lnTo>
                    <a:pt x="0" y="799306"/>
                  </a:lnTo>
                  <a:lnTo>
                    <a:pt x="266700" y="26670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55575" y="1645708"/>
            <a:ext cx="11578167" cy="4986867"/>
            <a:chOff x="268370" y="780111"/>
            <a:chExt cx="8683625" cy="3740150"/>
          </a:xfrm>
        </p:grpSpPr>
        <p:sp>
          <p:nvSpPr>
            <p:cNvPr id="99" name="object 99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0" name="object 10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6" y="992171"/>
              <a:ext cx="198120" cy="3510165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7196345" y="1119491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135381" y="101027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06" name="object 10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900643" y="2392248"/>
              <a:ext cx="188912" cy="18891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43506" y="2412109"/>
              <a:ext cx="103186" cy="103188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38743" y="2407347"/>
              <a:ext cx="112712" cy="11271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367117" y="2123319"/>
              <a:ext cx="188912" cy="188912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09980" y="2143181"/>
              <a:ext cx="103186" cy="103188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05217" y="2138418"/>
              <a:ext cx="112712" cy="112712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177602" y="1866416"/>
              <a:ext cx="188912" cy="188912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220465" y="1886277"/>
              <a:ext cx="103186" cy="103188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15702" y="1881515"/>
              <a:ext cx="112712" cy="112712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419100" y="1142999"/>
              <a:ext cx="3208655" cy="1598930"/>
            </a:xfrm>
            <a:custGeom>
              <a:avLst/>
              <a:gdLst/>
              <a:ahLst/>
              <a:cxnLst/>
              <a:rect l="l" t="t" r="r" b="b"/>
              <a:pathLst>
                <a:path w="3208654" h="1598930">
                  <a:moveTo>
                    <a:pt x="3208210" y="0"/>
                  </a:moveTo>
                  <a:lnTo>
                    <a:pt x="3208210" y="0"/>
                  </a:lnTo>
                  <a:lnTo>
                    <a:pt x="0" y="0"/>
                  </a:lnTo>
                  <a:lnTo>
                    <a:pt x="0" y="266420"/>
                  </a:lnTo>
                  <a:lnTo>
                    <a:pt x="0" y="1598472"/>
                  </a:lnTo>
                  <a:lnTo>
                    <a:pt x="267347" y="1598472"/>
                  </a:lnTo>
                  <a:lnTo>
                    <a:pt x="1604098" y="1598472"/>
                  </a:lnTo>
                  <a:lnTo>
                    <a:pt x="1604098" y="1332064"/>
                  </a:lnTo>
                  <a:lnTo>
                    <a:pt x="1863585" y="1332064"/>
                  </a:lnTo>
                  <a:lnTo>
                    <a:pt x="1863585" y="1598472"/>
                  </a:lnTo>
                  <a:lnTo>
                    <a:pt x="1871459" y="1598472"/>
                  </a:lnTo>
                  <a:lnTo>
                    <a:pt x="2138807" y="1598472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2940862" y="1332064"/>
                  </a:lnTo>
                  <a:lnTo>
                    <a:pt x="3208210" y="1332064"/>
                  </a:lnTo>
                  <a:lnTo>
                    <a:pt x="3208210" y="1065657"/>
                  </a:lnTo>
                  <a:lnTo>
                    <a:pt x="3208210" y="799236"/>
                  </a:lnTo>
                  <a:lnTo>
                    <a:pt x="3208210" y="532828"/>
                  </a:lnTo>
                  <a:lnTo>
                    <a:pt x="3208210" y="266420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19100" y="2475064"/>
              <a:ext cx="3208655" cy="1864995"/>
            </a:xfrm>
            <a:custGeom>
              <a:avLst/>
              <a:gdLst/>
              <a:ahLst/>
              <a:cxnLst/>
              <a:rect l="l" t="t" r="r" b="b"/>
              <a:pathLst>
                <a:path w="3208654" h="1864995">
                  <a:moveTo>
                    <a:pt x="3208210" y="0"/>
                  </a:moveTo>
                  <a:lnTo>
                    <a:pt x="2940862" y="0"/>
                  </a:lnTo>
                  <a:lnTo>
                    <a:pt x="2673502" y="0"/>
                  </a:lnTo>
                  <a:lnTo>
                    <a:pt x="2673502" y="266407"/>
                  </a:lnTo>
                  <a:lnTo>
                    <a:pt x="0" y="266407"/>
                  </a:lnTo>
                  <a:lnTo>
                    <a:pt x="0" y="532815"/>
                  </a:lnTo>
                  <a:lnTo>
                    <a:pt x="0" y="1864880"/>
                  </a:lnTo>
                  <a:lnTo>
                    <a:pt x="267347" y="1864880"/>
                  </a:lnTo>
                  <a:lnTo>
                    <a:pt x="2406154" y="1864880"/>
                  </a:lnTo>
                  <a:lnTo>
                    <a:pt x="2406154" y="1598472"/>
                  </a:lnTo>
                  <a:lnTo>
                    <a:pt x="2673502" y="1598472"/>
                  </a:lnTo>
                  <a:lnTo>
                    <a:pt x="2940862" y="1598472"/>
                  </a:lnTo>
                  <a:lnTo>
                    <a:pt x="3208210" y="1598472"/>
                  </a:lnTo>
                  <a:lnTo>
                    <a:pt x="3208210" y="1332052"/>
                  </a:lnTo>
                  <a:lnTo>
                    <a:pt x="3208210" y="1065644"/>
                  </a:lnTo>
                  <a:lnTo>
                    <a:pt x="3208210" y="799236"/>
                  </a:lnTo>
                  <a:lnTo>
                    <a:pt x="3208210" y="532815"/>
                  </a:lnTo>
                  <a:lnTo>
                    <a:pt x="3208210" y="266407"/>
                  </a:lnTo>
                  <a:lnTo>
                    <a:pt x="3208210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557907" y="4073537"/>
              <a:ext cx="1069975" cy="266700"/>
            </a:xfrm>
            <a:custGeom>
              <a:avLst/>
              <a:gdLst/>
              <a:ahLst/>
              <a:cxnLst/>
              <a:rect l="l" t="t" r="r" b="b"/>
              <a:pathLst>
                <a:path w="1069975" h="266700">
                  <a:moveTo>
                    <a:pt x="1069403" y="0"/>
                  </a:moveTo>
                  <a:lnTo>
                    <a:pt x="802055" y="0"/>
                  </a:lnTo>
                  <a:lnTo>
                    <a:pt x="534695" y="0"/>
                  </a:lnTo>
                  <a:lnTo>
                    <a:pt x="267347" y="0"/>
                  </a:lnTo>
                  <a:lnTo>
                    <a:pt x="0" y="0"/>
                  </a:lnTo>
                  <a:lnTo>
                    <a:pt x="0" y="266407"/>
                  </a:lnTo>
                  <a:lnTo>
                    <a:pt x="267347" y="266407"/>
                  </a:lnTo>
                  <a:lnTo>
                    <a:pt x="534695" y="266407"/>
                  </a:lnTo>
                  <a:lnTo>
                    <a:pt x="802055" y="266407"/>
                  </a:lnTo>
                  <a:lnTo>
                    <a:pt x="1069403" y="266407"/>
                  </a:lnTo>
                  <a:lnTo>
                    <a:pt x="1069403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06399" y="1130300"/>
              <a:ext cx="3234055" cy="3222625"/>
            </a:xfrm>
            <a:custGeom>
              <a:avLst/>
              <a:gdLst/>
              <a:ahLst/>
              <a:cxnLst/>
              <a:rect l="l" t="t" r="r" b="b"/>
              <a:pathLst>
                <a:path w="3234054" h="3222625">
                  <a:moveTo>
                    <a:pt x="280051" y="0"/>
                  </a:moveTo>
                  <a:lnTo>
                    <a:pt x="280051" y="3222336"/>
                  </a:lnTo>
                </a:path>
                <a:path w="3234054" h="3222625">
                  <a:moveTo>
                    <a:pt x="547402" y="0"/>
                  </a:moveTo>
                  <a:lnTo>
                    <a:pt x="547402" y="3222336"/>
                  </a:lnTo>
                </a:path>
                <a:path w="3234054" h="3222625">
                  <a:moveTo>
                    <a:pt x="814754" y="0"/>
                  </a:moveTo>
                  <a:lnTo>
                    <a:pt x="814754" y="3222336"/>
                  </a:lnTo>
                </a:path>
                <a:path w="3234054" h="3222625">
                  <a:moveTo>
                    <a:pt x="1082105" y="0"/>
                  </a:moveTo>
                  <a:lnTo>
                    <a:pt x="1082105" y="3222336"/>
                  </a:lnTo>
                </a:path>
                <a:path w="3234054" h="3222625">
                  <a:moveTo>
                    <a:pt x="1349457" y="0"/>
                  </a:moveTo>
                  <a:lnTo>
                    <a:pt x="1349457" y="3222336"/>
                  </a:lnTo>
                </a:path>
                <a:path w="3234054" h="3222625">
                  <a:moveTo>
                    <a:pt x="1616809" y="0"/>
                  </a:moveTo>
                  <a:lnTo>
                    <a:pt x="1616809" y="3222336"/>
                  </a:lnTo>
                </a:path>
                <a:path w="3234054" h="3222625">
                  <a:moveTo>
                    <a:pt x="1884160" y="0"/>
                  </a:moveTo>
                  <a:lnTo>
                    <a:pt x="1884160" y="3222336"/>
                  </a:lnTo>
                </a:path>
                <a:path w="3234054" h="3222625">
                  <a:moveTo>
                    <a:pt x="2151512" y="0"/>
                  </a:moveTo>
                  <a:lnTo>
                    <a:pt x="2151512" y="3222336"/>
                  </a:lnTo>
                </a:path>
                <a:path w="3234054" h="3222625">
                  <a:moveTo>
                    <a:pt x="2418862" y="0"/>
                  </a:moveTo>
                  <a:lnTo>
                    <a:pt x="2418862" y="3222336"/>
                  </a:lnTo>
                </a:path>
                <a:path w="3234054" h="3222625">
                  <a:moveTo>
                    <a:pt x="2686213" y="0"/>
                  </a:moveTo>
                  <a:lnTo>
                    <a:pt x="2686213" y="3222336"/>
                  </a:lnTo>
                </a:path>
                <a:path w="3234054" h="3222625">
                  <a:moveTo>
                    <a:pt x="2953565" y="0"/>
                  </a:moveTo>
                  <a:lnTo>
                    <a:pt x="2953565" y="3222336"/>
                  </a:lnTo>
                </a:path>
                <a:path w="3234054" h="3222625">
                  <a:moveTo>
                    <a:pt x="0" y="279111"/>
                  </a:moveTo>
                  <a:lnTo>
                    <a:pt x="3233616" y="279111"/>
                  </a:lnTo>
                </a:path>
                <a:path w="3234054" h="3222625">
                  <a:moveTo>
                    <a:pt x="0" y="545522"/>
                  </a:moveTo>
                  <a:lnTo>
                    <a:pt x="3233616" y="545522"/>
                  </a:lnTo>
                </a:path>
                <a:path w="3234054" h="3222625">
                  <a:moveTo>
                    <a:pt x="0" y="811934"/>
                  </a:moveTo>
                  <a:lnTo>
                    <a:pt x="3233616" y="811934"/>
                  </a:lnTo>
                </a:path>
                <a:path w="3234054" h="3222625">
                  <a:moveTo>
                    <a:pt x="0" y="1078345"/>
                  </a:moveTo>
                  <a:lnTo>
                    <a:pt x="3233616" y="1078345"/>
                  </a:lnTo>
                </a:path>
                <a:path w="3234054" h="3222625">
                  <a:moveTo>
                    <a:pt x="0" y="1344757"/>
                  </a:moveTo>
                  <a:lnTo>
                    <a:pt x="3233616" y="1344757"/>
                  </a:lnTo>
                </a:path>
                <a:path w="3234054" h="3222625">
                  <a:moveTo>
                    <a:pt x="0" y="1611168"/>
                  </a:moveTo>
                  <a:lnTo>
                    <a:pt x="3233616" y="1611168"/>
                  </a:lnTo>
                </a:path>
                <a:path w="3234054" h="3222625">
                  <a:moveTo>
                    <a:pt x="0" y="1877579"/>
                  </a:moveTo>
                  <a:lnTo>
                    <a:pt x="3233616" y="1877579"/>
                  </a:lnTo>
                </a:path>
                <a:path w="3234054" h="3222625">
                  <a:moveTo>
                    <a:pt x="0" y="2143991"/>
                  </a:moveTo>
                  <a:lnTo>
                    <a:pt x="3233616" y="2143991"/>
                  </a:lnTo>
                </a:path>
                <a:path w="3234054" h="3222625">
                  <a:moveTo>
                    <a:pt x="0" y="2410402"/>
                  </a:moveTo>
                  <a:lnTo>
                    <a:pt x="3233616" y="2410402"/>
                  </a:lnTo>
                </a:path>
                <a:path w="3234054" h="3222625">
                  <a:moveTo>
                    <a:pt x="0" y="2676814"/>
                  </a:moveTo>
                  <a:lnTo>
                    <a:pt x="3233616" y="2676814"/>
                  </a:lnTo>
                </a:path>
                <a:path w="3234054" h="3222625">
                  <a:moveTo>
                    <a:pt x="0" y="2943226"/>
                  </a:moveTo>
                  <a:lnTo>
                    <a:pt x="3233616" y="2943226"/>
                  </a:lnTo>
                </a:path>
                <a:path w="3234054" h="3222625">
                  <a:moveTo>
                    <a:pt x="12700" y="0"/>
                  </a:moveTo>
                  <a:lnTo>
                    <a:pt x="12700" y="3222336"/>
                  </a:lnTo>
                </a:path>
                <a:path w="3234054" h="3222625">
                  <a:moveTo>
                    <a:pt x="3220916" y="0"/>
                  </a:moveTo>
                  <a:lnTo>
                    <a:pt x="3220916" y="3222336"/>
                  </a:lnTo>
                </a:path>
                <a:path w="3234054" h="3222625">
                  <a:moveTo>
                    <a:pt x="0" y="12700"/>
                  </a:moveTo>
                  <a:lnTo>
                    <a:pt x="3233616" y="12700"/>
                  </a:lnTo>
                </a:path>
                <a:path w="3234054" h="3222625">
                  <a:moveTo>
                    <a:pt x="0" y="3209636"/>
                  </a:moveTo>
                  <a:lnTo>
                    <a:pt x="3233616" y="3209636"/>
                  </a:lnTo>
                </a:path>
              </a:pathLst>
            </a:custGeom>
            <a:ln w="25400">
              <a:solidFill>
                <a:srgbClr val="0097A7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17512" y="11414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2676677" y="3196933"/>
                  </a:lnTo>
                  <a:lnTo>
                    <a:pt x="2676677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2676677" y="2930525"/>
                  </a:lnTo>
                  <a:lnTo>
                    <a:pt x="2676677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2676677" y="2664104"/>
                  </a:lnTo>
                  <a:lnTo>
                    <a:pt x="2676677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2676677" y="2397696"/>
                  </a:lnTo>
                  <a:lnTo>
                    <a:pt x="2676677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2676677" y="2131288"/>
                  </a:lnTo>
                  <a:lnTo>
                    <a:pt x="2676677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2676677" y="1864868"/>
                  </a:lnTo>
                  <a:lnTo>
                    <a:pt x="2676677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2676677" y="1598460"/>
                  </a:lnTo>
                  <a:lnTo>
                    <a:pt x="2676677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2676677" y="1332052"/>
                  </a:lnTo>
                  <a:lnTo>
                    <a:pt x="2676677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2676677" y="1065644"/>
                  </a:lnTo>
                  <a:lnTo>
                    <a:pt x="2676677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2676677" y="799223"/>
                  </a:lnTo>
                  <a:lnTo>
                    <a:pt x="2676677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2676677" y="532815"/>
                  </a:lnTo>
                  <a:lnTo>
                    <a:pt x="2676677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2676677" y="266407"/>
                  </a:lnTo>
                  <a:lnTo>
                    <a:pt x="2676677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2676677" y="0"/>
                  </a:lnTo>
                  <a:lnTo>
                    <a:pt x="2673502" y="0"/>
                  </a:lnTo>
                  <a:lnTo>
                    <a:pt x="2673502" y="3162"/>
                  </a:lnTo>
                  <a:lnTo>
                    <a:pt x="2673502" y="3196933"/>
                  </a:lnTo>
                  <a:lnTo>
                    <a:pt x="2409329" y="3196933"/>
                  </a:lnTo>
                  <a:lnTo>
                    <a:pt x="2409329" y="2933700"/>
                  </a:lnTo>
                  <a:lnTo>
                    <a:pt x="2673502" y="2933700"/>
                  </a:lnTo>
                  <a:lnTo>
                    <a:pt x="2673502" y="2930525"/>
                  </a:lnTo>
                  <a:lnTo>
                    <a:pt x="2409329" y="2930525"/>
                  </a:lnTo>
                  <a:lnTo>
                    <a:pt x="2409329" y="2667279"/>
                  </a:lnTo>
                  <a:lnTo>
                    <a:pt x="2673502" y="2667279"/>
                  </a:lnTo>
                  <a:lnTo>
                    <a:pt x="2673502" y="2664104"/>
                  </a:lnTo>
                  <a:lnTo>
                    <a:pt x="2409329" y="2664104"/>
                  </a:lnTo>
                  <a:lnTo>
                    <a:pt x="2409329" y="2400871"/>
                  </a:lnTo>
                  <a:lnTo>
                    <a:pt x="2673502" y="2400871"/>
                  </a:lnTo>
                  <a:lnTo>
                    <a:pt x="2673502" y="2397696"/>
                  </a:lnTo>
                  <a:lnTo>
                    <a:pt x="2409329" y="2397696"/>
                  </a:lnTo>
                  <a:lnTo>
                    <a:pt x="2409329" y="2134463"/>
                  </a:lnTo>
                  <a:lnTo>
                    <a:pt x="2673502" y="2134463"/>
                  </a:lnTo>
                  <a:lnTo>
                    <a:pt x="2673502" y="2131288"/>
                  </a:lnTo>
                  <a:lnTo>
                    <a:pt x="2409329" y="2131288"/>
                  </a:lnTo>
                  <a:lnTo>
                    <a:pt x="2409329" y="1868043"/>
                  </a:lnTo>
                  <a:lnTo>
                    <a:pt x="2673502" y="1868043"/>
                  </a:lnTo>
                  <a:lnTo>
                    <a:pt x="2673502" y="1864868"/>
                  </a:lnTo>
                  <a:lnTo>
                    <a:pt x="2409329" y="1864868"/>
                  </a:lnTo>
                  <a:lnTo>
                    <a:pt x="2409329" y="1601635"/>
                  </a:lnTo>
                  <a:lnTo>
                    <a:pt x="2673502" y="1601635"/>
                  </a:lnTo>
                  <a:lnTo>
                    <a:pt x="2673502" y="1598460"/>
                  </a:lnTo>
                  <a:lnTo>
                    <a:pt x="2409329" y="1598460"/>
                  </a:lnTo>
                  <a:lnTo>
                    <a:pt x="2409329" y="1335227"/>
                  </a:lnTo>
                  <a:lnTo>
                    <a:pt x="2673502" y="1335227"/>
                  </a:lnTo>
                  <a:lnTo>
                    <a:pt x="2673502" y="1332052"/>
                  </a:lnTo>
                  <a:lnTo>
                    <a:pt x="2409329" y="1332052"/>
                  </a:lnTo>
                  <a:lnTo>
                    <a:pt x="2409329" y="1068819"/>
                  </a:lnTo>
                  <a:lnTo>
                    <a:pt x="2673502" y="1068819"/>
                  </a:lnTo>
                  <a:lnTo>
                    <a:pt x="2673502" y="1065644"/>
                  </a:lnTo>
                  <a:lnTo>
                    <a:pt x="2409329" y="1065644"/>
                  </a:lnTo>
                  <a:lnTo>
                    <a:pt x="2409329" y="802398"/>
                  </a:lnTo>
                  <a:lnTo>
                    <a:pt x="2673502" y="802398"/>
                  </a:lnTo>
                  <a:lnTo>
                    <a:pt x="2673502" y="799223"/>
                  </a:lnTo>
                  <a:lnTo>
                    <a:pt x="2409329" y="799223"/>
                  </a:lnTo>
                  <a:lnTo>
                    <a:pt x="2409329" y="535990"/>
                  </a:lnTo>
                  <a:lnTo>
                    <a:pt x="2673502" y="535990"/>
                  </a:lnTo>
                  <a:lnTo>
                    <a:pt x="2673502" y="532815"/>
                  </a:lnTo>
                  <a:lnTo>
                    <a:pt x="2409329" y="532815"/>
                  </a:lnTo>
                  <a:lnTo>
                    <a:pt x="2409329" y="269582"/>
                  </a:lnTo>
                  <a:lnTo>
                    <a:pt x="2673502" y="269582"/>
                  </a:lnTo>
                  <a:lnTo>
                    <a:pt x="2673502" y="266407"/>
                  </a:lnTo>
                  <a:lnTo>
                    <a:pt x="2409329" y="266407"/>
                  </a:lnTo>
                  <a:lnTo>
                    <a:pt x="2409329" y="3162"/>
                  </a:lnTo>
                  <a:lnTo>
                    <a:pt x="2673502" y="3162"/>
                  </a:lnTo>
                  <a:lnTo>
                    <a:pt x="2673502" y="0"/>
                  </a:lnTo>
                  <a:lnTo>
                    <a:pt x="2409329" y="0"/>
                  </a:lnTo>
                  <a:lnTo>
                    <a:pt x="2406154" y="0"/>
                  </a:lnTo>
                  <a:lnTo>
                    <a:pt x="2406154" y="3162"/>
                  </a:lnTo>
                  <a:lnTo>
                    <a:pt x="2406154" y="3196933"/>
                  </a:lnTo>
                  <a:lnTo>
                    <a:pt x="2141982" y="3196933"/>
                  </a:lnTo>
                  <a:lnTo>
                    <a:pt x="2141982" y="2933700"/>
                  </a:lnTo>
                  <a:lnTo>
                    <a:pt x="2406154" y="2933700"/>
                  </a:lnTo>
                  <a:lnTo>
                    <a:pt x="2406154" y="2930525"/>
                  </a:lnTo>
                  <a:lnTo>
                    <a:pt x="2141982" y="2930525"/>
                  </a:lnTo>
                  <a:lnTo>
                    <a:pt x="2141982" y="2667279"/>
                  </a:lnTo>
                  <a:lnTo>
                    <a:pt x="2406154" y="2667279"/>
                  </a:lnTo>
                  <a:lnTo>
                    <a:pt x="2406154" y="2664104"/>
                  </a:lnTo>
                  <a:lnTo>
                    <a:pt x="2141982" y="2664104"/>
                  </a:lnTo>
                  <a:lnTo>
                    <a:pt x="2141982" y="2400871"/>
                  </a:lnTo>
                  <a:lnTo>
                    <a:pt x="2406154" y="2400871"/>
                  </a:lnTo>
                  <a:lnTo>
                    <a:pt x="2406154" y="2397696"/>
                  </a:lnTo>
                  <a:lnTo>
                    <a:pt x="2141982" y="2397696"/>
                  </a:lnTo>
                  <a:lnTo>
                    <a:pt x="2141982" y="2134463"/>
                  </a:lnTo>
                  <a:lnTo>
                    <a:pt x="2406154" y="2134463"/>
                  </a:lnTo>
                  <a:lnTo>
                    <a:pt x="2406154" y="2131288"/>
                  </a:lnTo>
                  <a:lnTo>
                    <a:pt x="2141982" y="2131288"/>
                  </a:lnTo>
                  <a:lnTo>
                    <a:pt x="2141982" y="1868043"/>
                  </a:lnTo>
                  <a:lnTo>
                    <a:pt x="2406154" y="1868043"/>
                  </a:lnTo>
                  <a:lnTo>
                    <a:pt x="2406154" y="1864868"/>
                  </a:lnTo>
                  <a:lnTo>
                    <a:pt x="2141982" y="1864868"/>
                  </a:lnTo>
                  <a:lnTo>
                    <a:pt x="2141982" y="1601635"/>
                  </a:lnTo>
                  <a:lnTo>
                    <a:pt x="2406154" y="1601635"/>
                  </a:lnTo>
                  <a:lnTo>
                    <a:pt x="2406154" y="1598460"/>
                  </a:lnTo>
                  <a:lnTo>
                    <a:pt x="2141982" y="1598460"/>
                  </a:lnTo>
                  <a:lnTo>
                    <a:pt x="2141982" y="1335227"/>
                  </a:lnTo>
                  <a:lnTo>
                    <a:pt x="2406154" y="1335227"/>
                  </a:lnTo>
                  <a:lnTo>
                    <a:pt x="2406154" y="1332052"/>
                  </a:lnTo>
                  <a:lnTo>
                    <a:pt x="2141982" y="1332052"/>
                  </a:lnTo>
                  <a:lnTo>
                    <a:pt x="2141982" y="1068819"/>
                  </a:lnTo>
                  <a:lnTo>
                    <a:pt x="2406154" y="1068819"/>
                  </a:lnTo>
                  <a:lnTo>
                    <a:pt x="2406154" y="1065644"/>
                  </a:lnTo>
                  <a:lnTo>
                    <a:pt x="2141982" y="1065644"/>
                  </a:lnTo>
                  <a:lnTo>
                    <a:pt x="2141982" y="802398"/>
                  </a:lnTo>
                  <a:lnTo>
                    <a:pt x="2406154" y="802398"/>
                  </a:lnTo>
                  <a:lnTo>
                    <a:pt x="2406154" y="799223"/>
                  </a:lnTo>
                  <a:lnTo>
                    <a:pt x="2141982" y="799223"/>
                  </a:lnTo>
                  <a:lnTo>
                    <a:pt x="2141982" y="535990"/>
                  </a:lnTo>
                  <a:lnTo>
                    <a:pt x="2406154" y="535990"/>
                  </a:lnTo>
                  <a:lnTo>
                    <a:pt x="2406154" y="532815"/>
                  </a:lnTo>
                  <a:lnTo>
                    <a:pt x="2141982" y="532815"/>
                  </a:lnTo>
                  <a:lnTo>
                    <a:pt x="2141982" y="269582"/>
                  </a:lnTo>
                  <a:lnTo>
                    <a:pt x="2406154" y="269582"/>
                  </a:lnTo>
                  <a:lnTo>
                    <a:pt x="2406154" y="266407"/>
                  </a:lnTo>
                  <a:lnTo>
                    <a:pt x="2141982" y="266407"/>
                  </a:lnTo>
                  <a:lnTo>
                    <a:pt x="2141982" y="3162"/>
                  </a:lnTo>
                  <a:lnTo>
                    <a:pt x="2406154" y="3162"/>
                  </a:lnTo>
                  <a:lnTo>
                    <a:pt x="2406154" y="0"/>
                  </a:lnTo>
                  <a:lnTo>
                    <a:pt x="2141982" y="0"/>
                  </a:lnTo>
                  <a:lnTo>
                    <a:pt x="2138807" y="0"/>
                  </a:lnTo>
                  <a:lnTo>
                    <a:pt x="2138807" y="3162"/>
                  </a:lnTo>
                  <a:lnTo>
                    <a:pt x="2138807" y="3196933"/>
                  </a:lnTo>
                  <a:lnTo>
                    <a:pt x="1874634" y="3196933"/>
                  </a:lnTo>
                  <a:lnTo>
                    <a:pt x="1874634" y="2933700"/>
                  </a:lnTo>
                  <a:lnTo>
                    <a:pt x="2138807" y="2933700"/>
                  </a:lnTo>
                  <a:lnTo>
                    <a:pt x="2138807" y="2930525"/>
                  </a:lnTo>
                  <a:lnTo>
                    <a:pt x="1874634" y="2930525"/>
                  </a:lnTo>
                  <a:lnTo>
                    <a:pt x="1874634" y="2667279"/>
                  </a:lnTo>
                  <a:lnTo>
                    <a:pt x="2138807" y="2667279"/>
                  </a:lnTo>
                  <a:lnTo>
                    <a:pt x="2138807" y="2664104"/>
                  </a:lnTo>
                  <a:lnTo>
                    <a:pt x="1874634" y="2664104"/>
                  </a:lnTo>
                  <a:lnTo>
                    <a:pt x="1874634" y="2400871"/>
                  </a:lnTo>
                  <a:lnTo>
                    <a:pt x="2138807" y="2400871"/>
                  </a:lnTo>
                  <a:lnTo>
                    <a:pt x="2138807" y="2397696"/>
                  </a:lnTo>
                  <a:lnTo>
                    <a:pt x="1874634" y="2397696"/>
                  </a:lnTo>
                  <a:lnTo>
                    <a:pt x="1874634" y="2134463"/>
                  </a:lnTo>
                  <a:lnTo>
                    <a:pt x="2138807" y="2134463"/>
                  </a:lnTo>
                  <a:lnTo>
                    <a:pt x="2138807" y="2131288"/>
                  </a:lnTo>
                  <a:lnTo>
                    <a:pt x="1874634" y="2131288"/>
                  </a:lnTo>
                  <a:lnTo>
                    <a:pt x="1874634" y="1868043"/>
                  </a:lnTo>
                  <a:lnTo>
                    <a:pt x="2138807" y="1868043"/>
                  </a:lnTo>
                  <a:lnTo>
                    <a:pt x="2138807" y="1864868"/>
                  </a:lnTo>
                  <a:lnTo>
                    <a:pt x="1874634" y="1864868"/>
                  </a:lnTo>
                  <a:lnTo>
                    <a:pt x="1874634" y="1601635"/>
                  </a:lnTo>
                  <a:lnTo>
                    <a:pt x="2138807" y="1601635"/>
                  </a:lnTo>
                  <a:lnTo>
                    <a:pt x="2138807" y="1598460"/>
                  </a:lnTo>
                  <a:lnTo>
                    <a:pt x="1874634" y="1598460"/>
                  </a:lnTo>
                  <a:lnTo>
                    <a:pt x="1874634" y="1335227"/>
                  </a:lnTo>
                  <a:lnTo>
                    <a:pt x="2138807" y="1335227"/>
                  </a:lnTo>
                  <a:lnTo>
                    <a:pt x="2138807" y="1332052"/>
                  </a:lnTo>
                  <a:lnTo>
                    <a:pt x="1874634" y="1332052"/>
                  </a:lnTo>
                  <a:lnTo>
                    <a:pt x="1874634" y="1068819"/>
                  </a:lnTo>
                  <a:lnTo>
                    <a:pt x="2138807" y="1068819"/>
                  </a:lnTo>
                  <a:lnTo>
                    <a:pt x="2138807" y="1065644"/>
                  </a:lnTo>
                  <a:lnTo>
                    <a:pt x="1874634" y="1065644"/>
                  </a:lnTo>
                  <a:lnTo>
                    <a:pt x="1874634" y="802398"/>
                  </a:lnTo>
                  <a:lnTo>
                    <a:pt x="2138807" y="802398"/>
                  </a:lnTo>
                  <a:lnTo>
                    <a:pt x="2138807" y="799223"/>
                  </a:lnTo>
                  <a:lnTo>
                    <a:pt x="1874634" y="799223"/>
                  </a:lnTo>
                  <a:lnTo>
                    <a:pt x="1874634" y="535990"/>
                  </a:lnTo>
                  <a:lnTo>
                    <a:pt x="2138807" y="535990"/>
                  </a:lnTo>
                  <a:lnTo>
                    <a:pt x="2138807" y="532815"/>
                  </a:lnTo>
                  <a:lnTo>
                    <a:pt x="1874634" y="532815"/>
                  </a:lnTo>
                  <a:lnTo>
                    <a:pt x="1874634" y="269582"/>
                  </a:lnTo>
                  <a:lnTo>
                    <a:pt x="2138807" y="269582"/>
                  </a:lnTo>
                  <a:lnTo>
                    <a:pt x="2138807" y="266407"/>
                  </a:lnTo>
                  <a:lnTo>
                    <a:pt x="1874634" y="266407"/>
                  </a:lnTo>
                  <a:lnTo>
                    <a:pt x="1874634" y="3162"/>
                  </a:lnTo>
                  <a:lnTo>
                    <a:pt x="2138807" y="3162"/>
                  </a:lnTo>
                  <a:lnTo>
                    <a:pt x="2138807" y="0"/>
                  </a:lnTo>
                  <a:lnTo>
                    <a:pt x="1874634" y="0"/>
                  </a:lnTo>
                  <a:lnTo>
                    <a:pt x="1871459" y="0"/>
                  </a:lnTo>
                  <a:lnTo>
                    <a:pt x="1871459" y="3162"/>
                  </a:lnTo>
                  <a:lnTo>
                    <a:pt x="1871459" y="3196933"/>
                  </a:lnTo>
                  <a:lnTo>
                    <a:pt x="1607273" y="3196933"/>
                  </a:lnTo>
                  <a:lnTo>
                    <a:pt x="1607273" y="2933700"/>
                  </a:lnTo>
                  <a:lnTo>
                    <a:pt x="1871459" y="2933700"/>
                  </a:lnTo>
                  <a:lnTo>
                    <a:pt x="1871459" y="2930525"/>
                  </a:lnTo>
                  <a:lnTo>
                    <a:pt x="1607273" y="2930525"/>
                  </a:lnTo>
                  <a:lnTo>
                    <a:pt x="1607273" y="2667279"/>
                  </a:lnTo>
                  <a:lnTo>
                    <a:pt x="1871459" y="2667279"/>
                  </a:lnTo>
                  <a:lnTo>
                    <a:pt x="1871459" y="2664104"/>
                  </a:lnTo>
                  <a:lnTo>
                    <a:pt x="1607273" y="2664104"/>
                  </a:lnTo>
                  <a:lnTo>
                    <a:pt x="1607273" y="2400871"/>
                  </a:lnTo>
                  <a:lnTo>
                    <a:pt x="1871459" y="2400871"/>
                  </a:lnTo>
                  <a:lnTo>
                    <a:pt x="1871459" y="2397696"/>
                  </a:lnTo>
                  <a:lnTo>
                    <a:pt x="1607273" y="2397696"/>
                  </a:lnTo>
                  <a:lnTo>
                    <a:pt x="1607273" y="2134463"/>
                  </a:lnTo>
                  <a:lnTo>
                    <a:pt x="1871459" y="2134463"/>
                  </a:lnTo>
                  <a:lnTo>
                    <a:pt x="1871459" y="2131288"/>
                  </a:lnTo>
                  <a:lnTo>
                    <a:pt x="1607273" y="2131288"/>
                  </a:lnTo>
                  <a:lnTo>
                    <a:pt x="1607273" y="1868043"/>
                  </a:lnTo>
                  <a:lnTo>
                    <a:pt x="1871459" y="1868043"/>
                  </a:lnTo>
                  <a:lnTo>
                    <a:pt x="1871459" y="1864868"/>
                  </a:lnTo>
                  <a:lnTo>
                    <a:pt x="1607273" y="1864868"/>
                  </a:lnTo>
                  <a:lnTo>
                    <a:pt x="1607273" y="1601635"/>
                  </a:lnTo>
                  <a:lnTo>
                    <a:pt x="1871459" y="1601635"/>
                  </a:lnTo>
                  <a:lnTo>
                    <a:pt x="1871459" y="1598460"/>
                  </a:lnTo>
                  <a:lnTo>
                    <a:pt x="1607273" y="1598460"/>
                  </a:lnTo>
                  <a:lnTo>
                    <a:pt x="1607273" y="1335227"/>
                  </a:lnTo>
                  <a:lnTo>
                    <a:pt x="1871459" y="1335227"/>
                  </a:lnTo>
                  <a:lnTo>
                    <a:pt x="1871459" y="1332052"/>
                  </a:lnTo>
                  <a:lnTo>
                    <a:pt x="1607273" y="1332052"/>
                  </a:lnTo>
                  <a:lnTo>
                    <a:pt x="1607273" y="1068819"/>
                  </a:lnTo>
                  <a:lnTo>
                    <a:pt x="1871459" y="1068819"/>
                  </a:lnTo>
                  <a:lnTo>
                    <a:pt x="1871459" y="1065644"/>
                  </a:lnTo>
                  <a:lnTo>
                    <a:pt x="1607273" y="1065644"/>
                  </a:lnTo>
                  <a:lnTo>
                    <a:pt x="1607273" y="802398"/>
                  </a:lnTo>
                  <a:lnTo>
                    <a:pt x="1871459" y="802398"/>
                  </a:lnTo>
                  <a:lnTo>
                    <a:pt x="1871459" y="799223"/>
                  </a:lnTo>
                  <a:lnTo>
                    <a:pt x="1607273" y="799223"/>
                  </a:lnTo>
                  <a:lnTo>
                    <a:pt x="1607273" y="535990"/>
                  </a:lnTo>
                  <a:lnTo>
                    <a:pt x="1871459" y="535990"/>
                  </a:lnTo>
                  <a:lnTo>
                    <a:pt x="1871459" y="532815"/>
                  </a:lnTo>
                  <a:lnTo>
                    <a:pt x="1607273" y="532815"/>
                  </a:lnTo>
                  <a:lnTo>
                    <a:pt x="1607273" y="269582"/>
                  </a:lnTo>
                  <a:lnTo>
                    <a:pt x="1871459" y="269582"/>
                  </a:lnTo>
                  <a:lnTo>
                    <a:pt x="1871459" y="266407"/>
                  </a:lnTo>
                  <a:lnTo>
                    <a:pt x="1607273" y="266407"/>
                  </a:lnTo>
                  <a:lnTo>
                    <a:pt x="1607273" y="3162"/>
                  </a:lnTo>
                  <a:lnTo>
                    <a:pt x="1871459" y="3162"/>
                  </a:lnTo>
                  <a:lnTo>
                    <a:pt x="1871459" y="0"/>
                  </a:lnTo>
                  <a:lnTo>
                    <a:pt x="1607273" y="0"/>
                  </a:lnTo>
                  <a:lnTo>
                    <a:pt x="1604098" y="0"/>
                  </a:lnTo>
                  <a:lnTo>
                    <a:pt x="1604098" y="3162"/>
                  </a:lnTo>
                  <a:lnTo>
                    <a:pt x="1604098" y="3196933"/>
                  </a:lnTo>
                  <a:lnTo>
                    <a:pt x="1339926" y="3196933"/>
                  </a:lnTo>
                  <a:lnTo>
                    <a:pt x="1339926" y="2933700"/>
                  </a:lnTo>
                  <a:lnTo>
                    <a:pt x="1604098" y="2933700"/>
                  </a:lnTo>
                  <a:lnTo>
                    <a:pt x="1604098" y="2930525"/>
                  </a:lnTo>
                  <a:lnTo>
                    <a:pt x="1339926" y="2930525"/>
                  </a:lnTo>
                  <a:lnTo>
                    <a:pt x="1339926" y="2667279"/>
                  </a:lnTo>
                  <a:lnTo>
                    <a:pt x="1604098" y="2667279"/>
                  </a:lnTo>
                  <a:lnTo>
                    <a:pt x="1604098" y="2664104"/>
                  </a:lnTo>
                  <a:lnTo>
                    <a:pt x="1339926" y="2664104"/>
                  </a:lnTo>
                  <a:lnTo>
                    <a:pt x="1339926" y="2400871"/>
                  </a:lnTo>
                  <a:lnTo>
                    <a:pt x="1604098" y="2400871"/>
                  </a:lnTo>
                  <a:lnTo>
                    <a:pt x="1604098" y="2397696"/>
                  </a:lnTo>
                  <a:lnTo>
                    <a:pt x="1339926" y="2397696"/>
                  </a:lnTo>
                  <a:lnTo>
                    <a:pt x="1339926" y="2134463"/>
                  </a:lnTo>
                  <a:lnTo>
                    <a:pt x="1604098" y="2134463"/>
                  </a:lnTo>
                  <a:lnTo>
                    <a:pt x="1604098" y="2131288"/>
                  </a:lnTo>
                  <a:lnTo>
                    <a:pt x="1339926" y="2131288"/>
                  </a:lnTo>
                  <a:lnTo>
                    <a:pt x="1339926" y="1868043"/>
                  </a:lnTo>
                  <a:lnTo>
                    <a:pt x="1604098" y="1868043"/>
                  </a:lnTo>
                  <a:lnTo>
                    <a:pt x="1604098" y="1864868"/>
                  </a:lnTo>
                  <a:lnTo>
                    <a:pt x="1339926" y="1864868"/>
                  </a:lnTo>
                  <a:lnTo>
                    <a:pt x="1339926" y="1601635"/>
                  </a:lnTo>
                  <a:lnTo>
                    <a:pt x="1604098" y="1601635"/>
                  </a:lnTo>
                  <a:lnTo>
                    <a:pt x="1604098" y="1598460"/>
                  </a:lnTo>
                  <a:lnTo>
                    <a:pt x="1339926" y="1598460"/>
                  </a:lnTo>
                  <a:lnTo>
                    <a:pt x="1339926" y="1335227"/>
                  </a:lnTo>
                  <a:lnTo>
                    <a:pt x="1604098" y="1335227"/>
                  </a:lnTo>
                  <a:lnTo>
                    <a:pt x="1604098" y="1332052"/>
                  </a:lnTo>
                  <a:lnTo>
                    <a:pt x="1339926" y="1332052"/>
                  </a:lnTo>
                  <a:lnTo>
                    <a:pt x="1339926" y="1068819"/>
                  </a:lnTo>
                  <a:lnTo>
                    <a:pt x="1604098" y="1068819"/>
                  </a:lnTo>
                  <a:lnTo>
                    <a:pt x="1604098" y="1065644"/>
                  </a:lnTo>
                  <a:lnTo>
                    <a:pt x="1339926" y="1065644"/>
                  </a:lnTo>
                  <a:lnTo>
                    <a:pt x="1339926" y="802398"/>
                  </a:lnTo>
                  <a:lnTo>
                    <a:pt x="1604098" y="802398"/>
                  </a:lnTo>
                  <a:lnTo>
                    <a:pt x="1604098" y="799223"/>
                  </a:lnTo>
                  <a:lnTo>
                    <a:pt x="1339926" y="799223"/>
                  </a:lnTo>
                  <a:lnTo>
                    <a:pt x="1339926" y="535990"/>
                  </a:lnTo>
                  <a:lnTo>
                    <a:pt x="1604098" y="535990"/>
                  </a:lnTo>
                  <a:lnTo>
                    <a:pt x="1604098" y="532815"/>
                  </a:lnTo>
                  <a:lnTo>
                    <a:pt x="1339926" y="532815"/>
                  </a:lnTo>
                  <a:lnTo>
                    <a:pt x="1339926" y="269582"/>
                  </a:lnTo>
                  <a:lnTo>
                    <a:pt x="1604098" y="269582"/>
                  </a:lnTo>
                  <a:lnTo>
                    <a:pt x="1604098" y="266407"/>
                  </a:lnTo>
                  <a:lnTo>
                    <a:pt x="1339926" y="266407"/>
                  </a:lnTo>
                  <a:lnTo>
                    <a:pt x="1339926" y="3162"/>
                  </a:lnTo>
                  <a:lnTo>
                    <a:pt x="1604098" y="3162"/>
                  </a:lnTo>
                  <a:lnTo>
                    <a:pt x="1604098" y="0"/>
                  </a:lnTo>
                  <a:lnTo>
                    <a:pt x="1339926" y="0"/>
                  </a:lnTo>
                  <a:lnTo>
                    <a:pt x="1336751" y="0"/>
                  </a:lnTo>
                  <a:lnTo>
                    <a:pt x="1336751" y="3162"/>
                  </a:lnTo>
                  <a:lnTo>
                    <a:pt x="1336751" y="3196933"/>
                  </a:lnTo>
                  <a:lnTo>
                    <a:pt x="1072578" y="3196933"/>
                  </a:lnTo>
                  <a:lnTo>
                    <a:pt x="1072578" y="2933700"/>
                  </a:lnTo>
                  <a:lnTo>
                    <a:pt x="1336751" y="2933700"/>
                  </a:lnTo>
                  <a:lnTo>
                    <a:pt x="1336751" y="2930525"/>
                  </a:lnTo>
                  <a:lnTo>
                    <a:pt x="1072578" y="2930525"/>
                  </a:lnTo>
                  <a:lnTo>
                    <a:pt x="1072578" y="2667279"/>
                  </a:lnTo>
                  <a:lnTo>
                    <a:pt x="1336751" y="2667279"/>
                  </a:lnTo>
                  <a:lnTo>
                    <a:pt x="1336751" y="2664104"/>
                  </a:lnTo>
                  <a:lnTo>
                    <a:pt x="1072578" y="2664104"/>
                  </a:lnTo>
                  <a:lnTo>
                    <a:pt x="1072578" y="2400871"/>
                  </a:lnTo>
                  <a:lnTo>
                    <a:pt x="1336751" y="2400871"/>
                  </a:lnTo>
                  <a:lnTo>
                    <a:pt x="1336751" y="2397696"/>
                  </a:lnTo>
                  <a:lnTo>
                    <a:pt x="1072578" y="2397696"/>
                  </a:lnTo>
                  <a:lnTo>
                    <a:pt x="1072578" y="2134463"/>
                  </a:lnTo>
                  <a:lnTo>
                    <a:pt x="1336751" y="2134463"/>
                  </a:lnTo>
                  <a:lnTo>
                    <a:pt x="1336751" y="2131288"/>
                  </a:lnTo>
                  <a:lnTo>
                    <a:pt x="1072578" y="2131288"/>
                  </a:lnTo>
                  <a:lnTo>
                    <a:pt x="1072578" y="1868043"/>
                  </a:lnTo>
                  <a:lnTo>
                    <a:pt x="1336751" y="1868043"/>
                  </a:lnTo>
                  <a:lnTo>
                    <a:pt x="1336751" y="1864868"/>
                  </a:lnTo>
                  <a:lnTo>
                    <a:pt x="1072578" y="1864868"/>
                  </a:lnTo>
                  <a:lnTo>
                    <a:pt x="1072578" y="1601635"/>
                  </a:lnTo>
                  <a:lnTo>
                    <a:pt x="1336751" y="1601635"/>
                  </a:lnTo>
                  <a:lnTo>
                    <a:pt x="1336751" y="1598460"/>
                  </a:lnTo>
                  <a:lnTo>
                    <a:pt x="1072578" y="1598460"/>
                  </a:lnTo>
                  <a:lnTo>
                    <a:pt x="1072578" y="1335227"/>
                  </a:lnTo>
                  <a:lnTo>
                    <a:pt x="1336751" y="1335227"/>
                  </a:lnTo>
                  <a:lnTo>
                    <a:pt x="1336751" y="1332052"/>
                  </a:lnTo>
                  <a:lnTo>
                    <a:pt x="1072578" y="1332052"/>
                  </a:lnTo>
                  <a:lnTo>
                    <a:pt x="1072578" y="1068819"/>
                  </a:lnTo>
                  <a:lnTo>
                    <a:pt x="1336751" y="1068819"/>
                  </a:lnTo>
                  <a:lnTo>
                    <a:pt x="1336751" y="1065644"/>
                  </a:lnTo>
                  <a:lnTo>
                    <a:pt x="1072578" y="1065644"/>
                  </a:lnTo>
                  <a:lnTo>
                    <a:pt x="1072578" y="802398"/>
                  </a:lnTo>
                  <a:lnTo>
                    <a:pt x="1336751" y="802398"/>
                  </a:lnTo>
                  <a:lnTo>
                    <a:pt x="1336751" y="799223"/>
                  </a:lnTo>
                  <a:lnTo>
                    <a:pt x="1072578" y="799223"/>
                  </a:lnTo>
                  <a:lnTo>
                    <a:pt x="1072578" y="535990"/>
                  </a:lnTo>
                  <a:lnTo>
                    <a:pt x="1336751" y="535990"/>
                  </a:lnTo>
                  <a:lnTo>
                    <a:pt x="1336751" y="532815"/>
                  </a:lnTo>
                  <a:lnTo>
                    <a:pt x="1072578" y="532815"/>
                  </a:lnTo>
                  <a:lnTo>
                    <a:pt x="1072578" y="269582"/>
                  </a:lnTo>
                  <a:lnTo>
                    <a:pt x="1336751" y="269582"/>
                  </a:lnTo>
                  <a:lnTo>
                    <a:pt x="1336751" y="266407"/>
                  </a:lnTo>
                  <a:lnTo>
                    <a:pt x="1072578" y="266407"/>
                  </a:lnTo>
                  <a:lnTo>
                    <a:pt x="1072578" y="3162"/>
                  </a:lnTo>
                  <a:lnTo>
                    <a:pt x="1336751" y="3162"/>
                  </a:lnTo>
                  <a:lnTo>
                    <a:pt x="1336751" y="0"/>
                  </a:lnTo>
                  <a:lnTo>
                    <a:pt x="1072578" y="0"/>
                  </a:lnTo>
                  <a:lnTo>
                    <a:pt x="1069403" y="0"/>
                  </a:lnTo>
                  <a:lnTo>
                    <a:pt x="1069403" y="3162"/>
                  </a:lnTo>
                  <a:lnTo>
                    <a:pt x="1069403" y="3196933"/>
                  </a:lnTo>
                  <a:lnTo>
                    <a:pt x="805218" y="3196933"/>
                  </a:lnTo>
                  <a:lnTo>
                    <a:pt x="805218" y="2933700"/>
                  </a:lnTo>
                  <a:lnTo>
                    <a:pt x="1069403" y="2933700"/>
                  </a:lnTo>
                  <a:lnTo>
                    <a:pt x="1069403" y="2930525"/>
                  </a:lnTo>
                  <a:lnTo>
                    <a:pt x="805218" y="2930525"/>
                  </a:lnTo>
                  <a:lnTo>
                    <a:pt x="805218" y="2667279"/>
                  </a:lnTo>
                  <a:lnTo>
                    <a:pt x="1069403" y="2667279"/>
                  </a:lnTo>
                  <a:lnTo>
                    <a:pt x="1069403" y="2664104"/>
                  </a:lnTo>
                  <a:lnTo>
                    <a:pt x="805218" y="2664104"/>
                  </a:lnTo>
                  <a:lnTo>
                    <a:pt x="805218" y="2400871"/>
                  </a:lnTo>
                  <a:lnTo>
                    <a:pt x="1069403" y="2400871"/>
                  </a:lnTo>
                  <a:lnTo>
                    <a:pt x="1069403" y="2397696"/>
                  </a:lnTo>
                  <a:lnTo>
                    <a:pt x="805218" y="2397696"/>
                  </a:lnTo>
                  <a:lnTo>
                    <a:pt x="805218" y="2134463"/>
                  </a:lnTo>
                  <a:lnTo>
                    <a:pt x="1069403" y="2134463"/>
                  </a:lnTo>
                  <a:lnTo>
                    <a:pt x="1069403" y="2131288"/>
                  </a:lnTo>
                  <a:lnTo>
                    <a:pt x="805218" y="2131288"/>
                  </a:lnTo>
                  <a:lnTo>
                    <a:pt x="805218" y="1868043"/>
                  </a:lnTo>
                  <a:lnTo>
                    <a:pt x="1069403" y="1868043"/>
                  </a:lnTo>
                  <a:lnTo>
                    <a:pt x="1069403" y="1864868"/>
                  </a:lnTo>
                  <a:lnTo>
                    <a:pt x="805218" y="1864868"/>
                  </a:lnTo>
                  <a:lnTo>
                    <a:pt x="805218" y="1601635"/>
                  </a:lnTo>
                  <a:lnTo>
                    <a:pt x="1069403" y="1601635"/>
                  </a:lnTo>
                  <a:lnTo>
                    <a:pt x="1069403" y="1598460"/>
                  </a:lnTo>
                  <a:lnTo>
                    <a:pt x="805218" y="1598460"/>
                  </a:lnTo>
                  <a:lnTo>
                    <a:pt x="805218" y="1335227"/>
                  </a:lnTo>
                  <a:lnTo>
                    <a:pt x="1069403" y="1335227"/>
                  </a:lnTo>
                  <a:lnTo>
                    <a:pt x="1069403" y="1332052"/>
                  </a:lnTo>
                  <a:lnTo>
                    <a:pt x="805218" y="1332052"/>
                  </a:lnTo>
                  <a:lnTo>
                    <a:pt x="805218" y="1068819"/>
                  </a:lnTo>
                  <a:lnTo>
                    <a:pt x="1069403" y="1068819"/>
                  </a:lnTo>
                  <a:lnTo>
                    <a:pt x="1069403" y="1065644"/>
                  </a:lnTo>
                  <a:lnTo>
                    <a:pt x="805218" y="1065644"/>
                  </a:lnTo>
                  <a:lnTo>
                    <a:pt x="805218" y="802398"/>
                  </a:lnTo>
                  <a:lnTo>
                    <a:pt x="1069403" y="802398"/>
                  </a:lnTo>
                  <a:lnTo>
                    <a:pt x="1069403" y="799223"/>
                  </a:lnTo>
                  <a:lnTo>
                    <a:pt x="805218" y="799223"/>
                  </a:lnTo>
                  <a:lnTo>
                    <a:pt x="805218" y="535990"/>
                  </a:lnTo>
                  <a:lnTo>
                    <a:pt x="1069403" y="535990"/>
                  </a:lnTo>
                  <a:lnTo>
                    <a:pt x="1069403" y="532815"/>
                  </a:lnTo>
                  <a:lnTo>
                    <a:pt x="805218" y="532815"/>
                  </a:lnTo>
                  <a:lnTo>
                    <a:pt x="805218" y="269582"/>
                  </a:lnTo>
                  <a:lnTo>
                    <a:pt x="1069403" y="269582"/>
                  </a:lnTo>
                  <a:lnTo>
                    <a:pt x="1069403" y="266407"/>
                  </a:lnTo>
                  <a:lnTo>
                    <a:pt x="805218" y="266407"/>
                  </a:lnTo>
                  <a:lnTo>
                    <a:pt x="805218" y="3162"/>
                  </a:lnTo>
                  <a:lnTo>
                    <a:pt x="1069403" y="3162"/>
                  </a:lnTo>
                  <a:lnTo>
                    <a:pt x="1069403" y="0"/>
                  </a:lnTo>
                  <a:lnTo>
                    <a:pt x="805218" y="0"/>
                  </a:lnTo>
                  <a:lnTo>
                    <a:pt x="802043" y="0"/>
                  </a:lnTo>
                  <a:lnTo>
                    <a:pt x="802043" y="3162"/>
                  </a:lnTo>
                  <a:lnTo>
                    <a:pt x="802043" y="3196933"/>
                  </a:lnTo>
                  <a:lnTo>
                    <a:pt x="537870" y="3196933"/>
                  </a:lnTo>
                  <a:lnTo>
                    <a:pt x="537870" y="2933700"/>
                  </a:lnTo>
                  <a:lnTo>
                    <a:pt x="802043" y="2933700"/>
                  </a:lnTo>
                  <a:lnTo>
                    <a:pt x="802043" y="2930525"/>
                  </a:lnTo>
                  <a:lnTo>
                    <a:pt x="537870" y="2930525"/>
                  </a:lnTo>
                  <a:lnTo>
                    <a:pt x="537870" y="2667279"/>
                  </a:lnTo>
                  <a:lnTo>
                    <a:pt x="802043" y="2667279"/>
                  </a:lnTo>
                  <a:lnTo>
                    <a:pt x="802043" y="2664104"/>
                  </a:lnTo>
                  <a:lnTo>
                    <a:pt x="537870" y="2664104"/>
                  </a:lnTo>
                  <a:lnTo>
                    <a:pt x="537870" y="2400871"/>
                  </a:lnTo>
                  <a:lnTo>
                    <a:pt x="802043" y="2400871"/>
                  </a:lnTo>
                  <a:lnTo>
                    <a:pt x="802043" y="2397696"/>
                  </a:lnTo>
                  <a:lnTo>
                    <a:pt x="537870" y="2397696"/>
                  </a:lnTo>
                  <a:lnTo>
                    <a:pt x="537870" y="2134463"/>
                  </a:lnTo>
                  <a:lnTo>
                    <a:pt x="802043" y="2134463"/>
                  </a:lnTo>
                  <a:lnTo>
                    <a:pt x="802043" y="2131288"/>
                  </a:lnTo>
                  <a:lnTo>
                    <a:pt x="537870" y="2131288"/>
                  </a:lnTo>
                  <a:lnTo>
                    <a:pt x="537870" y="1868043"/>
                  </a:lnTo>
                  <a:lnTo>
                    <a:pt x="802043" y="1868043"/>
                  </a:lnTo>
                  <a:lnTo>
                    <a:pt x="802043" y="1864868"/>
                  </a:lnTo>
                  <a:lnTo>
                    <a:pt x="537870" y="1864868"/>
                  </a:lnTo>
                  <a:lnTo>
                    <a:pt x="537870" y="1601635"/>
                  </a:lnTo>
                  <a:lnTo>
                    <a:pt x="802043" y="1601635"/>
                  </a:lnTo>
                  <a:lnTo>
                    <a:pt x="802043" y="1598460"/>
                  </a:lnTo>
                  <a:lnTo>
                    <a:pt x="537870" y="1598460"/>
                  </a:lnTo>
                  <a:lnTo>
                    <a:pt x="537870" y="1335227"/>
                  </a:lnTo>
                  <a:lnTo>
                    <a:pt x="802043" y="1335227"/>
                  </a:lnTo>
                  <a:lnTo>
                    <a:pt x="802043" y="1332052"/>
                  </a:lnTo>
                  <a:lnTo>
                    <a:pt x="537870" y="1332052"/>
                  </a:lnTo>
                  <a:lnTo>
                    <a:pt x="537870" y="1068819"/>
                  </a:lnTo>
                  <a:lnTo>
                    <a:pt x="802043" y="1068819"/>
                  </a:lnTo>
                  <a:lnTo>
                    <a:pt x="802043" y="1065644"/>
                  </a:lnTo>
                  <a:lnTo>
                    <a:pt x="537870" y="1065644"/>
                  </a:lnTo>
                  <a:lnTo>
                    <a:pt x="537870" y="802398"/>
                  </a:lnTo>
                  <a:lnTo>
                    <a:pt x="802043" y="802398"/>
                  </a:lnTo>
                  <a:lnTo>
                    <a:pt x="802043" y="799223"/>
                  </a:lnTo>
                  <a:lnTo>
                    <a:pt x="537870" y="799223"/>
                  </a:lnTo>
                  <a:lnTo>
                    <a:pt x="537870" y="535990"/>
                  </a:lnTo>
                  <a:lnTo>
                    <a:pt x="802043" y="535990"/>
                  </a:lnTo>
                  <a:lnTo>
                    <a:pt x="802043" y="532815"/>
                  </a:lnTo>
                  <a:lnTo>
                    <a:pt x="537870" y="532815"/>
                  </a:lnTo>
                  <a:lnTo>
                    <a:pt x="537870" y="269582"/>
                  </a:lnTo>
                  <a:lnTo>
                    <a:pt x="802043" y="269582"/>
                  </a:lnTo>
                  <a:lnTo>
                    <a:pt x="802043" y="266407"/>
                  </a:lnTo>
                  <a:lnTo>
                    <a:pt x="537870" y="266407"/>
                  </a:lnTo>
                  <a:lnTo>
                    <a:pt x="537870" y="3162"/>
                  </a:lnTo>
                  <a:lnTo>
                    <a:pt x="802043" y="3162"/>
                  </a:lnTo>
                  <a:lnTo>
                    <a:pt x="802043" y="0"/>
                  </a:lnTo>
                  <a:lnTo>
                    <a:pt x="537870" y="0"/>
                  </a:lnTo>
                  <a:lnTo>
                    <a:pt x="534695" y="0"/>
                  </a:lnTo>
                  <a:lnTo>
                    <a:pt x="534695" y="3162"/>
                  </a:lnTo>
                  <a:lnTo>
                    <a:pt x="534695" y="3196933"/>
                  </a:lnTo>
                  <a:lnTo>
                    <a:pt x="270522" y="3196933"/>
                  </a:lnTo>
                  <a:lnTo>
                    <a:pt x="270522" y="2933700"/>
                  </a:lnTo>
                  <a:lnTo>
                    <a:pt x="534695" y="2933700"/>
                  </a:lnTo>
                  <a:lnTo>
                    <a:pt x="534695" y="2930525"/>
                  </a:lnTo>
                  <a:lnTo>
                    <a:pt x="270522" y="2930525"/>
                  </a:lnTo>
                  <a:lnTo>
                    <a:pt x="270522" y="2667279"/>
                  </a:lnTo>
                  <a:lnTo>
                    <a:pt x="534695" y="2667279"/>
                  </a:lnTo>
                  <a:lnTo>
                    <a:pt x="534695" y="2664104"/>
                  </a:lnTo>
                  <a:lnTo>
                    <a:pt x="270522" y="2664104"/>
                  </a:lnTo>
                  <a:lnTo>
                    <a:pt x="270522" y="2400871"/>
                  </a:lnTo>
                  <a:lnTo>
                    <a:pt x="534695" y="2400871"/>
                  </a:lnTo>
                  <a:lnTo>
                    <a:pt x="534695" y="2397696"/>
                  </a:lnTo>
                  <a:lnTo>
                    <a:pt x="270522" y="2397696"/>
                  </a:lnTo>
                  <a:lnTo>
                    <a:pt x="270522" y="2134463"/>
                  </a:lnTo>
                  <a:lnTo>
                    <a:pt x="534695" y="2134463"/>
                  </a:lnTo>
                  <a:lnTo>
                    <a:pt x="534695" y="2131288"/>
                  </a:lnTo>
                  <a:lnTo>
                    <a:pt x="270522" y="2131288"/>
                  </a:lnTo>
                  <a:lnTo>
                    <a:pt x="270522" y="1868043"/>
                  </a:lnTo>
                  <a:lnTo>
                    <a:pt x="534695" y="1868043"/>
                  </a:lnTo>
                  <a:lnTo>
                    <a:pt x="534695" y="1864868"/>
                  </a:lnTo>
                  <a:lnTo>
                    <a:pt x="270522" y="1864868"/>
                  </a:lnTo>
                  <a:lnTo>
                    <a:pt x="270522" y="1601635"/>
                  </a:lnTo>
                  <a:lnTo>
                    <a:pt x="534695" y="1601635"/>
                  </a:lnTo>
                  <a:lnTo>
                    <a:pt x="534695" y="1598460"/>
                  </a:lnTo>
                  <a:lnTo>
                    <a:pt x="270522" y="1598460"/>
                  </a:lnTo>
                  <a:lnTo>
                    <a:pt x="270522" y="1335227"/>
                  </a:lnTo>
                  <a:lnTo>
                    <a:pt x="534695" y="1335227"/>
                  </a:lnTo>
                  <a:lnTo>
                    <a:pt x="534695" y="1332052"/>
                  </a:lnTo>
                  <a:lnTo>
                    <a:pt x="270522" y="1332052"/>
                  </a:lnTo>
                  <a:lnTo>
                    <a:pt x="270522" y="1068819"/>
                  </a:lnTo>
                  <a:lnTo>
                    <a:pt x="534695" y="1068819"/>
                  </a:lnTo>
                  <a:lnTo>
                    <a:pt x="534695" y="1065644"/>
                  </a:lnTo>
                  <a:lnTo>
                    <a:pt x="270522" y="1065644"/>
                  </a:lnTo>
                  <a:lnTo>
                    <a:pt x="270522" y="802398"/>
                  </a:lnTo>
                  <a:lnTo>
                    <a:pt x="534695" y="802398"/>
                  </a:lnTo>
                  <a:lnTo>
                    <a:pt x="534695" y="799223"/>
                  </a:lnTo>
                  <a:lnTo>
                    <a:pt x="270522" y="799223"/>
                  </a:lnTo>
                  <a:lnTo>
                    <a:pt x="270522" y="535990"/>
                  </a:lnTo>
                  <a:lnTo>
                    <a:pt x="534695" y="535990"/>
                  </a:lnTo>
                  <a:lnTo>
                    <a:pt x="534695" y="532815"/>
                  </a:lnTo>
                  <a:lnTo>
                    <a:pt x="270522" y="532815"/>
                  </a:lnTo>
                  <a:lnTo>
                    <a:pt x="270522" y="269582"/>
                  </a:lnTo>
                  <a:lnTo>
                    <a:pt x="534695" y="269582"/>
                  </a:lnTo>
                  <a:lnTo>
                    <a:pt x="534695" y="266407"/>
                  </a:lnTo>
                  <a:lnTo>
                    <a:pt x="270522" y="266407"/>
                  </a:lnTo>
                  <a:lnTo>
                    <a:pt x="270522" y="3162"/>
                  </a:lnTo>
                  <a:lnTo>
                    <a:pt x="534695" y="3162"/>
                  </a:lnTo>
                  <a:lnTo>
                    <a:pt x="534695" y="0"/>
                  </a:lnTo>
                  <a:lnTo>
                    <a:pt x="270522" y="0"/>
                  </a:lnTo>
                  <a:lnTo>
                    <a:pt x="267347" y="0"/>
                  </a:lnTo>
                  <a:lnTo>
                    <a:pt x="267347" y="3162"/>
                  </a:lnTo>
                  <a:lnTo>
                    <a:pt x="267347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67347" y="2933700"/>
                  </a:lnTo>
                  <a:lnTo>
                    <a:pt x="267347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67347" y="2667279"/>
                  </a:lnTo>
                  <a:lnTo>
                    <a:pt x="267347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67347" y="2400871"/>
                  </a:lnTo>
                  <a:lnTo>
                    <a:pt x="267347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67347" y="2134463"/>
                  </a:lnTo>
                  <a:lnTo>
                    <a:pt x="26734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67347" y="1868043"/>
                  </a:lnTo>
                  <a:lnTo>
                    <a:pt x="26734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67347" y="1601635"/>
                  </a:lnTo>
                  <a:lnTo>
                    <a:pt x="267347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67347" y="1335227"/>
                  </a:lnTo>
                  <a:lnTo>
                    <a:pt x="267347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67347" y="1068819"/>
                  </a:lnTo>
                  <a:lnTo>
                    <a:pt x="267347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67347" y="802398"/>
                  </a:lnTo>
                  <a:lnTo>
                    <a:pt x="267347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67347" y="535990"/>
                  </a:lnTo>
                  <a:lnTo>
                    <a:pt x="267347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67347" y="269582"/>
                  </a:lnTo>
                  <a:lnTo>
                    <a:pt x="267347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67347" y="3162"/>
                  </a:lnTo>
                  <a:lnTo>
                    <a:pt x="267347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3" name="object 12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6" name="object 1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9" name="object 1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aphicFrame>
        <p:nvGraphicFramePr>
          <p:cNvPr id="148" name="object 148"/>
          <p:cNvGraphicFramePr>
            <a:graphicFrameLocks noGrp="1"/>
          </p:cNvGraphicFramePr>
          <p:nvPr/>
        </p:nvGraphicFramePr>
        <p:xfrm>
          <a:off x="4707465" y="1996421"/>
          <a:ext cx="1627292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6099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95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677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149" name="object 149"/>
          <p:cNvSpPr txBox="1"/>
          <p:nvPr/>
        </p:nvSpPr>
        <p:spPr>
          <a:xfrm>
            <a:off x="6638815" y="199409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638815" y="235199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6404493" y="2186214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2" name="object 152"/>
          <p:cNvGrpSpPr/>
          <p:nvPr/>
        </p:nvGrpSpPr>
        <p:grpSpPr>
          <a:xfrm>
            <a:off x="1645064" y="1767487"/>
            <a:ext cx="7838440" cy="3348567"/>
            <a:chOff x="1385487" y="871445"/>
            <a:chExt cx="5878830" cy="2511425"/>
          </a:xfrm>
        </p:grpSpPr>
        <p:pic>
          <p:nvPicPr>
            <p:cNvPr id="153" name="object 1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394694" y="1873867"/>
              <a:ext cx="188912" cy="188912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32794" y="1888967"/>
              <a:ext cx="112712" cy="112712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296895" y="1607456"/>
              <a:ext cx="188912" cy="188912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334995" y="1622555"/>
              <a:ext cx="112712" cy="112712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18402" y="2659439"/>
              <a:ext cx="349182" cy="198119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1865722" y="2738499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30">
                  <a:moveTo>
                    <a:pt x="163762" y="0"/>
                  </a:moveTo>
                  <a:lnTo>
                    <a:pt x="12699" y="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756502" y="2677539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121919" y="0"/>
                  </a:moveTo>
                  <a:lnTo>
                    <a:pt x="0" y="60959"/>
                  </a:lnTo>
                  <a:lnTo>
                    <a:pt x="121919" y="121919"/>
                  </a:lnTo>
                  <a:lnTo>
                    <a:pt x="1219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0" name="object 16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85487" y="2462915"/>
              <a:ext cx="198120" cy="332881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1484547" y="2590235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5">
                  <a:moveTo>
                    <a:pt x="0" y="147461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1423587" y="2481016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60959" y="0"/>
                  </a:moveTo>
                  <a:lnTo>
                    <a:pt x="0" y="121919"/>
                  </a:lnTo>
                  <a:lnTo>
                    <a:pt x="121919" y="121919"/>
                  </a:lnTo>
                  <a:lnTo>
                    <a:pt x="60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3" name="object 16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324946" y="2644449"/>
              <a:ext cx="938859" cy="469056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6495404" y="2730403"/>
              <a:ext cx="702310" cy="224154"/>
            </a:xfrm>
            <a:custGeom>
              <a:avLst/>
              <a:gdLst/>
              <a:ahLst/>
              <a:cxnLst/>
              <a:rect l="l" t="t" r="r" b="b"/>
              <a:pathLst>
                <a:path w="702309" h="224155">
                  <a:moveTo>
                    <a:pt x="701996" y="0"/>
                  </a:moveTo>
                  <a:lnTo>
                    <a:pt x="12099" y="220093"/>
                  </a:lnTo>
                  <a:lnTo>
                    <a:pt x="0" y="223953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391351" y="2892421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5">
                  <a:moveTo>
                    <a:pt x="97624" y="0"/>
                  </a:moveTo>
                  <a:lnTo>
                    <a:pt x="0" y="95131"/>
                  </a:lnTo>
                  <a:lnTo>
                    <a:pt x="134679" y="116152"/>
                  </a:lnTo>
                  <a:lnTo>
                    <a:pt x="976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6" name="object 16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493332" y="2671350"/>
              <a:ext cx="491074" cy="705083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5598871" y="2827626"/>
              <a:ext cx="230504" cy="450215"/>
            </a:xfrm>
            <a:custGeom>
              <a:avLst/>
              <a:gdLst/>
              <a:ahLst/>
              <a:cxnLst/>
              <a:rect l="l" t="t" r="r" b="b"/>
              <a:pathLst>
                <a:path w="230504" h="450214">
                  <a:moveTo>
                    <a:pt x="0" y="449754"/>
                  </a:moveTo>
                  <a:lnTo>
                    <a:pt x="224441" y="11304"/>
                  </a:lnTo>
                  <a:lnTo>
                    <a:pt x="23022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769048" y="2730403"/>
              <a:ext cx="109855" cy="136525"/>
            </a:xfrm>
            <a:custGeom>
              <a:avLst/>
              <a:gdLst/>
              <a:ahLst/>
              <a:cxnLst/>
              <a:rect l="l" t="t" r="r" b="b"/>
              <a:pathLst>
                <a:path w="109854" h="136525">
                  <a:moveTo>
                    <a:pt x="109818" y="0"/>
                  </a:moveTo>
                  <a:lnTo>
                    <a:pt x="0" y="80750"/>
                  </a:lnTo>
                  <a:lnTo>
                    <a:pt x="108527" y="136305"/>
                  </a:lnTo>
                  <a:lnTo>
                    <a:pt x="1098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9" name="object 16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45420" y="2668647"/>
              <a:ext cx="349182" cy="198119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1592740" y="2747707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30">
                  <a:moveTo>
                    <a:pt x="163762" y="0"/>
                  </a:moveTo>
                  <a:lnTo>
                    <a:pt x="12699" y="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1483520" y="268674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121919" y="0"/>
                  </a:moveTo>
                  <a:lnTo>
                    <a:pt x="0" y="60959"/>
                  </a:lnTo>
                  <a:lnTo>
                    <a:pt x="121919" y="121919"/>
                  </a:lnTo>
                  <a:lnTo>
                    <a:pt x="1219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2" name="object 17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85487" y="2201622"/>
              <a:ext cx="198120" cy="332881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1484547" y="2328942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5">
                  <a:moveTo>
                    <a:pt x="0" y="147461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1423587" y="2219722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60959" y="0"/>
                  </a:moveTo>
                  <a:lnTo>
                    <a:pt x="0" y="121920"/>
                  </a:lnTo>
                  <a:lnTo>
                    <a:pt x="121919" y="121920"/>
                  </a:lnTo>
                  <a:lnTo>
                    <a:pt x="60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5" name="object 17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94694" y="1976128"/>
              <a:ext cx="198120" cy="332881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1493754" y="2103448"/>
              <a:ext cx="0" cy="147955"/>
            </a:xfrm>
            <a:custGeom>
              <a:avLst/>
              <a:gdLst/>
              <a:ahLst/>
              <a:cxnLst/>
              <a:rect l="l" t="t" r="r" b="b"/>
              <a:pathLst>
                <a:path h="147955">
                  <a:moveTo>
                    <a:pt x="0" y="147461"/>
                  </a:move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432794" y="19942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19" h="121919">
                  <a:moveTo>
                    <a:pt x="60959" y="0"/>
                  </a:moveTo>
                  <a:lnTo>
                    <a:pt x="0" y="121919"/>
                  </a:lnTo>
                  <a:lnTo>
                    <a:pt x="121919" y="121919"/>
                  </a:lnTo>
                  <a:lnTo>
                    <a:pt x="60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8" name="object 17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520995" y="2913258"/>
              <a:ext cx="938859" cy="469056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5691454" y="2999211"/>
              <a:ext cx="702310" cy="224154"/>
            </a:xfrm>
            <a:custGeom>
              <a:avLst/>
              <a:gdLst/>
              <a:ahLst/>
              <a:cxnLst/>
              <a:rect l="l" t="t" r="r" b="b"/>
              <a:pathLst>
                <a:path w="702310" h="224155">
                  <a:moveTo>
                    <a:pt x="701996" y="0"/>
                  </a:moveTo>
                  <a:lnTo>
                    <a:pt x="12099" y="220093"/>
                  </a:lnTo>
                  <a:lnTo>
                    <a:pt x="0" y="223953"/>
                  </a:lnTo>
                </a:path>
              </a:pathLst>
            </a:custGeom>
            <a:ln w="253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587401" y="3161228"/>
              <a:ext cx="135255" cy="116205"/>
            </a:xfrm>
            <a:custGeom>
              <a:avLst/>
              <a:gdLst/>
              <a:ahLst/>
              <a:cxnLst/>
              <a:rect l="l" t="t" r="r" b="b"/>
              <a:pathLst>
                <a:path w="135254" h="116204">
                  <a:moveTo>
                    <a:pt x="97624" y="0"/>
                  </a:moveTo>
                  <a:lnTo>
                    <a:pt x="0" y="95131"/>
                  </a:lnTo>
                  <a:lnTo>
                    <a:pt x="134679" y="116152"/>
                  </a:lnTo>
                  <a:lnTo>
                    <a:pt x="976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1" name="object 18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752471" y="2138580"/>
              <a:ext cx="491074" cy="705083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5858010" y="2294856"/>
              <a:ext cx="230504" cy="450215"/>
            </a:xfrm>
            <a:custGeom>
              <a:avLst/>
              <a:gdLst/>
              <a:ahLst/>
              <a:cxnLst/>
              <a:rect l="l" t="t" r="r" b="b"/>
              <a:pathLst>
                <a:path w="230504" h="450214">
                  <a:moveTo>
                    <a:pt x="0" y="449754"/>
                  </a:moveTo>
                  <a:lnTo>
                    <a:pt x="224441" y="11304"/>
                  </a:lnTo>
                  <a:lnTo>
                    <a:pt x="23022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028188" y="2197633"/>
              <a:ext cx="109855" cy="136525"/>
            </a:xfrm>
            <a:custGeom>
              <a:avLst/>
              <a:gdLst/>
              <a:ahLst/>
              <a:cxnLst/>
              <a:rect l="l" t="t" r="r" b="b"/>
              <a:pathLst>
                <a:path w="109854" h="136525">
                  <a:moveTo>
                    <a:pt x="109818" y="0"/>
                  </a:moveTo>
                  <a:lnTo>
                    <a:pt x="0" y="80750"/>
                  </a:lnTo>
                  <a:lnTo>
                    <a:pt x="108526" y="136304"/>
                  </a:lnTo>
                  <a:lnTo>
                    <a:pt x="1098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4" name="object 18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005816" y="1607905"/>
              <a:ext cx="491074" cy="705083"/>
            </a:xfrm>
            <a:prstGeom prst="rect">
              <a:avLst/>
            </a:prstGeom>
          </p:spPr>
        </p:pic>
        <p:sp>
          <p:nvSpPr>
            <p:cNvPr id="185" name="object 185"/>
            <p:cNvSpPr/>
            <p:nvPr/>
          </p:nvSpPr>
          <p:spPr>
            <a:xfrm>
              <a:off x="6111355" y="1764180"/>
              <a:ext cx="230504" cy="450215"/>
            </a:xfrm>
            <a:custGeom>
              <a:avLst/>
              <a:gdLst/>
              <a:ahLst/>
              <a:cxnLst/>
              <a:rect l="l" t="t" r="r" b="b"/>
              <a:pathLst>
                <a:path w="230504" h="450214">
                  <a:moveTo>
                    <a:pt x="0" y="449754"/>
                  </a:moveTo>
                  <a:lnTo>
                    <a:pt x="224441" y="11304"/>
                  </a:lnTo>
                  <a:lnTo>
                    <a:pt x="230228" y="0"/>
                  </a:lnTo>
                </a:path>
              </a:pathLst>
            </a:custGeom>
            <a:ln w="2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281533" y="1666958"/>
              <a:ext cx="109855" cy="136525"/>
            </a:xfrm>
            <a:custGeom>
              <a:avLst/>
              <a:gdLst/>
              <a:ahLst/>
              <a:cxnLst/>
              <a:rect l="l" t="t" r="r" b="b"/>
              <a:pathLst>
                <a:path w="109854" h="136525">
                  <a:moveTo>
                    <a:pt x="109818" y="0"/>
                  </a:moveTo>
                  <a:lnTo>
                    <a:pt x="0" y="80749"/>
                  </a:lnTo>
                  <a:lnTo>
                    <a:pt x="108527" y="136304"/>
                  </a:lnTo>
                  <a:lnTo>
                    <a:pt x="1098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7" name="object 18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89" name="object 189"/>
          <p:cNvSpPr txBox="1"/>
          <p:nvPr/>
        </p:nvSpPr>
        <p:spPr>
          <a:xfrm>
            <a:off x="2507887" y="172033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0" name="object 190"/>
          <p:cNvGrpSpPr/>
          <p:nvPr/>
        </p:nvGrpSpPr>
        <p:grpSpPr>
          <a:xfrm>
            <a:off x="4633665" y="4268761"/>
            <a:ext cx="333587" cy="363220"/>
            <a:chOff x="3626938" y="2747400"/>
            <a:chExt cx="250190" cy="272415"/>
          </a:xfrm>
        </p:grpSpPr>
        <p:pic>
          <p:nvPicPr>
            <p:cNvPr id="191" name="object 19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93" name="object 193"/>
          <p:cNvSpPr txBox="1"/>
          <p:nvPr/>
        </p:nvSpPr>
        <p:spPr>
          <a:xfrm>
            <a:off x="4726092" y="3929654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9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9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9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9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98" name="文本框 197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0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矩阵是线性变换</a:t>
            </a:r>
            <a:endParaRPr lang="zh-CN" altLang="en-US" b="1" kern="0" spc="-13" dirty="0"/>
          </a:p>
        </p:txBody>
      </p:sp>
      <p:sp>
        <p:nvSpPr>
          <p:cNvPr id="97" name="灯片编号占位符 96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1" y="1768163"/>
            <a:ext cx="4682067" cy="4831080"/>
            <a:chOff x="5440862" y="871445"/>
            <a:chExt cx="3511550" cy="362331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8425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6345" y="111157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5380" y="1002359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89159" y="871445"/>
              <a:ext cx="225758" cy="23424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27259" y="886479"/>
              <a:ext cx="149558" cy="157995"/>
            </a:xfrm>
            <a:prstGeom prst="rect">
              <a:avLst/>
            </a:prstGeom>
          </p:spPr>
        </p:pic>
      </p:grp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4707465" y="199709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42" name="object 42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pSp>
        <p:nvGrpSpPr>
          <p:cNvPr id="48" name="object 48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49" name="object 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51" name="object 51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53" name="object 5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55" name="object 55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941086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11576664" y="4198322"/>
            <a:ext cx="333587" cy="363220"/>
            <a:chOff x="8834187" y="2694064"/>
            <a:chExt cx="250190" cy="272415"/>
          </a:xfrm>
        </p:grpSpPr>
        <p:pic>
          <p:nvPicPr>
            <p:cNvPr id="58" name="object 5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834187" y="2694064"/>
              <a:ext cx="249725" cy="272344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872287" y="2709178"/>
              <a:ext cx="172772" cy="195611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1669091" y="385921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5" name="文本框 6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6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40" name="灯片编号占位符 3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0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1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2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3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4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5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6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7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8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5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6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7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8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3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1" y="1768163"/>
            <a:ext cx="4682067" cy="4831080"/>
            <a:chOff x="5440862" y="871445"/>
            <a:chExt cx="3511550" cy="362331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8425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6345" y="111157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5380" y="1002359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989159" y="871445"/>
              <a:ext cx="225758" cy="23424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27259" y="886479"/>
              <a:ext cx="149558" cy="157995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2377787" y="3812833"/>
            <a:ext cx="590973" cy="607907"/>
            <a:chOff x="1935029" y="2404948"/>
            <a:chExt cx="443230" cy="455930"/>
          </a:xfrm>
        </p:grpSpPr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4" name="object 44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5" name="object 4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4707465" y="199709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58" name="object 58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59" name="object 5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61" name="object 61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62" name="object 6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pSp>
        <p:nvGrpSpPr>
          <p:cNvPr id="64" name="object 64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65" name="object 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67" name="object 67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69" name="object 6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71" name="object 71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941086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11576664" y="4198322"/>
            <a:ext cx="333587" cy="363220"/>
            <a:chOff x="8834187" y="2694064"/>
            <a:chExt cx="250190" cy="272415"/>
          </a:xfrm>
        </p:grpSpPr>
        <p:pic>
          <p:nvPicPr>
            <p:cNvPr id="74" name="object 7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834187" y="2694064"/>
              <a:ext cx="249725" cy="272344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872287" y="2709178"/>
              <a:ext cx="172772" cy="195611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11669091" y="385921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1" name="文本框 8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40" name="灯片编号占位符 39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0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1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2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3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4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5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6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7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8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1" y="1768163"/>
            <a:ext cx="4682067" cy="4831080"/>
            <a:chOff x="5440862" y="871445"/>
            <a:chExt cx="3511550" cy="362331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8425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6345" y="111157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5380" y="1002359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44867" y="1903298"/>
              <a:ext cx="1434306" cy="1167606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0" y="799306"/>
                  </a:lnTo>
                  <a:lnTo>
                    <a:pt x="799306" y="1066006"/>
                  </a:lnTo>
                  <a:lnTo>
                    <a:pt x="1332706" y="266700"/>
                  </a:lnTo>
                  <a:lnTo>
                    <a:pt x="533400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1332706" y="266700"/>
                  </a:lnTo>
                  <a:lnTo>
                    <a:pt x="799306" y="1066006"/>
                  </a:lnTo>
                  <a:lnTo>
                    <a:pt x="0" y="799306"/>
                  </a:lnTo>
                  <a:lnTo>
                    <a:pt x="533400" y="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03944" y="2932791"/>
              <a:ext cx="188912" cy="1889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46807" y="2952653"/>
              <a:ext cx="103188" cy="10318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42044" y="2947890"/>
              <a:ext cx="112712" cy="1127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36592" y="1863441"/>
              <a:ext cx="188912" cy="1889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679455" y="1883303"/>
              <a:ext cx="103186" cy="10318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674692" y="1878542"/>
              <a:ext cx="112712" cy="11271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38647" y="2129853"/>
              <a:ext cx="188912" cy="1889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81510" y="2149715"/>
              <a:ext cx="103186" cy="103188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476747" y="2144952"/>
              <a:ext cx="112712" cy="1127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89159" y="871445"/>
              <a:ext cx="225758" cy="234244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7259" y="886479"/>
              <a:ext cx="149558" cy="157995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2377787" y="3812833"/>
            <a:ext cx="590973" cy="607907"/>
            <a:chOff x="1935029" y="2404948"/>
            <a:chExt cx="443230" cy="455930"/>
          </a:xfrm>
        </p:grpSpPr>
        <p:pic>
          <p:nvPicPr>
            <p:cNvPr id="57" name="object 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0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graphicFrame>
        <p:nvGraphicFramePr>
          <p:cNvPr id="72" name="object 72"/>
          <p:cNvGraphicFramePr>
            <a:graphicFrameLocks noGrp="1"/>
          </p:cNvGraphicFramePr>
          <p:nvPr/>
        </p:nvGraphicFramePr>
        <p:xfrm>
          <a:off x="4707466" y="199709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3" name="object 73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74" name="object 7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76" name="object 76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77" name="object 7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pSp>
        <p:nvGrpSpPr>
          <p:cNvPr id="79" name="object 79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80" name="object 8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82" name="object 82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84" name="object 8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86" name="object 86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941086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8" name="object 88"/>
          <p:cNvGrpSpPr/>
          <p:nvPr/>
        </p:nvGrpSpPr>
        <p:grpSpPr>
          <a:xfrm>
            <a:off x="11576664" y="4198322"/>
            <a:ext cx="333587" cy="363220"/>
            <a:chOff x="8834187" y="2694064"/>
            <a:chExt cx="250190" cy="272415"/>
          </a:xfrm>
        </p:grpSpPr>
        <p:pic>
          <p:nvPicPr>
            <p:cNvPr id="89" name="object 8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834187" y="2694064"/>
              <a:ext cx="249725" cy="272344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872287" y="2709178"/>
              <a:ext cx="172772" cy="195611"/>
            </a:xfrm>
            <a:prstGeom prst="rect">
              <a:avLst/>
            </a:prstGeom>
          </p:spPr>
        </p:pic>
      </p:grpSp>
      <p:sp>
        <p:nvSpPr>
          <p:cNvPr id="91" name="object 91"/>
          <p:cNvSpPr txBox="1"/>
          <p:nvPr/>
        </p:nvSpPr>
        <p:spPr>
          <a:xfrm>
            <a:off x="11669091" y="385921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6" name="文本框 9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9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55" name="灯片编号占位符 5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4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6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7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8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3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1" y="1768163"/>
            <a:ext cx="4682067" cy="4831080"/>
            <a:chOff x="5440862" y="871445"/>
            <a:chExt cx="3511550" cy="362331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8425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6345" y="111157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5380" y="1002359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44867" y="1903298"/>
              <a:ext cx="1434306" cy="1167606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0" y="799306"/>
                  </a:lnTo>
                  <a:lnTo>
                    <a:pt x="799306" y="1066006"/>
                  </a:lnTo>
                  <a:lnTo>
                    <a:pt x="1332706" y="266700"/>
                  </a:lnTo>
                  <a:lnTo>
                    <a:pt x="533400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1332706" y="266700"/>
                  </a:lnTo>
                  <a:lnTo>
                    <a:pt x="799306" y="1066006"/>
                  </a:lnTo>
                  <a:lnTo>
                    <a:pt x="0" y="799306"/>
                  </a:lnTo>
                  <a:lnTo>
                    <a:pt x="533400" y="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03944" y="2932791"/>
              <a:ext cx="188912" cy="1889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46807" y="2952653"/>
              <a:ext cx="103188" cy="10318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42044" y="2947890"/>
              <a:ext cx="112712" cy="1127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36592" y="1863441"/>
              <a:ext cx="188912" cy="1889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679455" y="1883303"/>
              <a:ext cx="103186" cy="10318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674692" y="1878542"/>
              <a:ext cx="112712" cy="11271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38647" y="2129853"/>
              <a:ext cx="188912" cy="1889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81510" y="2149715"/>
              <a:ext cx="103186" cy="103188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476747" y="2144952"/>
              <a:ext cx="112712" cy="1127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89159" y="871445"/>
              <a:ext cx="225758" cy="234244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7259" y="886479"/>
              <a:ext cx="149558" cy="157995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2377787" y="3812833"/>
            <a:ext cx="590973" cy="607907"/>
            <a:chOff x="1935029" y="2404948"/>
            <a:chExt cx="443230" cy="455930"/>
          </a:xfrm>
        </p:grpSpPr>
        <p:pic>
          <p:nvPicPr>
            <p:cNvPr id="57" name="object 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0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sp>
        <p:nvSpPr>
          <p:cNvPr id="72" name="object 72"/>
          <p:cNvSpPr txBox="1"/>
          <p:nvPr/>
        </p:nvSpPr>
        <p:spPr>
          <a:xfrm>
            <a:off x="5119115" y="401922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130135" y="4019227"/>
            <a:ext cx="521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5699015" y="4137339"/>
            <a:ext cx="389467" cy="264160"/>
            <a:chOff x="4425950" y="2648327"/>
            <a:chExt cx="292100" cy="198120"/>
          </a:xfrm>
        </p:grpSpPr>
        <p:pic>
          <p:nvPicPr>
            <p:cNvPr id="75" name="object 7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425950" y="2648327"/>
              <a:ext cx="292100" cy="198119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4464050" y="2727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4558029" y="2666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78" name="object 78"/>
          <p:cNvGraphicFramePr>
            <a:graphicFrameLocks noGrp="1"/>
          </p:cNvGraphicFramePr>
          <p:nvPr/>
        </p:nvGraphicFramePr>
        <p:xfrm>
          <a:off x="4707466" y="199709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9" name="object 7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80" name="object 8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82" name="object 82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83" name="object 8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86" name="object 8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88" name="object 88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9" name="object 89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90" name="object 9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92" name="object 92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941086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11576664" y="4198322"/>
            <a:ext cx="333587" cy="363220"/>
            <a:chOff x="8834187" y="2694064"/>
            <a:chExt cx="250190" cy="272415"/>
          </a:xfrm>
        </p:grpSpPr>
        <p:pic>
          <p:nvPicPr>
            <p:cNvPr id="95" name="object 9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834187" y="2694064"/>
              <a:ext cx="249725" cy="272344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872287" y="2709178"/>
              <a:ext cx="172772" cy="195611"/>
            </a:xfrm>
            <a:prstGeom prst="rect">
              <a:avLst/>
            </a:prstGeom>
          </p:spPr>
        </p:pic>
      </p:grpSp>
      <p:sp>
        <p:nvSpPr>
          <p:cNvPr id="97" name="object 97"/>
          <p:cNvSpPr txBox="1"/>
          <p:nvPr/>
        </p:nvSpPr>
        <p:spPr>
          <a:xfrm>
            <a:off x="11669091" y="385921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2" name="文本框 10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55" name="灯片编号占位符 5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1" y="1768163"/>
            <a:ext cx="4682067" cy="4831080"/>
            <a:chOff x="5440862" y="871445"/>
            <a:chExt cx="3511550" cy="362331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8425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6345" y="111157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5380" y="1002359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44867" y="1903298"/>
              <a:ext cx="1434306" cy="1167606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0" y="799306"/>
                  </a:lnTo>
                  <a:lnTo>
                    <a:pt x="799306" y="1066006"/>
                  </a:lnTo>
                  <a:lnTo>
                    <a:pt x="1332706" y="266700"/>
                  </a:lnTo>
                  <a:lnTo>
                    <a:pt x="533400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1332706" y="266700"/>
                  </a:lnTo>
                  <a:lnTo>
                    <a:pt x="799306" y="1066006"/>
                  </a:lnTo>
                  <a:lnTo>
                    <a:pt x="0" y="799306"/>
                  </a:lnTo>
                  <a:lnTo>
                    <a:pt x="533400" y="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03944" y="2932791"/>
              <a:ext cx="188912" cy="1889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46807" y="2952653"/>
              <a:ext cx="103188" cy="10318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42044" y="2947890"/>
              <a:ext cx="112712" cy="1127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36592" y="1863441"/>
              <a:ext cx="188912" cy="1889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679455" y="1883303"/>
              <a:ext cx="103186" cy="10318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674692" y="1878542"/>
              <a:ext cx="112712" cy="11271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38647" y="2129853"/>
              <a:ext cx="188912" cy="1889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81510" y="2149715"/>
              <a:ext cx="103186" cy="103188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476747" y="2144952"/>
              <a:ext cx="112712" cy="1127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89159" y="871445"/>
              <a:ext cx="225758" cy="234244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7259" y="886479"/>
              <a:ext cx="149558" cy="15799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5699015" y="4137339"/>
            <a:ext cx="389467" cy="264160"/>
            <a:chOff x="4425950" y="2648327"/>
            <a:chExt cx="292100" cy="198120"/>
          </a:xfrm>
        </p:grpSpPr>
        <p:pic>
          <p:nvPicPr>
            <p:cNvPr id="73" name="object 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2648327"/>
              <a:ext cx="292100" cy="198119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464050" y="2727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4558029" y="2666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5119115" y="3918608"/>
            <a:ext cx="521547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130135" y="3918608"/>
            <a:ext cx="601133" cy="796073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79" name="object 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4707466" y="199709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86" name="object 86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87" name="object 8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97" name="object 97"/>
          <p:cNvSpPr txBox="1"/>
          <p:nvPr/>
        </p:nvSpPr>
        <p:spPr>
          <a:xfrm>
            <a:off x="941086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8" name="object 98"/>
          <p:cNvGrpSpPr/>
          <p:nvPr/>
        </p:nvGrpSpPr>
        <p:grpSpPr>
          <a:xfrm>
            <a:off x="11576664" y="4198322"/>
            <a:ext cx="333587" cy="363220"/>
            <a:chOff x="8834187" y="2694064"/>
            <a:chExt cx="250190" cy="272415"/>
          </a:xfrm>
        </p:grpSpPr>
        <p:pic>
          <p:nvPicPr>
            <p:cNvPr id="99" name="object 9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834187" y="2694064"/>
              <a:ext cx="249725" cy="272344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872287" y="2709178"/>
              <a:ext cx="172772" cy="195611"/>
            </a:xfrm>
            <a:prstGeom prst="rect">
              <a:avLst/>
            </a:prstGeom>
          </p:spPr>
        </p:pic>
      </p:grpSp>
      <p:sp>
        <p:nvSpPr>
          <p:cNvPr id="101" name="object 101"/>
          <p:cNvSpPr txBox="1"/>
          <p:nvPr/>
        </p:nvSpPr>
        <p:spPr>
          <a:xfrm>
            <a:off x="11669091" y="385921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0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6" name="文本框 10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55" name="灯片编号占位符 5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7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8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0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1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2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3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4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5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6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7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8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19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20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21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2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3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24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5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26" name="object 56"/>
          <p:cNvGrpSpPr/>
          <p:nvPr/>
        </p:nvGrpSpPr>
        <p:grpSpPr>
          <a:xfrm>
            <a:off x="2377787" y="3812833"/>
            <a:ext cx="590973" cy="607907"/>
            <a:chOff x="1935029" y="2404948"/>
            <a:chExt cx="443230" cy="455930"/>
          </a:xfrm>
        </p:grpSpPr>
        <p:pic>
          <p:nvPicPr>
            <p:cNvPr id="127" name="object 5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128" name="object 58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9" name="object 59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0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31" name="object 6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32" name="object 6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13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134" name="object 6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135" name="object 6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136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137" name="object 6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138" name="object 6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139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140" name="object 7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141" name="object 7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grpSp>
        <p:nvGrpSpPr>
          <p:cNvPr id="142" name="object 7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143" name="object 8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44" name="object 8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145" name="object 85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146" name="object 8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47" name="object 8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48" name="object 88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49" name="object 89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150" name="object 9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51" name="object 9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52" name="object 92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1" y="1768163"/>
            <a:ext cx="4682067" cy="4831080"/>
            <a:chOff x="5440862" y="871445"/>
            <a:chExt cx="3511550" cy="362331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8425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6345" y="111157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5380" y="1002359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44867" y="1903298"/>
              <a:ext cx="1434306" cy="1167606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0" y="799306"/>
                  </a:lnTo>
                  <a:lnTo>
                    <a:pt x="799306" y="1066006"/>
                  </a:lnTo>
                  <a:lnTo>
                    <a:pt x="1332706" y="266700"/>
                  </a:lnTo>
                  <a:lnTo>
                    <a:pt x="533400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1332706" y="266700"/>
                  </a:lnTo>
                  <a:lnTo>
                    <a:pt x="799306" y="1066006"/>
                  </a:lnTo>
                  <a:lnTo>
                    <a:pt x="0" y="799306"/>
                  </a:lnTo>
                  <a:lnTo>
                    <a:pt x="533400" y="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03944" y="2932791"/>
              <a:ext cx="188912" cy="1889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46807" y="2952653"/>
              <a:ext cx="103188" cy="10318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42044" y="2947890"/>
              <a:ext cx="112712" cy="1127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36592" y="1863441"/>
              <a:ext cx="188912" cy="1889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679455" y="1883303"/>
              <a:ext cx="103186" cy="10318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674692" y="1878542"/>
              <a:ext cx="112712" cy="11271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38647" y="2129853"/>
              <a:ext cx="188912" cy="1889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81510" y="2149715"/>
              <a:ext cx="103186" cy="103188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476747" y="2144952"/>
              <a:ext cx="112712" cy="1127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89159" y="871445"/>
              <a:ext cx="225758" cy="234244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7259" y="886479"/>
              <a:ext cx="149558" cy="15799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5699015" y="4137339"/>
            <a:ext cx="389467" cy="264160"/>
            <a:chOff x="4425950" y="2648327"/>
            <a:chExt cx="292100" cy="198120"/>
          </a:xfrm>
        </p:grpSpPr>
        <p:pic>
          <p:nvPicPr>
            <p:cNvPr id="73" name="object 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2648327"/>
              <a:ext cx="292100" cy="198119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464050" y="2727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4558029" y="2666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77" name="object 7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5119115" y="3918609"/>
            <a:ext cx="521547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130135" y="3918609"/>
            <a:ext cx="601133" cy="1160340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83" name="object 8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5" name="object 85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01" name="object 101"/>
          <p:cNvSpPr txBox="1"/>
          <p:nvPr/>
        </p:nvSpPr>
        <p:spPr>
          <a:xfrm>
            <a:off x="941086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11576664" y="4198322"/>
            <a:ext cx="333587" cy="363220"/>
            <a:chOff x="8834187" y="2694064"/>
            <a:chExt cx="250190" cy="272415"/>
          </a:xfrm>
        </p:grpSpPr>
        <p:pic>
          <p:nvPicPr>
            <p:cNvPr id="103" name="object 10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834187" y="2694064"/>
              <a:ext cx="249725" cy="272344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872287" y="2709178"/>
              <a:ext cx="172772" cy="195611"/>
            </a:xfrm>
            <a:prstGeom prst="rect">
              <a:avLst/>
            </a:prstGeom>
          </p:spPr>
        </p:pic>
      </p:grpSp>
      <p:sp>
        <p:nvSpPr>
          <p:cNvPr id="105" name="object 105"/>
          <p:cNvSpPr txBox="1"/>
          <p:nvPr/>
        </p:nvSpPr>
        <p:spPr>
          <a:xfrm>
            <a:off x="11669091" y="385921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0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0" name="文本框 10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graphicFrame>
        <p:nvGraphicFramePr>
          <p:cNvPr id="55" name="object 82"/>
          <p:cNvGraphicFramePr>
            <a:graphicFrameLocks noGrp="1"/>
          </p:cNvGraphicFramePr>
          <p:nvPr/>
        </p:nvGraphicFramePr>
        <p:xfrm>
          <a:off x="4707466" y="199709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111" name="object 83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112" name="object 8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13" name="object 8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115" name="object 86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116" name="object 8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117" name="object 8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118" name="灯片编号占位符 11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6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7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8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9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0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1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2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9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0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1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2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3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2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2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2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2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30" name="object 56"/>
          <p:cNvGrpSpPr/>
          <p:nvPr/>
        </p:nvGrpSpPr>
        <p:grpSpPr>
          <a:xfrm>
            <a:off x="2377787" y="3812833"/>
            <a:ext cx="590973" cy="607907"/>
            <a:chOff x="1935029" y="2404948"/>
            <a:chExt cx="443230" cy="455930"/>
          </a:xfrm>
        </p:grpSpPr>
        <p:pic>
          <p:nvPicPr>
            <p:cNvPr id="131" name="object 5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132" name="object 58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3" name="object 59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4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35" name="object 6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36" name="object 6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137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138" name="object 6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139" name="object 6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140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141" name="object 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142" name="object 6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143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144" name="object 7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145" name="object 7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grpSp>
        <p:nvGrpSpPr>
          <p:cNvPr id="146" name="object 7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147" name="object 8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48" name="object 8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149" name="object 85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150" name="object 8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51" name="object 8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52" name="object 88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3" name="object 89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154" name="object 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55" name="object 9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56" name="object 92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1" y="1768163"/>
            <a:ext cx="4682067" cy="4831080"/>
            <a:chOff x="5440862" y="871445"/>
            <a:chExt cx="3511550" cy="362331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4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97285" y="98425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6345" y="111157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5380" y="1002359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44867" y="1903298"/>
              <a:ext cx="1434306" cy="1167606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0" y="799306"/>
                  </a:lnTo>
                  <a:lnTo>
                    <a:pt x="799306" y="1066006"/>
                  </a:lnTo>
                  <a:lnTo>
                    <a:pt x="1332706" y="266700"/>
                  </a:lnTo>
                  <a:lnTo>
                    <a:pt x="533400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195667" y="1931097"/>
              <a:ext cx="1332865" cy="1066165"/>
            </a:xfrm>
            <a:custGeom>
              <a:avLst/>
              <a:gdLst/>
              <a:ahLst/>
              <a:cxnLst/>
              <a:rect l="l" t="t" r="r" b="b"/>
              <a:pathLst>
                <a:path w="1332865" h="1066164">
                  <a:moveTo>
                    <a:pt x="533400" y="0"/>
                  </a:moveTo>
                  <a:lnTo>
                    <a:pt x="1332706" y="266700"/>
                  </a:lnTo>
                  <a:lnTo>
                    <a:pt x="799306" y="1066006"/>
                  </a:lnTo>
                  <a:lnTo>
                    <a:pt x="0" y="799306"/>
                  </a:lnTo>
                  <a:lnTo>
                    <a:pt x="533400" y="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903944" y="2932791"/>
              <a:ext cx="188912" cy="1889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46807" y="2952653"/>
              <a:ext cx="103188" cy="10318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42044" y="2947890"/>
              <a:ext cx="112712" cy="1127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36592" y="1863441"/>
              <a:ext cx="188912" cy="1889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679455" y="1883303"/>
              <a:ext cx="103186" cy="10318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674692" y="1878542"/>
              <a:ext cx="112712" cy="11271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38647" y="2129853"/>
              <a:ext cx="188912" cy="1889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481510" y="2149715"/>
              <a:ext cx="103186" cy="103188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476747" y="2144952"/>
              <a:ext cx="112712" cy="1127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89159" y="871445"/>
              <a:ext cx="225758" cy="234244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7259" y="886479"/>
              <a:ext cx="149558" cy="15799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5699015" y="4137339"/>
            <a:ext cx="389467" cy="264160"/>
            <a:chOff x="4425950" y="2648327"/>
            <a:chExt cx="292100" cy="198120"/>
          </a:xfrm>
        </p:grpSpPr>
        <p:pic>
          <p:nvPicPr>
            <p:cNvPr id="73" name="object 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2648327"/>
              <a:ext cx="292100" cy="198119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464050" y="2727387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4558029" y="2666427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77" name="object 7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81" name="object 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3" name="object 83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5119115" y="3918609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130135" y="3918609"/>
            <a:ext cx="601133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(5,2)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5699015" y="5212257"/>
            <a:ext cx="389467" cy="264160"/>
            <a:chOff x="4425950" y="3454516"/>
            <a:chExt cx="292100" cy="198120"/>
          </a:xfrm>
        </p:grpSpPr>
        <p:pic>
          <p:nvPicPr>
            <p:cNvPr id="87" name="object 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5950" y="3454516"/>
              <a:ext cx="292100" cy="198120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4464050" y="3533576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9" name="object 89"/>
            <p:cNvSpPr/>
            <p:nvPr/>
          </p:nvSpPr>
          <p:spPr>
            <a:xfrm>
              <a:off x="4558029" y="3472616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20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90" name="object 90"/>
          <p:cNvGraphicFramePr>
            <a:graphicFrameLocks noGrp="1"/>
          </p:cNvGraphicFramePr>
          <p:nvPr/>
        </p:nvGraphicFramePr>
        <p:xfrm>
          <a:off x="4707466" y="199709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91" name="object 91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92" name="object 9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94" name="object 94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95" name="object 9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105" name="object 105"/>
          <p:cNvSpPr txBox="1"/>
          <p:nvPr/>
        </p:nvSpPr>
        <p:spPr>
          <a:xfrm>
            <a:off x="941086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6" name="object 106"/>
          <p:cNvGrpSpPr/>
          <p:nvPr/>
        </p:nvGrpSpPr>
        <p:grpSpPr>
          <a:xfrm>
            <a:off x="11576664" y="4198322"/>
            <a:ext cx="333587" cy="363220"/>
            <a:chOff x="8834187" y="2694064"/>
            <a:chExt cx="250190" cy="272415"/>
          </a:xfrm>
        </p:grpSpPr>
        <p:pic>
          <p:nvPicPr>
            <p:cNvPr id="107" name="object 10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834187" y="2694064"/>
              <a:ext cx="249725" cy="272344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872287" y="2709178"/>
              <a:ext cx="172772" cy="195611"/>
            </a:xfrm>
            <a:prstGeom prst="rect">
              <a:avLst/>
            </a:prstGeom>
          </p:spPr>
        </p:pic>
      </p:grpSp>
      <p:sp>
        <p:nvSpPr>
          <p:cNvPr id="109" name="object 109"/>
          <p:cNvSpPr txBox="1"/>
          <p:nvPr/>
        </p:nvSpPr>
        <p:spPr>
          <a:xfrm>
            <a:off x="11669091" y="3859215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1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1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4" name="文本框 11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55" name="灯片编号占位符 54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6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4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5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6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7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2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3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74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75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76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7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8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79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0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81" name="object 56"/>
          <p:cNvGrpSpPr/>
          <p:nvPr/>
        </p:nvGrpSpPr>
        <p:grpSpPr>
          <a:xfrm>
            <a:off x="2377787" y="3812833"/>
            <a:ext cx="590973" cy="607907"/>
            <a:chOff x="1935029" y="2404948"/>
            <a:chExt cx="443230" cy="455930"/>
          </a:xfrm>
        </p:grpSpPr>
        <p:pic>
          <p:nvPicPr>
            <p:cNvPr id="182" name="object 5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183" name="object 58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4" name="object 59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5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186" name="object 6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187" name="object 6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188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189" name="object 6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190" name="object 6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191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192" name="object 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193" name="object 6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194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195" name="object 7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196" name="object 7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grpSp>
        <p:nvGrpSpPr>
          <p:cNvPr id="197" name="object 7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198" name="object 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99" name="object 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200" name="object 85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201" name="object 8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202" name="object 8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203" name="object 88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4" name="object 89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205" name="object 9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206" name="object 9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207" name="object 92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7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8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9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80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81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155575" y="1952203"/>
            <a:ext cx="4681290" cy="4680220"/>
            <a:chOff x="268370" y="1009475"/>
            <a:chExt cx="3510967" cy="3510165"/>
          </a:xfrm>
        </p:grpSpPr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88357"/>
              <a:ext cx="3510967" cy="15240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76320" y="2744557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706458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47654" y="1009475"/>
              <a:ext cx="15240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097425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85746" y="1027582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81098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052232" y="2111204"/>
            <a:ext cx="4681290" cy="4267200"/>
            <a:chOff x="5440862" y="1128725"/>
            <a:chExt cx="3510967" cy="3200400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71053"/>
              <a:ext cx="3510967" cy="152400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48812" y="2727253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89161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5119115" y="4333204"/>
            <a:ext cx="521547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130135" y="4333204"/>
            <a:ext cx="601133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8" name="object 48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52" name="object 52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53" name="object 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pSp>
        <p:nvGrpSpPr>
          <p:cNvPr id="55" name="object 55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56" name="object 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60" name="object 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404493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4707466" y="1997097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65" name="object 65"/>
          <p:cNvSpPr txBox="1"/>
          <p:nvPr/>
        </p:nvSpPr>
        <p:spPr>
          <a:xfrm>
            <a:off x="6637763" y="201010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637763" y="236800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4836344" y="2831718"/>
            <a:ext cx="332739" cy="363220"/>
            <a:chOff x="3778947" y="1669111"/>
            <a:chExt cx="249554" cy="272415"/>
          </a:xfrm>
        </p:grpSpPr>
        <p:pic>
          <p:nvPicPr>
            <p:cNvPr id="68" name="object 6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78947" y="1669111"/>
              <a:ext cx="249280" cy="271838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17047" y="1684225"/>
              <a:ext cx="172330" cy="195107"/>
            </a:xfrm>
            <a:prstGeom prst="rect">
              <a:avLst/>
            </a:prstGeom>
          </p:spPr>
        </p:pic>
      </p:grpSp>
      <p:grpSp>
        <p:nvGrpSpPr>
          <p:cNvPr id="70" name="object 70"/>
          <p:cNvGrpSpPr/>
          <p:nvPr/>
        </p:nvGrpSpPr>
        <p:grpSpPr>
          <a:xfrm>
            <a:off x="5359624" y="2831718"/>
            <a:ext cx="348827" cy="363220"/>
            <a:chOff x="4171407" y="1669111"/>
            <a:chExt cx="261620" cy="272415"/>
          </a:xfrm>
        </p:grpSpPr>
        <p:pic>
          <p:nvPicPr>
            <p:cNvPr id="71" name="object 7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71407" y="1669111"/>
              <a:ext cx="261204" cy="271838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09507" y="1684128"/>
              <a:ext cx="185004" cy="195577"/>
            </a:xfrm>
            <a:prstGeom prst="rect">
              <a:avLst/>
            </a:prstGeom>
          </p:spPr>
        </p:pic>
      </p:grpSp>
      <p:sp>
        <p:nvSpPr>
          <p:cNvPr id="73" name="object 73"/>
          <p:cNvSpPr txBox="1"/>
          <p:nvPr/>
        </p:nvSpPr>
        <p:spPr>
          <a:xfrm>
            <a:off x="6404493" y="33722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4" name="object 74"/>
          <p:cNvGraphicFramePr>
            <a:graphicFrameLocks noGrp="1"/>
          </p:cNvGraphicFramePr>
          <p:nvPr/>
        </p:nvGraphicFramePr>
        <p:xfrm>
          <a:off x="4707466" y="3182431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75" name="object 75"/>
          <p:cNvSpPr txBox="1"/>
          <p:nvPr/>
        </p:nvSpPr>
        <p:spPr>
          <a:xfrm>
            <a:off x="6637763" y="319543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637763" y="35533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1" name="文本框 8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38" name="灯片编号占位符 3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4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5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6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7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8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5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6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7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8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3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3" name="object 13"/>
          <p:cNvGrpSpPr/>
          <p:nvPr/>
        </p:nvGrpSpPr>
        <p:grpSpPr>
          <a:xfrm>
            <a:off x="155576" y="1952203"/>
            <a:ext cx="4681291" cy="4680220"/>
            <a:chOff x="268370" y="1009475"/>
            <a:chExt cx="3510968" cy="3510165"/>
          </a:xfrm>
        </p:grpSpPr>
        <p:pic>
          <p:nvPicPr>
            <p:cNvPr id="15" name="object 1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88357"/>
              <a:ext cx="3510968" cy="152400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47654" y="1009475"/>
              <a:ext cx="152400" cy="3510165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023854" y="1097425"/>
              <a:ext cx="0" cy="3294379"/>
            </a:xfrm>
            <a:custGeom>
              <a:avLst/>
              <a:gdLst/>
              <a:ahLst/>
              <a:cxnLst/>
              <a:rect l="l" t="t" r="r" b="b"/>
              <a:pathLst>
                <a:path h="3294379">
                  <a:moveTo>
                    <a:pt x="0" y="3294265"/>
                  </a:moveTo>
                  <a:lnTo>
                    <a:pt x="0" y="3287915"/>
                  </a:lnTo>
                  <a:lnTo>
                    <a:pt x="0" y="6350"/>
                  </a:lnTo>
                  <a:lnTo>
                    <a:pt x="0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1985746" y="1027582"/>
              <a:ext cx="76200" cy="3434079"/>
            </a:xfrm>
            <a:custGeom>
              <a:avLst/>
              <a:gdLst/>
              <a:ahLst/>
              <a:cxnLst/>
              <a:rect l="l" t="t" r="r" b="b"/>
              <a:pathLst>
                <a:path w="76200" h="3434079">
                  <a:moveTo>
                    <a:pt x="76200" y="3357765"/>
                  </a:moveTo>
                  <a:lnTo>
                    <a:pt x="0" y="3357765"/>
                  </a:lnTo>
                  <a:lnTo>
                    <a:pt x="38100" y="3433965"/>
                  </a:lnTo>
                  <a:lnTo>
                    <a:pt x="76200" y="3357765"/>
                  </a:lnTo>
                  <a:close/>
                </a:path>
                <a:path w="76200" h="3434079">
                  <a:moveTo>
                    <a:pt x="76200" y="76200"/>
                  </a:moveTo>
                  <a:lnTo>
                    <a:pt x="38100" y="0"/>
                  </a:lnTo>
                  <a:lnTo>
                    <a:pt x="0" y="76200"/>
                  </a:lnTo>
                  <a:lnTo>
                    <a:pt x="76200" y="762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" name="object 21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45451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0" name="object 30"/>
          <p:cNvSpPr/>
          <p:nvPr/>
        </p:nvSpPr>
        <p:spPr>
          <a:xfrm>
            <a:off x="10810984" y="5093209"/>
            <a:ext cx="4233" cy="1285240"/>
          </a:xfrm>
          <a:custGeom>
            <a:avLst/>
            <a:gdLst/>
            <a:ahLst/>
            <a:cxnLst/>
            <a:rect l="l" t="t" r="r" b="b"/>
            <a:pathLst>
              <a:path w="3175" h="963929">
                <a:moveTo>
                  <a:pt x="0" y="963593"/>
                </a:moveTo>
                <a:lnTo>
                  <a:pt x="3175" y="963593"/>
                </a:lnTo>
                <a:lnTo>
                  <a:pt x="3175" y="0"/>
                </a:lnTo>
                <a:lnTo>
                  <a:pt x="0" y="0"/>
                </a:lnTo>
                <a:lnTo>
                  <a:pt x="0" y="96359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1" name="object 31"/>
          <p:cNvSpPr/>
          <p:nvPr/>
        </p:nvSpPr>
        <p:spPr>
          <a:xfrm>
            <a:off x="10810984" y="2111186"/>
            <a:ext cx="4233" cy="2266527"/>
          </a:xfrm>
          <a:custGeom>
            <a:avLst/>
            <a:gdLst/>
            <a:ahLst/>
            <a:cxnLst/>
            <a:rect l="l" t="t" r="r" b="b"/>
            <a:pathLst>
              <a:path w="3175" h="1699895">
                <a:moveTo>
                  <a:pt x="0" y="1699664"/>
                </a:moveTo>
                <a:lnTo>
                  <a:pt x="3175" y="1699664"/>
                </a:lnTo>
                <a:lnTo>
                  <a:pt x="3175" y="0"/>
                </a:lnTo>
                <a:lnTo>
                  <a:pt x="0" y="0"/>
                </a:lnTo>
                <a:lnTo>
                  <a:pt x="0" y="1699664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2" name="object 32"/>
          <p:cNvGrpSpPr/>
          <p:nvPr/>
        </p:nvGrpSpPr>
        <p:grpSpPr>
          <a:xfrm>
            <a:off x="7052232" y="2111204"/>
            <a:ext cx="4681290" cy="4267200"/>
            <a:chOff x="5440862" y="1128725"/>
            <a:chExt cx="3510967" cy="3200400"/>
          </a:xfrm>
        </p:grpSpPr>
        <p:sp>
          <p:nvSpPr>
            <p:cNvPr id="33" name="object 33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1864868"/>
                  </a:lnTo>
                  <a:lnTo>
                    <a:pt x="2880106" y="1864868"/>
                  </a:lnTo>
                  <a:lnTo>
                    <a:pt x="2880106" y="1868043"/>
                  </a:lnTo>
                  <a:lnTo>
                    <a:pt x="2940862" y="1868043"/>
                  </a:lnTo>
                  <a:lnTo>
                    <a:pt x="2940862" y="2131288"/>
                  </a:lnTo>
                  <a:lnTo>
                    <a:pt x="2880106" y="2131288"/>
                  </a:lnTo>
                  <a:lnTo>
                    <a:pt x="2880106" y="2134463"/>
                  </a:lnTo>
                  <a:lnTo>
                    <a:pt x="2940862" y="2134463"/>
                  </a:lnTo>
                  <a:lnTo>
                    <a:pt x="2940862" y="2397696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478557" y="2134463"/>
                  </a:lnTo>
                  <a:lnTo>
                    <a:pt x="247855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478557" y="1868043"/>
                  </a:lnTo>
                  <a:lnTo>
                    <a:pt x="247855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71053"/>
              <a:ext cx="3510967" cy="152400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5548812" y="2727253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5478958" y="2689161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8064970" y="2828378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43" name="object 4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5" name="object 45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5119115" y="4333204"/>
            <a:ext cx="521547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130135" y="4333204"/>
            <a:ext cx="601133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49" name="object 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53" name="object 5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55" name="object 55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56" name="object 5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pSp>
        <p:nvGrpSpPr>
          <p:cNvPr id="58" name="object 58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59" name="object 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61" name="object 61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63" name="object 6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65" name="object 65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2941455" y="431644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7" name="object 67"/>
          <p:cNvSpPr txBox="1"/>
          <p:nvPr/>
        </p:nvSpPr>
        <p:spPr>
          <a:xfrm>
            <a:off x="3126300" y="431771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3126300" y="467562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2445420" y="4129750"/>
            <a:ext cx="1040442" cy="911439"/>
            <a:chOff x="1985754" y="2642637"/>
            <a:chExt cx="780332" cy="683580"/>
          </a:xfrm>
        </p:grpSpPr>
        <p:sp>
          <p:nvSpPr>
            <p:cNvPr id="70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2" name="object 7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85754" y="2642637"/>
              <a:ext cx="343551" cy="243839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2023854" y="2744557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80">
                  <a:moveTo>
                    <a:pt x="0" y="0"/>
                  </a:moveTo>
                  <a:lnTo>
                    <a:pt x="99711" y="0"/>
                  </a:lnTo>
                  <a:lnTo>
                    <a:pt x="118761" y="0"/>
                  </a:lnTo>
                </a:path>
              </a:pathLst>
            </a:custGeom>
            <a:ln w="381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10735895" y="437867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0696422" y="4736581"/>
            <a:ext cx="24468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9293735" y="4104270"/>
            <a:ext cx="1801707" cy="998220"/>
            <a:chOff x="7121990" y="2623525"/>
            <a:chExt cx="1351280" cy="748665"/>
          </a:xfrm>
        </p:grpSpPr>
        <p:sp>
          <p:nvSpPr>
            <p:cNvPr id="78" name="object 78"/>
            <p:cNvSpPr/>
            <p:nvPr/>
          </p:nvSpPr>
          <p:spPr>
            <a:xfrm>
              <a:off x="8058627" y="309045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8058627" y="282202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0" name="object 8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121990" y="2623525"/>
              <a:ext cx="949123" cy="519295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7196346" y="2731244"/>
              <a:ext cx="659765" cy="217804"/>
            </a:xfrm>
            <a:custGeom>
              <a:avLst/>
              <a:gdLst/>
              <a:ahLst/>
              <a:cxnLst/>
              <a:rect l="l" t="t" r="r" b="b"/>
              <a:pathLst>
                <a:path w="659765" h="217805">
                  <a:moveTo>
                    <a:pt x="0" y="0"/>
                  </a:moveTo>
                  <a:lnTo>
                    <a:pt x="641200" y="211372"/>
                  </a:lnTo>
                  <a:lnTo>
                    <a:pt x="659292" y="217336"/>
                  </a:lnTo>
                </a:path>
              </a:pathLst>
            </a:custGeom>
            <a:ln w="380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2" name="object 82"/>
            <p:cNvSpPr/>
            <p:nvPr/>
          </p:nvSpPr>
          <p:spPr>
            <a:xfrm>
              <a:off x="7811304" y="2863011"/>
              <a:ext cx="186055" cy="159385"/>
            </a:xfrm>
            <a:custGeom>
              <a:avLst/>
              <a:gdLst/>
              <a:ahLst/>
              <a:cxnLst/>
              <a:rect l="l" t="t" r="r" b="b"/>
              <a:pathLst>
                <a:path w="186054" h="159385">
                  <a:moveTo>
                    <a:pt x="52484" y="0"/>
                  </a:moveTo>
                  <a:lnTo>
                    <a:pt x="0" y="159212"/>
                  </a:lnTo>
                  <a:lnTo>
                    <a:pt x="185454" y="132090"/>
                  </a:lnTo>
                  <a:lnTo>
                    <a:pt x="52484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3" name="object 83"/>
          <p:cNvSpPr txBox="1"/>
          <p:nvPr/>
        </p:nvSpPr>
        <p:spPr>
          <a:xfrm>
            <a:off x="6404493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4" name="object 84"/>
          <p:cNvGraphicFramePr>
            <a:graphicFrameLocks noGrp="1"/>
          </p:cNvGraphicFramePr>
          <p:nvPr/>
        </p:nvGraphicFramePr>
        <p:xfrm>
          <a:off x="4707466" y="1997097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85" name="object 85"/>
          <p:cNvSpPr txBox="1"/>
          <p:nvPr/>
        </p:nvSpPr>
        <p:spPr>
          <a:xfrm>
            <a:off x="6637763" y="201010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637763" y="236800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4836344" y="2831718"/>
            <a:ext cx="332739" cy="363220"/>
            <a:chOff x="3778947" y="1669111"/>
            <a:chExt cx="249554" cy="272415"/>
          </a:xfrm>
        </p:grpSpPr>
        <p:pic>
          <p:nvPicPr>
            <p:cNvPr id="88" name="object 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78947" y="1669111"/>
              <a:ext cx="249280" cy="271838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17047" y="1684225"/>
              <a:ext cx="172330" cy="195107"/>
            </a:xfrm>
            <a:prstGeom prst="rect">
              <a:avLst/>
            </a:prstGeom>
          </p:spPr>
        </p:pic>
      </p:grpSp>
      <p:grpSp>
        <p:nvGrpSpPr>
          <p:cNvPr id="90" name="object 90"/>
          <p:cNvGrpSpPr/>
          <p:nvPr/>
        </p:nvGrpSpPr>
        <p:grpSpPr>
          <a:xfrm>
            <a:off x="5359624" y="2831718"/>
            <a:ext cx="348827" cy="363220"/>
            <a:chOff x="4171407" y="1669111"/>
            <a:chExt cx="261620" cy="272415"/>
          </a:xfrm>
        </p:grpSpPr>
        <p:pic>
          <p:nvPicPr>
            <p:cNvPr id="91" name="object 9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71407" y="1669111"/>
              <a:ext cx="261204" cy="271838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09507" y="1684128"/>
              <a:ext cx="185004" cy="195577"/>
            </a:xfrm>
            <a:prstGeom prst="rect">
              <a:avLst/>
            </a:prstGeom>
          </p:spPr>
        </p:pic>
      </p:grpSp>
      <p:sp>
        <p:nvSpPr>
          <p:cNvPr id="93" name="object 93"/>
          <p:cNvSpPr txBox="1"/>
          <p:nvPr/>
        </p:nvSpPr>
        <p:spPr>
          <a:xfrm>
            <a:off x="6404493" y="33722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4707466" y="3182431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6637763" y="319543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6637763" y="35533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1" name="文本框 10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41" name="灯片编号占位符 40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6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7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8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5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 dirty="0"/>
          </a:p>
        </p:txBody>
      </p:sp>
      <p:sp>
        <p:nvSpPr>
          <p:cNvPr id="109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" name="object 74"/>
          <p:cNvSpPr/>
          <p:nvPr/>
        </p:nvSpPr>
        <p:spPr>
          <a:xfrm>
            <a:off x="2545699" y="4149961"/>
            <a:ext cx="223520" cy="223520"/>
          </a:xfrm>
          <a:custGeom>
            <a:avLst/>
            <a:gdLst/>
            <a:ahLst/>
            <a:cxnLst/>
            <a:rect l="l" t="t" r="r" b="b"/>
            <a:pathLst>
              <a:path w="167639" h="167639">
                <a:moveTo>
                  <a:pt x="0" y="0"/>
                </a:moveTo>
                <a:lnTo>
                  <a:pt x="0" y="167639"/>
                </a:lnTo>
                <a:lnTo>
                  <a:pt x="167639" y="83819"/>
                </a:lnTo>
                <a:lnTo>
                  <a:pt x="0" y="0"/>
                </a:lnTo>
                <a:close/>
              </a:path>
            </a:pathLst>
          </a:custGeom>
          <a:solidFill>
            <a:srgbClr val="40B1BD"/>
          </a:solidFill>
        </p:spPr>
        <p:txBody>
          <a:bodyPr wrap="square" lIns="0" tIns="0" rIns="0" bIns="0" rtlCol="0"/>
          <a:lstStyle/>
          <a:p>
            <a:endParaRPr sz="2400" dirty="0"/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" name="object 12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14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15"/>
          <p:cNvSpPr/>
          <p:nvPr/>
        </p:nvSpPr>
        <p:spPr>
          <a:xfrm>
            <a:off x="10454514" y="3491327"/>
            <a:ext cx="4233" cy="2887133"/>
          </a:xfrm>
          <a:custGeom>
            <a:avLst/>
            <a:gdLst/>
            <a:ahLst/>
            <a:cxnLst/>
            <a:rect l="l" t="t" r="r" b="b"/>
            <a:pathLst>
              <a:path w="3175" h="2165350">
                <a:moveTo>
                  <a:pt x="0" y="2165006"/>
                </a:moveTo>
                <a:lnTo>
                  <a:pt x="3175" y="2165006"/>
                </a:lnTo>
                <a:lnTo>
                  <a:pt x="3175" y="0"/>
                </a:lnTo>
                <a:lnTo>
                  <a:pt x="0" y="0"/>
                </a:lnTo>
                <a:lnTo>
                  <a:pt x="0" y="2165006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16"/>
          <p:cNvSpPr/>
          <p:nvPr/>
        </p:nvSpPr>
        <p:spPr>
          <a:xfrm>
            <a:off x="10454514" y="2111186"/>
            <a:ext cx="4233" cy="664633"/>
          </a:xfrm>
          <a:custGeom>
            <a:avLst/>
            <a:gdLst/>
            <a:ahLst/>
            <a:cxnLst/>
            <a:rect l="l" t="t" r="r" b="b"/>
            <a:pathLst>
              <a:path w="3175" h="498475">
                <a:moveTo>
                  <a:pt x="0" y="498253"/>
                </a:moveTo>
                <a:lnTo>
                  <a:pt x="3175" y="498253"/>
                </a:lnTo>
                <a:lnTo>
                  <a:pt x="3175" y="0"/>
                </a:lnTo>
                <a:lnTo>
                  <a:pt x="0" y="0"/>
                </a:lnTo>
                <a:lnTo>
                  <a:pt x="0" y="49825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17"/>
          <p:cNvSpPr/>
          <p:nvPr/>
        </p:nvSpPr>
        <p:spPr>
          <a:xfrm>
            <a:off x="10810984" y="5093209"/>
            <a:ext cx="4233" cy="1285240"/>
          </a:xfrm>
          <a:custGeom>
            <a:avLst/>
            <a:gdLst/>
            <a:ahLst/>
            <a:cxnLst/>
            <a:rect l="l" t="t" r="r" b="b"/>
            <a:pathLst>
              <a:path w="3175" h="963929">
                <a:moveTo>
                  <a:pt x="0" y="963593"/>
                </a:moveTo>
                <a:lnTo>
                  <a:pt x="3175" y="963593"/>
                </a:lnTo>
                <a:lnTo>
                  <a:pt x="3175" y="0"/>
                </a:lnTo>
                <a:lnTo>
                  <a:pt x="0" y="0"/>
                </a:lnTo>
                <a:lnTo>
                  <a:pt x="0" y="96359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18"/>
          <p:cNvSpPr/>
          <p:nvPr/>
        </p:nvSpPr>
        <p:spPr>
          <a:xfrm>
            <a:off x="10810984" y="2111186"/>
            <a:ext cx="4233" cy="2266527"/>
          </a:xfrm>
          <a:custGeom>
            <a:avLst/>
            <a:gdLst/>
            <a:ahLst/>
            <a:cxnLst/>
            <a:rect l="l" t="t" r="r" b="b"/>
            <a:pathLst>
              <a:path w="3175" h="1699895">
                <a:moveTo>
                  <a:pt x="0" y="1699664"/>
                </a:moveTo>
                <a:lnTo>
                  <a:pt x="3175" y="1699664"/>
                </a:lnTo>
                <a:lnTo>
                  <a:pt x="3175" y="0"/>
                </a:lnTo>
                <a:lnTo>
                  <a:pt x="0" y="0"/>
                </a:lnTo>
                <a:lnTo>
                  <a:pt x="0" y="1699664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9" name="object 19"/>
          <p:cNvGrpSpPr/>
          <p:nvPr/>
        </p:nvGrpSpPr>
        <p:grpSpPr>
          <a:xfrm>
            <a:off x="7052232" y="2111204"/>
            <a:ext cx="4681290" cy="4267200"/>
            <a:chOff x="5440862" y="1128725"/>
            <a:chExt cx="3510967" cy="3200400"/>
          </a:xfrm>
        </p:grpSpPr>
        <p:sp>
          <p:nvSpPr>
            <p:cNvPr id="20" name="object 20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940862" y="269582"/>
                  </a:lnTo>
                  <a:lnTo>
                    <a:pt x="2940862" y="532815"/>
                  </a:lnTo>
                  <a:lnTo>
                    <a:pt x="2612758" y="532815"/>
                  </a:lnTo>
                  <a:lnTo>
                    <a:pt x="2612758" y="535990"/>
                  </a:lnTo>
                  <a:lnTo>
                    <a:pt x="2940862" y="535990"/>
                  </a:lnTo>
                  <a:lnTo>
                    <a:pt x="2940862" y="799223"/>
                  </a:lnTo>
                  <a:lnTo>
                    <a:pt x="2612758" y="799223"/>
                  </a:lnTo>
                  <a:lnTo>
                    <a:pt x="2612758" y="802398"/>
                  </a:lnTo>
                  <a:lnTo>
                    <a:pt x="2940862" y="802398"/>
                  </a:lnTo>
                  <a:lnTo>
                    <a:pt x="2940862" y="1065644"/>
                  </a:lnTo>
                  <a:lnTo>
                    <a:pt x="2940862" y="1864868"/>
                  </a:lnTo>
                  <a:lnTo>
                    <a:pt x="2880106" y="1864868"/>
                  </a:lnTo>
                  <a:lnTo>
                    <a:pt x="2880106" y="1868043"/>
                  </a:lnTo>
                  <a:lnTo>
                    <a:pt x="2940862" y="1868043"/>
                  </a:lnTo>
                  <a:lnTo>
                    <a:pt x="2940862" y="2131288"/>
                  </a:lnTo>
                  <a:lnTo>
                    <a:pt x="2880106" y="2131288"/>
                  </a:lnTo>
                  <a:lnTo>
                    <a:pt x="2880106" y="2134463"/>
                  </a:lnTo>
                  <a:lnTo>
                    <a:pt x="2940862" y="2134463"/>
                  </a:lnTo>
                  <a:lnTo>
                    <a:pt x="2940862" y="2397696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478557" y="2134463"/>
                  </a:lnTo>
                  <a:lnTo>
                    <a:pt x="247855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478557" y="1868043"/>
                  </a:lnTo>
                  <a:lnTo>
                    <a:pt x="247855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211209" y="802398"/>
                  </a:lnTo>
                  <a:lnTo>
                    <a:pt x="2211209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211209" y="535990"/>
                  </a:lnTo>
                  <a:lnTo>
                    <a:pt x="2211209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71053"/>
              <a:ext cx="3510967" cy="1524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548812" y="2727253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5478958" y="2689161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8064970" y="2828378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119115" y="4333204"/>
            <a:ext cx="521547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130135" y="4333204"/>
            <a:ext cx="601133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0735895" y="437867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696422" y="4736581"/>
            <a:ext cx="24468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9293735" y="2775524"/>
            <a:ext cx="1810173" cy="2335107"/>
            <a:chOff x="7121990" y="1626966"/>
            <a:chExt cx="1357630" cy="1751330"/>
          </a:xfrm>
        </p:grpSpPr>
        <p:sp>
          <p:nvSpPr>
            <p:cNvPr id="63" name="object 63"/>
            <p:cNvSpPr/>
            <p:nvPr/>
          </p:nvSpPr>
          <p:spPr>
            <a:xfrm>
              <a:off x="8058627" y="309045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64"/>
            <p:cNvSpPr/>
            <p:nvPr/>
          </p:nvSpPr>
          <p:spPr>
            <a:xfrm>
              <a:off x="8058627" y="282202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21990" y="2623525"/>
              <a:ext cx="949123" cy="519295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7196346" y="2731244"/>
              <a:ext cx="659765" cy="217804"/>
            </a:xfrm>
            <a:custGeom>
              <a:avLst/>
              <a:gdLst/>
              <a:ahLst/>
              <a:cxnLst/>
              <a:rect l="l" t="t" r="r" b="b"/>
              <a:pathLst>
                <a:path w="659765" h="217805">
                  <a:moveTo>
                    <a:pt x="0" y="0"/>
                  </a:moveTo>
                  <a:lnTo>
                    <a:pt x="641200" y="211372"/>
                  </a:lnTo>
                  <a:lnTo>
                    <a:pt x="659292" y="217336"/>
                  </a:lnTo>
                </a:path>
              </a:pathLst>
            </a:custGeom>
            <a:ln w="380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67"/>
            <p:cNvSpPr/>
            <p:nvPr/>
          </p:nvSpPr>
          <p:spPr>
            <a:xfrm>
              <a:off x="7811304" y="2863011"/>
              <a:ext cx="186055" cy="159385"/>
            </a:xfrm>
            <a:custGeom>
              <a:avLst/>
              <a:gdLst/>
              <a:ahLst/>
              <a:cxnLst/>
              <a:rect l="l" t="t" r="r" b="b"/>
              <a:pathLst>
                <a:path w="186054" h="159385">
                  <a:moveTo>
                    <a:pt x="52484" y="0"/>
                  </a:moveTo>
                  <a:lnTo>
                    <a:pt x="0" y="159212"/>
                  </a:lnTo>
                  <a:lnTo>
                    <a:pt x="185454" y="132090"/>
                  </a:lnTo>
                  <a:lnTo>
                    <a:pt x="52484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7797622" y="1626971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0379425" y="2703376"/>
            <a:ext cx="165947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9235511" y="2767058"/>
            <a:ext cx="1503680" cy="1639993"/>
            <a:chOff x="7078322" y="1620616"/>
            <a:chExt cx="1127760" cy="1229995"/>
          </a:xfrm>
        </p:grpSpPr>
        <p:sp>
          <p:nvSpPr>
            <p:cNvPr id="71" name="object 71"/>
            <p:cNvSpPr/>
            <p:nvPr/>
          </p:nvSpPr>
          <p:spPr>
            <a:xfrm>
              <a:off x="7791276" y="1889042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699"/>
                  </a:lnTo>
                  <a:lnTo>
                    <a:pt x="0" y="126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7791276" y="1620616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3" name="object 7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078322" y="1849869"/>
              <a:ext cx="771513" cy="1000225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7201191" y="2052843"/>
              <a:ext cx="444500" cy="678815"/>
            </a:xfrm>
            <a:custGeom>
              <a:avLst/>
              <a:gdLst/>
              <a:ahLst/>
              <a:cxnLst/>
              <a:rect l="l" t="t" r="r" b="b"/>
              <a:pathLst>
                <a:path w="444500" h="678814">
                  <a:moveTo>
                    <a:pt x="0" y="678584"/>
                  </a:moveTo>
                  <a:lnTo>
                    <a:pt x="433936" y="15936"/>
                  </a:lnTo>
                  <a:lnTo>
                    <a:pt x="444372" y="0"/>
                  </a:lnTo>
                </a:path>
              </a:pathLst>
            </a:custGeom>
            <a:ln w="381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7565004" y="1928535"/>
              <a:ext cx="162560" cy="186690"/>
            </a:xfrm>
            <a:custGeom>
              <a:avLst/>
              <a:gdLst/>
              <a:ahLst/>
              <a:cxnLst/>
              <a:rect l="l" t="t" r="r" b="b"/>
              <a:pathLst>
                <a:path w="162559" h="186689">
                  <a:moveTo>
                    <a:pt x="161963" y="0"/>
                  </a:moveTo>
                  <a:lnTo>
                    <a:pt x="0" y="94325"/>
                  </a:lnTo>
                  <a:lnTo>
                    <a:pt x="140246" y="186165"/>
                  </a:lnTo>
                  <a:lnTo>
                    <a:pt x="16196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6404493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7" name="object 77"/>
          <p:cNvGraphicFramePr>
            <a:graphicFrameLocks noGrp="1"/>
          </p:cNvGraphicFramePr>
          <p:nvPr/>
        </p:nvGraphicFramePr>
        <p:xfrm>
          <a:off x="4707466" y="1997097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78" name="object 78"/>
          <p:cNvSpPr txBox="1"/>
          <p:nvPr/>
        </p:nvSpPr>
        <p:spPr>
          <a:xfrm>
            <a:off x="6637763" y="201010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637763" y="236800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5359624" y="2831718"/>
            <a:ext cx="348827" cy="363220"/>
            <a:chOff x="4171407" y="1669111"/>
            <a:chExt cx="261620" cy="272415"/>
          </a:xfrm>
        </p:grpSpPr>
        <p:pic>
          <p:nvPicPr>
            <p:cNvPr id="84" name="object 8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1669111"/>
              <a:ext cx="261204" cy="271838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1684128"/>
              <a:ext cx="185004" cy="195577"/>
            </a:xfrm>
            <a:prstGeom prst="rect">
              <a:avLst/>
            </a:prstGeom>
          </p:spPr>
        </p:pic>
      </p:grpSp>
      <p:sp>
        <p:nvSpPr>
          <p:cNvPr id="86" name="object 86"/>
          <p:cNvSpPr txBox="1"/>
          <p:nvPr/>
        </p:nvSpPr>
        <p:spPr>
          <a:xfrm>
            <a:off x="6404493" y="33722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7" name="object 87"/>
          <p:cNvGraphicFramePr>
            <a:graphicFrameLocks noGrp="1"/>
          </p:cNvGraphicFramePr>
          <p:nvPr/>
        </p:nvGraphicFramePr>
        <p:xfrm>
          <a:off x="4707466" y="3182431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88" name="object 88"/>
          <p:cNvSpPr txBox="1"/>
          <p:nvPr/>
        </p:nvSpPr>
        <p:spPr>
          <a:xfrm>
            <a:off x="6637763" y="319543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637763" y="35533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4" name="文本框 9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9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28" name="灯片编号占位符 2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0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2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3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4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5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6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7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8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9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0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1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72" name="object 58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173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74" name="object 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75" name="object 61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76" name="object 62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177" name="object 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78" name="object 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79" name="object 65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80" name="object 66"/>
          <p:cNvSpPr/>
          <p:nvPr/>
        </p:nvSpPr>
        <p:spPr>
          <a:xfrm>
            <a:off x="2941455" y="431644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1" name="object 67"/>
          <p:cNvSpPr txBox="1"/>
          <p:nvPr/>
        </p:nvSpPr>
        <p:spPr>
          <a:xfrm>
            <a:off x="3126300" y="431771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82" name="object 68"/>
          <p:cNvSpPr txBox="1"/>
          <p:nvPr/>
        </p:nvSpPr>
        <p:spPr>
          <a:xfrm>
            <a:off x="3126300" y="467562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89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83" name="object 69"/>
          <p:cNvGrpSpPr/>
          <p:nvPr/>
        </p:nvGrpSpPr>
        <p:grpSpPr>
          <a:xfrm>
            <a:off x="2445420" y="4129754"/>
            <a:ext cx="1040442" cy="911440"/>
            <a:chOff x="1985754" y="2642637"/>
            <a:chExt cx="780332" cy="683580"/>
          </a:xfrm>
        </p:grpSpPr>
        <p:sp>
          <p:nvSpPr>
            <p:cNvPr id="184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5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86" name="object 7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85754" y="2642637"/>
              <a:ext cx="343551" cy="243839"/>
            </a:xfrm>
            <a:prstGeom prst="rect">
              <a:avLst/>
            </a:prstGeom>
          </p:spPr>
        </p:pic>
        <p:sp>
          <p:nvSpPr>
            <p:cNvPr id="187" name="object 73"/>
            <p:cNvSpPr/>
            <p:nvPr/>
          </p:nvSpPr>
          <p:spPr>
            <a:xfrm>
              <a:off x="2023854" y="2744557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80">
                  <a:moveTo>
                    <a:pt x="0" y="0"/>
                  </a:moveTo>
                  <a:lnTo>
                    <a:pt x="99711" y="0"/>
                  </a:lnTo>
                  <a:lnTo>
                    <a:pt x="118761" y="0"/>
                  </a:lnTo>
                </a:path>
              </a:pathLst>
            </a:custGeom>
            <a:ln w="381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8" name="object 74"/>
            <p:cNvSpPr/>
            <p:nvPr/>
          </p:nvSpPr>
          <p:spPr>
            <a:xfrm>
              <a:off x="2060963" y="2657792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0" y="0"/>
                  </a:moveTo>
                  <a:lnTo>
                    <a:pt x="0" y="167639"/>
                  </a:lnTo>
                  <a:lnTo>
                    <a:pt x="167639" y="83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 dirty="0"/>
            </a:p>
          </p:txBody>
        </p:sp>
      </p:grpSp>
      <p:sp>
        <p:nvSpPr>
          <p:cNvPr id="190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1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2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93" name="object 87"/>
          <p:cNvGrpSpPr/>
          <p:nvPr/>
        </p:nvGrpSpPr>
        <p:grpSpPr>
          <a:xfrm>
            <a:off x="4836344" y="2831718"/>
            <a:ext cx="332739" cy="363220"/>
            <a:chOff x="3778947" y="1669111"/>
            <a:chExt cx="249554" cy="272415"/>
          </a:xfrm>
        </p:grpSpPr>
        <p:pic>
          <p:nvPicPr>
            <p:cNvPr id="194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1669111"/>
              <a:ext cx="249280" cy="271838"/>
            </a:xfrm>
            <a:prstGeom prst="rect">
              <a:avLst/>
            </a:prstGeom>
          </p:spPr>
        </p:pic>
        <p:pic>
          <p:nvPicPr>
            <p:cNvPr id="195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1684225"/>
              <a:ext cx="172330" cy="195107"/>
            </a:xfrm>
            <a:prstGeom prst="rect">
              <a:avLst/>
            </a:prstGeom>
          </p:spPr>
        </p:pic>
      </p:grpSp>
      <p:grpSp>
        <p:nvGrpSpPr>
          <p:cNvPr id="196" name="object 56"/>
          <p:cNvGrpSpPr/>
          <p:nvPr/>
        </p:nvGrpSpPr>
        <p:grpSpPr>
          <a:xfrm>
            <a:off x="2340120" y="3848179"/>
            <a:ext cx="325120" cy="495300"/>
            <a:chOff x="1906779" y="2431457"/>
            <a:chExt cx="243840" cy="371475"/>
          </a:xfrm>
        </p:grpSpPr>
        <p:pic>
          <p:nvPicPr>
            <p:cNvPr id="197" name="object 5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06779" y="2431457"/>
              <a:ext cx="243840" cy="371384"/>
            </a:xfrm>
            <a:prstGeom prst="rect">
              <a:avLst/>
            </a:prstGeom>
          </p:spPr>
        </p:pic>
        <p:sp>
          <p:nvSpPr>
            <p:cNvPr id="198" name="object 58"/>
            <p:cNvSpPr/>
            <p:nvPr/>
          </p:nvSpPr>
          <p:spPr>
            <a:xfrm>
              <a:off x="1944879" y="2449558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83820" y="0"/>
                  </a:moveTo>
                  <a:lnTo>
                    <a:pt x="0" y="167639"/>
                  </a:lnTo>
                  <a:lnTo>
                    <a:pt x="167640" y="167639"/>
                  </a:lnTo>
                  <a:lnTo>
                    <a:pt x="8382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2" name="object 66"/>
          <p:cNvSpPr/>
          <p:nvPr/>
        </p:nvSpPr>
        <p:spPr>
          <a:xfrm>
            <a:off x="1854617" y="315733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03" name="object 67"/>
          <p:cNvSpPr txBox="1"/>
          <p:nvPr/>
        </p:nvSpPr>
        <p:spPr>
          <a:xfrm>
            <a:off x="2039462" y="315860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204" name="object 68"/>
          <p:cNvSpPr txBox="1"/>
          <p:nvPr/>
        </p:nvSpPr>
        <p:spPr>
          <a:xfrm>
            <a:off x="2039462" y="351651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05" name="object 69"/>
          <p:cNvGrpSpPr/>
          <p:nvPr/>
        </p:nvGrpSpPr>
        <p:grpSpPr>
          <a:xfrm>
            <a:off x="1846151" y="3148873"/>
            <a:ext cx="552873" cy="733214"/>
            <a:chOff x="2351431" y="2776307"/>
            <a:chExt cx="414655" cy="549910"/>
          </a:xfrm>
        </p:grpSpPr>
        <p:sp>
          <p:nvSpPr>
            <p:cNvPr id="206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7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" name="object 12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14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15"/>
          <p:cNvSpPr/>
          <p:nvPr/>
        </p:nvSpPr>
        <p:spPr>
          <a:xfrm>
            <a:off x="10454514" y="3491327"/>
            <a:ext cx="4233" cy="2887133"/>
          </a:xfrm>
          <a:custGeom>
            <a:avLst/>
            <a:gdLst/>
            <a:ahLst/>
            <a:cxnLst/>
            <a:rect l="l" t="t" r="r" b="b"/>
            <a:pathLst>
              <a:path w="3175" h="2165350">
                <a:moveTo>
                  <a:pt x="0" y="2165006"/>
                </a:moveTo>
                <a:lnTo>
                  <a:pt x="3175" y="2165006"/>
                </a:lnTo>
                <a:lnTo>
                  <a:pt x="3175" y="0"/>
                </a:lnTo>
                <a:lnTo>
                  <a:pt x="0" y="0"/>
                </a:lnTo>
                <a:lnTo>
                  <a:pt x="0" y="2165006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16"/>
          <p:cNvSpPr/>
          <p:nvPr/>
        </p:nvSpPr>
        <p:spPr>
          <a:xfrm>
            <a:off x="10454514" y="2111186"/>
            <a:ext cx="4233" cy="664633"/>
          </a:xfrm>
          <a:custGeom>
            <a:avLst/>
            <a:gdLst/>
            <a:ahLst/>
            <a:cxnLst/>
            <a:rect l="l" t="t" r="r" b="b"/>
            <a:pathLst>
              <a:path w="3175" h="498475">
                <a:moveTo>
                  <a:pt x="0" y="498253"/>
                </a:moveTo>
                <a:lnTo>
                  <a:pt x="3175" y="498253"/>
                </a:lnTo>
                <a:lnTo>
                  <a:pt x="3175" y="0"/>
                </a:lnTo>
                <a:lnTo>
                  <a:pt x="0" y="0"/>
                </a:lnTo>
                <a:lnTo>
                  <a:pt x="0" y="49825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17"/>
          <p:cNvSpPr/>
          <p:nvPr/>
        </p:nvSpPr>
        <p:spPr>
          <a:xfrm>
            <a:off x="10810984" y="5093209"/>
            <a:ext cx="4233" cy="1285240"/>
          </a:xfrm>
          <a:custGeom>
            <a:avLst/>
            <a:gdLst/>
            <a:ahLst/>
            <a:cxnLst/>
            <a:rect l="l" t="t" r="r" b="b"/>
            <a:pathLst>
              <a:path w="3175" h="963929">
                <a:moveTo>
                  <a:pt x="0" y="963593"/>
                </a:moveTo>
                <a:lnTo>
                  <a:pt x="3175" y="963593"/>
                </a:lnTo>
                <a:lnTo>
                  <a:pt x="3175" y="0"/>
                </a:lnTo>
                <a:lnTo>
                  <a:pt x="0" y="0"/>
                </a:lnTo>
                <a:lnTo>
                  <a:pt x="0" y="96359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18"/>
          <p:cNvSpPr/>
          <p:nvPr/>
        </p:nvSpPr>
        <p:spPr>
          <a:xfrm>
            <a:off x="10810984" y="2111186"/>
            <a:ext cx="4233" cy="2266527"/>
          </a:xfrm>
          <a:custGeom>
            <a:avLst/>
            <a:gdLst/>
            <a:ahLst/>
            <a:cxnLst/>
            <a:rect l="l" t="t" r="r" b="b"/>
            <a:pathLst>
              <a:path w="3175" h="1699895">
                <a:moveTo>
                  <a:pt x="0" y="1699664"/>
                </a:moveTo>
                <a:lnTo>
                  <a:pt x="3175" y="1699664"/>
                </a:lnTo>
                <a:lnTo>
                  <a:pt x="3175" y="0"/>
                </a:lnTo>
                <a:lnTo>
                  <a:pt x="0" y="0"/>
                </a:lnTo>
                <a:lnTo>
                  <a:pt x="0" y="1699664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9" name="object 19"/>
          <p:cNvGrpSpPr/>
          <p:nvPr/>
        </p:nvGrpSpPr>
        <p:grpSpPr>
          <a:xfrm>
            <a:off x="7052232" y="2111204"/>
            <a:ext cx="4681290" cy="4267200"/>
            <a:chOff x="5440862" y="1128725"/>
            <a:chExt cx="3510967" cy="3200400"/>
          </a:xfrm>
        </p:grpSpPr>
        <p:sp>
          <p:nvSpPr>
            <p:cNvPr id="20" name="object 20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940862" y="269582"/>
                  </a:lnTo>
                  <a:lnTo>
                    <a:pt x="2940862" y="532815"/>
                  </a:lnTo>
                  <a:lnTo>
                    <a:pt x="2612758" y="532815"/>
                  </a:lnTo>
                  <a:lnTo>
                    <a:pt x="2612758" y="535990"/>
                  </a:lnTo>
                  <a:lnTo>
                    <a:pt x="2940862" y="535990"/>
                  </a:lnTo>
                  <a:lnTo>
                    <a:pt x="2940862" y="799223"/>
                  </a:lnTo>
                  <a:lnTo>
                    <a:pt x="2612758" y="799223"/>
                  </a:lnTo>
                  <a:lnTo>
                    <a:pt x="2612758" y="802398"/>
                  </a:lnTo>
                  <a:lnTo>
                    <a:pt x="2940862" y="802398"/>
                  </a:lnTo>
                  <a:lnTo>
                    <a:pt x="2940862" y="1065644"/>
                  </a:lnTo>
                  <a:lnTo>
                    <a:pt x="2940862" y="1864868"/>
                  </a:lnTo>
                  <a:lnTo>
                    <a:pt x="2880106" y="1864868"/>
                  </a:lnTo>
                  <a:lnTo>
                    <a:pt x="2880106" y="1868043"/>
                  </a:lnTo>
                  <a:lnTo>
                    <a:pt x="2940862" y="1868043"/>
                  </a:lnTo>
                  <a:lnTo>
                    <a:pt x="2940862" y="2131288"/>
                  </a:lnTo>
                  <a:lnTo>
                    <a:pt x="2880106" y="2131288"/>
                  </a:lnTo>
                  <a:lnTo>
                    <a:pt x="2880106" y="2134463"/>
                  </a:lnTo>
                  <a:lnTo>
                    <a:pt x="2940862" y="2134463"/>
                  </a:lnTo>
                  <a:lnTo>
                    <a:pt x="2940862" y="2397696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478557" y="2134463"/>
                  </a:lnTo>
                  <a:lnTo>
                    <a:pt x="247855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478557" y="1868043"/>
                  </a:lnTo>
                  <a:lnTo>
                    <a:pt x="247855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211209" y="802398"/>
                  </a:lnTo>
                  <a:lnTo>
                    <a:pt x="2211209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211209" y="535990"/>
                  </a:lnTo>
                  <a:lnTo>
                    <a:pt x="2211209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71053"/>
              <a:ext cx="3510967" cy="1524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548812" y="2727253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5478958" y="2689161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8064970" y="2828378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119115" y="4333204"/>
            <a:ext cx="521547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130135" y="4333204"/>
            <a:ext cx="601133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0735895" y="437867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696422" y="4736581"/>
            <a:ext cx="24468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9235512" y="2758591"/>
            <a:ext cx="1868593" cy="2352040"/>
            <a:chOff x="7078322" y="1614266"/>
            <a:chExt cx="1401445" cy="1764030"/>
          </a:xfrm>
        </p:grpSpPr>
        <p:sp>
          <p:nvSpPr>
            <p:cNvPr id="63" name="object 63"/>
            <p:cNvSpPr/>
            <p:nvPr/>
          </p:nvSpPr>
          <p:spPr>
            <a:xfrm>
              <a:off x="8058627" y="309045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4" name="object 64"/>
            <p:cNvSpPr/>
            <p:nvPr/>
          </p:nvSpPr>
          <p:spPr>
            <a:xfrm>
              <a:off x="8058627" y="282202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21991" y="2623525"/>
              <a:ext cx="949123" cy="519295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7196347" y="2731244"/>
              <a:ext cx="659765" cy="217804"/>
            </a:xfrm>
            <a:custGeom>
              <a:avLst/>
              <a:gdLst/>
              <a:ahLst/>
              <a:cxnLst/>
              <a:rect l="l" t="t" r="r" b="b"/>
              <a:pathLst>
                <a:path w="659765" h="217805">
                  <a:moveTo>
                    <a:pt x="0" y="0"/>
                  </a:moveTo>
                  <a:lnTo>
                    <a:pt x="641200" y="211372"/>
                  </a:lnTo>
                  <a:lnTo>
                    <a:pt x="659292" y="217336"/>
                  </a:lnTo>
                </a:path>
              </a:pathLst>
            </a:custGeom>
            <a:ln w="380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67"/>
            <p:cNvSpPr/>
            <p:nvPr/>
          </p:nvSpPr>
          <p:spPr>
            <a:xfrm>
              <a:off x="7811305" y="2863011"/>
              <a:ext cx="186055" cy="159385"/>
            </a:xfrm>
            <a:custGeom>
              <a:avLst/>
              <a:gdLst/>
              <a:ahLst/>
              <a:cxnLst/>
              <a:rect l="l" t="t" r="r" b="b"/>
              <a:pathLst>
                <a:path w="186054" h="159385">
                  <a:moveTo>
                    <a:pt x="52484" y="0"/>
                  </a:moveTo>
                  <a:lnTo>
                    <a:pt x="0" y="159212"/>
                  </a:lnTo>
                  <a:lnTo>
                    <a:pt x="185454" y="132090"/>
                  </a:lnTo>
                  <a:lnTo>
                    <a:pt x="52484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7797626" y="1626966"/>
              <a:ext cx="401955" cy="11430"/>
            </a:xfrm>
            <a:custGeom>
              <a:avLst/>
              <a:gdLst/>
              <a:ahLst/>
              <a:cxnLst/>
              <a:rect l="l" t="t" r="r" b="b"/>
              <a:pathLst>
                <a:path w="401954" h="11430">
                  <a:moveTo>
                    <a:pt x="0" y="11333"/>
                  </a:moveTo>
                  <a:lnTo>
                    <a:pt x="401549" y="11333"/>
                  </a:lnTo>
                  <a:lnTo>
                    <a:pt x="401549" y="0"/>
                  </a:lnTo>
                  <a:lnTo>
                    <a:pt x="0" y="0"/>
                  </a:lnTo>
                  <a:lnTo>
                    <a:pt x="0" y="11333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7794538" y="188904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699"/>
                  </a:lnTo>
                </a:path>
              </a:pathLst>
            </a:custGeom>
            <a:ln w="652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8202525" y="1889042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699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7797626" y="1620616"/>
              <a:ext cx="401955" cy="549910"/>
            </a:xfrm>
            <a:custGeom>
              <a:avLst/>
              <a:gdLst/>
              <a:ahLst/>
              <a:cxnLst/>
              <a:rect l="l" t="t" r="r" b="b"/>
              <a:pathLst>
                <a:path w="401954" h="549910">
                  <a:moveTo>
                    <a:pt x="0" y="0"/>
                  </a:moveTo>
                  <a:lnTo>
                    <a:pt x="0" y="549552"/>
                  </a:lnTo>
                </a:path>
                <a:path w="401954" h="549910">
                  <a:moveTo>
                    <a:pt x="401549" y="0"/>
                  </a:moveTo>
                  <a:lnTo>
                    <a:pt x="401549" y="54955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7791276" y="1620616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73"/>
            <p:cNvSpPr/>
            <p:nvPr/>
          </p:nvSpPr>
          <p:spPr>
            <a:xfrm>
              <a:off x="7794538" y="215746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700"/>
                  </a:lnTo>
                </a:path>
              </a:pathLst>
            </a:custGeom>
            <a:ln w="652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8202525" y="215746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h="12700">
                  <a:moveTo>
                    <a:pt x="0" y="0"/>
                  </a:moveTo>
                  <a:lnTo>
                    <a:pt x="0" y="1270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078322" y="1849869"/>
              <a:ext cx="771513" cy="1000225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7201191" y="2052843"/>
              <a:ext cx="444500" cy="678815"/>
            </a:xfrm>
            <a:custGeom>
              <a:avLst/>
              <a:gdLst/>
              <a:ahLst/>
              <a:cxnLst/>
              <a:rect l="l" t="t" r="r" b="b"/>
              <a:pathLst>
                <a:path w="444500" h="678814">
                  <a:moveTo>
                    <a:pt x="0" y="678584"/>
                  </a:moveTo>
                  <a:lnTo>
                    <a:pt x="433936" y="15936"/>
                  </a:lnTo>
                  <a:lnTo>
                    <a:pt x="444372" y="0"/>
                  </a:lnTo>
                </a:path>
              </a:pathLst>
            </a:custGeom>
            <a:ln w="381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7565004" y="1928535"/>
              <a:ext cx="162560" cy="186690"/>
            </a:xfrm>
            <a:custGeom>
              <a:avLst/>
              <a:gdLst/>
              <a:ahLst/>
              <a:cxnLst/>
              <a:rect l="l" t="t" r="r" b="b"/>
              <a:pathLst>
                <a:path w="162559" h="186689">
                  <a:moveTo>
                    <a:pt x="161963" y="0"/>
                  </a:moveTo>
                  <a:lnTo>
                    <a:pt x="0" y="94325"/>
                  </a:lnTo>
                  <a:lnTo>
                    <a:pt x="140246" y="186165"/>
                  </a:lnTo>
                  <a:lnTo>
                    <a:pt x="16196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6404493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9" name="object 79"/>
          <p:cNvGraphicFramePr>
            <a:graphicFrameLocks noGrp="1"/>
          </p:cNvGraphicFramePr>
          <p:nvPr/>
        </p:nvGraphicFramePr>
        <p:xfrm>
          <a:off x="4707466" y="1997097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80" name="object 80"/>
          <p:cNvSpPr txBox="1"/>
          <p:nvPr/>
        </p:nvSpPr>
        <p:spPr>
          <a:xfrm>
            <a:off x="6637763" y="201010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637763" y="236800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4836344" y="2831718"/>
            <a:ext cx="332739" cy="363220"/>
            <a:chOff x="3778947" y="1669111"/>
            <a:chExt cx="249554" cy="272415"/>
          </a:xfrm>
        </p:grpSpPr>
        <p:pic>
          <p:nvPicPr>
            <p:cNvPr id="83" name="object 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1669111"/>
              <a:ext cx="249280" cy="271838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1684225"/>
              <a:ext cx="172330" cy="195107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5359624" y="2831718"/>
            <a:ext cx="348827" cy="363220"/>
            <a:chOff x="4171407" y="1669111"/>
            <a:chExt cx="261620" cy="272415"/>
          </a:xfrm>
        </p:grpSpPr>
        <p:pic>
          <p:nvPicPr>
            <p:cNvPr id="86" name="object 8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1669111"/>
              <a:ext cx="261204" cy="271838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1684128"/>
              <a:ext cx="185004" cy="195577"/>
            </a:xfrm>
            <a:prstGeom prst="rect">
              <a:avLst/>
            </a:prstGeom>
          </p:spPr>
        </p:pic>
      </p:grpSp>
      <p:sp>
        <p:nvSpPr>
          <p:cNvPr id="88" name="object 88"/>
          <p:cNvSpPr txBox="1"/>
          <p:nvPr/>
        </p:nvSpPr>
        <p:spPr>
          <a:xfrm>
            <a:off x="6404493" y="33722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9" name="object 89"/>
          <p:cNvGraphicFramePr>
            <a:graphicFrameLocks noGrp="1"/>
          </p:cNvGraphicFramePr>
          <p:nvPr/>
        </p:nvGraphicFramePr>
        <p:xfrm>
          <a:off x="4707466" y="3182431"/>
          <a:ext cx="1635758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50332"/>
                <a:gridCol w="55033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90" name="object 90"/>
          <p:cNvSpPr txBox="1"/>
          <p:nvPr/>
        </p:nvSpPr>
        <p:spPr>
          <a:xfrm>
            <a:off x="6637763" y="319543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637763" y="35533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0396359" y="2816187"/>
            <a:ext cx="132080" cy="2821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80"/>
              </a:lnSpc>
            </a:pPr>
            <a:r>
              <a:rPr sz="2800" spc="-1669" baseline="4000" dirty="0">
                <a:latin typeface="Arial" panose="020B0604020202020204"/>
                <a:cs typeface="Arial" panose="020B0604020202020204"/>
              </a:rPr>
              <a:t>2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0396359" y="3174089"/>
            <a:ext cx="132080" cy="2821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80"/>
              </a:lnSpc>
            </a:pPr>
            <a:r>
              <a:rPr sz="2800" spc="-1669" baseline="4000" dirty="0">
                <a:latin typeface="Arial" panose="020B0604020202020204"/>
                <a:cs typeface="Arial" panose="020B0604020202020204"/>
              </a:rPr>
              <a:t>3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10182115" y="2773703"/>
            <a:ext cx="561340" cy="750147"/>
            <a:chOff x="7788275" y="1625600"/>
            <a:chExt cx="421005" cy="562610"/>
          </a:xfrm>
        </p:grpSpPr>
        <p:sp>
          <p:nvSpPr>
            <p:cNvPr id="95" name="object 95"/>
            <p:cNvSpPr/>
            <p:nvPr/>
          </p:nvSpPr>
          <p:spPr>
            <a:xfrm>
              <a:off x="7791450" y="1903550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6" name="object 96"/>
            <p:cNvSpPr/>
            <p:nvPr/>
          </p:nvSpPr>
          <p:spPr>
            <a:xfrm>
              <a:off x="7791450" y="1909900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>
                  <a:moveTo>
                    <a:pt x="0" y="0"/>
                  </a:moveTo>
                  <a:lnTo>
                    <a:pt x="6350" y="0"/>
                  </a:lnTo>
                </a:path>
                <a:path w="414654">
                  <a:moveTo>
                    <a:pt x="407899" y="0"/>
                  </a:moveTo>
                  <a:lnTo>
                    <a:pt x="414249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7" name="object 97"/>
            <p:cNvSpPr/>
            <p:nvPr/>
          </p:nvSpPr>
          <p:spPr>
            <a:xfrm>
              <a:off x="7797800" y="1631950"/>
              <a:ext cx="401955" cy="549910"/>
            </a:xfrm>
            <a:custGeom>
              <a:avLst/>
              <a:gdLst/>
              <a:ahLst/>
              <a:cxnLst/>
              <a:rect l="l" t="t" r="r" b="b"/>
              <a:pathLst>
                <a:path w="401954" h="549910">
                  <a:moveTo>
                    <a:pt x="0" y="0"/>
                  </a:moveTo>
                  <a:lnTo>
                    <a:pt x="0" y="549552"/>
                  </a:lnTo>
                </a:path>
                <a:path w="401954" h="549910">
                  <a:moveTo>
                    <a:pt x="401549" y="0"/>
                  </a:moveTo>
                  <a:lnTo>
                    <a:pt x="401549" y="54955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8" name="object 98"/>
            <p:cNvSpPr/>
            <p:nvPr/>
          </p:nvSpPr>
          <p:spPr>
            <a:xfrm>
              <a:off x="7791450" y="1635125"/>
              <a:ext cx="414655" cy="6350"/>
            </a:xfrm>
            <a:custGeom>
              <a:avLst/>
              <a:gdLst/>
              <a:ahLst/>
              <a:cxnLst/>
              <a:rect l="l" t="t" r="r" b="b"/>
              <a:pathLst>
                <a:path w="414654" h="6350">
                  <a:moveTo>
                    <a:pt x="0" y="6350"/>
                  </a:moveTo>
                  <a:lnTo>
                    <a:pt x="414249" y="6350"/>
                  </a:lnTo>
                </a:path>
                <a:path w="414654" h="6350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9" name="object 99"/>
            <p:cNvSpPr/>
            <p:nvPr/>
          </p:nvSpPr>
          <p:spPr>
            <a:xfrm>
              <a:off x="7791450" y="2171977"/>
              <a:ext cx="414655" cy="6350"/>
            </a:xfrm>
            <a:custGeom>
              <a:avLst/>
              <a:gdLst/>
              <a:ahLst/>
              <a:cxnLst/>
              <a:rect l="l" t="t" r="r" b="b"/>
              <a:pathLst>
                <a:path w="414654" h="6350">
                  <a:moveTo>
                    <a:pt x="0" y="0"/>
                  </a:moveTo>
                  <a:lnTo>
                    <a:pt x="414249" y="0"/>
                  </a:lnTo>
                </a:path>
                <a:path w="414654" h="6350">
                  <a:moveTo>
                    <a:pt x="0" y="6350"/>
                  </a:moveTo>
                  <a:lnTo>
                    <a:pt x="414249" y="635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7797800" y="16382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01" name="object 101"/>
          <p:cNvSpPr txBox="1"/>
          <p:nvPr/>
        </p:nvSpPr>
        <p:spPr>
          <a:xfrm>
            <a:off x="10379659" y="279190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0379659" y="314981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03" name="object 103"/>
          <p:cNvGrpSpPr/>
          <p:nvPr/>
        </p:nvGrpSpPr>
        <p:grpSpPr>
          <a:xfrm>
            <a:off x="10186349" y="2782170"/>
            <a:ext cx="552873" cy="733213"/>
            <a:chOff x="7791450" y="1631950"/>
            <a:chExt cx="414655" cy="549910"/>
          </a:xfrm>
        </p:grpSpPr>
        <p:sp>
          <p:nvSpPr>
            <p:cNvPr id="104" name="object 104"/>
            <p:cNvSpPr/>
            <p:nvPr/>
          </p:nvSpPr>
          <p:spPr>
            <a:xfrm>
              <a:off x="7791450" y="1900376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797800" y="1631950"/>
              <a:ext cx="401955" cy="549910"/>
            </a:xfrm>
            <a:custGeom>
              <a:avLst/>
              <a:gdLst/>
              <a:ahLst/>
              <a:cxnLst/>
              <a:rect l="l" t="t" r="r" b="b"/>
              <a:pathLst>
                <a:path w="401954" h="549910">
                  <a:moveTo>
                    <a:pt x="0" y="0"/>
                  </a:moveTo>
                  <a:lnTo>
                    <a:pt x="0" y="549552"/>
                  </a:lnTo>
                </a:path>
                <a:path w="401954" h="549910">
                  <a:moveTo>
                    <a:pt x="401549" y="0"/>
                  </a:moveTo>
                  <a:lnTo>
                    <a:pt x="401549" y="54955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791450" y="1631950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791450" y="2175152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0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0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2" name="文本框 11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1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28" name="灯片编号占位符 2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18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2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3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4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5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6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7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8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9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0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1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2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33" name="object 58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134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35" name="object 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36" name="object 61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7" name="object 66"/>
          <p:cNvSpPr/>
          <p:nvPr/>
        </p:nvSpPr>
        <p:spPr>
          <a:xfrm>
            <a:off x="2941455" y="431644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8" name="object 67"/>
          <p:cNvSpPr txBox="1"/>
          <p:nvPr/>
        </p:nvSpPr>
        <p:spPr>
          <a:xfrm>
            <a:off x="3126300" y="431771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9" name="object 68"/>
          <p:cNvSpPr txBox="1"/>
          <p:nvPr/>
        </p:nvSpPr>
        <p:spPr>
          <a:xfrm>
            <a:off x="3126300" y="467562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0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41" name="object 69"/>
          <p:cNvGrpSpPr/>
          <p:nvPr/>
        </p:nvGrpSpPr>
        <p:grpSpPr>
          <a:xfrm>
            <a:off x="2445420" y="4129754"/>
            <a:ext cx="1040442" cy="911440"/>
            <a:chOff x="1985754" y="2642637"/>
            <a:chExt cx="780332" cy="683580"/>
          </a:xfrm>
        </p:grpSpPr>
        <p:sp>
          <p:nvSpPr>
            <p:cNvPr id="142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3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4" name="object 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85754" y="2642637"/>
              <a:ext cx="343551" cy="243839"/>
            </a:xfrm>
            <a:prstGeom prst="rect">
              <a:avLst/>
            </a:prstGeom>
          </p:spPr>
        </p:pic>
        <p:sp>
          <p:nvSpPr>
            <p:cNvPr id="145" name="object 73"/>
            <p:cNvSpPr/>
            <p:nvPr/>
          </p:nvSpPr>
          <p:spPr>
            <a:xfrm>
              <a:off x="2023854" y="2744557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80">
                  <a:moveTo>
                    <a:pt x="0" y="0"/>
                  </a:moveTo>
                  <a:lnTo>
                    <a:pt x="99711" y="0"/>
                  </a:lnTo>
                  <a:lnTo>
                    <a:pt x="118761" y="0"/>
                  </a:lnTo>
                </a:path>
              </a:pathLst>
            </a:custGeom>
            <a:ln w="381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6" name="object 74"/>
            <p:cNvSpPr/>
            <p:nvPr/>
          </p:nvSpPr>
          <p:spPr>
            <a:xfrm>
              <a:off x="2060963" y="2657792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0" y="0"/>
                  </a:moveTo>
                  <a:lnTo>
                    <a:pt x="0" y="167639"/>
                  </a:lnTo>
                  <a:lnTo>
                    <a:pt x="167639" y="83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 dirty="0"/>
            </a:p>
          </p:txBody>
        </p:sp>
      </p:grpSp>
      <p:sp>
        <p:nvSpPr>
          <p:cNvPr id="147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8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9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50" name="object 56"/>
          <p:cNvGrpSpPr/>
          <p:nvPr/>
        </p:nvGrpSpPr>
        <p:grpSpPr>
          <a:xfrm>
            <a:off x="2340120" y="3848179"/>
            <a:ext cx="325120" cy="495300"/>
            <a:chOff x="1906779" y="2431457"/>
            <a:chExt cx="243840" cy="371475"/>
          </a:xfrm>
        </p:grpSpPr>
        <p:pic>
          <p:nvPicPr>
            <p:cNvPr id="151" name="object 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06779" y="2431457"/>
              <a:ext cx="243840" cy="371384"/>
            </a:xfrm>
            <a:prstGeom prst="rect">
              <a:avLst/>
            </a:prstGeom>
          </p:spPr>
        </p:pic>
        <p:sp>
          <p:nvSpPr>
            <p:cNvPr id="152" name="object 58"/>
            <p:cNvSpPr/>
            <p:nvPr/>
          </p:nvSpPr>
          <p:spPr>
            <a:xfrm>
              <a:off x="1944879" y="2449558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83820" y="0"/>
                  </a:moveTo>
                  <a:lnTo>
                    <a:pt x="0" y="167639"/>
                  </a:lnTo>
                  <a:lnTo>
                    <a:pt x="167640" y="167639"/>
                  </a:lnTo>
                  <a:lnTo>
                    <a:pt x="8382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3" name="object 66"/>
          <p:cNvSpPr/>
          <p:nvPr/>
        </p:nvSpPr>
        <p:spPr>
          <a:xfrm>
            <a:off x="1854617" y="315733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4" name="object 67"/>
          <p:cNvSpPr txBox="1"/>
          <p:nvPr/>
        </p:nvSpPr>
        <p:spPr>
          <a:xfrm>
            <a:off x="2039462" y="315860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5" name="object 68"/>
          <p:cNvSpPr txBox="1"/>
          <p:nvPr/>
        </p:nvSpPr>
        <p:spPr>
          <a:xfrm>
            <a:off x="2039462" y="351651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6" name="object 69"/>
          <p:cNvGrpSpPr/>
          <p:nvPr/>
        </p:nvGrpSpPr>
        <p:grpSpPr>
          <a:xfrm>
            <a:off x="1846151" y="3148873"/>
            <a:ext cx="552873" cy="733214"/>
            <a:chOff x="2351431" y="2776307"/>
            <a:chExt cx="414655" cy="549910"/>
          </a:xfrm>
        </p:grpSpPr>
        <p:sp>
          <p:nvSpPr>
            <p:cNvPr id="157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8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59" name="object 62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160" name="object 6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61" name="object 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62" name="object 65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" name="object 12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14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15"/>
          <p:cNvSpPr/>
          <p:nvPr/>
        </p:nvSpPr>
        <p:spPr>
          <a:xfrm>
            <a:off x="10454514" y="3491327"/>
            <a:ext cx="4233" cy="2887133"/>
          </a:xfrm>
          <a:custGeom>
            <a:avLst/>
            <a:gdLst/>
            <a:ahLst/>
            <a:cxnLst/>
            <a:rect l="l" t="t" r="r" b="b"/>
            <a:pathLst>
              <a:path w="3175" h="2165350">
                <a:moveTo>
                  <a:pt x="0" y="2165006"/>
                </a:moveTo>
                <a:lnTo>
                  <a:pt x="3175" y="2165006"/>
                </a:lnTo>
                <a:lnTo>
                  <a:pt x="3175" y="0"/>
                </a:lnTo>
                <a:lnTo>
                  <a:pt x="0" y="0"/>
                </a:lnTo>
                <a:lnTo>
                  <a:pt x="0" y="2165006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16"/>
          <p:cNvSpPr/>
          <p:nvPr/>
        </p:nvSpPr>
        <p:spPr>
          <a:xfrm>
            <a:off x="10454514" y="2111186"/>
            <a:ext cx="4233" cy="664633"/>
          </a:xfrm>
          <a:custGeom>
            <a:avLst/>
            <a:gdLst/>
            <a:ahLst/>
            <a:cxnLst/>
            <a:rect l="l" t="t" r="r" b="b"/>
            <a:pathLst>
              <a:path w="3175" h="498475">
                <a:moveTo>
                  <a:pt x="0" y="498253"/>
                </a:moveTo>
                <a:lnTo>
                  <a:pt x="3175" y="498253"/>
                </a:lnTo>
                <a:lnTo>
                  <a:pt x="3175" y="0"/>
                </a:lnTo>
                <a:lnTo>
                  <a:pt x="0" y="0"/>
                </a:lnTo>
                <a:lnTo>
                  <a:pt x="0" y="49825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17"/>
          <p:cNvSpPr/>
          <p:nvPr/>
        </p:nvSpPr>
        <p:spPr>
          <a:xfrm>
            <a:off x="10810984" y="5093209"/>
            <a:ext cx="4233" cy="1285240"/>
          </a:xfrm>
          <a:custGeom>
            <a:avLst/>
            <a:gdLst/>
            <a:ahLst/>
            <a:cxnLst/>
            <a:rect l="l" t="t" r="r" b="b"/>
            <a:pathLst>
              <a:path w="3175" h="963929">
                <a:moveTo>
                  <a:pt x="0" y="963593"/>
                </a:moveTo>
                <a:lnTo>
                  <a:pt x="3175" y="963593"/>
                </a:lnTo>
                <a:lnTo>
                  <a:pt x="3175" y="0"/>
                </a:lnTo>
                <a:lnTo>
                  <a:pt x="0" y="0"/>
                </a:lnTo>
                <a:lnTo>
                  <a:pt x="0" y="96359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18"/>
          <p:cNvSpPr/>
          <p:nvPr/>
        </p:nvSpPr>
        <p:spPr>
          <a:xfrm>
            <a:off x="10810984" y="2111186"/>
            <a:ext cx="4233" cy="2266527"/>
          </a:xfrm>
          <a:custGeom>
            <a:avLst/>
            <a:gdLst/>
            <a:ahLst/>
            <a:cxnLst/>
            <a:rect l="l" t="t" r="r" b="b"/>
            <a:pathLst>
              <a:path w="3175" h="1699895">
                <a:moveTo>
                  <a:pt x="0" y="1699664"/>
                </a:moveTo>
                <a:lnTo>
                  <a:pt x="3175" y="1699664"/>
                </a:lnTo>
                <a:lnTo>
                  <a:pt x="3175" y="0"/>
                </a:lnTo>
                <a:lnTo>
                  <a:pt x="0" y="0"/>
                </a:lnTo>
                <a:lnTo>
                  <a:pt x="0" y="1699664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9" name="object 19"/>
          <p:cNvGrpSpPr/>
          <p:nvPr/>
        </p:nvGrpSpPr>
        <p:grpSpPr>
          <a:xfrm>
            <a:off x="7052232" y="2111204"/>
            <a:ext cx="4681290" cy="4267200"/>
            <a:chOff x="5440862" y="1128725"/>
            <a:chExt cx="3510967" cy="3200400"/>
          </a:xfrm>
        </p:grpSpPr>
        <p:sp>
          <p:nvSpPr>
            <p:cNvPr id="20" name="object 20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940862" y="269582"/>
                  </a:lnTo>
                  <a:lnTo>
                    <a:pt x="2940862" y="532815"/>
                  </a:lnTo>
                  <a:lnTo>
                    <a:pt x="2612758" y="532815"/>
                  </a:lnTo>
                  <a:lnTo>
                    <a:pt x="2612758" y="535990"/>
                  </a:lnTo>
                  <a:lnTo>
                    <a:pt x="2940862" y="535990"/>
                  </a:lnTo>
                  <a:lnTo>
                    <a:pt x="2940862" y="799223"/>
                  </a:lnTo>
                  <a:lnTo>
                    <a:pt x="2612758" y="799223"/>
                  </a:lnTo>
                  <a:lnTo>
                    <a:pt x="2612758" y="802398"/>
                  </a:lnTo>
                  <a:lnTo>
                    <a:pt x="2940862" y="802398"/>
                  </a:lnTo>
                  <a:lnTo>
                    <a:pt x="2940862" y="1065644"/>
                  </a:lnTo>
                  <a:lnTo>
                    <a:pt x="2940862" y="1864868"/>
                  </a:lnTo>
                  <a:lnTo>
                    <a:pt x="2880106" y="1864868"/>
                  </a:lnTo>
                  <a:lnTo>
                    <a:pt x="2880106" y="1868043"/>
                  </a:lnTo>
                  <a:lnTo>
                    <a:pt x="2940862" y="1868043"/>
                  </a:lnTo>
                  <a:lnTo>
                    <a:pt x="2940862" y="2131288"/>
                  </a:lnTo>
                  <a:lnTo>
                    <a:pt x="2880106" y="2131288"/>
                  </a:lnTo>
                  <a:lnTo>
                    <a:pt x="2880106" y="2134463"/>
                  </a:lnTo>
                  <a:lnTo>
                    <a:pt x="2940862" y="2134463"/>
                  </a:lnTo>
                  <a:lnTo>
                    <a:pt x="2940862" y="2397696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478557" y="2134463"/>
                  </a:lnTo>
                  <a:lnTo>
                    <a:pt x="247855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478557" y="1868043"/>
                  </a:lnTo>
                  <a:lnTo>
                    <a:pt x="247855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211209" y="802398"/>
                  </a:lnTo>
                  <a:lnTo>
                    <a:pt x="2211209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211209" y="535990"/>
                  </a:lnTo>
                  <a:lnTo>
                    <a:pt x="2211209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71053"/>
              <a:ext cx="3510967" cy="1524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548812" y="2727253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5478958" y="2689161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8064970" y="2828378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119115" y="4333204"/>
            <a:ext cx="521547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130135" y="4333204"/>
            <a:ext cx="601133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5453109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53109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42" name="object 4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45" name="object 4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10735895" y="437867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0696422" y="4736581"/>
            <a:ext cx="24468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9293735" y="2775524"/>
            <a:ext cx="1810173" cy="2335107"/>
            <a:chOff x="7121990" y="1626966"/>
            <a:chExt cx="1357630" cy="1751330"/>
          </a:xfrm>
        </p:grpSpPr>
        <p:sp>
          <p:nvSpPr>
            <p:cNvPr id="65" name="object 65"/>
            <p:cNvSpPr/>
            <p:nvPr/>
          </p:nvSpPr>
          <p:spPr>
            <a:xfrm>
              <a:off x="8058627" y="309045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66"/>
            <p:cNvSpPr/>
            <p:nvPr/>
          </p:nvSpPr>
          <p:spPr>
            <a:xfrm>
              <a:off x="8058627" y="282202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7" name="object 6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21990" y="2623525"/>
              <a:ext cx="949123" cy="519295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7196346" y="2731244"/>
              <a:ext cx="659765" cy="217804"/>
            </a:xfrm>
            <a:custGeom>
              <a:avLst/>
              <a:gdLst/>
              <a:ahLst/>
              <a:cxnLst/>
              <a:rect l="l" t="t" r="r" b="b"/>
              <a:pathLst>
                <a:path w="659765" h="217805">
                  <a:moveTo>
                    <a:pt x="0" y="0"/>
                  </a:moveTo>
                  <a:lnTo>
                    <a:pt x="641200" y="211372"/>
                  </a:lnTo>
                  <a:lnTo>
                    <a:pt x="659292" y="217336"/>
                  </a:lnTo>
                </a:path>
              </a:pathLst>
            </a:custGeom>
            <a:ln w="380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7811304" y="2863011"/>
              <a:ext cx="186055" cy="159385"/>
            </a:xfrm>
            <a:custGeom>
              <a:avLst/>
              <a:gdLst/>
              <a:ahLst/>
              <a:cxnLst/>
              <a:rect l="l" t="t" r="r" b="b"/>
              <a:pathLst>
                <a:path w="186054" h="159385">
                  <a:moveTo>
                    <a:pt x="52484" y="0"/>
                  </a:moveTo>
                  <a:lnTo>
                    <a:pt x="0" y="159212"/>
                  </a:lnTo>
                  <a:lnTo>
                    <a:pt x="185454" y="132090"/>
                  </a:lnTo>
                  <a:lnTo>
                    <a:pt x="52484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7797622" y="1626971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10379425" y="2703376"/>
            <a:ext cx="165947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9235511" y="2767058"/>
            <a:ext cx="1503680" cy="1639993"/>
            <a:chOff x="7078322" y="1620616"/>
            <a:chExt cx="1127760" cy="1229995"/>
          </a:xfrm>
        </p:grpSpPr>
        <p:sp>
          <p:nvSpPr>
            <p:cNvPr id="73" name="object 73"/>
            <p:cNvSpPr/>
            <p:nvPr/>
          </p:nvSpPr>
          <p:spPr>
            <a:xfrm>
              <a:off x="7791276" y="1889042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699"/>
                  </a:lnTo>
                  <a:lnTo>
                    <a:pt x="0" y="126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7791276" y="1620616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078322" y="1849869"/>
              <a:ext cx="771513" cy="1000225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7201191" y="2052843"/>
              <a:ext cx="444500" cy="678815"/>
            </a:xfrm>
            <a:custGeom>
              <a:avLst/>
              <a:gdLst/>
              <a:ahLst/>
              <a:cxnLst/>
              <a:rect l="l" t="t" r="r" b="b"/>
              <a:pathLst>
                <a:path w="444500" h="678814">
                  <a:moveTo>
                    <a:pt x="0" y="678584"/>
                  </a:moveTo>
                  <a:lnTo>
                    <a:pt x="433936" y="15936"/>
                  </a:lnTo>
                  <a:lnTo>
                    <a:pt x="444372" y="0"/>
                  </a:lnTo>
                </a:path>
              </a:pathLst>
            </a:custGeom>
            <a:ln w="381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7565004" y="1928535"/>
              <a:ext cx="162560" cy="186690"/>
            </a:xfrm>
            <a:custGeom>
              <a:avLst/>
              <a:gdLst/>
              <a:ahLst/>
              <a:cxnLst/>
              <a:rect l="l" t="t" r="r" b="b"/>
              <a:pathLst>
                <a:path w="162559" h="186689">
                  <a:moveTo>
                    <a:pt x="161963" y="0"/>
                  </a:moveTo>
                  <a:lnTo>
                    <a:pt x="0" y="94325"/>
                  </a:lnTo>
                  <a:lnTo>
                    <a:pt x="140246" y="186165"/>
                  </a:lnTo>
                  <a:lnTo>
                    <a:pt x="16196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6404493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637763" y="201010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637763" y="236800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453109" y="3231560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453109" y="3589461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4836344" y="2831718"/>
            <a:ext cx="332739" cy="363220"/>
            <a:chOff x="3778947" y="1669111"/>
            <a:chExt cx="249554" cy="272415"/>
          </a:xfrm>
        </p:grpSpPr>
        <p:pic>
          <p:nvPicPr>
            <p:cNvPr id="84" name="object 8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1669111"/>
              <a:ext cx="249280" cy="271838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1684225"/>
              <a:ext cx="172330" cy="195107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5359624" y="2831718"/>
            <a:ext cx="348827" cy="363220"/>
            <a:chOff x="4171407" y="1669111"/>
            <a:chExt cx="261620" cy="272415"/>
          </a:xfrm>
        </p:grpSpPr>
        <p:pic>
          <p:nvPicPr>
            <p:cNvPr id="87" name="object 8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1669111"/>
              <a:ext cx="261204" cy="271838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1684128"/>
              <a:ext cx="185004" cy="195577"/>
            </a:xfrm>
            <a:prstGeom prst="rect">
              <a:avLst/>
            </a:prstGeom>
          </p:spPr>
        </p:pic>
      </p:grpSp>
      <p:sp>
        <p:nvSpPr>
          <p:cNvPr id="89" name="object 89"/>
          <p:cNvSpPr txBox="1"/>
          <p:nvPr/>
        </p:nvSpPr>
        <p:spPr>
          <a:xfrm>
            <a:off x="6404493" y="33722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637763" y="319543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637763" y="35533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2" name="object 92"/>
          <p:cNvGraphicFramePr>
            <a:graphicFrameLocks noGrp="1"/>
          </p:cNvGraphicFramePr>
          <p:nvPr/>
        </p:nvGraphicFramePr>
        <p:xfrm>
          <a:off x="4707466" y="1991457"/>
          <a:ext cx="1635757" cy="7205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6467"/>
                <a:gridCol w="559645"/>
                <a:gridCol w="559645"/>
              </a:tblGrid>
              <a:tr h="363220">
                <a:tc>
                  <a:txBody>
                    <a:bodyPr/>
                    <a:lstStyle/>
                    <a:p>
                      <a:pPr marR="12954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963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R="12954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37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93" name="object 93"/>
          <p:cNvGraphicFramePr>
            <a:graphicFrameLocks noGrp="1"/>
          </p:cNvGraphicFramePr>
          <p:nvPr/>
        </p:nvGraphicFramePr>
        <p:xfrm>
          <a:off x="4707466" y="3176790"/>
          <a:ext cx="1635759" cy="7205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4247"/>
                <a:gridCol w="550333"/>
                <a:gridCol w="551179"/>
              </a:tblGrid>
              <a:tr h="36322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963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370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50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9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8" name="文本框 97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28" name="灯片编号占位符 2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4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5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6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7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8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9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0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1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2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3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4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5" name="object 58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126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27" name="object 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28" name="object 61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29" name="object 66"/>
          <p:cNvSpPr/>
          <p:nvPr/>
        </p:nvSpPr>
        <p:spPr>
          <a:xfrm>
            <a:off x="2941455" y="431644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0" name="object 67"/>
          <p:cNvSpPr txBox="1"/>
          <p:nvPr/>
        </p:nvSpPr>
        <p:spPr>
          <a:xfrm>
            <a:off x="3126300" y="431771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1" name="object 68"/>
          <p:cNvSpPr txBox="1"/>
          <p:nvPr/>
        </p:nvSpPr>
        <p:spPr>
          <a:xfrm>
            <a:off x="3126300" y="467562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2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33" name="object 69"/>
          <p:cNvGrpSpPr/>
          <p:nvPr/>
        </p:nvGrpSpPr>
        <p:grpSpPr>
          <a:xfrm>
            <a:off x="2445420" y="4129754"/>
            <a:ext cx="1040442" cy="911440"/>
            <a:chOff x="1985754" y="2642637"/>
            <a:chExt cx="780332" cy="683580"/>
          </a:xfrm>
        </p:grpSpPr>
        <p:sp>
          <p:nvSpPr>
            <p:cNvPr id="134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5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6" name="object 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85754" y="2642637"/>
              <a:ext cx="343551" cy="243839"/>
            </a:xfrm>
            <a:prstGeom prst="rect">
              <a:avLst/>
            </a:prstGeom>
          </p:spPr>
        </p:pic>
        <p:sp>
          <p:nvSpPr>
            <p:cNvPr id="137" name="object 73"/>
            <p:cNvSpPr/>
            <p:nvPr/>
          </p:nvSpPr>
          <p:spPr>
            <a:xfrm>
              <a:off x="2023854" y="2744557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80">
                  <a:moveTo>
                    <a:pt x="0" y="0"/>
                  </a:moveTo>
                  <a:lnTo>
                    <a:pt x="99711" y="0"/>
                  </a:lnTo>
                  <a:lnTo>
                    <a:pt x="118761" y="0"/>
                  </a:lnTo>
                </a:path>
              </a:pathLst>
            </a:custGeom>
            <a:ln w="381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8" name="object 74"/>
            <p:cNvSpPr/>
            <p:nvPr/>
          </p:nvSpPr>
          <p:spPr>
            <a:xfrm>
              <a:off x="2060963" y="2657792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0" y="0"/>
                  </a:moveTo>
                  <a:lnTo>
                    <a:pt x="0" y="167639"/>
                  </a:lnTo>
                  <a:lnTo>
                    <a:pt x="167639" y="83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 dirty="0"/>
            </a:p>
          </p:txBody>
        </p:sp>
      </p:grpSp>
      <p:sp>
        <p:nvSpPr>
          <p:cNvPr id="139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0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1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42" name="object 56"/>
          <p:cNvGrpSpPr/>
          <p:nvPr/>
        </p:nvGrpSpPr>
        <p:grpSpPr>
          <a:xfrm>
            <a:off x="2340120" y="3848179"/>
            <a:ext cx="325120" cy="495300"/>
            <a:chOff x="1906779" y="2431457"/>
            <a:chExt cx="243840" cy="371475"/>
          </a:xfrm>
        </p:grpSpPr>
        <p:pic>
          <p:nvPicPr>
            <p:cNvPr id="143" name="object 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06779" y="2431457"/>
              <a:ext cx="243840" cy="371384"/>
            </a:xfrm>
            <a:prstGeom prst="rect">
              <a:avLst/>
            </a:prstGeom>
          </p:spPr>
        </p:pic>
        <p:sp>
          <p:nvSpPr>
            <p:cNvPr id="144" name="object 58"/>
            <p:cNvSpPr/>
            <p:nvPr/>
          </p:nvSpPr>
          <p:spPr>
            <a:xfrm>
              <a:off x="1944879" y="2449558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83820" y="0"/>
                  </a:moveTo>
                  <a:lnTo>
                    <a:pt x="0" y="167639"/>
                  </a:lnTo>
                  <a:lnTo>
                    <a:pt x="167640" y="167639"/>
                  </a:lnTo>
                  <a:lnTo>
                    <a:pt x="8382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5" name="object 66"/>
          <p:cNvSpPr/>
          <p:nvPr/>
        </p:nvSpPr>
        <p:spPr>
          <a:xfrm>
            <a:off x="1854617" y="315733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6" name="object 67"/>
          <p:cNvSpPr txBox="1"/>
          <p:nvPr/>
        </p:nvSpPr>
        <p:spPr>
          <a:xfrm>
            <a:off x="2039462" y="315860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7" name="object 68"/>
          <p:cNvSpPr txBox="1"/>
          <p:nvPr/>
        </p:nvSpPr>
        <p:spPr>
          <a:xfrm>
            <a:off x="2039462" y="351651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48" name="object 69"/>
          <p:cNvGrpSpPr/>
          <p:nvPr/>
        </p:nvGrpSpPr>
        <p:grpSpPr>
          <a:xfrm>
            <a:off x="1846151" y="3148873"/>
            <a:ext cx="552873" cy="733214"/>
            <a:chOff x="2351431" y="2776307"/>
            <a:chExt cx="414655" cy="549910"/>
          </a:xfrm>
        </p:grpSpPr>
        <p:sp>
          <p:nvSpPr>
            <p:cNvPr id="149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0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51" name="object 62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152" name="object 6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53" name="object 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54" name="object 65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" name="object 12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14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15"/>
          <p:cNvSpPr/>
          <p:nvPr/>
        </p:nvSpPr>
        <p:spPr>
          <a:xfrm>
            <a:off x="10454514" y="3491327"/>
            <a:ext cx="4233" cy="2887133"/>
          </a:xfrm>
          <a:custGeom>
            <a:avLst/>
            <a:gdLst/>
            <a:ahLst/>
            <a:cxnLst/>
            <a:rect l="l" t="t" r="r" b="b"/>
            <a:pathLst>
              <a:path w="3175" h="2165350">
                <a:moveTo>
                  <a:pt x="0" y="2165006"/>
                </a:moveTo>
                <a:lnTo>
                  <a:pt x="3175" y="2165006"/>
                </a:lnTo>
                <a:lnTo>
                  <a:pt x="3175" y="0"/>
                </a:lnTo>
                <a:lnTo>
                  <a:pt x="0" y="0"/>
                </a:lnTo>
                <a:lnTo>
                  <a:pt x="0" y="2165006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16"/>
          <p:cNvSpPr/>
          <p:nvPr/>
        </p:nvSpPr>
        <p:spPr>
          <a:xfrm>
            <a:off x="10454514" y="2111186"/>
            <a:ext cx="4233" cy="664633"/>
          </a:xfrm>
          <a:custGeom>
            <a:avLst/>
            <a:gdLst/>
            <a:ahLst/>
            <a:cxnLst/>
            <a:rect l="l" t="t" r="r" b="b"/>
            <a:pathLst>
              <a:path w="3175" h="498475">
                <a:moveTo>
                  <a:pt x="0" y="498253"/>
                </a:moveTo>
                <a:lnTo>
                  <a:pt x="3175" y="498253"/>
                </a:lnTo>
                <a:lnTo>
                  <a:pt x="3175" y="0"/>
                </a:lnTo>
                <a:lnTo>
                  <a:pt x="0" y="0"/>
                </a:lnTo>
                <a:lnTo>
                  <a:pt x="0" y="49825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17"/>
          <p:cNvSpPr/>
          <p:nvPr/>
        </p:nvSpPr>
        <p:spPr>
          <a:xfrm>
            <a:off x="10810984" y="5093209"/>
            <a:ext cx="4233" cy="1285240"/>
          </a:xfrm>
          <a:custGeom>
            <a:avLst/>
            <a:gdLst/>
            <a:ahLst/>
            <a:cxnLst/>
            <a:rect l="l" t="t" r="r" b="b"/>
            <a:pathLst>
              <a:path w="3175" h="963929">
                <a:moveTo>
                  <a:pt x="0" y="963593"/>
                </a:moveTo>
                <a:lnTo>
                  <a:pt x="3175" y="963593"/>
                </a:lnTo>
                <a:lnTo>
                  <a:pt x="3175" y="0"/>
                </a:lnTo>
                <a:lnTo>
                  <a:pt x="0" y="0"/>
                </a:lnTo>
                <a:lnTo>
                  <a:pt x="0" y="96359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18"/>
          <p:cNvSpPr/>
          <p:nvPr/>
        </p:nvSpPr>
        <p:spPr>
          <a:xfrm>
            <a:off x="10810984" y="2111186"/>
            <a:ext cx="4233" cy="2266527"/>
          </a:xfrm>
          <a:custGeom>
            <a:avLst/>
            <a:gdLst/>
            <a:ahLst/>
            <a:cxnLst/>
            <a:rect l="l" t="t" r="r" b="b"/>
            <a:pathLst>
              <a:path w="3175" h="1699895">
                <a:moveTo>
                  <a:pt x="0" y="1699664"/>
                </a:moveTo>
                <a:lnTo>
                  <a:pt x="3175" y="1699664"/>
                </a:lnTo>
                <a:lnTo>
                  <a:pt x="3175" y="0"/>
                </a:lnTo>
                <a:lnTo>
                  <a:pt x="0" y="0"/>
                </a:lnTo>
                <a:lnTo>
                  <a:pt x="0" y="1699664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9" name="object 19"/>
          <p:cNvGrpSpPr/>
          <p:nvPr/>
        </p:nvGrpSpPr>
        <p:grpSpPr>
          <a:xfrm>
            <a:off x="7052232" y="2111204"/>
            <a:ext cx="4681290" cy="4267200"/>
            <a:chOff x="5440862" y="1128725"/>
            <a:chExt cx="3510967" cy="3200400"/>
          </a:xfrm>
        </p:grpSpPr>
        <p:sp>
          <p:nvSpPr>
            <p:cNvPr id="20" name="object 20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940862" y="269582"/>
                  </a:lnTo>
                  <a:lnTo>
                    <a:pt x="2940862" y="532815"/>
                  </a:lnTo>
                  <a:lnTo>
                    <a:pt x="2612758" y="532815"/>
                  </a:lnTo>
                  <a:lnTo>
                    <a:pt x="2612758" y="535990"/>
                  </a:lnTo>
                  <a:lnTo>
                    <a:pt x="2940862" y="535990"/>
                  </a:lnTo>
                  <a:lnTo>
                    <a:pt x="2940862" y="799223"/>
                  </a:lnTo>
                  <a:lnTo>
                    <a:pt x="2612758" y="799223"/>
                  </a:lnTo>
                  <a:lnTo>
                    <a:pt x="2612758" y="802398"/>
                  </a:lnTo>
                  <a:lnTo>
                    <a:pt x="2940862" y="802398"/>
                  </a:lnTo>
                  <a:lnTo>
                    <a:pt x="2940862" y="1065644"/>
                  </a:lnTo>
                  <a:lnTo>
                    <a:pt x="2940862" y="1864868"/>
                  </a:lnTo>
                  <a:lnTo>
                    <a:pt x="2892336" y="1864868"/>
                  </a:lnTo>
                  <a:lnTo>
                    <a:pt x="2892336" y="1868043"/>
                  </a:lnTo>
                  <a:lnTo>
                    <a:pt x="2940862" y="1868043"/>
                  </a:lnTo>
                  <a:lnTo>
                    <a:pt x="2940862" y="2131288"/>
                  </a:lnTo>
                  <a:lnTo>
                    <a:pt x="2892336" y="2131288"/>
                  </a:lnTo>
                  <a:lnTo>
                    <a:pt x="2892336" y="2134463"/>
                  </a:lnTo>
                  <a:lnTo>
                    <a:pt x="2940862" y="2134463"/>
                  </a:lnTo>
                  <a:lnTo>
                    <a:pt x="2940862" y="2397696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478557" y="2134463"/>
                  </a:lnTo>
                  <a:lnTo>
                    <a:pt x="247855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478557" y="1868043"/>
                  </a:lnTo>
                  <a:lnTo>
                    <a:pt x="247855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211209" y="802398"/>
                  </a:lnTo>
                  <a:lnTo>
                    <a:pt x="2211209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211209" y="535990"/>
                  </a:lnTo>
                  <a:lnTo>
                    <a:pt x="2211209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71053"/>
              <a:ext cx="3510967" cy="1524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548812" y="2727253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5478958" y="2689161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8064970" y="2828378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3721"/>
                  </a:lnTo>
                  <a:lnTo>
                    <a:pt x="0" y="268427"/>
                  </a:lnTo>
                  <a:lnTo>
                    <a:pt x="0" y="272148"/>
                  </a:lnTo>
                  <a:lnTo>
                    <a:pt x="0" y="536854"/>
                  </a:lnTo>
                  <a:lnTo>
                    <a:pt x="12230" y="536854"/>
                  </a:lnTo>
                  <a:lnTo>
                    <a:pt x="12230" y="272148"/>
                  </a:lnTo>
                  <a:lnTo>
                    <a:pt x="12230" y="268427"/>
                  </a:lnTo>
                  <a:lnTo>
                    <a:pt x="12230" y="3721"/>
                  </a:lnTo>
                  <a:lnTo>
                    <a:pt x="401548" y="3721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8058627" y="3095489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0" y="0"/>
                  </a:moveTo>
                  <a:lnTo>
                    <a:pt x="18572" y="0"/>
                  </a:lnTo>
                </a:path>
              </a:pathLst>
            </a:custGeom>
            <a:ln w="1007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8058627" y="3103700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0" y="0"/>
                  </a:moveTo>
                  <a:lnTo>
                    <a:pt x="18572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8058627" y="3098007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503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8058627" y="3099595"/>
              <a:ext cx="414655" cy="2540"/>
            </a:xfrm>
            <a:custGeom>
              <a:avLst/>
              <a:gdLst/>
              <a:ahLst/>
              <a:cxnLst/>
              <a:rect l="l" t="t" r="r" b="b"/>
              <a:pathLst>
                <a:path w="414654" h="2539">
                  <a:moveTo>
                    <a:pt x="0" y="2518"/>
                  </a:moveTo>
                  <a:lnTo>
                    <a:pt x="414249" y="2518"/>
                  </a:lnTo>
                </a:path>
                <a:path w="414654" h="2539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8058627" y="2822027"/>
              <a:ext cx="12700" cy="549910"/>
            </a:xfrm>
            <a:custGeom>
              <a:avLst/>
              <a:gdLst/>
              <a:ahLst/>
              <a:cxnLst/>
              <a:rect l="l" t="t" r="r" b="b"/>
              <a:pathLst>
                <a:path w="12700" h="549910">
                  <a:moveTo>
                    <a:pt x="0" y="0"/>
                  </a:moveTo>
                  <a:lnTo>
                    <a:pt x="12700" y="0"/>
                  </a:lnTo>
                  <a:lnTo>
                    <a:pt x="12700" y="549552"/>
                  </a:lnTo>
                  <a:lnTo>
                    <a:pt x="0" y="549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8460177" y="2826407"/>
              <a:ext cx="12700" cy="0"/>
            </a:xfrm>
            <a:custGeom>
              <a:avLst/>
              <a:gdLst/>
              <a:ahLst/>
              <a:cxnLst/>
              <a:rect l="l" t="t" r="r" b="b"/>
              <a:pathLst>
                <a:path w="12700">
                  <a:moveTo>
                    <a:pt x="0" y="0"/>
                  </a:moveTo>
                  <a:lnTo>
                    <a:pt x="12700" y="0"/>
                  </a:lnTo>
                </a:path>
              </a:pathLst>
            </a:custGeom>
            <a:ln w="1138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8058627" y="2833413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0" y="0"/>
                  </a:moveTo>
                  <a:lnTo>
                    <a:pt x="18572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8058627" y="2827063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31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8058627" y="3363915"/>
              <a:ext cx="19050" cy="0"/>
            </a:xfrm>
            <a:custGeom>
              <a:avLst/>
              <a:gdLst/>
              <a:ahLst/>
              <a:cxnLst/>
              <a:rect l="l" t="t" r="r" b="b"/>
              <a:pathLst>
                <a:path w="19050">
                  <a:moveTo>
                    <a:pt x="0" y="0"/>
                  </a:moveTo>
                  <a:lnTo>
                    <a:pt x="18572" y="0"/>
                  </a:lnTo>
                </a:path>
              </a:pathLst>
            </a:custGeom>
            <a:ln w="100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8058627" y="3367090"/>
              <a:ext cx="414655" cy="5080"/>
            </a:xfrm>
            <a:custGeom>
              <a:avLst/>
              <a:gdLst/>
              <a:ahLst/>
              <a:cxnLst/>
              <a:rect l="l" t="t" r="r" b="b"/>
              <a:pathLst>
                <a:path w="414654" h="5079">
                  <a:moveTo>
                    <a:pt x="0" y="0"/>
                  </a:moveTo>
                  <a:lnTo>
                    <a:pt x="414249" y="0"/>
                  </a:lnTo>
                </a:path>
                <a:path w="414654" h="5079">
                  <a:moveTo>
                    <a:pt x="0" y="5035"/>
                  </a:moveTo>
                  <a:lnTo>
                    <a:pt x="414249" y="5035"/>
                  </a:lnTo>
                </a:path>
              </a:pathLst>
            </a:custGeom>
            <a:ln w="372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21991" y="2623525"/>
              <a:ext cx="949123" cy="51929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196346" y="2731244"/>
              <a:ext cx="659765" cy="217804"/>
            </a:xfrm>
            <a:custGeom>
              <a:avLst/>
              <a:gdLst/>
              <a:ahLst/>
              <a:cxnLst/>
              <a:rect l="l" t="t" r="r" b="b"/>
              <a:pathLst>
                <a:path w="659765" h="217805">
                  <a:moveTo>
                    <a:pt x="0" y="0"/>
                  </a:moveTo>
                  <a:lnTo>
                    <a:pt x="641200" y="211372"/>
                  </a:lnTo>
                  <a:lnTo>
                    <a:pt x="659292" y="217336"/>
                  </a:lnTo>
                </a:path>
              </a:pathLst>
            </a:custGeom>
            <a:ln w="380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811305" y="2863011"/>
              <a:ext cx="186055" cy="159385"/>
            </a:xfrm>
            <a:custGeom>
              <a:avLst/>
              <a:gdLst/>
              <a:ahLst/>
              <a:cxnLst/>
              <a:rect l="l" t="t" r="r" b="b"/>
              <a:pathLst>
                <a:path w="186054" h="159385">
                  <a:moveTo>
                    <a:pt x="52484" y="0"/>
                  </a:moveTo>
                  <a:lnTo>
                    <a:pt x="0" y="159212"/>
                  </a:lnTo>
                  <a:lnTo>
                    <a:pt x="185454" y="132090"/>
                  </a:lnTo>
                  <a:lnTo>
                    <a:pt x="52484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7797622" y="1626971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6" name="object 46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5119115" y="4333204"/>
            <a:ext cx="521547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130135" y="4333204"/>
            <a:ext cx="601133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50" name="object 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52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5453109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5453109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59" name="object 5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10379425" y="2703376"/>
            <a:ext cx="165947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9235511" y="2758591"/>
            <a:ext cx="1512147" cy="1648460"/>
            <a:chOff x="7078322" y="1614266"/>
            <a:chExt cx="1134110" cy="1236345"/>
          </a:xfrm>
        </p:grpSpPr>
        <p:sp>
          <p:nvSpPr>
            <p:cNvPr id="78" name="object 78"/>
            <p:cNvSpPr/>
            <p:nvPr/>
          </p:nvSpPr>
          <p:spPr>
            <a:xfrm>
              <a:off x="7791276" y="1889042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699"/>
                  </a:lnTo>
                  <a:lnTo>
                    <a:pt x="0" y="126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7791276" y="1620616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0" name="object 8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78322" y="1849869"/>
              <a:ext cx="771513" cy="1000225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7201191" y="2052843"/>
              <a:ext cx="444500" cy="678815"/>
            </a:xfrm>
            <a:custGeom>
              <a:avLst/>
              <a:gdLst/>
              <a:ahLst/>
              <a:cxnLst/>
              <a:rect l="l" t="t" r="r" b="b"/>
              <a:pathLst>
                <a:path w="444500" h="678814">
                  <a:moveTo>
                    <a:pt x="0" y="678584"/>
                  </a:moveTo>
                  <a:lnTo>
                    <a:pt x="433936" y="15936"/>
                  </a:lnTo>
                  <a:lnTo>
                    <a:pt x="444372" y="0"/>
                  </a:lnTo>
                </a:path>
              </a:pathLst>
            </a:custGeom>
            <a:ln w="381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2" name="object 82"/>
            <p:cNvSpPr/>
            <p:nvPr/>
          </p:nvSpPr>
          <p:spPr>
            <a:xfrm>
              <a:off x="7565004" y="1928535"/>
              <a:ext cx="162560" cy="186690"/>
            </a:xfrm>
            <a:custGeom>
              <a:avLst/>
              <a:gdLst/>
              <a:ahLst/>
              <a:cxnLst/>
              <a:rect l="l" t="t" r="r" b="b"/>
              <a:pathLst>
                <a:path w="162559" h="186689">
                  <a:moveTo>
                    <a:pt x="161963" y="0"/>
                  </a:moveTo>
                  <a:lnTo>
                    <a:pt x="0" y="94325"/>
                  </a:lnTo>
                  <a:lnTo>
                    <a:pt x="140246" y="186165"/>
                  </a:lnTo>
                  <a:lnTo>
                    <a:pt x="16196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3" name="object 83"/>
          <p:cNvSpPr txBox="1"/>
          <p:nvPr/>
        </p:nvSpPr>
        <p:spPr>
          <a:xfrm>
            <a:off x="6404493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637763" y="201010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637763" y="236800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453109" y="3231560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453109" y="3589461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1" name="object 91"/>
          <p:cNvGrpSpPr/>
          <p:nvPr/>
        </p:nvGrpSpPr>
        <p:grpSpPr>
          <a:xfrm>
            <a:off x="5359624" y="2831718"/>
            <a:ext cx="348827" cy="363220"/>
            <a:chOff x="4171407" y="1669111"/>
            <a:chExt cx="261620" cy="272415"/>
          </a:xfrm>
        </p:grpSpPr>
        <p:pic>
          <p:nvPicPr>
            <p:cNvPr id="92" name="object 9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71407" y="1669111"/>
              <a:ext cx="261204" cy="271838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09507" y="1684128"/>
              <a:ext cx="185004" cy="195577"/>
            </a:xfrm>
            <a:prstGeom prst="rect">
              <a:avLst/>
            </a:prstGeom>
          </p:spPr>
        </p:pic>
      </p:grpSp>
      <p:sp>
        <p:nvSpPr>
          <p:cNvPr id="94" name="object 94"/>
          <p:cNvSpPr txBox="1"/>
          <p:nvPr/>
        </p:nvSpPr>
        <p:spPr>
          <a:xfrm>
            <a:off x="6404493" y="33722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637763" y="319543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6637763" y="35533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7" name="object 97"/>
          <p:cNvGraphicFramePr>
            <a:graphicFrameLocks noGrp="1"/>
          </p:cNvGraphicFramePr>
          <p:nvPr/>
        </p:nvGraphicFramePr>
        <p:xfrm>
          <a:off x="4707466" y="1991457"/>
          <a:ext cx="1635757" cy="7205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6467"/>
                <a:gridCol w="559645"/>
                <a:gridCol w="559645"/>
              </a:tblGrid>
              <a:tr h="363220">
                <a:tc>
                  <a:txBody>
                    <a:bodyPr/>
                    <a:lstStyle/>
                    <a:p>
                      <a:pPr marR="12954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963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R="129540"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37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98" name="object 98"/>
          <p:cNvSpPr txBox="1"/>
          <p:nvPr/>
        </p:nvSpPr>
        <p:spPr>
          <a:xfrm>
            <a:off x="10752829" y="4418070"/>
            <a:ext cx="148167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00"/>
              </a:lnSpc>
            </a:pPr>
            <a:r>
              <a:rPr sz="2800" spc="-1419" baseline="2000" dirty="0">
                <a:latin typeface="Arial" panose="020B0604020202020204"/>
                <a:cs typeface="Arial" panose="020B0604020202020204"/>
              </a:rPr>
              <a:t>3</a:t>
            </a:r>
            <a:r>
              <a:rPr sz="1865" spc="-33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713356" y="4775970"/>
            <a:ext cx="227753" cy="5386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100"/>
              </a:lnSpc>
            </a:pPr>
            <a:r>
              <a:rPr sz="2800" baseline="2000" dirty="0">
                <a:latin typeface="Arial" panose="020B0604020202020204"/>
                <a:cs typeface="Arial" panose="020B0604020202020204"/>
              </a:rPr>
              <a:t>-</a:t>
            </a:r>
            <a:r>
              <a:rPr sz="2800" spc="-2409" baseline="2000" dirty="0">
                <a:latin typeface="Arial" panose="020B0604020202020204"/>
                <a:cs typeface="Arial" panose="020B0604020202020204"/>
              </a:rPr>
              <a:t>1</a:t>
            </a:r>
            <a:r>
              <a:rPr sz="1865" spc="-73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00" name="object 100"/>
          <p:cNvGraphicFramePr>
            <a:graphicFrameLocks noGrp="1"/>
          </p:cNvGraphicFramePr>
          <p:nvPr/>
        </p:nvGraphicFramePr>
        <p:xfrm>
          <a:off x="4707466" y="3176790"/>
          <a:ext cx="1635759" cy="7205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4247"/>
                <a:gridCol w="550333"/>
                <a:gridCol w="551179"/>
              </a:tblGrid>
              <a:tr h="36322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963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270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370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50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101" name="object 101"/>
          <p:cNvGrpSpPr/>
          <p:nvPr/>
        </p:nvGrpSpPr>
        <p:grpSpPr>
          <a:xfrm>
            <a:off x="10554649" y="4365436"/>
            <a:ext cx="561340" cy="750147"/>
            <a:chOff x="8067675" y="2819400"/>
            <a:chExt cx="421005" cy="562610"/>
          </a:xfrm>
        </p:grpSpPr>
        <p:sp>
          <p:nvSpPr>
            <p:cNvPr id="102" name="object 102"/>
            <p:cNvSpPr/>
            <p:nvPr/>
          </p:nvSpPr>
          <p:spPr>
            <a:xfrm>
              <a:off x="8070850" y="3097350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8070850" y="3103700"/>
              <a:ext cx="414655" cy="0"/>
            </a:xfrm>
            <a:custGeom>
              <a:avLst/>
              <a:gdLst/>
              <a:ahLst/>
              <a:cxnLst/>
              <a:rect l="l" t="t" r="r" b="b"/>
              <a:pathLst>
                <a:path w="414654">
                  <a:moveTo>
                    <a:pt x="0" y="0"/>
                  </a:moveTo>
                  <a:lnTo>
                    <a:pt x="6350" y="0"/>
                  </a:lnTo>
                </a:path>
                <a:path w="414654">
                  <a:moveTo>
                    <a:pt x="407899" y="0"/>
                  </a:moveTo>
                  <a:lnTo>
                    <a:pt x="414249" y="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8077200" y="2825750"/>
              <a:ext cx="401955" cy="549910"/>
            </a:xfrm>
            <a:custGeom>
              <a:avLst/>
              <a:gdLst/>
              <a:ahLst/>
              <a:cxnLst/>
              <a:rect l="l" t="t" r="r" b="b"/>
              <a:pathLst>
                <a:path w="401954" h="549910">
                  <a:moveTo>
                    <a:pt x="0" y="0"/>
                  </a:moveTo>
                  <a:lnTo>
                    <a:pt x="0" y="549552"/>
                  </a:lnTo>
                </a:path>
                <a:path w="401954" h="549910">
                  <a:moveTo>
                    <a:pt x="401549" y="0"/>
                  </a:moveTo>
                  <a:lnTo>
                    <a:pt x="401549" y="54955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8070850" y="2828925"/>
              <a:ext cx="414655" cy="6350"/>
            </a:xfrm>
            <a:custGeom>
              <a:avLst/>
              <a:gdLst/>
              <a:ahLst/>
              <a:cxnLst/>
              <a:rect l="l" t="t" r="r" b="b"/>
              <a:pathLst>
                <a:path w="414654" h="6350">
                  <a:moveTo>
                    <a:pt x="0" y="6350"/>
                  </a:moveTo>
                  <a:lnTo>
                    <a:pt x="414249" y="6350"/>
                  </a:lnTo>
                </a:path>
                <a:path w="414654" h="6350">
                  <a:moveTo>
                    <a:pt x="0" y="0"/>
                  </a:moveTo>
                  <a:lnTo>
                    <a:pt x="41424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8070850" y="3365777"/>
              <a:ext cx="414655" cy="6350"/>
            </a:xfrm>
            <a:custGeom>
              <a:avLst/>
              <a:gdLst/>
              <a:ahLst/>
              <a:cxnLst/>
              <a:rect l="l" t="t" r="r" b="b"/>
              <a:pathLst>
                <a:path w="414654" h="6350">
                  <a:moveTo>
                    <a:pt x="0" y="0"/>
                  </a:moveTo>
                  <a:lnTo>
                    <a:pt x="414249" y="0"/>
                  </a:lnTo>
                </a:path>
                <a:path w="414654" h="6350">
                  <a:moveTo>
                    <a:pt x="0" y="6350"/>
                  </a:moveTo>
                  <a:lnTo>
                    <a:pt x="414249" y="6350"/>
                  </a:lnTo>
                </a:path>
              </a:pathLst>
            </a:custGeom>
            <a:ln w="634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8077200" y="28320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08" name="object 108"/>
          <p:cNvSpPr txBox="1"/>
          <p:nvPr/>
        </p:nvSpPr>
        <p:spPr>
          <a:xfrm>
            <a:off x="10752192" y="4383642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0712719" y="4741545"/>
            <a:ext cx="24468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10" name="object 110"/>
          <p:cNvGrpSpPr/>
          <p:nvPr/>
        </p:nvGrpSpPr>
        <p:grpSpPr>
          <a:xfrm>
            <a:off x="10558882" y="4373903"/>
            <a:ext cx="552873" cy="733213"/>
            <a:chOff x="8070850" y="2825750"/>
            <a:chExt cx="414655" cy="549910"/>
          </a:xfrm>
        </p:grpSpPr>
        <p:sp>
          <p:nvSpPr>
            <p:cNvPr id="111" name="object 111"/>
            <p:cNvSpPr/>
            <p:nvPr/>
          </p:nvSpPr>
          <p:spPr>
            <a:xfrm>
              <a:off x="8070850" y="3094176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8070850" y="2825750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1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1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1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7" name="文本框 11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2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42" name="灯片编号占位符 4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23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7" name="object 39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128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129" name="object 4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130" name="object 82"/>
          <p:cNvGrpSpPr/>
          <p:nvPr/>
        </p:nvGrpSpPr>
        <p:grpSpPr>
          <a:xfrm>
            <a:off x="4836344" y="2831718"/>
            <a:ext cx="332739" cy="363220"/>
            <a:chOff x="3778947" y="1669111"/>
            <a:chExt cx="249554" cy="272415"/>
          </a:xfrm>
        </p:grpSpPr>
        <p:pic>
          <p:nvPicPr>
            <p:cNvPr id="131" name="object 8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78947" y="1669111"/>
              <a:ext cx="249280" cy="271838"/>
            </a:xfrm>
            <a:prstGeom prst="rect">
              <a:avLst/>
            </a:prstGeom>
          </p:spPr>
        </p:pic>
        <p:pic>
          <p:nvPicPr>
            <p:cNvPr id="132" name="object 8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17047" y="1684225"/>
              <a:ext cx="172330" cy="195107"/>
            </a:xfrm>
            <a:prstGeom prst="rect">
              <a:avLst/>
            </a:prstGeom>
          </p:spPr>
        </p:pic>
      </p:grpSp>
      <p:sp>
        <p:nvSpPr>
          <p:cNvPr id="133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4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5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6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7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8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9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0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1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2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3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44" name="object 58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145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46" name="object 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47" name="object 61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8" name="object 66"/>
          <p:cNvSpPr/>
          <p:nvPr/>
        </p:nvSpPr>
        <p:spPr>
          <a:xfrm>
            <a:off x="2941455" y="431644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9" name="object 67"/>
          <p:cNvSpPr txBox="1"/>
          <p:nvPr/>
        </p:nvSpPr>
        <p:spPr>
          <a:xfrm>
            <a:off x="3126300" y="431771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0" name="object 68"/>
          <p:cNvSpPr txBox="1"/>
          <p:nvPr/>
        </p:nvSpPr>
        <p:spPr>
          <a:xfrm>
            <a:off x="3126300" y="467562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1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52" name="object 69"/>
          <p:cNvGrpSpPr/>
          <p:nvPr/>
        </p:nvGrpSpPr>
        <p:grpSpPr>
          <a:xfrm>
            <a:off x="2445420" y="4129754"/>
            <a:ext cx="1040442" cy="911440"/>
            <a:chOff x="1985754" y="2642637"/>
            <a:chExt cx="780332" cy="683580"/>
          </a:xfrm>
        </p:grpSpPr>
        <p:sp>
          <p:nvSpPr>
            <p:cNvPr id="153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4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55" name="object 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85754" y="2642637"/>
              <a:ext cx="343551" cy="243839"/>
            </a:xfrm>
            <a:prstGeom prst="rect">
              <a:avLst/>
            </a:prstGeom>
          </p:spPr>
        </p:pic>
        <p:sp>
          <p:nvSpPr>
            <p:cNvPr id="156" name="object 73"/>
            <p:cNvSpPr/>
            <p:nvPr/>
          </p:nvSpPr>
          <p:spPr>
            <a:xfrm>
              <a:off x="2023854" y="2744557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80">
                  <a:moveTo>
                    <a:pt x="0" y="0"/>
                  </a:moveTo>
                  <a:lnTo>
                    <a:pt x="99711" y="0"/>
                  </a:lnTo>
                  <a:lnTo>
                    <a:pt x="118761" y="0"/>
                  </a:lnTo>
                </a:path>
              </a:pathLst>
            </a:custGeom>
            <a:ln w="381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7" name="object 74"/>
            <p:cNvSpPr/>
            <p:nvPr/>
          </p:nvSpPr>
          <p:spPr>
            <a:xfrm>
              <a:off x="2060963" y="2657792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0" y="0"/>
                  </a:moveTo>
                  <a:lnTo>
                    <a:pt x="0" y="167639"/>
                  </a:lnTo>
                  <a:lnTo>
                    <a:pt x="167639" y="83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 dirty="0"/>
            </a:p>
          </p:txBody>
        </p:sp>
      </p:grpSp>
      <p:sp>
        <p:nvSpPr>
          <p:cNvPr id="158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9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0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61" name="object 56"/>
          <p:cNvGrpSpPr/>
          <p:nvPr/>
        </p:nvGrpSpPr>
        <p:grpSpPr>
          <a:xfrm>
            <a:off x="2340120" y="3848179"/>
            <a:ext cx="325120" cy="495300"/>
            <a:chOff x="1906779" y="2431457"/>
            <a:chExt cx="243840" cy="371475"/>
          </a:xfrm>
        </p:grpSpPr>
        <p:pic>
          <p:nvPicPr>
            <p:cNvPr id="162" name="object 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06779" y="2431457"/>
              <a:ext cx="243840" cy="371384"/>
            </a:xfrm>
            <a:prstGeom prst="rect">
              <a:avLst/>
            </a:prstGeom>
          </p:spPr>
        </p:pic>
        <p:sp>
          <p:nvSpPr>
            <p:cNvPr id="163" name="object 58"/>
            <p:cNvSpPr/>
            <p:nvPr/>
          </p:nvSpPr>
          <p:spPr>
            <a:xfrm>
              <a:off x="1944879" y="2449558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83820" y="0"/>
                  </a:moveTo>
                  <a:lnTo>
                    <a:pt x="0" y="167639"/>
                  </a:lnTo>
                  <a:lnTo>
                    <a:pt x="167640" y="167639"/>
                  </a:lnTo>
                  <a:lnTo>
                    <a:pt x="8382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64" name="object 66"/>
          <p:cNvSpPr/>
          <p:nvPr/>
        </p:nvSpPr>
        <p:spPr>
          <a:xfrm>
            <a:off x="1854617" y="315733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5" name="object 67"/>
          <p:cNvSpPr txBox="1"/>
          <p:nvPr/>
        </p:nvSpPr>
        <p:spPr>
          <a:xfrm>
            <a:off x="2039462" y="315860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66" name="object 68"/>
          <p:cNvSpPr txBox="1"/>
          <p:nvPr/>
        </p:nvSpPr>
        <p:spPr>
          <a:xfrm>
            <a:off x="2039462" y="351651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67" name="object 69"/>
          <p:cNvGrpSpPr/>
          <p:nvPr/>
        </p:nvGrpSpPr>
        <p:grpSpPr>
          <a:xfrm>
            <a:off x="1846151" y="3148873"/>
            <a:ext cx="552873" cy="733214"/>
            <a:chOff x="2351431" y="2776307"/>
            <a:chExt cx="414655" cy="549910"/>
          </a:xfrm>
        </p:grpSpPr>
        <p:sp>
          <p:nvSpPr>
            <p:cNvPr id="168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9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70" name="object 62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171" name="object 6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172" name="object 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173" name="object 65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7"/>
          <p:cNvSpPr/>
          <p:nvPr/>
        </p:nvSpPr>
        <p:spPr>
          <a:xfrm>
            <a:off x="760276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79592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831570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8672173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902864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" name="object 12"/>
          <p:cNvSpPr/>
          <p:nvPr/>
        </p:nvSpPr>
        <p:spPr>
          <a:xfrm>
            <a:off x="9385110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" name="object 13"/>
          <p:cNvSpPr/>
          <p:nvPr/>
        </p:nvSpPr>
        <p:spPr>
          <a:xfrm>
            <a:off x="974157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" name="object 14"/>
          <p:cNvSpPr/>
          <p:nvPr/>
        </p:nvSpPr>
        <p:spPr>
          <a:xfrm>
            <a:off x="1009804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" name="object 15"/>
          <p:cNvSpPr/>
          <p:nvPr/>
        </p:nvSpPr>
        <p:spPr>
          <a:xfrm>
            <a:off x="10454514" y="3491327"/>
            <a:ext cx="4233" cy="2887133"/>
          </a:xfrm>
          <a:custGeom>
            <a:avLst/>
            <a:gdLst/>
            <a:ahLst/>
            <a:cxnLst/>
            <a:rect l="l" t="t" r="r" b="b"/>
            <a:pathLst>
              <a:path w="3175" h="2165350">
                <a:moveTo>
                  <a:pt x="0" y="2165006"/>
                </a:moveTo>
                <a:lnTo>
                  <a:pt x="3175" y="2165006"/>
                </a:lnTo>
                <a:lnTo>
                  <a:pt x="3175" y="0"/>
                </a:lnTo>
                <a:lnTo>
                  <a:pt x="0" y="0"/>
                </a:lnTo>
                <a:lnTo>
                  <a:pt x="0" y="2165006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6" name="object 16"/>
          <p:cNvSpPr/>
          <p:nvPr/>
        </p:nvSpPr>
        <p:spPr>
          <a:xfrm>
            <a:off x="10454514" y="2111186"/>
            <a:ext cx="4233" cy="664633"/>
          </a:xfrm>
          <a:custGeom>
            <a:avLst/>
            <a:gdLst/>
            <a:ahLst/>
            <a:cxnLst/>
            <a:rect l="l" t="t" r="r" b="b"/>
            <a:pathLst>
              <a:path w="3175" h="498475">
                <a:moveTo>
                  <a:pt x="0" y="498253"/>
                </a:moveTo>
                <a:lnTo>
                  <a:pt x="3175" y="498253"/>
                </a:lnTo>
                <a:lnTo>
                  <a:pt x="3175" y="0"/>
                </a:lnTo>
                <a:lnTo>
                  <a:pt x="0" y="0"/>
                </a:lnTo>
                <a:lnTo>
                  <a:pt x="0" y="49825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7" name="object 17"/>
          <p:cNvSpPr/>
          <p:nvPr/>
        </p:nvSpPr>
        <p:spPr>
          <a:xfrm>
            <a:off x="10810984" y="5093209"/>
            <a:ext cx="4233" cy="1285240"/>
          </a:xfrm>
          <a:custGeom>
            <a:avLst/>
            <a:gdLst/>
            <a:ahLst/>
            <a:cxnLst/>
            <a:rect l="l" t="t" r="r" b="b"/>
            <a:pathLst>
              <a:path w="3175" h="963929">
                <a:moveTo>
                  <a:pt x="0" y="963593"/>
                </a:moveTo>
                <a:lnTo>
                  <a:pt x="3175" y="963593"/>
                </a:lnTo>
                <a:lnTo>
                  <a:pt x="3175" y="0"/>
                </a:lnTo>
                <a:lnTo>
                  <a:pt x="0" y="0"/>
                </a:lnTo>
                <a:lnTo>
                  <a:pt x="0" y="963593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18"/>
          <p:cNvSpPr/>
          <p:nvPr/>
        </p:nvSpPr>
        <p:spPr>
          <a:xfrm>
            <a:off x="10810984" y="2111186"/>
            <a:ext cx="4233" cy="2266527"/>
          </a:xfrm>
          <a:custGeom>
            <a:avLst/>
            <a:gdLst/>
            <a:ahLst/>
            <a:cxnLst/>
            <a:rect l="l" t="t" r="r" b="b"/>
            <a:pathLst>
              <a:path w="3175" h="1699895">
                <a:moveTo>
                  <a:pt x="0" y="1699664"/>
                </a:moveTo>
                <a:lnTo>
                  <a:pt x="3175" y="1699664"/>
                </a:lnTo>
                <a:lnTo>
                  <a:pt x="3175" y="0"/>
                </a:lnTo>
                <a:lnTo>
                  <a:pt x="0" y="0"/>
                </a:lnTo>
                <a:lnTo>
                  <a:pt x="0" y="1699664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9" name="object 19"/>
          <p:cNvGrpSpPr/>
          <p:nvPr/>
        </p:nvGrpSpPr>
        <p:grpSpPr>
          <a:xfrm>
            <a:off x="7052232" y="2111204"/>
            <a:ext cx="4681290" cy="4267200"/>
            <a:chOff x="5440862" y="1128725"/>
            <a:chExt cx="3510967" cy="3200400"/>
          </a:xfrm>
        </p:grpSpPr>
        <p:sp>
          <p:nvSpPr>
            <p:cNvPr id="20" name="object 20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266407"/>
                  </a:lnTo>
                  <a:lnTo>
                    <a:pt x="2940862" y="269582"/>
                  </a:lnTo>
                  <a:lnTo>
                    <a:pt x="2940862" y="532815"/>
                  </a:lnTo>
                  <a:lnTo>
                    <a:pt x="2612758" y="532815"/>
                  </a:lnTo>
                  <a:lnTo>
                    <a:pt x="2612758" y="535990"/>
                  </a:lnTo>
                  <a:lnTo>
                    <a:pt x="2940862" y="535990"/>
                  </a:lnTo>
                  <a:lnTo>
                    <a:pt x="2940862" y="799223"/>
                  </a:lnTo>
                  <a:lnTo>
                    <a:pt x="2612758" y="799223"/>
                  </a:lnTo>
                  <a:lnTo>
                    <a:pt x="2612758" y="802398"/>
                  </a:lnTo>
                  <a:lnTo>
                    <a:pt x="2940862" y="802398"/>
                  </a:lnTo>
                  <a:lnTo>
                    <a:pt x="2940862" y="1065644"/>
                  </a:lnTo>
                  <a:lnTo>
                    <a:pt x="2940862" y="1864868"/>
                  </a:lnTo>
                  <a:lnTo>
                    <a:pt x="2880106" y="1864868"/>
                  </a:lnTo>
                  <a:lnTo>
                    <a:pt x="2880106" y="1868043"/>
                  </a:lnTo>
                  <a:lnTo>
                    <a:pt x="2940862" y="1868043"/>
                  </a:lnTo>
                  <a:lnTo>
                    <a:pt x="2940862" y="2131288"/>
                  </a:lnTo>
                  <a:lnTo>
                    <a:pt x="2880106" y="2131288"/>
                  </a:lnTo>
                  <a:lnTo>
                    <a:pt x="2880106" y="2134463"/>
                  </a:lnTo>
                  <a:lnTo>
                    <a:pt x="2940862" y="2134463"/>
                  </a:lnTo>
                  <a:lnTo>
                    <a:pt x="2940862" y="2397696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478557" y="2134463"/>
                  </a:lnTo>
                  <a:lnTo>
                    <a:pt x="2478557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478557" y="1868043"/>
                  </a:lnTo>
                  <a:lnTo>
                    <a:pt x="2478557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211209" y="802398"/>
                  </a:lnTo>
                  <a:lnTo>
                    <a:pt x="2211209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211209" y="535990"/>
                  </a:lnTo>
                  <a:lnTo>
                    <a:pt x="2211209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71053"/>
              <a:ext cx="3510967" cy="15240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548812" y="2727253"/>
              <a:ext cx="3295650" cy="0"/>
            </a:xfrm>
            <a:custGeom>
              <a:avLst/>
              <a:gdLst/>
              <a:ahLst/>
              <a:cxnLst/>
              <a:rect l="l" t="t" r="r" b="b"/>
              <a:pathLst>
                <a:path w="3295650">
                  <a:moveTo>
                    <a:pt x="0" y="0"/>
                  </a:moveTo>
                  <a:lnTo>
                    <a:pt x="6350" y="0"/>
                  </a:lnTo>
                  <a:lnTo>
                    <a:pt x="3288717" y="0"/>
                  </a:lnTo>
                  <a:lnTo>
                    <a:pt x="3295067" y="0"/>
                  </a:lnTo>
                </a:path>
              </a:pathLst>
            </a:custGeom>
            <a:ln w="127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5478958" y="2689161"/>
              <a:ext cx="3435350" cy="76200"/>
            </a:xfrm>
            <a:custGeom>
              <a:avLst/>
              <a:gdLst/>
              <a:ahLst/>
              <a:cxnLst/>
              <a:rect l="l" t="t" r="r" b="b"/>
              <a:pathLst>
                <a:path w="3435350" h="76200">
                  <a:moveTo>
                    <a:pt x="76200" y="0"/>
                  </a:moveTo>
                  <a:lnTo>
                    <a:pt x="0" y="38100"/>
                  </a:lnTo>
                  <a:lnTo>
                    <a:pt x="76200" y="76200"/>
                  </a:lnTo>
                  <a:lnTo>
                    <a:pt x="76200" y="0"/>
                  </a:lnTo>
                  <a:close/>
                </a:path>
                <a:path w="3435350" h="76200">
                  <a:moveTo>
                    <a:pt x="3434765" y="38100"/>
                  </a:moveTo>
                  <a:lnTo>
                    <a:pt x="3358565" y="0"/>
                  </a:lnTo>
                  <a:lnTo>
                    <a:pt x="3358565" y="76200"/>
                  </a:lnTo>
                  <a:lnTo>
                    <a:pt x="3434765" y="3810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7" name="object 27"/>
            <p:cNvSpPr/>
            <p:nvPr/>
          </p:nvSpPr>
          <p:spPr>
            <a:xfrm>
              <a:off x="8064970" y="2828378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5699015" y="4488493"/>
            <a:ext cx="389467" cy="264160"/>
            <a:chOff x="4425950" y="2911693"/>
            <a:chExt cx="292100" cy="198120"/>
          </a:xfrm>
        </p:grpSpPr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2911693"/>
              <a:ext cx="292100" cy="198119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464050" y="29907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558029" y="29297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119115" y="4333204"/>
            <a:ext cx="521547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130135" y="4333204"/>
            <a:ext cx="601133" cy="740502"/>
          </a:xfrm>
          <a:prstGeom prst="rect">
            <a:avLst/>
          </a:prstGeom>
        </p:spPr>
        <p:txBody>
          <a:bodyPr vert="horz" wrap="square" lIns="0" tIns="88053" rIns="0" bIns="0" rtlCol="0">
            <a:spAutoFit/>
          </a:bodyPr>
          <a:lstStyle/>
          <a:p>
            <a:pPr marL="17145">
              <a:spcBef>
                <a:spcPts val="695"/>
              </a:spcBef>
            </a:pPr>
            <a:r>
              <a:rPr sz="1865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(3,-</a:t>
            </a:r>
            <a:r>
              <a:rPr sz="1865" spc="-3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(2,3)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5699015" y="4844093"/>
            <a:ext cx="389467" cy="264160"/>
            <a:chOff x="4425950" y="3178393"/>
            <a:chExt cx="292100" cy="198120"/>
          </a:xfrm>
        </p:grpSpPr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5950" y="3178393"/>
              <a:ext cx="292100" cy="198119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464050" y="3257453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4558029" y="3196493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20">
                  <a:moveTo>
                    <a:pt x="0" y="0"/>
                  </a:moveTo>
                  <a:lnTo>
                    <a:pt x="0" y="121919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4917709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453109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917709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453109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4836344" y="1646385"/>
            <a:ext cx="332739" cy="363220"/>
            <a:chOff x="3778947" y="780111"/>
            <a:chExt cx="249554" cy="272415"/>
          </a:xfrm>
        </p:grpSpPr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46" name="object 46"/>
          <p:cNvGrpSpPr/>
          <p:nvPr/>
        </p:nvGrpSpPr>
        <p:grpSpPr>
          <a:xfrm>
            <a:off x="5359624" y="1646385"/>
            <a:ext cx="348827" cy="363220"/>
            <a:chOff x="4171407" y="780111"/>
            <a:chExt cx="261620" cy="272415"/>
          </a:xfrm>
        </p:grpSpPr>
        <p:pic>
          <p:nvPicPr>
            <p:cNvPr id="47" name="object 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4633665" y="4269437"/>
            <a:ext cx="333587" cy="363220"/>
            <a:chOff x="3626938" y="2747400"/>
            <a:chExt cx="250190" cy="272415"/>
          </a:xfrm>
        </p:grpSpPr>
        <p:pic>
          <p:nvPicPr>
            <p:cNvPr id="54" name="object 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10735895" y="437867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0696422" y="4736581"/>
            <a:ext cx="24468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9293735" y="2775524"/>
            <a:ext cx="1810173" cy="2335107"/>
            <a:chOff x="7121990" y="1626966"/>
            <a:chExt cx="1357630" cy="1751330"/>
          </a:xfrm>
        </p:grpSpPr>
        <p:sp>
          <p:nvSpPr>
            <p:cNvPr id="67" name="object 67"/>
            <p:cNvSpPr/>
            <p:nvPr/>
          </p:nvSpPr>
          <p:spPr>
            <a:xfrm>
              <a:off x="8058627" y="309045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8058627" y="282202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9" name="object 6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121990" y="2623525"/>
              <a:ext cx="949123" cy="519295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7196346" y="2731244"/>
              <a:ext cx="659765" cy="217804"/>
            </a:xfrm>
            <a:custGeom>
              <a:avLst/>
              <a:gdLst/>
              <a:ahLst/>
              <a:cxnLst/>
              <a:rect l="l" t="t" r="r" b="b"/>
              <a:pathLst>
                <a:path w="659765" h="217805">
                  <a:moveTo>
                    <a:pt x="0" y="0"/>
                  </a:moveTo>
                  <a:lnTo>
                    <a:pt x="641200" y="211372"/>
                  </a:lnTo>
                  <a:lnTo>
                    <a:pt x="659292" y="217336"/>
                  </a:lnTo>
                </a:path>
              </a:pathLst>
            </a:custGeom>
            <a:ln w="38099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7811304" y="2863011"/>
              <a:ext cx="186055" cy="159385"/>
            </a:xfrm>
            <a:custGeom>
              <a:avLst/>
              <a:gdLst/>
              <a:ahLst/>
              <a:cxnLst/>
              <a:rect l="l" t="t" r="r" b="b"/>
              <a:pathLst>
                <a:path w="186054" h="159385">
                  <a:moveTo>
                    <a:pt x="52484" y="0"/>
                  </a:moveTo>
                  <a:lnTo>
                    <a:pt x="0" y="159212"/>
                  </a:lnTo>
                  <a:lnTo>
                    <a:pt x="185454" y="132090"/>
                  </a:lnTo>
                  <a:lnTo>
                    <a:pt x="52484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7797622" y="1626971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10379425" y="2703376"/>
            <a:ext cx="165947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9235511" y="2767058"/>
            <a:ext cx="1503680" cy="1639993"/>
            <a:chOff x="7078322" y="1620616"/>
            <a:chExt cx="1127760" cy="1229995"/>
          </a:xfrm>
        </p:grpSpPr>
        <p:sp>
          <p:nvSpPr>
            <p:cNvPr id="75" name="object 75"/>
            <p:cNvSpPr/>
            <p:nvPr/>
          </p:nvSpPr>
          <p:spPr>
            <a:xfrm>
              <a:off x="7791276" y="1889042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4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699"/>
                  </a:lnTo>
                  <a:lnTo>
                    <a:pt x="0" y="126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6" name="object 76"/>
            <p:cNvSpPr/>
            <p:nvPr/>
          </p:nvSpPr>
          <p:spPr>
            <a:xfrm>
              <a:off x="7791276" y="1620616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4" h="549910">
                  <a:moveTo>
                    <a:pt x="6350" y="0"/>
                  </a:moveTo>
                  <a:lnTo>
                    <a:pt x="6350" y="549552"/>
                  </a:lnTo>
                </a:path>
                <a:path w="414654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4" h="549910">
                  <a:moveTo>
                    <a:pt x="0" y="6350"/>
                  </a:moveTo>
                  <a:lnTo>
                    <a:pt x="414249" y="6350"/>
                  </a:lnTo>
                </a:path>
                <a:path w="414654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7" name="object 7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078322" y="1849869"/>
              <a:ext cx="771513" cy="1000225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7201191" y="2052843"/>
              <a:ext cx="444500" cy="678815"/>
            </a:xfrm>
            <a:custGeom>
              <a:avLst/>
              <a:gdLst/>
              <a:ahLst/>
              <a:cxnLst/>
              <a:rect l="l" t="t" r="r" b="b"/>
              <a:pathLst>
                <a:path w="444500" h="678814">
                  <a:moveTo>
                    <a:pt x="0" y="678584"/>
                  </a:moveTo>
                  <a:lnTo>
                    <a:pt x="433936" y="15936"/>
                  </a:lnTo>
                  <a:lnTo>
                    <a:pt x="444372" y="0"/>
                  </a:lnTo>
                </a:path>
              </a:pathLst>
            </a:custGeom>
            <a:ln w="381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7565004" y="1928535"/>
              <a:ext cx="162560" cy="186690"/>
            </a:xfrm>
            <a:custGeom>
              <a:avLst/>
              <a:gdLst/>
              <a:ahLst/>
              <a:cxnLst/>
              <a:rect l="l" t="t" r="r" b="b"/>
              <a:pathLst>
                <a:path w="162559" h="186689">
                  <a:moveTo>
                    <a:pt x="161963" y="0"/>
                  </a:moveTo>
                  <a:lnTo>
                    <a:pt x="0" y="94325"/>
                  </a:lnTo>
                  <a:lnTo>
                    <a:pt x="140246" y="186165"/>
                  </a:lnTo>
                  <a:lnTo>
                    <a:pt x="161963" y="0"/>
                  </a:lnTo>
                  <a:close/>
                </a:path>
              </a:pathLst>
            </a:custGeom>
            <a:solidFill>
              <a:srgbClr val="CC893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6404493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637763" y="201010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637763" y="2368003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917709" y="3231560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453109" y="3231560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917709" y="3589461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453109" y="3589461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4836344" y="2831718"/>
            <a:ext cx="332739" cy="363220"/>
            <a:chOff x="3778947" y="1669111"/>
            <a:chExt cx="249554" cy="272415"/>
          </a:xfrm>
        </p:grpSpPr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78947" y="1669111"/>
              <a:ext cx="249280" cy="271838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17047" y="1684225"/>
              <a:ext cx="172330" cy="195107"/>
            </a:xfrm>
            <a:prstGeom prst="rect">
              <a:avLst/>
            </a:prstGeom>
          </p:spPr>
        </p:pic>
      </p:grpSp>
      <p:grpSp>
        <p:nvGrpSpPr>
          <p:cNvPr id="90" name="object 90"/>
          <p:cNvGrpSpPr/>
          <p:nvPr/>
        </p:nvGrpSpPr>
        <p:grpSpPr>
          <a:xfrm>
            <a:off x="5359624" y="2831718"/>
            <a:ext cx="348827" cy="363220"/>
            <a:chOff x="4171407" y="1669111"/>
            <a:chExt cx="261620" cy="272415"/>
          </a:xfrm>
        </p:grpSpPr>
        <p:pic>
          <p:nvPicPr>
            <p:cNvPr id="91" name="object 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71407" y="1669111"/>
              <a:ext cx="261204" cy="271838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09507" y="1684128"/>
              <a:ext cx="185004" cy="195577"/>
            </a:xfrm>
            <a:prstGeom prst="rect">
              <a:avLst/>
            </a:prstGeom>
          </p:spPr>
        </p:pic>
      </p:grpSp>
      <p:sp>
        <p:nvSpPr>
          <p:cNvPr id="93" name="object 93"/>
          <p:cNvSpPr txBox="1"/>
          <p:nvPr/>
        </p:nvSpPr>
        <p:spPr>
          <a:xfrm>
            <a:off x="6404493" y="337222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637763" y="319543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637763" y="3553336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marL="161925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4706831" y="1986484"/>
          <a:ext cx="1636607" cy="7230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59647"/>
              </a:tblGrid>
              <a:tr h="365760">
                <a:tc>
                  <a:txBody>
                    <a:bodyPr/>
                    <a:lstStyle/>
                    <a:p>
                      <a:pPr marR="143510"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608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55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693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R="113665" algn="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6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931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97" name="object 97"/>
          <p:cNvGraphicFramePr>
            <a:graphicFrameLocks noGrp="1"/>
          </p:cNvGraphicFramePr>
          <p:nvPr/>
        </p:nvGraphicFramePr>
        <p:xfrm>
          <a:off x="4706831" y="3171818"/>
          <a:ext cx="1635759" cy="7230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9487"/>
                <a:gridCol w="551179"/>
              </a:tblGrid>
              <a:tr h="365760">
                <a:tc>
                  <a:txBody>
                    <a:bodyPr/>
                    <a:lstStyle/>
                    <a:p>
                      <a:pPr marR="143510"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608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3556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693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R="114300" algn="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6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794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1430"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931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9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0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2" name="文本框 10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10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线性变换是矩阵</a:t>
            </a:r>
            <a:endParaRPr lang="zh-CN" altLang="en-US" b="1" kern="0" spc="-13" dirty="0"/>
          </a:p>
        </p:txBody>
      </p:sp>
      <p:sp>
        <p:nvSpPr>
          <p:cNvPr id="28" name="灯片编号占位符 2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8" name="object 36"/>
          <p:cNvSpPr/>
          <p:nvPr/>
        </p:nvSpPr>
        <p:spPr>
          <a:xfrm>
            <a:off x="9392876" y="2088342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37"/>
          <p:cNvSpPr/>
          <p:nvPr/>
        </p:nvSpPr>
        <p:spPr>
          <a:xfrm>
            <a:off x="9311590" y="1942715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20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20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" name="object 33"/>
          <p:cNvSpPr/>
          <p:nvPr/>
        </p:nvSpPr>
        <p:spPr>
          <a:xfrm>
            <a:off x="7248659" y="4242574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09">
                <a:moveTo>
                  <a:pt x="0" y="0"/>
                </a:moveTo>
                <a:lnTo>
                  <a:pt x="12699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34"/>
          <p:cNvSpPr/>
          <p:nvPr/>
        </p:nvSpPr>
        <p:spPr>
          <a:xfrm>
            <a:off x="7103027" y="4161305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" name="object 2"/>
          <p:cNvSpPr/>
          <p:nvPr/>
        </p:nvSpPr>
        <p:spPr>
          <a:xfrm>
            <a:off x="713876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9" name="object 3"/>
          <p:cNvSpPr/>
          <p:nvPr/>
        </p:nvSpPr>
        <p:spPr>
          <a:xfrm>
            <a:off x="1070345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0" name="object 4"/>
          <p:cNvSpPr/>
          <p:nvPr/>
        </p:nvSpPr>
        <p:spPr>
          <a:xfrm>
            <a:off x="142681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1" name="object 5"/>
          <p:cNvSpPr/>
          <p:nvPr/>
        </p:nvSpPr>
        <p:spPr>
          <a:xfrm>
            <a:off x="178328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2" name="object 6"/>
          <p:cNvSpPr/>
          <p:nvPr/>
        </p:nvSpPr>
        <p:spPr>
          <a:xfrm>
            <a:off x="2139752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3" name="object 8"/>
          <p:cNvSpPr/>
          <p:nvPr/>
        </p:nvSpPr>
        <p:spPr>
          <a:xfrm>
            <a:off x="2852689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4" name="object 9"/>
          <p:cNvSpPr/>
          <p:nvPr/>
        </p:nvSpPr>
        <p:spPr>
          <a:xfrm>
            <a:off x="3209157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5" name="object 10"/>
          <p:cNvSpPr/>
          <p:nvPr/>
        </p:nvSpPr>
        <p:spPr>
          <a:xfrm>
            <a:off x="3565624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6" name="object 11"/>
          <p:cNvSpPr/>
          <p:nvPr/>
        </p:nvSpPr>
        <p:spPr>
          <a:xfrm>
            <a:off x="3922093" y="2125354"/>
            <a:ext cx="0" cy="4279900"/>
          </a:xfrm>
          <a:custGeom>
            <a:avLst/>
            <a:gdLst/>
            <a:ahLst/>
            <a:cxnLst/>
            <a:rect l="l" t="t" r="r" b="b"/>
            <a:pathLst>
              <a:path h="3209925">
                <a:moveTo>
                  <a:pt x="0" y="0"/>
                </a:moveTo>
                <a:lnTo>
                  <a:pt x="0" y="320963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7" name="object 13"/>
          <p:cNvSpPr/>
          <p:nvPr/>
        </p:nvSpPr>
        <p:spPr>
          <a:xfrm>
            <a:off x="348942" y="2125353"/>
            <a:ext cx="4295140" cy="4279900"/>
          </a:xfrm>
          <a:custGeom>
            <a:avLst/>
            <a:gdLst/>
            <a:ahLst/>
            <a:cxnLst/>
            <a:rect l="l" t="t" r="r" b="b"/>
            <a:pathLst>
              <a:path w="3221354" h="3209925">
                <a:moveTo>
                  <a:pt x="2947215" y="0"/>
                </a:moveTo>
                <a:lnTo>
                  <a:pt x="2947215" y="3209636"/>
                </a:lnTo>
              </a:path>
              <a:path w="3221354" h="3209925">
                <a:moveTo>
                  <a:pt x="0" y="272761"/>
                </a:moveTo>
                <a:lnTo>
                  <a:pt x="3220916" y="272761"/>
                </a:lnTo>
              </a:path>
              <a:path w="3221354" h="3209925">
                <a:moveTo>
                  <a:pt x="0" y="539172"/>
                </a:moveTo>
                <a:lnTo>
                  <a:pt x="3220916" y="539172"/>
                </a:lnTo>
              </a:path>
              <a:path w="3221354" h="3209925">
                <a:moveTo>
                  <a:pt x="0" y="805584"/>
                </a:moveTo>
                <a:lnTo>
                  <a:pt x="3220916" y="805584"/>
                </a:lnTo>
              </a:path>
              <a:path w="3221354" h="3209925">
                <a:moveTo>
                  <a:pt x="0" y="1071995"/>
                </a:moveTo>
                <a:lnTo>
                  <a:pt x="3220916" y="1071995"/>
                </a:lnTo>
              </a:path>
              <a:path w="3221354" h="3209925">
                <a:moveTo>
                  <a:pt x="0" y="1338407"/>
                </a:moveTo>
                <a:lnTo>
                  <a:pt x="3220916" y="1338407"/>
                </a:lnTo>
              </a:path>
              <a:path w="3221354" h="3209925">
                <a:moveTo>
                  <a:pt x="0" y="1604818"/>
                </a:moveTo>
                <a:lnTo>
                  <a:pt x="3220916" y="1604818"/>
                </a:lnTo>
              </a:path>
              <a:path w="3221354" h="3209925">
                <a:moveTo>
                  <a:pt x="0" y="1871229"/>
                </a:moveTo>
                <a:lnTo>
                  <a:pt x="3220916" y="1871229"/>
                </a:lnTo>
              </a:path>
              <a:path w="3221354" h="3209925">
                <a:moveTo>
                  <a:pt x="0" y="2137641"/>
                </a:moveTo>
                <a:lnTo>
                  <a:pt x="3220916" y="2137641"/>
                </a:lnTo>
              </a:path>
              <a:path w="3221354" h="3209925">
                <a:moveTo>
                  <a:pt x="0" y="2404052"/>
                </a:moveTo>
                <a:lnTo>
                  <a:pt x="3220916" y="2404052"/>
                </a:lnTo>
              </a:path>
              <a:path w="3221354" h="3209925">
                <a:moveTo>
                  <a:pt x="0" y="2670464"/>
                </a:moveTo>
                <a:lnTo>
                  <a:pt x="3220916" y="2670464"/>
                </a:lnTo>
              </a:path>
              <a:path w="3221354" h="3209925">
                <a:moveTo>
                  <a:pt x="0" y="2936876"/>
                </a:moveTo>
                <a:lnTo>
                  <a:pt x="3220916" y="2936876"/>
                </a:lnTo>
              </a:path>
              <a:path w="3221354" h="3209925">
                <a:moveTo>
                  <a:pt x="6349" y="0"/>
                </a:moveTo>
                <a:lnTo>
                  <a:pt x="6349" y="3209636"/>
                </a:lnTo>
              </a:path>
              <a:path w="3221354" h="3209925">
                <a:moveTo>
                  <a:pt x="3214566" y="0"/>
                </a:moveTo>
                <a:lnTo>
                  <a:pt x="3214566" y="3209636"/>
                </a:lnTo>
              </a:path>
              <a:path w="3221354" h="3209925">
                <a:moveTo>
                  <a:pt x="0" y="6350"/>
                </a:moveTo>
                <a:lnTo>
                  <a:pt x="3220916" y="6350"/>
                </a:lnTo>
              </a:path>
              <a:path w="3221354" h="3209925">
                <a:moveTo>
                  <a:pt x="0" y="3203286"/>
                </a:moveTo>
                <a:lnTo>
                  <a:pt x="3220916" y="3203286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8" name="object 7"/>
          <p:cNvSpPr/>
          <p:nvPr/>
        </p:nvSpPr>
        <p:spPr>
          <a:xfrm>
            <a:off x="249324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9" name="object 58"/>
          <p:cNvGrpSpPr/>
          <p:nvPr/>
        </p:nvGrpSpPr>
        <p:grpSpPr>
          <a:xfrm>
            <a:off x="2213650" y="1768163"/>
            <a:ext cx="301413" cy="312420"/>
            <a:chOff x="1811926" y="871445"/>
            <a:chExt cx="226060" cy="234315"/>
          </a:xfrm>
        </p:grpSpPr>
        <p:pic>
          <p:nvPicPr>
            <p:cNvPr id="130" name="object 5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131" name="object 6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132" name="object 61"/>
          <p:cNvSpPr txBox="1"/>
          <p:nvPr/>
        </p:nvSpPr>
        <p:spPr>
          <a:xfrm>
            <a:off x="2507887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3" name="object 66"/>
          <p:cNvSpPr/>
          <p:nvPr/>
        </p:nvSpPr>
        <p:spPr>
          <a:xfrm>
            <a:off x="2941455" y="431644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4" name="object 67"/>
          <p:cNvSpPr txBox="1"/>
          <p:nvPr/>
        </p:nvSpPr>
        <p:spPr>
          <a:xfrm>
            <a:off x="3126300" y="431771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5" name="object 68"/>
          <p:cNvSpPr txBox="1"/>
          <p:nvPr/>
        </p:nvSpPr>
        <p:spPr>
          <a:xfrm>
            <a:off x="3126300" y="467562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6" name="object 15"/>
          <p:cNvSpPr/>
          <p:nvPr/>
        </p:nvSpPr>
        <p:spPr>
          <a:xfrm>
            <a:off x="352002" y="4265111"/>
            <a:ext cx="4289214" cy="0"/>
          </a:xfrm>
          <a:custGeom>
            <a:avLst/>
            <a:gdLst/>
            <a:ahLst/>
            <a:cxnLst/>
            <a:rect l="l" t="t" r="r" b="b"/>
            <a:pathLst>
              <a:path w="3216910">
                <a:moveTo>
                  <a:pt x="0" y="0"/>
                </a:moveTo>
                <a:lnTo>
                  <a:pt x="12700" y="0"/>
                </a:lnTo>
                <a:lnTo>
                  <a:pt x="3203627" y="0"/>
                </a:lnTo>
                <a:lnTo>
                  <a:pt x="321632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37" name="object 69"/>
          <p:cNvGrpSpPr/>
          <p:nvPr/>
        </p:nvGrpSpPr>
        <p:grpSpPr>
          <a:xfrm>
            <a:off x="2445420" y="4129754"/>
            <a:ext cx="1040442" cy="911440"/>
            <a:chOff x="1985754" y="2642637"/>
            <a:chExt cx="780332" cy="683580"/>
          </a:xfrm>
        </p:grpSpPr>
        <p:sp>
          <p:nvSpPr>
            <p:cNvPr id="138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9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0" name="object 7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85754" y="2642637"/>
              <a:ext cx="343551" cy="243839"/>
            </a:xfrm>
            <a:prstGeom prst="rect">
              <a:avLst/>
            </a:prstGeom>
          </p:spPr>
        </p:pic>
        <p:sp>
          <p:nvSpPr>
            <p:cNvPr id="141" name="object 73"/>
            <p:cNvSpPr/>
            <p:nvPr/>
          </p:nvSpPr>
          <p:spPr>
            <a:xfrm>
              <a:off x="2023854" y="2744557"/>
              <a:ext cx="119380" cy="0"/>
            </a:xfrm>
            <a:custGeom>
              <a:avLst/>
              <a:gdLst/>
              <a:ahLst/>
              <a:cxnLst/>
              <a:rect l="l" t="t" r="r" b="b"/>
              <a:pathLst>
                <a:path w="119380">
                  <a:moveTo>
                    <a:pt x="0" y="0"/>
                  </a:moveTo>
                  <a:lnTo>
                    <a:pt x="99711" y="0"/>
                  </a:lnTo>
                  <a:lnTo>
                    <a:pt x="118761" y="0"/>
                  </a:lnTo>
                </a:path>
              </a:pathLst>
            </a:custGeom>
            <a:ln w="38100">
              <a:solidFill>
                <a:srgbClr val="40B1BD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2" name="object 74"/>
            <p:cNvSpPr/>
            <p:nvPr/>
          </p:nvSpPr>
          <p:spPr>
            <a:xfrm>
              <a:off x="2060963" y="2657792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0" y="0"/>
                  </a:moveTo>
                  <a:lnTo>
                    <a:pt x="0" y="167639"/>
                  </a:lnTo>
                  <a:lnTo>
                    <a:pt x="167639" y="83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 dirty="0"/>
            </a:p>
          </p:txBody>
        </p:sp>
      </p:grpSp>
      <p:sp>
        <p:nvSpPr>
          <p:cNvPr id="143" name="object 16"/>
          <p:cNvSpPr/>
          <p:nvPr/>
        </p:nvSpPr>
        <p:spPr>
          <a:xfrm>
            <a:off x="206366" y="4183832"/>
            <a:ext cx="4580467" cy="162560"/>
          </a:xfrm>
          <a:custGeom>
            <a:avLst/>
            <a:gdLst/>
            <a:ahLst/>
            <a:cxnLst/>
            <a:rect l="l" t="t" r="r" b="b"/>
            <a:pathLst>
              <a:path w="3435350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3435350" h="121919">
                <a:moveTo>
                  <a:pt x="3434765" y="60960"/>
                </a:moveTo>
                <a:lnTo>
                  <a:pt x="3312845" y="0"/>
                </a:lnTo>
                <a:lnTo>
                  <a:pt x="3312845" y="121920"/>
                </a:lnTo>
                <a:lnTo>
                  <a:pt x="3434765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4" name="object 18"/>
          <p:cNvSpPr/>
          <p:nvPr/>
        </p:nvSpPr>
        <p:spPr>
          <a:xfrm>
            <a:off x="2496220" y="2121428"/>
            <a:ext cx="0" cy="4287520"/>
          </a:xfrm>
          <a:custGeom>
            <a:avLst/>
            <a:gdLst/>
            <a:ahLst/>
            <a:cxnLst/>
            <a:rect l="l" t="t" r="r" b="b"/>
            <a:pathLst>
              <a:path h="3215640">
                <a:moveTo>
                  <a:pt x="0" y="3215525"/>
                </a:moveTo>
                <a:lnTo>
                  <a:pt x="0" y="3202825"/>
                </a:lnTo>
                <a:lnTo>
                  <a:pt x="0" y="12700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45" name="object 19"/>
          <p:cNvSpPr/>
          <p:nvPr/>
        </p:nvSpPr>
        <p:spPr>
          <a:xfrm>
            <a:off x="2414930" y="1975811"/>
            <a:ext cx="162560" cy="4578772"/>
          </a:xfrm>
          <a:custGeom>
            <a:avLst/>
            <a:gdLst/>
            <a:ahLst/>
            <a:cxnLst/>
            <a:rect l="l" t="t" r="r" b="b"/>
            <a:pathLst>
              <a:path w="121919" h="3434079">
                <a:moveTo>
                  <a:pt x="121920" y="3312045"/>
                </a:moveTo>
                <a:lnTo>
                  <a:pt x="0" y="3312045"/>
                </a:lnTo>
                <a:lnTo>
                  <a:pt x="60960" y="3433965"/>
                </a:lnTo>
                <a:lnTo>
                  <a:pt x="121920" y="3312045"/>
                </a:lnTo>
                <a:close/>
              </a:path>
              <a:path w="121919" h="343407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46" name="object 56"/>
          <p:cNvGrpSpPr/>
          <p:nvPr/>
        </p:nvGrpSpPr>
        <p:grpSpPr>
          <a:xfrm>
            <a:off x="2340120" y="3848179"/>
            <a:ext cx="325120" cy="495300"/>
            <a:chOff x="1906779" y="2431457"/>
            <a:chExt cx="243840" cy="371475"/>
          </a:xfrm>
        </p:grpSpPr>
        <p:pic>
          <p:nvPicPr>
            <p:cNvPr id="147" name="object 5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06779" y="2431457"/>
              <a:ext cx="243840" cy="371384"/>
            </a:xfrm>
            <a:prstGeom prst="rect">
              <a:avLst/>
            </a:prstGeom>
          </p:spPr>
        </p:pic>
        <p:sp>
          <p:nvSpPr>
            <p:cNvPr id="148" name="object 58"/>
            <p:cNvSpPr/>
            <p:nvPr/>
          </p:nvSpPr>
          <p:spPr>
            <a:xfrm>
              <a:off x="1944879" y="2449558"/>
              <a:ext cx="167640" cy="167640"/>
            </a:xfrm>
            <a:custGeom>
              <a:avLst/>
              <a:gdLst/>
              <a:ahLst/>
              <a:cxnLst/>
              <a:rect l="l" t="t" r="r" b="b"/>
              <a:pathLst>
                <a:path w="167639" h="167639">
                  <a:moveTo>
                    <a:pt x="83820" y="0"/>
                  </a:moveTo>
                  <a:lnTo>
                    <a:pt x="0" y="167639"/>
                  </a:lnTo>
                  <a:lnTo>
                    <a:pt x="167640" y="167639"/>
                  </a:lnTo>
                  <a:lnTo>
                    <a:pt x="83820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9" name="object 66"/>
          <p:cNvSpPr/>
          <p:nvPr/>
        </p:nvSpPr>
        <p:spPr>
          <a:xfrm>
            <a:off x="1854617" y="3157337"/>
            <a:ext cx="535940" cy="716280"/>
          </a:xfrm>
          <a:custGeom>
            <a:avLst/>
            <a:gdLst/>
            <a:ahLst/>
            <a:cxnLst/>
            <a:rect l="l" t="t" r="r" b="b"/>
            <a:pathLst>
              <a:path w="401955" h="537210">
                <a:moveTo>
                  <a:pt x="401548" y="0"/>
                </a:move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401548" y="268427"/>
                </a:lnTo>
                <a:lnTo>
                  <a:pt x="401548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50" name="object 67"/>
          <p:cNvSpPr txBox="1"/>
          <p:nvPr/>
        </p:nvSpPr>
        <p:spPr>
          <a:xfrm>
            <a:off x="2039462" y="3158609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1" name="object 68"/>
          <p:cNvSpPr txBox="1"/>
          <p:nvPr/>
        </p:nvSpPr>
        <p:spPr>
          <a:xfrm>
            <a:off x="2039462" y="3516511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52" name="object 69"/>
          <p:cNvGrpSpPr/>
          <p:nvPr/>
        </p:nvGrpSpPr>
        <p:grpSpPr>
          <a:xfrm>
            <a:off x="1846151" y="3148873"/>
            <a:ext cx="552873" cy="733214"/>
            <a:chOff x="2351431" y="2776307"/>
            <a:chExt cx="414655" cy="549910"/>
          </a:xfrm>
        </p:grpSpPr>
        <p:sp>
          <p:nvSpPr>
            <p:cNvPr id="153" name="object 70"/>
            <p:cNvSpPr/>
            <p:nvPr/>
          </p:nvSpPr>
          <p:spPr>
            <a:xfrm>
              <a:off x="2351431" y="3044733"/>
              <a:ext cx="414655" cy="12700"/>
            </a:xfrm>
            <a:custGeom>
              <a:avLst/>
              <a:gdLst/>
              <a:ahLst/>
              <a:cxnLst/>
              <a:rect l="l" t="t" r="r" b="b"/>
              <a:pathLst>
                <a:path w="414655" h="12700">
                  <a:moveTo>
                    <a:pt x="0" y="0"/>
                  </a:moveTo>
                  <a:lnTo>
                    <a:pt x="414249" y="0"/>
                  </a:lnTo>
                  <a:lnTo>
                    <a:pt x="414249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4" name="object 71"/>
            <p:cNvSpPr/>
            <p:nvPr/>
          </p:nvSpPr>
          <p:spPr>
            <a:xfrm>
              <a:off x="2351431" y="2776307"/>
              <a:ext cx="414655" cy="549910"/>
            </a:xfrm>
            <a:custGeom>
              <a:avLst/>
              <a:gdLst/>
              <a:ahLst/>
              <a:cxnLst/>
              <a:rect l="l" t="t" r="r" b="b"/>
              <a:pathLst>
                <a:path w="414655" h="549910">
                  <a:moveTo>
                    <a:pt x="6350" y="0"/>
                  </a:moveTo>
                  <a:lnTo>
                    <a:pt x="6350" y="549552"/>
                  </a:lnTo>
                </a:path>
                <a:path w="414655" h="549910">
                  <a:moveTo>
                    <a:pt x="407899" y="0"/>
                  </a:moveTo>
                  <a:lnTo>
                    <a:pt x="407899" y="549552"/>
                  </a:lnTo>
                </a:path>
                <a:path w="414655" h="549910">
                  <a:moveTo>
                    <a:pt x="0" y="6350"/>
                  </a:moveTo>
                  <a:lnTo>
                    <a:pt x="414249" y="6350"/>
                  </a:lnTo>
                </a:path>
                <a:path w="414655" h="549910">
                  <a:moveTo>
                    <a:pt x="0" y="543202"/>
                  </a:moveTo>
                  <a:lnTo>
                    <a:pt x="41424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58" name="object 65"/>
          <p:cNvSpPr txBox="1"/>
          <p:nvPr/>
        </p:nvSpPr>
        <p:spPr>
          <a:xfrm>
            <a:off x="4726092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12" name="object 12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" name="object 1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2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0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106777" y="3905780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5" name="object 5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" name="object 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13" name="object 13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2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12" name="object 12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" name="object 1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2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2786" y="2514830"/>
              <a:ext cx="157808" cy="15780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649" y="2534692"/>
              <a:ext cx="72083" cy="7208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0886" y="2529930"/>
              <a:ext cx="81608" cy="81608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15" name="object 15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242105" y="2324204"/>
              <a:ext cx="154312" cy="1543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84967" y="2344067"/>
              <a:ext cx="68586" cy="6858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280205" y="2339304"/>
              <a:ext cx="78112" cy="78112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27" name="object 27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3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3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2786" y="2514830"/>
              <a:ext cx="157808" cy="15780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649" y="2534692"/>
              <a:ext cx="72083" cy="7208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0886" y="2529930"/>
              <a:ext cx="81608" cy="81608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15" name="object 15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" name="object 16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242105" y="2324204"/>
              <a:ext cx="154312" cy="1543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84967" y="2344067"/>
              <a:ext cx="68586" cy="6858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280205" y="2339304"/>
              <a:ext cx="78112" cy="78112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27" name="object 27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787030" y="546584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5106778" y="5260447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31" name="object 31"/>
          <p:cNvSpPr txBox="1"/>
          <p:nvPr/>
        </p:nvSpPr>
        <p:spPr>
          <a:xfrm>
            <a:off x="7020299" y="5277380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020299" y="5635282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3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9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2786" y="2514830"/>
              <a:ext cx="157808" cy="15780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05649" y="2534692"/>
              <a:ext cx="72083" cy="7208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00886" y="2529930"/>
              <a:ext cx="81608" cy="8160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85350" y="2328521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28213" y="2348383"/>
              <a:ext cx="72083" cy="7208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23450" y="2343621"/>
              <a:ext cx="81608" cy="81608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18" name="object 18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" name="object 1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42105" y="2324204"/>
              <a:ext cx="154312" cy="15431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284967" y="2344067"/>
              <a:ext cx="68586" cy="68586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280205" y="2339304"/>
              <a:ext cx="78112" cy="7811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887477" y="2145450"/>
              <a:ext cx="154312" cy="15431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930340" y="2165313"/>
              <a:ext cx="68586" cy="68586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925577" y="2160550"/>
              <a:ext cx="78112" cy="78112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33" name="object 33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787030" y="546584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5106778" y="5260447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37" name="object 37"/>
          <p:cNvSpPr txBox="1"/>
          <p:nvPr/>
        </p:nvSpPr>
        <p:spPr>
          <a:xfrm>
            <a:off x="7020299" y="5277380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020299" y="5635282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4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8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04582" y="2356625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55382" y="2384424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55382" y="2384425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5350" y="2514830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28213" y="2534692"/>
              <a:ext cx="72083" cy="7208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228212" y="2534692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2786" y="2328521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05649" y="2348383"/>
              <a:ext cx="72083" cy="72083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05649" y="2348383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2786" y="2514830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5649" y="2534692"/>
              <a:ext cx="72083" cy="72083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00886" y="2529930"/>
              <a:ext cx="81608" cy="8160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5350" y="2328521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28213" y="2348383"/>
              <a:ext cx="72083" cy="7208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23450" y="2343621"/>
              <a:ext cx="81608" cy="81608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242105" y="2324204"/>
              <a:ext cx="154312" cy="154312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284967" y="2344067"/>
              <a:ext cx="68586" cy="68586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280205" y="2339304"/>
              <a:ext cx="78112" cy="7811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87477" y="2145450"/>
              <a:ext cx="154312" cy="15431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930340" y="2165313"/>
              <a:ext cx="68586" cy="6858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925577" y="2160550"/>
              <a:ext cx="78112" cy="78112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42" name="object 42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87030" y="546584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5" name="object 45"/>
          <p:cNvGraphicFramePr>
            <a:graphicFrameLocks noGrp="1"/>
          </p:cNvGraphicFramePr>
          <p:nvPr/>
        </p:nvGraphicFramePr>
        <p:xfrm>
          <a:off x="5106778" y="5260447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46" name="object 46"/>
          <p:cNvSpPr txBox="1"/>
          <p:nvPr/>
        </p:nvSpPr>
        <p:spPr>
          <a:xfrm>
            <a:off x="7020299" y="5277380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020299" y="5635282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5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object 27"/>
          <p:cNvSpPr/>
          <p:nvPr/>
        </p:nvSpPr>
        <p:spPr>
          <a:xfrm>
            <a:off x="7861410" y="345967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8" name="object 12"/>
          <p:cNvSpPr/>
          <p:nvPr/>
        </p:nvSpPr>
        <p:spPr>
          <a:xfrm>
            <a:off x="1851229" y="345832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414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0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0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04582" y="2356625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55382" y="2384424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55382" y="2384425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5350" y="2514830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28213" y="2534692"/>
              <a:ext cx="72083" cy="7208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228212" y="2534692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2786" y="2328521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05649" y="2348383"/>
              <a:ext cx="72083" cy="72083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05649" y="2348383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62786" y="2514830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5649" y="2534692"/>
              <a:ext cx="72083" cy="72083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00886" y="2529930"/>
              <a:ext cx="81608" cy="81608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5350" y="2328521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28213" y="2348383"/>
              <a:ext cx="72083" cy="7208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23450" y="2343621"/>
              <a:ext cx="81608" cy="81608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9912" y="1458912"/>
              <a:ext cx="2256790" cy="2247900"/>
            </a:xfrm>
            <a:custGeom>
              <a:avLst/>
              <a:gdLst/>
              <a:ahLst/>
              <a:cxnLst/>
              <a:rect l="l" t="t" r="r" b="b"/>
              <a:pathLst>
                <a:path w="2256790" h="2247900">
                  <a:moveTo>
                    <a:pt x="2256256" y="0"/>
                  </a:moveTo>
                  <a:lnTo>
                    <a:pt x="2253081" y="0"/>
                  </a:lnTo>
                  <a:lnTo>
                    <a:pt x="2253081" y="3175"/>
                  </a:lnTo>
                  <a:lnTo>
                    <a:pt x="2253081" y="187020"/>
                  </a:lnTo>
                  <a:lnTo>
                    <a:pt x="2253081" y="2244242"/>
                  </a:lnTo>
                  <a:lnTo>
                    <a:pt x="2068499" y="2244242"/>
                  </a:lnTo>
                  <a:lnTo>
                    <a:pt x="2068499" y="2060397"/>
                  </a:lnTo>
                  <a:lnTo>
                    <a:pt x="2253081" y="2060397"/>
                  </a:lnTo>
                  <a:lnTo>
                    <a:pt x="2253081" y="2057222"/>
                  </a:lnTo>
                  <a:lnTo>
                    <a:pt x="2068499" y="2057222"/>
                  </a:lnTo>
                  <a:lnTo>
                    <a:pt x="2068499" y="1873377"/>
                  </a:lnTo>
                  <a:lnTo>
                    <a:pt x="2253081" y="1873377"/>
                  </a:lnTo>
                  <a:lnTo>
                    <a:pt x="2253081" y="1870202"/>
                  </a:lnTo>
                  <a:lnTo>
                    <a:pt x="2068499" y="1870202"/>
                  </a:lnTo>
                  <a:lnTo>
                    <a:pt x="2068499" y="1686356"/>
                  </a:lnTo>
                  <a:lnTo>
                    <a:pt x="2253081" y="1686356"/>
                  </a:lnTo>
                  <a:lnTo>
                    <a:pt x="2253081" y="1683181"/>
                  </a:lnTo>
                  <a:lnTo>
                    <a:pt x="2068499" y="1683181"/>
                  </a:lnTo>
                  <a:lnTo>
                    <a:pt x="2068499" y="1499336"/>
                  </a:lnTo>
                  <a:lnTo>
                    <a:pt x="2253081" y="1499336"/>
                  </a:lnTo>
                  <a:lnTo>
                    <a:pt x="2253081" y="1496161"/>
                  </a:lnTo>
                  <a:lnTo>
                    <a:pt x="2068499" y="1496161"/>
                  </a:lnTo>
                  <a:lnTo>
                    <a:pt x="2068499" y="1312316"/>
                  </a:lnTo>
                  <a:lnTo>
                    <a:pt x="2253081" y="1312316"/>
                  </a:lnTo>
                  <a:lnTo>
                    <a:pt x="2253081" y="1309141"/>
                  </a:lnTo>
                  <a:lnTo>
                    <a:pt x="2068499" y="1309141"/>
                  </a:lnTo>
                  <a:lnTo>
                    <a:pt x="2068499" y="1125296"/>
                  </a:lnTo>
                  <a:lnTo>
                    <a:pt x="2253081" y="1125296"/>
                  </a:lnTo>
                  <a:lnTo>
                    <a:pt x="2253081" y="1122121"/>
                  </a:lnTo>
                  <a:lnTo>
                    <a:pt x="2068499" y="1122121"/>
                  </a:lnTo>
                  <a:lnTo>
                    <a:pt x="2068499" y="938276"/>
                  </a:lnTo>
                  <a:lnTo>
                    <a:pt x="2253081" y="938276"/>
                  </a:lnTo>
                  <a:lnTo>
                    <a:pt x="2253081" y="935101"/>
                  </a:lnTo>
                  <a:lnTo>
                    <a:pt x="2068499" y="935101"/>
                  </a:lnTo>
                  <a:lnTo>
                    <a:pt x="2068499" y="751255"/>
                  </a:lnTo>
                  <a:lnTo>
                    <a:pt x="2253081" y="751255"/>
                  </a:lnTo>
                  <a:lnTo>
                    <a:pt x="2253081" y="748080"/>
                  </a:lnTo>
                  <a:lnTo>
                    <a:pt x="2068499" y="748080"/>
                  </a:lnTo>
                  <a:lnTo>
                    <a:pt x="2068499" y="564235"/>
                  </a:lnTo>
                  <a:lnTo>
                    <a:pt x="2253081" y="564235"/>
                  </a:lnTo>
                  <a:lnTo>
                    <a:pt x="2253081" y="561060"/>
                  </a:lnTo>
                  <a:lnTo>
                    <a:pt x="2068499" y="561060"/>
                  </a:lnTo>
                  <a:lnTo>
                    <a:pt x="2068499" y="377215"/>
                  </a:lnTo>
                  <a:lnTo>
                    <a:pt x="2253081" y="377215"/>
                  </a:lnTo>
                  <a:lnTo>
                    <a:pt x="2253081" y="374040"/>
                  </a:lnTo>
                  <a:lnTo>
                    <a:pt x="2068499" y="374040"/>
                  </a:lnTo>
                  <a:lnTo>
                    <a:pt x="2068499" y="190195"/>
                  </a:lnTo>
                  <a:lnTo>
                    <a:pt x="2253081" y="190195"/>
                  </a:lnTo>
                  <a:lnTo>
                    <a:pt x="2253081" y="187020"/>
                  </a:lnTo>
                  <a:lnTo>
                    <a:pt x="2068499" y="187020"/>
                  </a:lnTo>
                  <a:lnTo>
                    <a:pt x="2068499" y="3175"/>
                  </a:lnTo>
                  <a:lnTo>
                    <a:pt x="2253081" y="3175"/>
                  </a:lnTo>
                  <a:lnTo>
                    <a:pt x="2253081" y="0"/>
                  </a:lnTo>
                  <a:lnTo>
                    <a:pt x="2068499" y="0"/>
                  </a:lnTo>
                  <a:lnTo>
                    <a:pt x="2065324" y="0"/>
                  </a:lnTo>
                  <a:lnTo>
                    <a:pt x="2065324" y="3175"/>
                  </a:lnTo>
                  <a:lnTo>
                    <a:pt x="2065324" y="2244242"/>
                  </a:lnTo>
                  <a:lnTo>
                    <a:pt x="1880743" y="2244242"/>
                  </a:lnTo>
                  <a:lnTo>
                    <a:pt x="1880743" y="2060397"/>
                  </a:lnTo>
                  <a:lnTo>
                    <a:pt x="2065324" y="2060397"/>
                  </a:lnTo>
                  <a:lnTo>
                    <a:pt x="2065324" y="2057222"/>
                  </a:lnTo>
                  <a:lnTo>
                    <a:pt x="1880743" y="2057222"/>
                  </a:lnTo>
                  <a:lnTo>
                    <a:pt x="1880743" y="1873377"/>
                  </a:lnTo>
                  <a:lnTo>
                    <a:pt x="2065324" y="1873377"/>
                  </a:lnTo>
                  <a:lnTo>
                    <a:pt x="2065324" y="1870202"/>
                  </a:lnTo>
                  <a:lnTo>
                    <a:pt x="1880743" y="1870202"/>
                  </a:lnTo>
                  <a:lnTo>
                    <a:pt x="1880743" y="1686356"/>
                  </a:lnTo>
                  <a:lnTo>
                    <a:pt x="2065324" y="1686356"/>
                  </a:lnTo>
                  <a:lnTo>
                    <a:pt x="2065324" y="1683181"/>
                  </a:lnTo>
                  <a:lnTo>
                    <a:pt x="1880743" y="1683181"/>
                  </a:lnTo>
                  <a:lnTo>
                    <a:pt x="1880743" y="1499336"/>
                  </a:lnTo>
                  <a:lnTo>
                    <a:pt x="2065324" y="1499336"/>
                  </a:lnTo>
                  <a:lnTo>
                    <a:pt x="2065324" y="1496161"/>
                  </a:lnTo>
                  <a:lnTo>
                    <a:pt x="1880743" y="1496161"/>
                  </a:lnTo>
                  <a:lnTo>
                    <a:pt x="1880743" y="1312316"/>
                  </a:lnTo>
                  <a:lnTo>
                    <a:pt x="2065324" y="1312316"/>
                  </a:lnTo>
                  <a:lnTo>
                    <a:pt x="2065324" y="1309141"/>
                  </a:lnTo>
                  <a:lnTo>
                    <a:pt x="1880743" y="1309141"/>
                  </a:lnTo>
                  <a:lnTo>
                    <a:pt x="1880743" y="1125296"/>
                  </a:lnTo>
                  <a:lnTo>
                    <a:pt x="2065324" y="1125296"/>
                  </a:lnTo>
                  <a:lnTo>
                    <a:pt x="2065324" y="1122121"/>
                  </a:lnTo>
                  <a:lnTo>
                    <a:pt x="1880743" y="1122121"/>
                  </a:lnTo>
                  <a:lnTo>
                    <a:pt x="1880743" y="938276"/>
                  </a:lnTo>
                  <a:lnTo>
                    <a:pt x="2065324" y="938276"/>
                  </a:lnTo>
                  <a:lnTo>
                    <a:pt x="2065324" y="935101"/>
                  </a:lnTo>
                  <a:lnTo>
                    <a:pt x="1880743" y="935101"/>
                  </a:lnTo>
                  <a:lnTo>
                    <a:pt x="1880743" y="751255"/>
                  </a:lnTo>
                  <a:lnTo>
                    <a:pt x="2065324" y="751255"/>
                  </a:lnTo>
                  <a:lnTo>
                    <a:pt x="2065324" y="748080"/>
                  </a:lnTo>
                  <a:lnTo>
                    <a:pt x="1880743" y="748080"/>
                  </a:lnTo>
                  <a:lnTo>
                    <a:pt x="1880743" y="564235"/>
                  </a:lnTo>
                  <a:lnTo>
                    <a:pt x="2065324" y="564235"/>
                  </a:lnTo>
                  <a:lnTo>
                    <a:pt x="2065324" y="561060"/>
                  </a:lnTo>
                  <a:lnTo>
                    <a:pt x="1880743" y="561060"/>
                  </a:lnTo>
                  <a:lnTo>
                    <a:pt x="1880743" y="377215"/>
                  </a:lnTo>
                  <a:lnTo>
                    <a:pt x="2065324" y="377215"/>
                  </a:lnTo>
                  <a:lnTo>
                    <a:pt x="2065324" y="374040"/>
                  </a:lnTo>
                  <a:lnTo>
                    <a:pt x="1880743" y="374040"/>
                  </a:lnTo>
                  <a:lnTo>
                    <a:pt x="1880743" y="190195"/>
                  </a:lnTo>
                  <a:lnTo>
                    <a:pt x="2065324" y="190195"/>
                  </a:lnTo>
                  <a:lnTo>
                    <a:pt x="2065324" y="187020"/>
                  </a:lnTo>
                  <a:lnTo>
                    <a:pt x="1880743" y="187020"/>
                  </a:lnTo>
                  <a:lnTo>
                    <a:pt x="1880743" y="3175"/>
                  </a:lnTo>
                  <a:lnTo>
                    <a:pt x="2065324" y="3175"/>
                  </a:lnTo>
                  <a:lnTo>
                    <a:pt x="2065324" y="0"/>
                  </a:lnTo>
                  <a:lnTo>
                    <a:pt x="1880743" y="0"/>
                  </a:lnTo>
                  <a:lnTo>
                    <a:pt x="1877568" y="0"/>
                  </a:lnTo>
                  <a:lnTo>
                    <a:pt x="1877568" y="3175"/>
                  </a:lnTo>
                  <a:lnTo>
                    <a:pt x="1877568" y="2244242"/>
                  </a:lnTo>
                  <a:lnTo>
                    <a:pt x="1692986" y="2244242"/>
                  </a:lnTo>
                  <a:lnTo>
                    <a:pt x="1692986" y="2060397"/>
                  </a:lnTo>
                  <a:lnTo>
                    <a:pt x="1877568" y="2060397"/>
                  </a:lnTo>
                  <a:lnTo>
                    <a:pt x="1877568" y="2057222"/>
                  </a:lnTo>
                  <a:lnTo>
                    <a:pt x="1692986" y="2057222"/>
                  </a:lnTo>
                  <a:lnTo>
                    <a:pt x="1692986" y="1873377"/>
                  </a:lnTo>
                  <a:lnTo>
                    <a:pt x="1877568" y="1873377"/>
                  </a:lnTo>
                  <a:lnTo>
                    <a:pt x="1877568" y="1870202"/>
                  </a:lnTo>
                  <a:lnTo>
                    <a:pt x="1692986" y="1870202"/>
                  </a:lnTo>
                  <a:lnTo>
                    <a:pt x="1692986" y="1686356"/>
                  </a:lnTo>
                  <a:lnTo>
                    <a:pt x="1877568" y="1686356"/>
                  </a:lnTo>
                  <a:lnTo>
                    <a:pt x="1877568" y="1683181"/>
                  </a:lnTo>
                  <a:lnTo>
                    <a:pt x="1692986" y="1683181"/>
                  </a:lnTo>
                  <a:lnTo>
                    <a:pt x="1692986" y="1499336"/>
                  </a:lnTo>
                  <a:lnTo>
                    <a:pt x="1877568" y="1499336"/>
                  </a:lnTo>
                  <a:lnTo>
                    <a:pt x="1877568" y="1496161"/>
                  </a:lnTo>
                  <a:lnTo>
                    <a:pt x="1692986" y="1496161"/>
                  </a:lnTo>
                  <a:lnTo>
                    <a:pt x="1692986" y="1312316"/>
                  </a:lnTo>
                  <a:lnTo>
                    <a:pt x="1877568" y="1312316"/>
                  </a:lnTo>
                  <a:lnTo>
                    <a:pt x="1877568" y="1309141"/>
                  </a:lnTo>
                  <a:lnTo>
                    <a:pt x="1692986" y="1309141"/>
                  </a:lnTo>
                  <a:lnTo>
                    <a:pt x="1692986" y="1125296"/>
                  </a:lnTo>
                  <a:lnTo>
                    <a:pt x="1877568" y="1125296"/>
                  </a:lnTo>
                  <a:lnTo>
                    <a:pt x="1877568" y="1122121"/>
                  </a:lnTo>
                  <a:lnTo>
                    <a:pt x="1692986" y="1122121"/>
                  </a:lnTo>
                  <a:lnTo>
                    <a:pt x="1692986" y="938276"/>
                  </a:lnTo>
                  <a:lnTo>
                    <a:pt x="1877568" y="938276"/>
                  </a:lnTo>
                  <a:lnTo>
                    <a:pt x="1877568" y="935101"/>
                  </a:lnTo>
                  <a:lnTo>
                    <a:pt x="1692986" y="935101"/>
                  </a:lnTo>
                  <a:lnTo>
                    <a:pt x="1692986" y="751255"/>
                  </a:lnTo>
                  <a:lnTo>
                    <a:pt x="1877568" y="751255"/>
                  </a:lnTo>
                  <a:lnTo>
                    <a:pt x="1877568" y="748080"/>
                  </a:lnTo>
                  <a:lnTo>
                    <a:pt x="1692986" y="748080"/>
                  </a:lnTo>
                  <a:lnTo>
                    <a:pt x="1692986" y="564235"/>
                  </a:lnTo>
                  <a:lnTo>
                    <a:pt x="1877568" y="564235"/>
                  </a:lnTo>
                  <a:lnTo>
                    <a:pt x="1877568" y="561060"/>
                  </a:lnTo>
                  <a:lnTo>
                    <a:pt x="1692986" y="561060"/>
                  </a:lnTo>
                  <a:lnTo>
                    <a:pt x="1692986" y="377215"/>
                  </a:lnTo>
                  <a:lnTo>
                    <a:pt x="1877568" y="377215"/>
                  </a:lnTo>
                  <a:lnTo>
                    <a:pt x="1877568" y="374040"/>
                  </a:lnTo>
                  <a:lnTo>
                    <a:pt x="1692986" y="374040"/>
                  </a:lnTo>
                  <a:lnTo>
                    <a:pt x="1692986" y="190195"/>
                  </a:lnTo>
                  <a:lnTo>
                    <a:pt x="1877568" y="190195"/>
                  </a:lnTo>
                  <a:lnTo>
                    <a:pt x="1877568" y="187020"/>
                  </a:lnTo>
                  <a:lnTo>
                    <a:pt x="1692986" y="187020"/>
                  </a:lnTo>
                  <a:lnTo>
                    <a:pt x="1692986" y="3175"/>
                  </a:lnTo>
                  <a:lnTo>
                    <a:pt x="1877568" y="3175"/>
                  </a:lnTo>
                  <a:lnTo>
                    <a:pt x="1877568" y="0"/>
                  </a:lnTo>
                  <a:lnTo>
                    <a:pt x="1692986" y="0"/>
                  </a:lnTo>
                  <a:lnTo>
                    <a:pt x="1689811" y="0"/>
                  </a:lnTo>
                  <a:lnTo>
                    <a:pt x="1689811" y="3175"/>
                  </a:lnTo>
                  <a:lnTo>
                    <a:pt x="1689811" y="2244242"/>
                  </a:lnTo>
                  <a:lnTo>
                    <a:pt x="1505229" y="2244242"/>
                  </a:lnTo>
                  <a:lnTo>
                    <a:pt x="1505229" y="2060397"/>
                  </a:lnTo>
                  <a:lnTo>
                    <a:pt x="1689811" y="2060397"/>
                  </a:lnTo>
                  <a:lnTo>
                    <a:pt x="1689811" y="2057222"/>
                  </a:lnTo>
                  <a:lnTo>
                    <a:pt x="1505229" y="2057222"/>
                  </a:lnTo>
                  <a:lnTo>
                    <a:pt x="1505229" y="1873377"/>
                  </a:lnTo>
                  <a:lnTo>
                    <a:pt x="1689811" y="1873377"/>
                  </a:lnTo>
                  <a:lnTo>
                    <a:pt x="1689811" y="1870202"/>
                  </a:lnTo>
                  <a:lnTo>
                    <a:pt x="1505229" y="1870202"/>
                  </a:lnTo>
                  <a:lnTo>
                    <a:pt x="1505229" y="1686356"/>
                  </a:lnTo>
                  <a:lnTo>
                    <a:pt x="1689811" y="1686356"/>
                  </a:lnTo>
                  <a:lnTo>
                    <a:pt x="1689811" y="1683181"/>
                  </a:lnTo>
                  <a:lnTo>
                    <a:pt x="1505229" y="1683181"/>
                  </a:lnTo>
                  <a:lnTo>
                    <a:pt x="1505229" y="1499336"/>
                  </a:lnTo>
                  <a:lnTo>
                    <a:pt x="1689811" y="1499336"/>
                  </a:lnTo>
                  <a:lnTo>
                    <a:pt x="1689811" y="1496161"/>
                  </a:lnTo>
                  <a:lnTo>
                    <a:pt x="1505229" y="1496161"/>
                  </a:lnTo>
                  <a:lnTo>
                    <a:pt x="1505229" y="1312316"/>
                  </a:lnTo>
                  <a:lnTo>
                    <a:pt x="1689811" y="1312316"/>
                  </a:lnTo>
                  <a:lnTo>
                    <a:pt x="1689811" y="1309141"/>
                  </a:lnTo>
                  <a:lnTo>
                    <a:pt x="1505229" y="1309141"/>
                  </a:lnTo>
                  <a:lnTo>
                    <a:pt x="1505229" y="1125296"/>
                  </a:lnTo>
                  <a:lnTo>
                    <a:pt x="1689811" y="1125296"/>
                  </a:lnTo>
                  <a:lnTo>
                    <a:pt x="1689811" y="1122121"/>
                  </a:lnTo>
                  <a:lnTo>
                    <a:pt x="1505229" y="1122121"/>
                  </a:lnTo>
                  <a:lnTo>
                    <a:pt x="1505229" y="938276"/>
                  </a:lnTo>
                  <a:lnTo>
                    <a:pt x="1689811" y="938276"/>
                  </a:lnTo>
                  <a:lnTo>
                    <a:pt x="1689811" y="935101"/>
                  </a:lnTo>
                  <a:lnTo>
                    <a:pt x="1505229" y="935101"/>
                  </a:lnTo>
                  <a:lnTo>
                    <a:pt x="1505229" y="751255"/>
                  </a:lnTo>
                  <a:lnTo>
                    <a:pt x="1689811" y="751255"/>
                  </a:lnTo>
                  <a:lnTo>
                    <a:pt x="1689811" y="748080"/>
                  </a:lnTo>
                  <a:lnTo>
                    <a:pt x="1505229" y="748080"/>
                  </a:lnTo>
                  <a:lnTo>
                    <a:pt x="1505229" y="564235"/>
                  </a:lnTo>
                  <a:lnTo>
                    <a:pt x="1689811" y="564235"/>
                  </a:lnTo>
                  <a:lnTo>
                    <a:pt x="1689811" y="561060"/>
                  </a:lnTo>
                  <a:lnTo>
                    <a:pt x="1505229" y="561060"/>
                  </a:lnTo>
                  <a:lnTo>
                    <a:pt x="1505229" y="377215"/>
                  </a:lnTo>
                  <a:lnTo>
                    <a:pt x="1689811" y="377215"/>
                  </a:lnTo>
                  <a:lnTo>
                    <a:pt x="1689811" y="374040"/>
                  </a:lnTo>
                  <a:lnTo>
                    <a:pt x="1505229" y="374040"/>
                  </a:lnTo>
                  <a:lnTo>
                    <a:pt x="1505229" y="190195"/>
                  </a:lnTo>
                  <a:lnTo>
                    <a:pt x="1689811" y="190195"/>
                  </a:lnTo>
                  <a:lnTo>
                    <a:pt x="1689811" y="187020"/>
                  </a:lnTo>
                  <a:lnTo>
                    <a:pt x="1505229" y="187020"/>
                  </a:lnTo>
                  <a:lnTo>
                    <a:pt x="1505229" y="3175"/>
                  </a:lnTo>
                  <a:lnTo>
                    <a:pt x="1689811" y="3175"/>
                  </a:lnTo>
                  <a:lnTo>
                    <a:pt x="1689811" y="0"/>
                  </a:lnTo>
                  <a:lnTo>
                    <a:pt x="1505229" y="0"/>
                  </a:lnTo>
                  <a:lnTo>
                    <a:pt x="1502054" y="0"/>
                  </a:lnTo>
                  <a:lnTo>
                    <a:pt x="1502054" y="3175"/>
                  </a:lnTo>
                  <a:lnTo>
                    <a:pt x="1502054" y="2244242"/>
                  </a:lnTo>
                  <a:lnTo>
                    <a:pt x="1317472" y="2244242"/>
                  </a:lnTo>
                  <a:lnTo>
                    <a:pt x="1317472" y="2060397"/>
                  </a:lnTo>
                  <a:lnTo>
                    <a:pt x="1502054" y="2060397"/>
                  </a:lnTo>
                  <a:lnTo>
                    <a:pt x="1502054" y="2057222"/>
                  </a:lnTo>
                  <a:lnTo>
                    <a:pt x="1317472" y="2057222"/>
                  </a:lnTo>
                  <a:lnTo>
                    <a:pt x="1317472" y="1873377"/>
                  </a:lnTo>
                  <a:lnTo>
                    <a:pt x="1502054" y="1873377"/>
                  </a:lnTo>
                  <a:lnTo>
                    <a:pt x="1502054" y="1870202"/>
                  </a:lnTo>
                  <a:lnTo>
                    <a:pt x="1317472" y="1870202"/>
                  </a:lnTo>
                  <a:lnTo>
                    <a:pt x="1317472" y="1686356"/>
                  </a:lnTo>
                  <a:lnTo>
                    <a:pt x="1502054" y="1686356"/>
                  </a:lnTo>
                  <a:lnTo>
                    <a:pt x="1502054" y="1683181"/>
                  </a:lnTo>
                  <a:lnTo>
                    <a:pt x="1317472" y="1683181"/>
                  </a:lnTo>
                  <a:lnTo>
                    <a:pt x="1317472" y="1499336"/>
                  </a:lnTo>
                  <a:lnTo>
                    <a:pt x="1502054" y="1499336"/>
                  </a:lnTo>
                  <a:lnTo>
                    <a:pt x="1502054" y="1496161"/>
                  </a:lnTo>
                  <a:lnTo>
                    <a:pt x="1317472" y="1496161"/>
                  </a:lnTo>
                  <a:lnTo>
                    <a:pt x="1317472" y="1312316"/>
                  </a:lnTo>
                  <a:lnTo>
                    <a:pt x="1502054" y="1312316"/>
                  </a:lnTo>
                  <a:lnTo>
                    <a:pt x="1502054" y="1309141"/>
                  </a:lnTo>
                  <a:lnTo>
                    <a:pt x="1317472" y="1309141"/>
                  </a:lnTo>
                  <a:lnTo>
                    <a:pt x="1317472" y="1125296"/>
                  </a:lnTo>
                  <a:lnTo>
                    <a:pt x="1502054" y="1125296"/>
                  </a:lnTo>
                  <a:lnTo>
                    <a:pt x="1502054" y="1122121"/>
                  </a:lnTo>
                  <a:lnTo>
                    <a:pt x="1317472" y="1122121"/>
                  </a:lnTo>
                  <a:lnTo>
                    <a:pt x="1317472" y="938276"/>
                  </a:lnTo>
                  <a:lnTo>
                    <a:pt x="1502054" y="938276"/>
                  </a:lnTo>
                  <a:lnTo>
                    <a:pt x="1502054" y="935101"/>
                  </a:lnTo>
                  <a:lnTo>
                    <a:pt x="1317472" y="935101"/>
                  </a:lnTo>
                  <a:lnTo>
                    <a:pt x="1317472" y="751255"/>
                  </a:lnTo>
                  <a:lnTo>
                    <a:pt x="1502054" y="751255"/>
                  </a:lnTo>
                  <a:lnTo>
                    <a:pt x="1502054" y="748080"/>
                  </a:lnTo>
                  <a:lnTo>
                    <a:pt x="1317472" y="748080"/>
                  </a:lnTo>
                  <a:lnTo>
                    <a:pt x="1317472" y="564235"/>
                  </a:lnTo>
                  <a:lnTo>
                    <a:pt x="1502054" y="564235"/>
                  </a:lnTo>
                  <a:lnTo>
                    <a:pt x="1502054" y="561060"/>
                  </a:lnTo>
                  <a:lnTo>
                    <a:pt x="1317472" y="561060"/>
                  </a:lnTo>
                  <a:lnTo>
                    <a:pt x="1317472" y="377215"/>
                  </a:lnTo>
                  <a:lnTo>
                    <a:pt x="1502054" y="377215"/>
                  </a:lnTo>
                  <a:lnTo>
                    <a:pt x="1502054" y="374040"/>
                  </a:lnTo>
                  <a:lnTo>
                    <a:pt x="1317472" y="374040"/>
                  </a:lnTo>
                  <a:lnTo>
                    <a:pt x="1317472" y="190195"/>
                  </a:lnTo>
                  <a:lnTo>
                    <a:pt x="1502054" y="190195"/>
                  </a:lnTo>
                  <a:lnTo>
                    <a:pt x="1502054" y="187020"/>
                  </a:lnTo>
                  <a:lnTo>
                    <a:pt x="1317472" y="187020"/>
                  </a:lnTo>
                  <a:lnTo>
                    <a:pt x="1317472" y="3175"/>
                  </a:lnTo>
                  <a:lnTo>
                    <a:pt x="1502054" y="3175"/>
                  </a:lnTo>
                  <a:lnTo>
                    <a:pt x="1502054" y="0"/>
                  </a:lnTo>
                  <a:lnTo>
                    <a:pt x="1317472" y="0"/>
                  </a:lnTo>
                  <a:lnTo>
                    <a:pt x="1314297" y="0"/>
                  </a:lnTo>
                  <a:lnTo>
                    <a:pt x="1314297" y="3175"/>
                  </a:lnTo>
                  <a:lnTo>
                    <a:pt x="1314297" y="2244242"/>
                  </a:lnTo>
                  <a:lnTo>
                    <a:pt x="1129715" y="2244242"/>
                  </a:lnTo>
                  <a:lnTo>
                    <a:pt x="1129715" y="2060397"/>
                  </a:lnTo>
                  <a:lnTo>
                    <a:pt x="1314297" y="2060397"/>
                  </a:lnTo>
                  <a:lnTo>
                    <a:pt x="1314297" y="2057222"/>
                  </a:lnTo>
                  <a:lnTo>
                    <a:pt x="1129715" y="2057222"/>
                  </a:lnTo>
                  <a:lnTo>
                    <a:pt x="1129715" y="1873377"/>
                  </a:lnTo>
                  <a:lnTo>
                    <a:pt x="1314297" y="1873377"/>
                  </a:lnTo>
                  <a:lnTo>
                    <a:pt x="1314297" y="1870202"/>
                  </a:lnTo>
                  <a:lnTo>
                    <a:pt x="1129715" y="1870202"/>
                  </a:lnTo>
                  <a:lnTo>
                    <a:pt x="1129715" y="1686356"/>
                  </a:lnTo>
                  <a:lnTo>
                    <a:pt x="1314297" y="1686356"/>
                  </a:lnTo>
                  <a:lnTo>
                    <a:pt x="1314297" y="1683181"/>
                  </a:lnTo>
                  <a:lnTo>
                    <a:pt x="1129715" y="1683181"/>
                  </a:lnTo>
                  <a:lnTo>
                    <a:pt x="1129715" y="1499336"/>
                  </a:lnTo>
                  <a:lnTo>
                    <a:pt x="1314297" y="1499336"/>
                  </a:lnTo>
                  <a:lnTo>
                    <a:pt x="1314297" y="1496161"/>
                  </a:lnTo>
                  <a:lnTo>
                    <a:pt x="1129715" y="1496161"/>
                  </a:lnTo>
                  <a:lnTo>
                    <a:pt x="1129715" y="1312316"/>
                  </a:lnTo>
                  <a:lnTo>
                    <a:pt x="1314297" y="1312316"/>
                  </a:lnTo>
                  <a:lnTo>
                    <a:pt x="1314297" y="1309141"/>
                  </a:lnTo>
                  <a:lnTo>
                    <a:pt x="1129715" y="1309141"/>
                  </a:lnTo>
                  <a:lnTo>
                    <a:pt x="1129715" y="1125296"/>
                  </a:lnTo>
                  <a:lnTo>
                    <a:pt x="1314297" y="1125296"/>
                  </a:lnTo>
                  <a:lnTo>
                    <a:pt x="1314297" y="1122121"/>
                  </a:lnTo>
                  <a:lnTo>
                    <a:pt x="1129715" y="1122121"/>
                  </a:lnTo>
                  <a:lnTo>
                    <a:pt x="1129715" y="938276"/>
                  </a:lnTo>
                  <a:lnTo>
                    <a:pt x="1314297" y="938276"/>
                  </a:lnTo>
                  <a:lnTo>
                    <a:pt x="1314297" y="935101"/>
                  </a:lnTo>
                  <a:lnTo>
                    <a:pt x="1129715" y="935101"/>
                  </a:lnTo>
                  <a:lnTo>
                    <a:pt x="1129715" y="751255"/>
                  </a:lnTo>
                  <a:lnTo>
                    <a:pt x="1314297" y="751255"/>
                  </a:lnTo>
                  <a:lnTo>
                    <a:pt x="1314297" y="748080"/>
                  </a:lnTo>
                  <a:lnTo>
                    <a:pt x="1129715" y="748080"/>
                  </a:lnTo>
                  <a:lnTo>
                    <a:pt x="1129715" y="564235"/>
                  </a:lnTo>
                  <a:lnTo>
                    <a:pt x="1314297" y="564235"/>
                  </a:lnTo>
                  <a:lnTo>
                    <a:pt x="1314297" y="561060"/>
                  </a:lnTo>
                  <a:lnTo>
                    <a:pt x="1129715" y="561060"/>
                  </a:lnTo>
                  <a:lnTo>
                    <a:pt x="1129715" y="377215"/>
                  </a:lnTo>
                  <a:lnTo>
                    <a:pt x="1314297" y="377215"/>
                  </a:lnTo>
                  <a:lnTo>
                    <a:pt x="1314297" y="374040"/>
                  </a:lnTo>
                  <a:lnTo>
                    <a:pt x="1129715" y="374040"/>
                  </a:lnTo>
                  <a:lnTo>
                    <a:pt x="1129715" y="190195"/>
                  </a:lnTo>
                  <a:lnTo>
                    <a:pt x="1314297" y="190195"/>
                  </a:lnTo>
                  <a:lnTo>
                    <a:pt x="1314297" y="187020"/>
                  </a:lnTo>
                  <a:lnTo>
                    <a:pt x="1129715" y="187020"/>
                  </a:lnTo>
                  <a:lnTo>
                    <a:pt x="1129715" y="3175"/>
                  </a:lnTo>
                  <a:lnTo>
                    <a:pt x="1314297" y="3175"/>
                  </a:lnTo>
                  <a:lnTo>
                    <a:pt x="1314297" y="0"/>
                  </a:lnTo>
                  <a:lnTo>
                    <a:pt x="1129715" y="0"/>
                  </a:lnTo>
                  <a:lnTo>
                    <a:pt x="1126540" y="0"/>
                  </a:lnTo>
                  <a:lnTo>
                    <a:pt x="1126540" y="3175"/>
                  </a:lnTo>
                  <a:lnTo>
                    <a:pt x="1126540" y="2244242"/>
                  </a:lnTo>
                  <a:lnTo>
                    <a:pt x="941959" y="2244242"/>
                  </a:lnTo>
                  <a:lnTo>
                    <a:pt x="941959" y="2060397"/>
                  </a:lnTo>
                  <a:lnTo>
                    <a:pt x="1126540" y="2060397"/>
                  </a:lnTo>
                  <a:lnTo>
                    <a:pt x="1126540" y="2057222"/>
                  </a:lnTo>
                  <a:lnTo>
                    <a:pt x="941959" y="2057222"/>
                  </a:lnTo>
                  <a:lnTo>
                    <a:pt x="941959" y="1873377"/>
                  </a:lnTo>
                  <a:lnTo>
                    <a:pt x="1126540" y="1873377"/>
                  </a:lnTo>
                  <a:lnTo>
                    <a:pt x="1126540" y="1870202"/>
                  </a:lnTo>
                  <a:lnTo>
                    <a:pt x="941959" y="1870202"/>
                  </a:lnTo>
                  <a:lnTo>
                    <a:pt x="941959" y="1686356"/>
                  </a:lnTo>
                  <a:lnTo>
                    <a:pt x="1126540" y="1686356"/>
                  </a:lnTo>
                  <a:lnTo>
                    <a:pt x="1126540" y="1683181"/>
                  </a:lnTo>
                  <a:lnTo>
                    <a:pt x="941959" y="1683181"/>
                  </a:lnTo>
                  <a:lnTo>
                    <a:pt x="941959" y="1499336"/>
                  </a:lnTo>
                  <a:lnTo>
                    <a:pt x="1126540" y="1499336"/>
                  </a:lnTo>
                  <a:lnTo>
                    <a:pt x="1126540" y="1496161"/>
                  </a:lnTo>
                  <a:lnTo>
                    <a:pt x="941959" y="1496161"/>
                  </a:lnTo>
                  <a:lnTo>
                    <a:pt x="941959" y="1312316"/>
                  </a:lnTo>
                  <a:lnTo>
                    <a:pt x="1126540" y="1312316"/>
                  </a:lnTo>
                  <a:lnTo>
                    <a:pt x="1126540" y="1309141"/>
                  </a:lnTo>
                  <a:lnTo>
                    <a:pt x="941959" y="1309141"/>
                  </a:lnTo>
                  <a:lnTo>
                    <a:pt x="941959" y="1125296"/>
                  </a:lnTo>
                  <a:lnTo>
                    <a:pt x="1126540" y="1125296"/>
                  </a:lnTo>
                  <a:lnTo>
                    <a:pt x="1126540" y="1122121"/>
                  </a:lnTo>
                  <a:lnTo>
                    <a:pt x="941959" y="1122121"/>
                  </a:lnTo>
                  <a:lnTo>
                    <a:pt x="941959" y="938276"/>
                  </a:lnTo>
                  <a:lnTo>
                    <a:pt x="1126540" y="938276"/>
                  </a:lnTo>
                  <a:lnTo>
                    <a:pt x="1126540" y="935101"/>
                  </a:lnTo>
                  <a:lnTo>
                    <a:pt x="941959" y="935101"/>
                  </a:lnTo>
                  <a:lnTo>
                    <a:pt x="941959" y="751255"/>
                  </a:lnTo>
                  <a:lnTo>
                    <a:pt x="1126540" y="751255"/>
                  </a:lnTo>
                  <a:lnTo>
                    <a:pt x="1126540" y="748080"/>
                  </a:lnTo>
                  <a:lnTo>
                    <a:pt x="941959" y="748080"/>
                  </a:lnTo>
                  <a:lnTo>
                    <a:pt x="941959" y="564235"/>
                  </a:lnTo>
                  <a:lnTo>
                    <a:pt x="1126540" y="564235"/>
                  </a:lnTo>
                  <a:lnTo>
                    <a:pt x="1126540" y="561060"/>
                  </a:lnTo>
                  <a:lnTo>
                    <a:pt x="941959" y="561060"/>
                  </a:lnTo>
                  <a:lnTo>
                    <a:pt x="941959" y="377215"/>
                  </a:lnTo>
                  <a:lnTo>
                    <a:pt x="1126540" y="377215"/>
                  </a:lnTo>
                  <a:lnTo>
                    <a:pt x="1126540" y="374040"/>
                  </a:lnTo>
                  <a:lnTo>
                    <a:pt x="941959" y="374040"/>
                  </a:lnTo>
                  <a:lnTo>
                    <a:pt x="941959" y="190195"/>
                  </a:lnTo>
                  <a:lnTo>
                    <a:pt x="1126540" y="190195"/>
                  </a:lnTo>
                  <a:lnTo>
                    <a:pt x="1126540" y="187020"/>
                  </a:lnTo>
                  <a:lnTo>
                    <a:pt x="941959" y="187020"/>
                  </a:lnTo>
                  <a:lnTo>
                    <a:pt x="941959" y="3175"/>
                  </a:lnTo>
                  <a:lnTo>
                    <a:pt x="1126540" y="3175"/>
                  </a:lnTo>
                  <a:lnTo>
                    <a:pt x="1126540" y="0"/>
                  </a:lnTo>
                  <a:lnTo>
                    <a:pt x="941959" y="0"/>
                  </a:lnTo>
                  <a:lnTo>
                    <a:pt x="938784" y="0"/>
                  </a:lnTo>
                  <a:lnTo>
                    <a:pt x="938784" y="3175"/>
                  </a:lnTo>
                  <a:lnTo>
                    <a:pt x="938784" y="2244242"/>
                  </a:lnTo>
                  <a:lnTo>
                    <a:pt x="754202" y="2244242"/>
                  </a:lnTo>
                  <a:lnTo>
                    <a:pt x="754202" y="2060397"/>
                  </a:lnTo>
                  <a:lnTo>
                    <a:pt x="938784" y="2060397"/>
                  </a:lnTo>
                  <a:lnTo>
                    <a:pt x="938784" y="2057222"/>
                  </a:lnTo>
                  <a:lnTo>
                    <a:pt x="754202" y="2057222"/>
                  </a:lnTo>
                  <a:lnTo>
                    <a:pt x="754202" y="1873377"/>
                  </a:lnTo>
                  <a:lnTo>
                    <a:pt x="938784" y="1873377"/>
                  </a:lnTo>
                  <a:lnTo>
                    <a:pt x="938784" y="1870202"/>
                  </a:lnTo>
                  <a:lnTo>
                    <a:pt x="754202" y="1870202"/>
                  </a:lnTo>
                  <a:lnTo>
                    <a:pt x="754202" y="1686356"/>
                  </a:lnTo>
                  <a:lnTo>
                    <a:pt x="938784" y="1686356"/>
                  </a:lnTo>
                  <a:lnTo>
                    <a:pt x="938784" y="1683181"/>
                  </a:lnTo>
                  <a:lnTo>
                    <a:pt x="754202" y="1683181"/>
                  </a:lnTo>
                  <a:lnTo>
                    <a:pt x="754202" y="1499336"/>
                  </a:lnTo>
                  <a:lnTo>
                    <a:pt x="938784" y="1499336"/>
                  </a:lnTo>
                  <a:lnTo>
                    <a:pt x="938784" y="1496161"/>
                  </a:lnTo>
                  <a:lnTo>
                    <a:pt x="754202" y="1496161"/>
                  </a:lnTo>
                  <a:lnTo>
                    <a:pt x="754202" y="1312316"/>
                  </a:lnTo>
                  <a:lnTo>
                    <a:pt x="938784" y="1312316"/>
                  </a:lnTo>
                  <a:lnTo>
                    <a:pt x="938784" y="1309141"/>
                  </a:lnTo>
                  <a:lnTo>
                    <a:pt x="754202" y="1309141"/>
                  </a:lnTo>
                  <a:lnTo>
                    <a:pt x="754202" y="1125296"/>
                  </a:lnTo>
                  <a:lnTo>
                    <a:pt x="938784" y="1125296"/>
                  </a:lnTo>
                  <a:lnTo>
                    <a:pt x="938784" y="1122121"/>
                  </a:lnTo>
                  <a:lnTo>
                    <a:pt x="754202" y="1122121"/>
                  </a:lnTo>
                  <a:lnTo>
                    <a:pt x="754202" y="938276"/>
                  </a:lnTo>
                  <a:lnTo>
                    <a:pt x="938784" y="938276"/>
                  </a:lnTo>
                  <a:lnTo>
                    <a:pt x="938784" y="935101"/>
                  </a:lnTo>
                  <a:lnTo>
                    <a:pt x="754202" y="935101"/>
                  </a:lnTo>
                  <a:lnTo>
                    <a:pt x="754202" y="751255"/>
                  </a:lnTo>
                  <a:lnTo>
                    <a:pt x="938784" y="751255"/>
                  </a:lnTo>
                  <a:lnTo>
                    <a:pt x="938784" y="748080"/>
                  </a:lnTo>
                  <a:lnTo>
                    <a:pt x="754202" y="748080"/>
                  </a:lnTo>
                  <a:lnTo>
                    <a:pt x="754202" y="564235"/>
                  </a:lnTo>
                  <a:lnTo>
                    <a:pt x="938784" y="564235"/>
                  </a:lnTo>
                  <a:lnTo>
                    <a:pt x="938784" y="561060"/>
                  </a:lnTo>
                  <a:lnTo>
                    <a:pt x="754202" y="561060"/>
                  </a:lnTo>
                  <a:lnTo>
                    <a:pt x="754202" y="377215"/>
                  </a:lnTo>
                  <a:lnTo>
                    <a:pt x="938784" y="377215"/>
                  </a:lnTo>
                  <a:lnTo>
                    <a:pt x="938784" y="374040"/>
                  </a:lnTo>
                  <a:lnTo>
                    <a:pt x="754202" y="374040"/>
                  </a:lnTo>
                  <a:lnTo>
                    <a:pt x="754202" y="190195"/>
                  </a:lnTo>
                  <a:lnTo>
                    <a:pt x="938784" y="190195"/>
                  </a:lnTo>
                  <a:lnTo>
                    <a:pt x="938784" y="187020"/>
                  </a:lnTo>
                  <a:lnTo>
                    <a:pt x="754202" y="187020"/>
                  </a:lnTo>
                  <a:lnTo>
                    <a:pt x="754202" y="3175"/>
                  </a:lnTo>
                  <a:lnTo>
                    <a:pt x="938784" y="3175"/>
                  </a:lnTo>
                  <a:lnTo>
                    <a:pt x="938784" y="0"/>
                  </a:lnTo>
                  <a:lnTo>
                    <a:pt x="754202" y="0"/>
                  </a:lnTo>
                  <a:lnTo>
                    <a:pt x="751027" y="0"/>
                  </a:lnTo>
                  <a:lnTo>
                    <a:pt x="751027" y="3175"/>
                  </a:lnTo>
                  <a:lnTo>
                    <a:pt x="751027" y="2244242"/>
                  </a:lnTo>
                  <a:lnTo>
                    <a:pt x="566445" y="2244242"/>
                  </a:lnTo>
                  <a:lnTo>
                    <a:pt x="566445" y="2060397"/>
                  </a:lnTo>
                  <a:lnTo>
                    <a:pt x="751027" y="2060397"/>
                  </a:lnTo>
                  <a:lnTo>
                    <a:pt x="751027" y="2057222"/>
                  </a:lnTo>
                  <a:lnTo>
                    <a:pt x="566445" y="2057222"/>
                  </a:lnTo>
                  <a:lnTo>
                    <a:pt x="566445" y="1873377"/>
                  </a:lnTo>
                  <a:lnTo>
                    <a:pt x="751027" y="1873377"/>
                  </a:lnTo>
                  <a:lnTo>
                    <a:pt x="751027" y="1870202"/>
                  </a:lnTo>
                  <a:lnTo>
                    <a:pt x="566445" y="1870202"/>
                  </a:lnTo>
                  <a:lnTo>
                    <a:pt x="566445" y="1686356"/>
                  </a:lnTo>
                  <a:lnTo>
                    <a:pt x="751027" y="1686356"/>
                  </a:lnTo>
                  <a:lnTo>
                    <a:pt x="751027" y="1683181"/>
                  </a:lnTo>
                  <a:lnTo>
                    <a:pt x="566445" y="1683181"/>
                  </a:lnTo>
                  <a:lnTo>
                    <a:pt x="566445" y="1499336"/>
                  </a:lnTo>
                  <a:lnTo>
                    <a:pt x="751027" y="1499336"/>
                  </a:lnTo>
                  <a:lnTo>
                    <a:pt x="751027" y="1496161"/>
                  </a:lnTo>
                  <a:lnTo>
                    <a:pt x="566445" y="1496161"/>
                  </a:lnTo>
                  <a:lnTo>
                    <a:pt x="566445" y="1312316"/>
                  </a:lnTo>
                  <a:lnTo>
                    <a:pt x="751027" y="1312316"/>
                  </a:lnTo>
                  <a:lnTo>
                    <a:pt x="751027" y="1309141"/>
                  </a:lnTo>
                  <a:lnTo>
                    <a:pt x="566445" y="1309141"/>
                  </a:lnTo>
                  <a:lnTo>
                    <a:pt x="566445" y="1125296"/>
                  </a:lnTo>
                  <a:lnTo>
                    <a:pt x="751027" y="1125296"/>
                  </a:lnTo>
                  <a:lnTo>
                    <a:pt x="751027" y="1122121"/>
                  </a:lnTo>
                  <a:lnTo>
                    <a:pt x="566445" y="1122121"/>
                  </a:lnTo>
                  <a:lnTo>
                    <a:pt x="566445" y="938276"/>
                  </a:lnTo>
                  <a:lnTo>
                    <a:pt x="751027" y="938276"/>
                  </a:lnTo>
                  <a:lnTo>
                    <a:pt x="751027" y="935101"/>
                  </a:lnTo>
                  <a:lnTo>
                    <a:pt x="566445" y="935101"/>
                  </a:lnTo>
                  <a:lnTo>
                    <a:pt x="566445" y="751255"/>
                  </a:lnTo>
                  <a:lnTo>
                    <a:pt x="751027" y="751255"/>
                  </a:lnTo>
                  <a:lnTo>
                    <a:pt x="751027" y="748080"/>
                  </a:lnTo>
                  <a:lnTo>
                    <a:pt x="566445" y="748080"/>
                  </a:lnTo>
                  <a:lnTo>
                    <a:pt x="566445" y="564235"/>
                  </a:lnTo>
                  <a:lnTo>
                    <a:pt x="751027" y="564235"/>
                  </a:lnTo>
                  <a:lnTo>
                    <a:pt x="751027" y="561060"/>
                  </a:lnTo>
                  <a:lnTo>
                    <a:pt x="566445" y="561060"/>
                  </a:lnTo>
                  <a:lnTo>
                    <a:pt x="566445" y="377215"/>
                  </a:lnTo>
                  <a:lnTo>
                    <a:pt x="751027" y="377215"/>
                  </a:lnTo>
                  <a:lnTo>
                    <a:pt x="751027" y="374040"/>
                  </a:lnTo>
                  <a:lnTo>
                    <a:pt x="566445" y="374040"/>
                  </a:lnTo>
                  <a:lnTo>
                    <a:pt x="566445" y="190195"/>
                  </a:lnTo>
                  <a:lnTo>
                    <a:pt x="751027" y="190195"/>
                  </a:lnTo>
                  <a:lnTo>
                    <a:pt x="751027" y="187020"/>
                  </a:lnTo>
                  <a:lnTo>
                    <a:pt x="566445" y="187020"/>
                  </a:lnTo>
                  <a:lnTo>
                    <a:pt x="566445" y="3175"/>
                  </a:lnTo>
                  <a:lnTo>
                    <a:pt x="751027" y="3175"/>
                  </a:lnTo>
                  <a:lnTo>
                    <a:pt x="751027" y="0"/>
                  </a:lnTo>
                  <a:lnTo>
                    <a:pt x="566445" y="0"/>
                  </a:lnTo>
                  <a:lnTo>
                    <a:pt x="563270" y="0"/>
                  </a:lnTo>
                  <a:lnTo>
                    <a:pt x="563270" y="3175"/>
                  </a:lnTo>
                  <a:lnTo>
                    <a:pt x="563270" y="2244242"/>
                  </a:lnTo>
                  <a:lnTo>
                    <a:pt x="378688" y="2244242"/>
                  </a:lnTo>
                  <a:lnTo>
                    <a:pt x="378688" y="2060397"/>
                  </a:lnTo>
                  <a:lnTo>
                    <a:pt x="563270" y="2060397"/>
                  </a:lnTo>
                  <a:lnTo>
                    <a:pt x="563270" y="2057222"/>
                  </a:lnTo>
                  <a:lnTo>
                    <a:pt x="378688" y="2057222"/>
                  </a:lnTo>
                  <a:lnTo>
                    <a:pt x="378688" y="1873377"/>
                  </a:lnTo>
                  <a:lnTo>
                    <a:pt x="563270" y="1873377"/>
                  </a:lnTo>
                  <a:lnTo>
                    <a:pt x="563270" y="1870202"/>
                  </a:lnTo>
                  <a:lnTo>
                    <a:pt x="378688" y="1870202"/>
                  </a:lnTo>
                  <a:lnTo>
                    <a:pt x="378688" y="1686356"/>
                  </a:lnTo>
                  <a:lnTo>
                    <a:pt x="563270" y="1686356"/>
                  </a:lnTo>
                  <a:lnTo>
                    <a:pt x="563270" y="1683181"/>
                  </a:lnTo>
                  <a:lnTo>
                    <a:pt x="378688" y="1683181"/>
                  </a:lnTo>
                  <a:lnTo>
                    <a:pt x="378688" y="1499336"/>
                  </a:lnTo>
                  <a:lnTo>
                    <a:pt x="563270" y="1499336"/>
                  </a:lnTo>
                  <a:lnTo>
                    <a:pt x="563270" y="1496161"/>
                  </a:lnTo>
                  <a:lnTo>
                    <a:pt x="378688" y="1496161"/>
                  </a:lnTo>
                  <a:lnTo>
                    <a:pt x="378688" y="1312316"/>
                  </a:lnTo>
                  <a:lnTo>
                    <a:pt x="563270" y="1312316"/>
                  </a:lnTo>
                  <a:lnTo>
                    <a:pt x="563270" y="1309141"/>
                  </a:lnTo>
                  <a:lnTo>
                    <a:pt x="378688" y="1309141"/>
                  </a:lnTo>
                  <a:lnTo>
                    <a:pt x="378688" y="1125296"/>
                  </a:lnTo>
                  <a:lnTo>
                    <a:pt x="563270" y="1125296"/>
                  </a:lnTo>
                  <a:lnTo>
                    <a:pt x="563270" y="1122121"/>
                  </a:lnTo>
                  <a:lnTo>
                    <a:pt x="378688" y="1122121"/>
                  </a:lnTo>
                  <a:lnTo>
                    <a:pt x="378688" y="938276"/>
                  </a:lnTo>
                  <a:lnTo>
                    <a:pt x="563270" y="938276"/>
                  </a:lnTo>
                  <a:lnTo>
                    <a:pt x="563270" y="935101"/>
                  </a:lnTo>
                  <a:lnTo>
                    <a:pt x="378688" y="935101"/>
                  </a:lnTo>
                  <a:lnTo>
                    <a:pt x="378688" y="751255"/>
                  </a:lnTo>
                  <a:lnTo>
                    <a:pt x="563270" y="751255"/>
                  </a:lnTo>
                  <a:lnTo>
                    <a:pt x="563270" y="748080"/>
                  </a:lnTo>
                  <a:lnTo>
                    <a:pt x="378688" y="748080"/>
                  </a:lnTo>
                  <a:lnTo>
                    <a:pt x="378688" y="564235"/>
                  </a:lnTo>
                  <a:lnTo>
                    <a:pt x="563270" y="564235"/>
                  </a:lnTo>
                  <a:lnTo>
                    <a:pt x="563270" y="561060"/>
                  </a:lnTo>
                  <a:lnTo>
                    <a:pt x="378688" y="561060"/>
                  </a:lnTo>
                  <a:lnTo>
                    <a:pt x="378688" y="377215"/>
                  </a:lnTo>
                  <a:lnTo>
                    <a:pt x="563270" y="377215"/>
                  </a:lnTo>
                  <a:lnTo>
                    <a:pt x="563270" y="374040"/>
                  </a:lnTo>
                  <a:lnTo>
                    <a:pt x="378688" y="374040"/>
                  </a:lnTo>
                  <a:lnTo>
                    <a:pt x="378688" y="190195"/>
                  </a:lnTo>
                  <a:lnTo>
                    <a:pt x="563270" y="190195"/>
                  </a:lnTo>
                  <a:lnTo>
                    <a:pt x="563270" y="187020"/>
                  </a:lnTo>
                  <a:lnTo>
                    <a:pt x="378688" y="187020"/>
                  </a:lnTo>
                  <a:lnTo>
                    <a:pt x="378688" y="3175"/>
                  </a:lnTo>
                  <a:lnTo>
                    <a:pt x="563270" y="3175"/>
                  </a:lnTo>
                  <a:lnTo>
                    <a:pt x="563270" y="0"/>
                  </a:lnTo>
                  <a:lnTo>
                    <a:pt x="378688" y="0"/>
                  </a:lnTo>
                  <a:lnTo>
                    <a:pt x="375513" y="0"/>
                  </a:lnTo>
                  <a:lnTo>
                    <a:pt x="375513" y="3175"/>
                  </a:lnTo>
                  <a:lnTo>
                    <a:pt x="375513" y="2244242"/>
                  </a:lnTo>
                  <a:lnTo>
                    <a:pt x="190931" y="2244242"/>
                  </a:lnTo>
                  <a:lnTo>
                    <a:pt x="190931" y="2060397"/>
                  </a:lnTo>
                  <a:lnTo>
                    <a:pt x="375513" y="2060397"/>
                  </a:lnTo>
                  <a:lnTo>
                    <a:pt x="375513" y="2057222"/>
                  </a:lnTo>
                  <a:lnTo>
                    <a:pt x="190931" y="2057222"/>
                  </a:lnTo>
                  <a:lnTo>
                    <a:pt x="190931" y="1873377"/>
                  </a:lnTo>
                  <a:lnTo>
                    <a:pt x="375513" y="1873377"/>
                  </a:lnTo>
                  <a:lnTo>
                    <a:pt x="375513" y="1870202"/>
                  </a:lnTo>
                  <a:lnTo>
                    <a:pt x="190931" y="1870202"/>
                  </a:lnTo>
                  <a:lnTo>
                    <a:pt x="190931" y="1686356"/>
                  </a:lnTo>
                  <a:lnTo>
                    <a:pt x="375513" y="1686356"/>
                  </a:lnTo>
                  <a:lnTo>
                    <a:pt x="375513" y="1683181"/>
                  </a:lnTo>
                  <a:lnTo>
                    <a:pt x="190931" y="1683181"/>
                  </a:lnTo>
                  <a:lnTo>
                    <a:pt x="190931" y="1499336"/>
                  </a:lnTo>
                  <a:lnTo>
                    <a:pt x="375513" y="1499336"/>
                  </a:lnTo>
                  <a:lnTo>
                    <a:pt x="375513" y="1496161"/>
                  </a:lnTo>
                  <a:lnTo>
                    <a:pt x="190931" y="1496161"/>
                  </a:lnTo>
                  <a:lnTo>
                    <a:pt x="190931" y="1312316"/>
                  </a:lnTo>
                  <a:lnTo>
                    <a:pt x="375513" y="1312316"/>
                  </a:lnTo>
                  <a:lnTo>
                    <a:pt x="375513" y="1309141"/>
                  </a:lnTo>
                  <a:lnTo>
                    <a:pt x="190931" y="1309141"/>
                  </a:lnTo>
                  <a:lnTo>
                    <a:pt x="190931" y="1125296"/>
                  </a:lnTo>
                  <a:lnTo>
                    <a:pt x="375513" y="1125296"/>
                  </a:lnTo>
                  <a:lnTo>
                    <a:pt x="375513" y="1122121"/>
                  </a:lnTo>
                  <a:lnTo>
                    <a:pt x="190931" y="1122121"/>
                  </a:lnTo>
                  <a:lnTo>
                    <a:pt x="190931" y="938276"/>
                  </a:lnTo>
                  <a:lnTo>
                    <a:pt x="375513" y="938276"/>
                  </a:lnTo>
                  <a:lnTo>
                    <a:pt x="375513" y="935101"/>
                  </a:lnTo>
                  <a:lnTo>
                    <a:pt x="190931" y="935101"/>
                  </a:lnTo>
                  <a:lnTo>
                    <a:pt x="190931" y="751255"/>
                  </a:lnTo>
                  <a:lnTo>
                    <a:pt x="375513" y="751255"/>
                  </a:lnTo>
                  <a:lnTo>
                    <a:pt x="375513" y="748080"/>
                  </a:lnTo>
                  <a:lnTo>
                    <a:pt x="190931" y="748080"/>
                  </a:lnTo>
                  <a:lnTo>
                    <a:pt x="190931" y="564235"/>
                  </a:lnTo>
                  <a:lnTo>
                    <a:pt x="375513" y="564235"/>
                  </a:lnTo>
                  <a:lnTo>
                    <a:pt x="375513" y="561060"/>
                  </a:lnTo>
                  <a:lnTo>
                    <a:pt x="190931" y="561060"/>
                  </a:lnTo>
                  <a:lnTo>
                    <a:pt x="190931" y="377215"/>
                  </a:lnTo>
                  <a:lnTo>
                    <a:pt x="375513" y="377215"/>
                  </a:lnTo>
                  <a:lnTo>
                    <a:pt x="375513" y="374040"/>
                  </a:lnTo>
                  <a:lnTo>
                    <a:pt x="190931" y="374040"/>
                  </a:lnTo>
                  <a:lnTo>
                    <a:pt x="190931" y="190195"/>
                  </a:lnTo>
                  <a:lnTo>
                    <a:pt x="375513" y="190195"/>
                  </a:lnTo>
                  <a:lnTo>
                    <a:pt x="375513" y="187020"/>
                  </a:lnTo>
                  <a:lnTo>
                    <a:pt x="190931" y="187020"/>
                  </a:lnTo>
                  <a:lnTo>
                    <a:pt x="190931" y="3175"/>
                  </a:lnTo>
                  <a:lnTo>
                    <a:pt x="375513" y="3175"/>
                  </a:lnTo>
                  <a:lnTo>
                    <a:pt x="375513" y="0"/>
                  </a:lnTo>
                  <a:lnTo>
                    <a:pt x="190931" y="0"/>
                  </a:lnTo>
                  <a:lnTo>
                    <a:pt x="187756" y="0"/>
                  </a:lnTo>
                  <a:lnTo>
                    <a:pt x="187756" y="3175"/>
                  </a:lnTo>
                  <a:lnTo>
                    <a:pt x="187756" y="2244242"/>
                  </a:lnTo>
                  <a:lnTo>
                    <a:pt x="3175" y="2244242"/>
                  </a:lnTo>
                  <a:lnTo>
                    <a:pt x="3175" y="2060397"/>
                  </a:lnTo>
                  <a:lnTo>
                    <a:pt x="187756" y="2060397"/>
                  </a:lnTo>
                  <a:lnTo>
                    <a:pt x="187756" y="2057222"/>
                  </a:lnTo>
                  <a:lnTo>
                    <a:pt x="3175" y="2057222"/>
                  </a:lnTo>
                  <a:lnTo>
                    <a:pt x="3175" y="1873377"/>
                  </a:lnTo>
                  <a:lnTo>
                    <a:pt x="187756" y="1873377"/>
                  </a:lnTo>
                  <a:lnTo>
                    <a:pt x="187756" y="1870202"/>
                  </a:lnTo>
                  <a:lnTo>
                    <a:pt x="3175" y="1870202"/>
                  </a:lnTo>
                  <a:lnTo>
                    <a:pt x="3175" y="1686356"/>
                  </a:lnTo>
                  <a:lnTo>
                    <a:pt x="187756" y="1686356"/>
                  </a:lnTo>
                  <a:lnTo>
                    <a:pt x="187756" y="1683181"/>
                  </a:lnTo>
                  <a:lnTo>
                    <a:pt x="3175" y="1683181"/>
                  </a:lnTo>
                  <a:lnTo>
                    <a:pt x="3175" y="1499336"/>
                  </a:lnTo>
                  <a:lnTo>
                    <a:pt x="187756" y="1499336"/>
                  </a:lnTo>
                  <a:lnTo>
                    <a:pt x="187756" y="1496161"/>
                  </a:lnTo>
                  <a:lnTo>
                    <a:pt x="3175" y="1496161"/>
                  </a:lnTo>
                  <a:lnTo>
                    <a:pt x="3175" y="1312316"/>
                  </a:lnTo>
                  <a:lnTo>
                    <a:pt x="187756" y="1312316"/>
                  </a:lnTo>
                  <a:lnTo>
                    <a:pt x="187756" y="1309141"/>
                  </a:lnTo>
                  <a:lnTo>
                    <a:pt x="3175" y="1309141"/>
                  </a:lnTo>
                  <a:lnTo>
                    <a:pt x="3175" y="1125296"/>
                  </a:lnTo>
                  <a:lnTo>
                    <a:pt x="187756" y="1125296"/>
                  </a:lnTo>
                  <a:lnTo>
                    <a:pt x="187756" y="1122121"/>
                  </a:lnTo>
                  <a:lnTo>
                    <a:pt x="3175" y="1122121"/>
                  </a:lnTo>
                  <a:lnTo>
                    <a:pt x="3175" y="938276"/>
                  </a:lnTo>
                  <a:lnTo>
                    <a:pt x="187756" y="938276"/>
                  </a:lnTo>
                  <a:lnTo>
                    <a:pt x="187756" y="935101"/>
                  </a:lnTo>
                  <a:lnTo>
                    <a:pt x="3175" y="935101"/>
                  </a:lnTo>
                  <a:lnTo>
                    <a:pt x="3175" y="751255"/>
                  </a:lnTo>
                  <a:lnTo>
                    <a:pt x="187756" y="751255"/>
                  </a:lnTo>
                  <a:lnTo>
                    <a:pt x="187756" y="748080"/>
                  </a:lnTo>
                  <a:lnTo>
                    <a:pt x="3175" y="748080"/>
                  </a:lnTo>
                  <a:lnTo>
                    <a:pt x="3175" y="564235"/>
                  </a:lnTo>
                  <a:lnTo>
                    <a:pt x="187756" y="564235"/>
                  </a:lnTo>
                  <a:lnTo>
                    <a:pt x="187756" y="561060"/>
                  </a:lnTo>
                  <a:lnTo>
                    <a:pt x="3175" y="561060"/>
                  </a:lnTo>
                  <a:lnTo>
                    <a:pt x="3175" y="377215"/>
                  </a:lnTo>
                  <a:lnTo>
                    <a:pt x="187756" y="377215"/>
                  </a:lnTo>
                  <a:lnTo>
                    <a:pt x="187756" y="374040"/>
                  </a:lnTo>
                  <a:lnTo>
                    <a:pt x="3175" y="374040"/>
                  </a:lnTo>
                  <a:lnTo>
                    <a:pt x="3175" y="190195"/>
                  </a:lnTo>
                  <a:lnTo>
                    <a:pt x="187756" y="190195"/>
                  </a:lnTo>
                  <a:lnTo>
                    <a:pt x="187756" y="187020"/>
                  </a:lnTo>
                  <a:lnTo>
                    <a:pt x="3175" y="187020"/>
                  </a:lnTo>
                  <a:lnTo>
                    <a:pt x="3175" y="3175"/>
                  </a:lnTo>
                  <a:lnTo>
                    <a:pt x="187756" y="3175"/>
                  </a:lnTo>
                  <a:lnTo>
                    <a:pt x="187756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75"/>
                  </a:lnTo>
                  <a:lnTo>
                    <a:pt x="0" y="2247417"/>
                  </a:lnTo>
                  <a:lnTo>
                    <a:pt x="3175" y="2247417"/>
                  </a:lnTo>
                  <a:lnTo>
                    <a:pt x="2256256" y="2247417"/>
                  </a:lnTo>
                  <a:lnTo>
                    <a:pt x="2256256" y="2244242"/>
                  </a:lnTo>
                  <a:lnTo>
                    <a:pt x="2256256" y="3175"/>
                  </a:lnTo>
                  <a:lnTo>
                    <a:pt x="2256256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37090" y="1996544"/>
              <a:ext cx="810159" cy="63288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87890" y="2024344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59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7"/>
                  </a:lnTo>
                  <a:lnTo>
                    <a:pt x="531286" y="354016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787890" y="2024344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59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710206" y="2501476"/>
              <a:ext cx="154312" cy="15431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753069" y="2521338"/>
              <a:ext cx="68586" cy="6858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48306" y="2516576"/>
              <a:ext cx="78112" cy="7811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426195" y="1974691"/>
              <a:ext cx="154312" cy="15431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469057" y="1994554"/>
              <a:ext cx="68586" cy="68586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464295" y="1989791"/>
              <a:ext cx="78112" cy="781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242105" y="2324204"/>
              <a:ext cx="154312" cy="1543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284967" y="2344067"/>
              <a:ext cx="68586" cy="6858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80205" y="2339304"/>
              <a:ext cx="78112" cy="781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87477" y="2145450"/>
              <a:ext cx="154312" cy="1543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930340" y="2165313"/>
              <a:ext cx="68586" cy="68586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925577" y="2160550"/>
              <a:ext cx="78112" cy="78112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51" name="object 51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787030" y="546584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4" name="object 54"/>
          <p:cNvGraphicFramePr>
            <a:graphicFrameLocks noGrp="1"/>
          </p:cNvGraphicFramePr>
          <p:nvPr/>
        </p:nvGraphicFramePr>
        <p:xfrm>
          <a:off x="5106778" y="5260447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55" name="object 55"/>
          <p:cNvSpPr txBox="1"/>
          <p:nvPr/>
        </p:nvSpPr>
        <p:spPr>
          <a:xfrm>
            <a:off x="7020299" y="5277380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020299" y="5635282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6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4" name="文本框 6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0915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3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1" name="文本框 4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5106778" y="3907133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3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3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2" name="文本框 4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6787030" y="411252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5106778" y="3907133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36" name="object 36"/>
          <p:cNvSpPr txBox="1"/>
          <p:nvPr/>
        </p:nvSpPr>
        <p:spPr>
          <a:xfrm>
            <a:off x="7020299" y="3924067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020299" y="4281968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4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5" name="文本框 4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703388" y="3330915"/>
            <a:ext cx="3301153" cy="3300307"/>
            <a:chOff x="1022507" y="1353201"/>
            <a:chExt cx="2475865" cy="2475230"/>
          </a:xfrm>
        </p:grpSpPr>
        <p:sp>
          <p:nvSpPr>
            <p:cNvPr id="12" name="object 12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3" name="object 1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96294" y="2326688"/>
              <a:ext cx="627215" cy="627215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870408" y="2477736"/>
              <a:ext cx="305150" cy="305150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2870408" y="2477736"/>
              <a:ext cx="305435" cy="305435"/>
            </a:xfrm>
            <a:custGeom>
              <a:avLst/>
              <a:gdLst/>
              <a:ahLst/>
              <a:cxnLst/>
              <a:rect l="l" t="t" r="r" b="b"/>
              <a:pathLst>
                <a:path w="305435" h="305435">
                  <a:moveTo>
                    <a:pt x="39666" y="266658"/>
                  </a:moveTo>
                  <a:lnTo>
                    <a:pt x="110430" y="255742"/>
                  </a:lnTo>
                  <a:lnTo>
                    <a:pt x="93315" y="145507"/>
                  </a:lnTo>
                  <a:lnTo>
                    <a:pt x="252958" y="305150"/>
                  </a:lnTo>
                  <a:lnTo>
                    <a:pt x="305150" y="252958"/>
                  </a:lnTo>
                  <a:lnTo>
                    <a:pt x="146421" y="94228"/>
                  </a:lnTo>
                  <a:lnTo>
                    <a:pt x="255937" y="110495"/>
                  </a:lnTo>
                  <a:lnTo>
                    <a:pt x="266463" y="39600"/>
                  </a:lnTo>
                  <a:lnTo>
                    <a:pt x="0" y="0"/>
                  </a:lnTo>
                  <a:lnTo>
                    <a:pt x="39666" y="266658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8" name="object 38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39" name="object 39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4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96294" y="2326688"/>
              <a:ext cx="627215" cy="62721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870408" y="2477736"/>
              <a:ext cx="305150" cy="30515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870408" y="2477736"/>
              <a:ext cx="305435" cy="305435"/>
            </a:xfrm>
            <a:custGeom>
              <a:avLst/>
              <a:gdLst/>
              <a:ahLst/>
              <a:cxnLst/>
              <a:rect l="l" t="t" r="r" b="b"/>
              <a:pathLst>
                <a:path w="305435" h="305435">
                  <a:moveTo>
                    <a:pt x="39666" y="266658"/>
                  </a:moveTo>
                  <a:lnTo>
                    <a:pt x="110430" y="255742"/>
                  </a:lnTo>
                  <a:lnTo>
                    <a:pt x="93315" y="145507"/>
                  </a:lnTo>
                  <a:lnTo>
                    <a:pt x="252958" y="305150"/>
                  </a:lnTo>
                  <a:lnTo>
                    <a:pt x="305150" y="252958"/>
                  </a:lnTo>
                  <a:lnTo>
                    <a:pt x="146421" y="94228"/>
                  </a:lnTo>
                  <a:lnTo>
                    <a:pt x="255937" y="110495"/>
                  </a:lnTo>
                  <a:lnTo>
                    <a:pt x="266463" y="39600"/>
                  </a:lnTo>
                  <a:lnTo>
                    <a:pt x="0" y="0"/>
                  </a:lnTo>
                  <a:lnTo>
                    <a:pt x="39666" y="266658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30" name="object 30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30791" y="2133506"/>
              <a:ext cx="154633" cy="1546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672065" y="2151782"/>
              <a:ext cx="72083" cy="7208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668891" y="2148606"/>
              <a:ext cx="78433" cy="78433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6787030" y="411252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5106778" y="3907133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2" name="object 42"/>
          <p:cNvSpPr txBox="1"/>
          <p:nvPr/>
        </p:nvSpPr>
        <p:spPr>
          <a:xfrm>
            <a:off x="7020299" y="3924067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020299" y="4281968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4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1" name="文本框 5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630791" y="2133506"/>
              <a:ext cx="154633" cy="1546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72065" y="2151782"/>
              <a:ext cx="72083" cy="7208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68891" y="2148606"/>
              <a:ext cx="78433" cy="78433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6787030" y="411252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38" name="object 38"/>
          <p:cNvGraphicFramePr>
            <a:graphicFrameLocks noGrp="1"/>
          </p:cNvGraphicFramePr>
          <p:nvPr/>
        </p:nvGraphicFramePr>
        <p:xfrm>
          <a:off x="5106778" y="3907133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39" name="object 39"/>
          <p:cNvSpPr txBox="1"/>
          <p:nvPr/>
        </p:nvSpPr>
        <p:spPr>
          <a:xfrm>
            <a:off x="7020299" y="3924067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020299" y="4281968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87030" y="546719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2" name="object 42"/>
          <p:cNvGraphicFramePr>
            <a:graphicFrameLocks noGrp="1"/>
          </p:cNvGraphicFramePr>
          <p:nvPr/>
        </p:nvGraphicFramePr>
        <p:xfrm>
          <a:off x="5106778" y="526180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3" name="object 43"/>
          <p:cNvSpPr txBox="1"/>
          <p:nvPr/>
        </p:nvSpPr>
        <p:spPr>
          <a:xfrm>
            <a:off x="7020299" y="5278733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020299" y="5636635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4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2" name="文本框 5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49564" y="1706230"/>
              <a:ext cx="627215" cy="62721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97517" y="1831246"/>
              <a:ext cx="305150" cy="305151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097516" y="1831246"/>
              <a:ext cx="305435" cy="305435"/>
            </a:xfrm>
            <a:custGeom>
              <a:avLst/>
              <a:gdLst/>
              <a:ahLst/>
              <a:cxnLst/>
              <a:rect l="l" t="t" r="r" b="b"/>
              <a:pathLst>
                <a:path w="305435" h="305435">
                  <a:moveTo>
                    <a:pt x="265484" y="38491"/>
                  </a:moveTo>
                  <a:lnTo>
                    <a:pt x="194720" y="49408"/>
                  </a:lnTo>
                  <a:lnTo>
                    <a:pt x="211835" y="159643"/>
                  </a:lnTo>
                  <a:lnTo>
                    <a:pt x="52192" y="0"/>
                  </a:lnTo>
                  <a:lnTo>
                    <a:pt x="0" y="52192"/>
                  </a:lnTo>
                  <a:lnTo>
                    <a:pt x="158729" y="210921"/>
                  </a:lnTo>
                  <a:lnTo>
                    <a:pt x="49212" y="194655"/>
                  </a:lnTo>
                  <a:lnTo>
                    <a:pt x="38687" y="265549"/>
                  </a:lnTo>
                  <a:lnTo>
                    <a:pt x="305150" y="305150"/>
                  </a:lnTo>
                  <a:lnTo>
                    <a:pt x="265484" y="38491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30" name="object 30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30791" y="2133506"/>
              <a:ext cx="154633" cy="1546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672065" y="2151782"/>
              <a:ext cx="72083" cy="7208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668891" y="2148606"/>
              <a:ext cx="78433" cy="78433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6787030" y="411252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5106778" y="3907133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2" name="object 42"/>
          <p:cNvSpPr txBox="1"/>
          <p:nvPr/>
        </p:nvSpPr>
        <p:spPr>
          <a:xfrm>
            <a:off x="7020299" y="3924067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020299" y="4281968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87030" y="546719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5" name="object 45"/>
          <p:cNvGraphicFramePr>
            <a:graphicFrameLocks noGrp="1"/>
          </p:cNvGraphicFramePr>
          <p:nvPr/>
        </p:nvGraphicFramePr>
        <p:xfrm>
          <a:off x="5106778" y="526180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6" name="object 46"/>
          <p:cNvSpPr txBox="1"/>
          <p:nvPr/>
        </p:nvSpPr>
        <p:spPr>
          <a:xfrm>
            <a:off x="7020299" y="5278733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020299" y="5636635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5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49564" y="1706230"/>
              <a:ext cx="627215" cy="62721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97517" y="1831246"/>
              <a:ext cx="305150" cy="305151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097516" y="1831246"/>
              <a:ext cx="305435" cy="305435"/>
            </a:xfrm>
            <a:custGeom>
              <a:avLst/>
              <a:gdLst/>
              <a:ahLst/>
              <a:cxnLst/>
              <a:rect l="l" t="t" r="r" b="b"/>
              <a:pathLst>
                <a:path w="305435" h="305435">
                  <a:moveTo>
                    <a:pt x="265484" y="38491"/>
                  </a:moveTo>
                  <a:lnTo>
                    <a:pt x="194720" y="49408"/>
                  </a:lnTo>
                  <a:lnTo>
                    <a:pt x="211835" y="159643"/>
                  </a:lnTo>
                  <a:lnTo>
                    <a:pt x="52192" y="0"/>
                  </a:lnTo>
                  <a:lnTo>
                    <a:pt x="0" y="52192"/>
                  </a:lnTo>
                  <a:lnTo>
                    <a:pt x="158729" y="210921"/>
                  </a:lnTo>
                  <a:lnTo>
                    <a:pt x="49212" y="194655"/>
                  </a:lnTo>
                  <a:lnTo>
                    <a:pt x="38687" y="265549"/>
                  </a:lnTo>
                  <a:lnTo>
                    <a:pt x="305150" y="305150"/>
                  </a:lnTo>
                  <a:lnTo>
                    <a:pt x="265484" y="38491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30" name="object 30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30791" y="2133506"/>
              <a:ext cx="154633" cy="1546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672065" y="2151782"/>
              <a:ext cx="72083" cy="7208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668891" y="2148606"/>
              <a:ext cx="78433" cy="784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678590" y="1772167"/>
              <a:ext cx="154633" cy="1546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719865" y="1790441"/>
              <a:ext cx="72083" cy="72084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716690" y="1787267"/>
              <a:ext cx="78433" cy="78433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6787030" y="411252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4" name="object 44"/>
          <p:cNvGraphicFramePr>
            <a:graphicFrameLocks noGrp="1"/>
          </p:cNvGraphicFramePr>
          <p:nvPr/>
        </p:nvGraphicFramePr>
        <p:xfrm>
          <a:off x="5106778" y="3907133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5" name="object 45"/>
          <p:cNvSpPr txBox="1"/>
          <p:nvPr/>
        </p:nvSpPr>
        <p:spPr>
          <a:xfrm>
            <a:off x="7020299" y="3924067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020299" y="4281968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787030" y="546719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8" name="object 48"/>
          <p:cNvGraphicFramePr>
            <a:graphicFrameLocks noGrp="1"/>
          </p:cNvGraphicFramePr>
          <p:nvPr/>
        </p:nvGraphicFramePr>
        <p:xfrm>
          <a:off x="5106778" y="526180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9" name="object 49"/>
          <p:cNvSpPr txBox="1"/>
          <p:nvPr/>
        </p:nvSpPr>
        <p:spPr>
          <a:xfrm>
            <a:off x="7020299" y="5278733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020299" y="5636635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5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8" name="文本框 57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630791" y="2133506"/>
              <a:ext cx="154633" cy="1546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72065" y="2151782"/>
              <a:ext cx="72083" cy="7208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68891" y="2148606"/>
              <a:ext cx="78433" cy="7843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678590" y="1772167"/>
              <a:ext cx="154633" cy="1546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719865" y="1790441"/>
              <a:ext cx="72083" cy="7208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16690" y="1787267"/>
              <a:ext cx="78433" cy="78433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6787030" y="411252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5106778" y="3907133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2" name="object 42"/>
          <p:cNvSpPr txBox="1"/>
          <p:nvPr/>
        </p:nvSpPr>
        <p:spPr>
          <a:xfrm>
            <a:off x="7020299" y="3924067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020299" y="4281968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787030" y="546719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45" name="object 45"/>
          <p:cNvGraphicFramePr>
            <a:graphicFrameLocks noGrp="1"/>
          </p:cNvGraphicFramePr>
          <p:nvPr/>
        </p:nvGraphicFramePr>
        <p:xfrm>
          <a:off x="5106778" y="526180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46" name="object 46"/>
          <p:cNvSpPr txBox="1"/>
          <p:nvPr/>
        </p:nvSpPr>
        <p:spPr>
          <a:xfrm>
            <a:off x="7020299" y="5278733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020299" y="5636635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5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5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0915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2268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04853" y="1426653"/>
              <a:ext cx="1063310" cy="121123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55653" y="1454453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0" y="0"/>
                  </a:moveTo>
                  <a:lnTo>
                    <a:pt x="8575" y="377877"/>
                  </a:lnTo>
                  <a:lnTo>
                    <a:pt x="0" y="1109633"/>
                  </a:lnTo>
                  <a:lnTo>
                    <a:pt x="953135" y="731754"/>
                  </a:lnTo>
                  <a:lnTo>
                    <a:pt x="961710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755653" y="1454453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0" y="0"/>
                  </a:moveTo>
                  <a:lnTo>
                    <a:pt x="953135" y="731755"/>
                  </a:lnTo>
                  <a:lnTo>
                    <a:pt x="0" y="1109633"/>
                  </a:lnTo>
                  <a:lnTo>
                    <a:pt x="8575" y="377877"/>
                  </a:lnTo>
                  <a:lnTo>
                    <a:pt x="961710" y="0"/>
                  </a:lnTo>
                  <a:close/>
                </a:path>
              </a:pathLst>
            </a:custGeom>
            <a:ln w="25400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689978" y="2501054"/>
              <a:ext cx="154633" cy="1546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31254" y="2519329"/>
              <a:ext cx="72084" cy="7208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728078" y="2516154"/>
              <a:ext cx="78433" cy="784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30791" y="1385427"/>
              <a:ext cx="154633" cy="1546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672065" y="1403702"/>
              <a:ext cx="72083" cy="7208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668891" y="1400528"/>
              <a:ext cx="78433" cy="78433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30791" y="2133506"/>
              <a:ext cx="154633" cy="1546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672065" y="2151782"/>
              <a:ext cx="72083" cy="7208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668891" y="2148606"/>
              <a:ext cx="78433" cy="784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678590" y="1772167"/>
              <a:ext cx="154633" cy="15463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719865" y="1790441"/>
              <a:ext cx="72083" cy="72084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716690" y="1787267"/>
              <a:ext cx="78433" cy="78433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6787030" y="411117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5106778" y="390578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51" name="object 51"/>
          <p:cNvSpPr txBox="1"/>
          <p:nvPr/>
        </p:nvSpPr>
        <p:spPr>
          <a:xfrm>
            <a:off x="7020299" y="3922714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020299" y="4280615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787030" y="546584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4" name="object 54"/>
          <p:cNvGraphicFramePr>
            <a:graphicFrameLocks noGrp="1"/>
          </p:cNvGraphicFramePr>
          <p:nvPr/>
        </p:nvGraphicFramePr>
        <p:xfrm>
          <a:off x="5106778" y="5260447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55" name="object 55"/>
          <p:cNvSpPr txBox="1"/>
          <p:nvPr/>
        </p:nvSpPr>
        <p:spPr>
          <a:xfrm>
            <a:off x="7020299" y="5277380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020299" y="5635282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6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4" name="文本框 6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703388" y="3332268"/>
            <a:ext cx="3301153" cy="3300307"/>
            <a:chOff x="1022507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1133388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1022507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169827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1060602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61261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60321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219936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29454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2280254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0256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5432" y="2520324"/>
              <a:ext cx="68587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4066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18559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1422" y="1993539"/>
              <a:ext cx="68586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6659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4468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77331" y="2343052"/>
              <a:ext cx="68586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72568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79841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22704" y="2164300"/>
              <a:ext cx="68586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7941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713569" y="3333621"/>
            <a:ext cx="3301153" cy="3300307"/>
            <a:chOff x="5530143" y="1354216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5641024" y="1448757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530143" y="2492690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677463" y="2571750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568239" y="2510789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68896" y="1354216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67956" y="1481536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6706997" y="1372323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04853" y="1426653"/>
              <a:ext cx="1063310" cy="121123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55653" y="1454453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0" y="0"/>
                  </a:moveTo>
                  <a:lnTo>
                    <a:pt x="8575" y="377877"/>
                  </a:lnTo>
                  <a:lnTo>
                    <a:pt x="0" y="1109633"/>
                  </a:lnTo>
                  <a:lnTo>
                    <a:pt x="953135" y="731754"/>
                  </a:lnTo>
                  <a:lnTo>
                    <a:pt x="961710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755653" y="1454453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0" y="0"/>
                  </a:moveTo>
                  <a:lnTo>
                    <a:pt x="953135" y="731755"/>
                  </a:lnTo>
                  <a:lnTo>
                    <a:pt x="0" y="1109633"/>
                  </a:lnTo>
                  <a:lnTo>
                    <a:pt x="8575" y="377877"/>
                  </a:lnTo>
                  <a:lnTo>
                    <a:pt x="961710" y="0"/>
                  </a:lnTo>
                  <a:close/>
                </a:path>
              </a:pathLst>
            </a:custGeom>
            <a:ln w="25400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689978" y="2501054"/>
              <a:ext cx="154633" cy="1546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31254" y="2519329"/>
              <a:ext cx="72084" cy="7208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728078" y="2516154"/>
              <a:ext cx="78433" cy="784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30791" y="1385427"/>
              <a:ext cx="154633" cy="1546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672065" y="1403702"/>
              <a:ext cx="72083" cy="7208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668891" y="1400528"/>
              <a:ext cx="78433" cy="78433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630791" y="2133506"/>
              <a:ext cx="154633" cy="1546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672065" y="2151782"/>
              <a:ext cx="72083" cy="7208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668891" y="2148606"/>
              <a:ext cx="78433" cy="784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678590" y="1772167"/>
              <a:ext cx="154633" cy="15463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719865" y="1790441"/>
              <a:ext cx="72083" cy="72084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716690" y="1787267"/>
              <a:ext cx="78433" cy="78433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6787030" y="411252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5106778" y="3907133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51" name="object 51"/>
          <p:cNvSpPr txBox="1"/>
          <p:nvPr/>
        </p:nvSpPr>
        <p:spPr>
          <a:xfrm>
            <a:off x="7020299" y="3924067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020299" y="4281968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787030" y="546719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54" name="object 54"/>
          <p:cNvGraphicFramePr>
            <a:graphicFrameLocks noGrp="1"/>
          </p:cNvGraphicFramePr>
          <p:nvPr/>
        </p:nvGraphicFramePr>
        <p:xfrm>
          <a:off x="5106778" y="5261800"/>
          <a:ext cx="1618825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1867"/>
                <a:gridCol w="541865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55" name="object 55"/>
          <p:cNvSpPr txBox="1"/>
          <p:nvPr/>
        </p:nvSpPr>
        <p:spPr>
          <a:xfrm>
            <a:off x="7020299" y="5278733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0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020299" y="5636635"/>
            <a:ext cx="535940" cy="305276"/>
          </a:xfrm>
          <a:prstGeom prst="rect">
            <a:avLst/>
          </a:prstGeom>
          <a:solidFill>
            <a:srgbClr val="BECC34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4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6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4" name="文本框 6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4384773" y="3332268"/>
            <a:ext cx="3301153" cy="3300307"/>
            <a:chOff x="3334186" y="1353201"/>
            <a:chExt cx="2475865" cy="2475230"/>
          </a:xfrm>
        </p:grpSpPr>
        <p:sp>
          <p:nvSpPr>
            <p:cNvPr id="4" name="object 4"/>
            <p:cNvSpPr/>
            <p:nvPr/>
          </p:nvSpPr>
          <p:spPr>
            <a:xfrm>
              <a:off x="3445066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1999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1132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91932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9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7" y="354015"/>
                  </a:lnTo>
                  <a:lnTo>
                    <a:pt x="708559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4591932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1424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57111" y="2520324"/>
              <a:ext cx="68586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5234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30238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73100" y="1993539"/>
              <a:ext cx="68587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68338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46147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89010" y="2343052"/>
              <a:ext cx="68587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84247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91520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34383" y="2164300"/>
              <a:ext cx="68587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9620" y="2159537"/>
              <a:ext cx="78112" cy="78112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8434584" y="3332268"/>
            <a:ext cx="3301153" cy="3300307"/>
            <a:chOff x="6371544" y="1353201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546252" y="1425639"/>
              <a:ext cx="1063310" cy="121123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7597052" y="1453438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1" y="0"/>
                  </a:moveTo>
                  <a:lnTo>
                    <a:pt x="8576" y="377878"/>
                  </a:lnTo>
                  <a:lnTo>
                    <a:pt x="0" y="1109633"/>
                  </a:lnTo>
                  <a:lnTo>
                    <a:pt x="953136" y="731756"/>
                  </a:lnTo>
                  <a:lnTo>
                    <a:pt x="961711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7597052" y="1453438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0" y="0"/>
                  </a:moveTo>
                  <a:lnTo>
                    <a:pt x="953135" y="731755"/>
                  </a:lnTo>
                  <a:lnTo>
                    <a:pt x="0" y="1109633"/>
                  </a:lnTo>
                  <a:lnTo>
                    <a:pt x="8575" y="377877"/>
                  </a:lnTo>
                  <a:lnTo>
                    <a:pt x="961710" y="0"/>
                  </a:lnTo>
                  <a:close/>
                </a:path>
              </a:pathLst>
            </a:custGeom>
            <a:ln w="25400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31379" y="2500040"/>
              <a:ext cx="154633" cy="1546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72653" y="2518315"/>
              <a:ext cx="72084" cy="7208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69479" y="2515141"/>
              <a:ext cx="78433" cy="784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72191" y="1384413"/>
              <a:ext cx="154633" cy="1546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513466" y="1402687"/>
              <a:ext cx="72083" cy="72084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510291" y="1399513"/>
              <a:ext cx="78433" cy="78433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72191" y="2132492"/>
              <a:ext cx="154633" cy="1546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513466" y="2150767"/>
              <a:ext cx="72083" cy="7208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510291" y="2147592"/>
              <a:ext cx="78433" cy="784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19991" y="1771153"/>
              <a:ext cx="154633" cy="15463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561265" y="1789428"/>
              <a:ext cx="72083" cy="72083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558091" y="1786253"/>
              <a:ext cx="78433" cy="78433"/>
            </a:xfrm>
            <a:prstGeom prst="rect">
              <a:avLst/>
            </a:prstGeom>
          </p:spPr>
        </p:pic>
      </p:grpSp>
      <p:grpSp>
        <p:nvGrpSpPr>
          <p:cNvPr id="49" name="object 49"/>
          <p:cNvGrpSpPr/>
          <p:nvPr/>
        </p:nvGrpSpPr>
        <p:grpSpPr>
          <a:xfrm>
            <a:off x="334963" y="3332268"/>
            <a:ext cx="3301153" cy="3300307"/>
            <a:chOff x="296828" y="1353201"/>
            <a:chExt cx="2475865" cy="2475230"/>
          </a:xfrm>
        </p:grpSpPr>
        <p:sp>
          <p:nvSpPr>
            <p:cNvPr id="50" name="object 50"/>
            <p:cNvSpPr/>
            <p:nvPr/>
          </p:nvSpPr>
          <p:spPr>
            <a:xfrm>
              <a:off x="407709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49" y="0"/>
                  </a:moveTo>
                  <a:lnTo>
                    <a:pt x="6349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1" name="object 51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44148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4" name="object 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7" name="object 5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478904" y="2355610"/>
              <a:ext cx="287354" cy="287354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1529704" y="2383411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1529704" y="2383411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0" name="object 6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59671" y="2513815"/>
              <a:ext cx="157808" cy="157808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502534" y="2533677"/>
              <a:ext cx="72083" cy="7208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1502534" y="2533677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3" name="object 6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637108" y="2327506"/>
              <a:ext cx="157808" cy="15780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79970" y="2347369"/>
              <a:ext cx="72083" cy="72083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1679971" y="234736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6" name="object 6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637108" y="2513815"/>
              <a:ext cx="157808" cy="15780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679970" y="2533677"/>
              <a:ext cx="72083" cy="72084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1679971" y="2533677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9" name="object 6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59671" y="2327506"/>
              <a:ext cx="157808" cy="157808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502534" y="2347369"/>
              <a:ext cx="72083" cy="72083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1502534" y="234736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7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9" name="文本框 78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34963" y="2728595"/>
            <a:ext cx="11401213" cy="3903980"/>
            <a:chOff x="296828" y="900574"/>
            <a:chExt cx="8550910" cy="2927985"/>
          </a:xfrm>
        </p:grpSpPr>
        <p:sp>
          <p:nvSpPr>
            <p:cNvPr id="4" name="object 4"/>
            <p:cNvSpPr/>
            <p:nvPr/>
          </p:nvSpPr>
          <p:spPr>
            <a:xfrm>
              <a:off x="3445066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1132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91932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9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7" y="354015"/>
                  </a:lnTo>
                  <a:lnTo>
                    <a:pt x="708559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4591932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1424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57111" y="2520324"/>
              <a:ext cx="68586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5234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30238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73100" y="1993539"/>
              <a:ext cx="68587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68338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46147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89010" y="2343052"/>
              <a:ext cx="68587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84247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91520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34383" y="2164300"/>
              <a:ext cx="68587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9620" y="2159537"/>
              <a:ext cx="78112" cy="7811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07709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49" y="0"/>
                  </a:moveTo>
                  <a:lnTo>
                    <a:pt x="6349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7" name="object 2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444148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3" name="object 3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478904" y="2355610"/>
              <a:ext cx="287354" cy="287354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1529704" y="2383411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9704" y="2383411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459671" y="2513815"/>
              <a:ext cx="157808" cy="15780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502534" y="2533677"/>
              <a:ext cx="72083" cy="72084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502534" y="253367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37108" y="2327506"/>
              <a:ext cx="157808" cy="157808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679970" y="2347369"/>
              <a:ext cx="72083" cy="72083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1679971" y="234736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2" name="object 4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37108" y="2513815"/>
              <a:ext cx="157808" cy="15780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679970" y="2533677"/>
              <a:ext cx="72083" cy="72084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679971" y="253367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5" name="object 4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459671" y="2327506"/>
              <a:ext cx="157808" cy="15780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502534" y="2347369"/>
              <a:ext cx="72083" cy="72083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1502534" y="234736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8" name="object 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75703" y="1137242"/>
              <a:ext cx="2363100" cy="33729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1918562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0" name="object 50"/>
            <p:cNvSpPr/>
            <p:nvPr/>
          </p:nvSpPr>
          <p:spPr>
            <a:xfrm>
              <a:off x="4060718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2670987" y="900582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109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109" y="536854"/>
                  </a:lnTo>
                  <a:lnTo>
                    <a:pt x="803109" y="268427"/>
                  </a:lnTo>
                  <a:lnTo>
                    <a:pt x="803109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2" name="object 52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3" name="object 53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55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6" name="object 5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58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9" name="object 5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546252" y="1425639"/>
              <a:ext cx="1063310" cy="121123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7597052" y="1453438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1" y="0"/>
                  </a:moveTo>
                  <a:lnTo>
                    <a:pt x="8576" y="377878"/>
                  </a:lnTo>
                  <a:lnTo>
                    <a:pt x="0" y="1109633"/>
                  </a:lnTo>
                  <a:lnTo>
                    <a:pt x="953136" y="731756"/>
                  </a:lnTo>
                  <a:lnTo>
                    <a:pt x="961711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7597052" y="1453438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0" y="0"/>
                  </a:moveTo>
                  <a:lnTo>
                    <a:pt x="953135" y="731755"/>
                  </a:lnTo>
                  <a:lnTo>
                    <a:pt x="0" y="1109633"/>
                  </a:lnTo>
                  <a:lnTo>
                    <a:pt x="8575" y="377877"/>
                  </a:lnTo>
                  <a:lnTo>
                    <a:pt x="961710" y="0"/>
                  </a:lnTo>
                  <a:close/>
                </a:path>
              </a:pathLst>
            </a:custGeom>
            <a:ln w="25400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2" name="object 6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531379" y="2500040"/>
              <a:ext cx="154633" cy="154633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572653" y="2518315"/>
              <a:ext cx="72084" cy="72083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569479" y="2515141"/>
              <a:ext cx="78433" cy="78433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472191" y="1384413"/>
              <a:ext cx="154633" cy="154633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513466" y="1402687"/>
              <a:ext cx="72083" cy="72084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510291" y="1399513"/>
              <a:ext cx="78433" cy="78433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472191" y="2132492"/>
              <a:ext cx="154633" cy="154633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513466" y="2150767"/>
              <a:ext cx="72083" cy="72083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510291" y="2147592"/>
              <a:ext cx="78433" cy="78433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519991" y="1771153"/>
              <a:ext cx="154633" cy="154633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561265" y="1789428"/>
              <a:ext cx="72083" cy="72083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558091" y="1786253"/>
              <a:ext cx="78433" cy="78433"/>
            </a:xfrm>
            <a:prstGeom prst="rect">
              <a:avLst/>
            </a:prstGeom>
          </p:spPr>
        </p:pic>
      </p:grpSp>
      <p:sp>
        <p:nvSpPr>
          <p:cNvPr id="74" name="object 74"/>
          <p:cNvSpPr txBox="1"/>
          <p:nvPr/>
        </p:nvSpPr>
        <p:spPr>
          <a:xfrm>
            <a:off x="3503851" y="2729868"/>
            <a:ext cx="1029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98120">
              <a:spcBef>
                <a:spcPts val="135"/>
              </a:spcBef>
              <a:tabLst>
                <a:tab pos="732790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503851" y="3247479"/>
            <a:ext cx="524087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marL="5080" algn="ctr">
              <a:lnSpc>
                <a:spcPts val="111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044389" y="3247479"/>
            <a:ext cx="488527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marL="29845" algn="ctr">
              <a:lnSpc>
                <a:spcPts val="111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3483589" y="2711661"/>
            <a:ext cx="6170507" cy="782320"/>
            <a:chOff x="2658298" y="887874"/>
            <a:chExt cx="4627880" cy="586740"/>
          </a:xfrm>
        </p:grpSpPr>
        <p:sp>
          <p:nvSpPr>
            <p:cNvPr id="78" name="object 78"/>
            <p:cNvSpPr/>
            <p:nvPr/>
          </p:nvSpPr>
          <p:spPr>
            <a:xfrm>
              <a:off x="2664648" y="894224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9" name="object 7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22901" y="1137242"/>
              <a:ext cx="2363100" cy="337293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4965761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7107917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9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90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1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2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3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4" name="文本框 93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87" name="object 33"/>
          <p:cNvSpPr/>
          <p:nvPr/>
        </p:nvSpPr>
        <p:spPr>
          <a:xfrm>
            <a:off x="7512788" y="2683031"/>
            <a:ext cx="1071033" cy="716280"/>
          </a:xfrm>
          <a:custGeom>
            <a:avLst/>
            <a:gdLst/>
            <a:ahLst/>
            <a:cxnLst/>
            <a:rect l="l" t="t" r="r" b="b"/>
            <a:pathLst>
              <a:path w="803275" h="537210">
                <a:moveTo>
                  <a:pt x="803097" y="0"/>
                </a:moveTo>
                <a:lnTo>
                  <a:pt x="401548" y="0"/>
                </a:ln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803097" y="536854"/>
                </a:lnTo>
                <a:lnTo>
                  <a:pt x="803097" y="268427"/>
                </a:lnTo>
                <a:lnTo>
                  <a:pt x="803097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8" name="object 34"/>
          <p:cNvSpPr/>
          <p:nvPr/>
        </p:nvSpPr>
        <p:spPr>
          <a:xfrm>
            <a:off x="7504322" y="2674566"/>
            <a:ext cx="1087967" cy="733213"/>
          </a:xfrm>
          <a:custGeom>
            <a:avLst/>
            <a:gdLst/>
            <a:ahLst/>
            <a:cxnLst/>
            <a:rect l="l" t="t" r="r" b="b"/>
            <a:pathLst>
              <a:path w="815975" h="549910">
                <a:moveTo>
                  <a:pt x="407899" y="0"/>
                </a:moveTo>
                <a:lnTo>
                  <a:pt x="407899" y="549552"/>
                </a:lnTo>
              </a:path>
              <a:path w="815975" h="549910">
                <a:moveTo>
                  <a:pt x="0" y="274776"/>
                </a:moveTo>
                <a:lnTo>
                  <a:pt x="815799" y="274776"/>
                </a:lnTo>
              </a:path>
              <a:path w="815975" h="549910">
                <a:moveTo>
                  <a:pt x="6350" y="0"/>
                </a:moveTo>
                <a:lnTo>
                  <a:pt x="6350" y="549552"/>
                </a:lnTo>
              </a:path>
              <a:path w="815975" h="549910">
                <a:moveTo>
                  <a:pt x="809449" y="0"/>
                </a:moveTo>
                <a:lnTo>
                  <a:pt x="809449" y="549552"/>
                </a:lnTo>
              </a:path>
              <a:path w="815975" h="549910">
                <a:moveTo>
                  <a:pt x="0" y="6350"/>
                </a:moveTo>
                <a:lnTo>
                  <a:pt x="815799" y="6350"/>
                </a:lnTo>
              </a:path>
              <a:path w="815975" h="549910">
                <a:moveTo>
                  <a:pt x="0" y="543202"/>
                </a:moveTo>
                <a:lnTo>
                  <a:pt x="815799" y="543202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5" name="object 47"/>
          <p:cNvSpPr txBox="1"/>
          <p:nvPr/>
        </p:nvSpPr>
        <p:spPr>
          <a:xfrm>
            <a:off x="7531495" y="2706632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96" name="object 47"/>
          <p:cNvSpPr txBox="1"/>
          <p:nvPr/>
        </p:nvSpPr>
        <p:spPr>
          <a:xfrm>
            <a:off x="7542369" y="3055002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2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334963" y="2531458"/>
            <a:ext cx="11401213" cy="3876040"/>
            <a:chOff x="296828" y="1353201"/>
            <a:chExt cx="8550910" cy="2907030"/>
          </a:xfrm>
        </p:grpSpPr>
        <p:sp>
          <p:nvSpPr>
            <p:cNvPr id="4" name="object 4"/>
            <p:cNvSpPr/>
            <p:nvPr/>
          </p:nvSpPr>
          <p:spPr>
            <a:xfrm>
              <a:off x="3445066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1132" y="1995529"/>
              <a:ext cx="810159" cy="63288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91932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9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7" y="354015"/>
                  </a:lnTo>
                  <a:lnTo>
                    <a:pt x="708559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4591932" y="2023330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14249" y="2500461"/>
              <a:ext cx="154312" cy="15431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57111" y="2520324"/>
              <a:ext cx="68586" cy="685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52349" y="2515561"/>
              <a:ext cx="78112" cy="7811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30238" y="1973676"/>
              <a:ext cx="154312" cy="15431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73100" y="1993539"/>
              <a:ext cx="68587" cy="68586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68338" y="1988776"/>
              <a:ext cx="78112" cy="7811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46147" y="2323189"/>
              <a:ext cx="154312" cy="15431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89010" y="2343052"/>
              <a:ext cx="68587" cy="68586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84247" y="2338289"/>
              <a:ext cx="78112" cy="7811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91520" y="2144437"/>
              <a:ext cx="154312" cy="15431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34383" y="2164300"/>
              <a:ext cx="68587" cy="68586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9620" y="2159537"/>
              <a:ext cx="78112" cy="7811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7" name="object 27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3" name="object 3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546252" y="1425639"/>
              <a:ext cx="1063310" cy="1211233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7597052" y="1453438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1" y="0"/>
                  </a:moveTo>
                  <a:lnTo>
                    <a:pt x="8576" y="377878"/>
                  </a:lnTo>
                  <a:lnTo>
                    <a:pt x="0" y="1109633"/>
                  </a:lnTo>
                  <a:lnTo>
                    <a:pt x="953136" y="731756"/>
                  </a:lnTo>
                  <a:lnTo>
                    <a:pt x="961711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7597052" y="1453438"/>
              <a:ext cx="962025" cy="1109980"/>
            </a:xfrm>
            <a:custGeom>
              <a:avLst/>
              <a:gdLst/>
              <a:ahLst/>
              <a:cxnLst/>
              <a:rect l="l" t="t" r="r" b="b"/>
              <a:pathLst>
                <a:path w="962025" h="1109980">
                  <a:moveTo>
                    <a:pt x="961710" y="0"/>
                  </a:moveTo>
                  <a:lnTo>
                    <a:pt x="953135" y="731755"/>
                  </a:lnTo>
                  <a:lnTo>
                    <a:pt x="0" y="1109633"/>
                  </a:lnTo>
                  <a:lnTo>
                    <a:pt x="8575" y="377877"/>
                  </a:lnTo>
                  <a:lnTo>
                    <a:pt x="961710" y="0"/>
                  </a:lnTo>
                  <a:close/>
                </a:path>
              </a:pathLst>
            </a:custGeom>
            <a:ln w="25400">
              <a:solidFill>
                <a:srgbClr val="BECC3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31379" y="2500040"/>
              <a:ext cx="154633" cy="15463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72653" y="2518315"/>
              <a:ext cx="72084" cy="7208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69479" y="2515141"/>
              <a:ext cx="78433" cy="7843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72191" y="1384413"/>
              <a:ext cx="154633" cy="1546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513466" y="1402687"/>
              <a:ext cx="72083" cy="72084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510291" y="1399513"/>
              <a:ext cx="78433" cy="7843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72191" y="2132492"/>
              <a:ext cx="154633" cy="154633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513466" y="2150767"/>
              <a:ext cx="72083" cy="7208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510291" y="2147592"/>
              <a:ext cx="78433" cy="7843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19991" y="1771153"/>
              <a:ext cx="154633" cy="1546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561265" y="1789428"/>
              <a:ext cx="72083" cy="7208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558091" y="1786253"/>
              <a:ext cx="78433" cy="78433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07709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49" y="0"/>
                  </a:moveTo>
                  <a:lnTo>
                    <a:pt x="6349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9" name="object 49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44148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5" name="object 5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478904" y="2355610"/>
              <a:ext cx="287354" cy="287354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1529704" y="2383411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1529704" y="2383411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8" name="object 5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59671" y="2513815"/>
              <a:ext cx="157808" cy="157808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502534" y="2533677"/>
              <a:ext cx="72083" cy="72084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1502534" y="2533677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6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637108" y="2327506"/>
              <a:ext cx="157808" cy="15780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79970" y="2347369"/>
              <a:ext cx="72083" cy="7208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1679971" y="234736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4" name="object 6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637108" y="2513815"/>
              <a:ext cx="157808" cy="15780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679970" y="2533677"/>
              <a:ext cx="72083" cy="72084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1679971" y="2533677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7" name="object 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59671" y="2327506"/>
              <a:ext cx="157808" cy="15780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502534" y="2347369"/>
              <a:ext cx="72083" cy="7208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502534" y="234736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0" name="object 7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73" name="object 73"/>
          <p:cNvGraphicFramePr>
            <a:graphicFrameLocks noGrp="1"/>
          </p:cNvGraphicFramePr>
          <p:nvPr/>
        </p:nvGraphicFramePr>
        <p:xfrm>
          <a:off x="5474595" y="5917989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4" name="object 74"/>
          <p:cNvGrpSpPr/>
          <p:nvPr/>
        </p:nvGrpSpPr>
        <p:grpSpPr>
          <a:xfrm>
            <a:off x="2440130" y="1927955"/>
            <a:ext cx="3151293" cy="765387"/>
            <a:chOff x="1875703" y="900574"/>
            <a:chExt cx="2363470" cy="574040"/>
          </a:xfrm>
        </p:grpSpPr>
        <p:pic>
          <p:nvPicPr>
            <p:cNvPr id="75" name="object 7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875703" y="1137242"/>
              <a:ext cx="2363100" cy="337293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1918562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4060718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2670988" y="900582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109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109" y="536854"/>
                  </a:lnTo>
                  <a:lnTo>
                    <a:pt x="803109" y="268427"/>
                  </a:lnTo>
                  <a:lnTo>
                    <a:pt x="803109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3503851" y="1929229"/>
            <a:ext cx="10295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98120">
              <a:spcBef>
                <a:spcPts val="135"/>
              </a:spcBef>
              <a:tabLst>
                <a:tab pos="732790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503851" y="2446840"/>
            <a:ext cx="524087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marL="5080" algn="ctr">
              <a:lnSpc>
                <a:spcPts val="111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044389" y="2446840"/>
            <a:ext cx="488527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marL="29845" algn="ctr">
              <a:lnSpc>
                <a:spcPts val="111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3483589" y="1911022"/>
            <a:ext cx="6170507" cy="782320"/>
            <a:chOff x="2658298" y="887874"/>
            <a:chExt cx="4627880" cy="586740"/>
          </a:xfrm>
        </p:grpSpPr>
        <p:sp>
          <p:nvSpPr>
            <p:cNvPr id="83" name="object 83"/>
            <p:cNvSpPr/>
            <p:nvPr/>
          </p:nvSpPr>
          <p:spPr>
            <a:xfrm>
              <a:off x="2664648" y="894224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4" name="object 8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922901" y="1137242"/>
              <a:ext cx="2363100" cy="337293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4965761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6" name="object 86"/>
            <p:cNvSpPr/>
            <p:nvPr/>
          </p:nvSpPr>
          <p:spPr>
            <a:xfrm>
              <a:off x="7107917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9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9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9" name="文本框 98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2" name="object 33"/>
          <p:cNvSpPr/>
          <p:nvPr/>
        </p:nvSpPr>
        <p:spPr>
          <a:xfrm>
            <a:off x="7556331" y="1919146"/>
            <a:ext cx="1071033" cy="716280"/>
          </a:xfrm>
          <a:custGeom>
            <a:avLst/>
            <a:gdLst/>
            <a:ahLst/>
            <a:cxnLst/>
            <a:rect l="l" t="t" r="r" b="b"/>
            <a:pathLst>
              <a:path w="803275" h="537210">
                <a:moveTo>
                  <a:pt x="803097" y="0"/>
                </a:moveTo>
                <a:lnTo>
                  <a:pt x="401548" y="0"/>
                </a:ln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803097" y="536854"/>
                </a:lnTo>
                <a:lnTo>
                  <a:pt x="803097" y="268427"/>
                </a:lnTo>
                <a:lnTo>
                  <a:pt x="803097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3" name="object 34"/>
          <p:cNvSpPr/>
          <p:nvPr/>
        </p:nvSpPr>
        <p:spPr>
          <a:xfrm>
            <a:off x="7547865" y="1910681"/>
            <a:ext cx="1087967" cy="733213"/>
          </a:xfrm>
          <a:custGeom>
            <a:avLst/>
            <a:gdLst/>
            <a:ahLst/>
            <a:cxnLst/>
            <a:rect l="l" t="t" r="r" b="b"/>
            <a:pathLst>
              <a:path w="815975" h="549910">
                <a:moveTo>
                  <a:pt x="407899" y="0"/>
                </a:moveTo>
                <a:lnTo>
                  <a:pt x="407899" y="549552"/>
                </a:lnTo>
              </a:path>
              <a:path w="815975" h="549910">
                <a:moveTo>
                  <a:pt x="0" y="274776"/>
                </a:moveTo>
                <a:lnTo>
                  <a:pt x="815799" y="274776"/>
                </a:lnTo>
              </a:path>
              <a:path w="815975" h="549910">
                <a:moveTo>
                  <a:pt x="6350" y="0"/>
                </a:moveTo>
                <a:lnTo>
                  <a:pt x="6350" y="549552"/>
                </a:lnTo>
              </a:path>
              <a:path w="815975" h="549910">
                <a:moveTo>
                  <a:pt x="809449" y="0"/>
                </a:moveTo>
                <a:lnTo>
                  <a:pt x="809449" y="549552"/>
                </a:lnTo>
              </a:path>
              <a:path w="815975" h="549910">
                <a:moveTo>
                  <a:pt x="0" y="6350"/>
                </a:moveTo>
                <a:lnTo>
                  <a:pt x="815799" y="6350"/>
                </a:lnTo>
              </a:path>
              <a:path w="815975" h="549910">
                <a:moveTo>
                  <a:pt x="0" y="543202"/>
                </a:moveTo>
                <a:lnTo>
                  <a:pt x="815799" y="543202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0" name="object 47"/>
          <p:cNvSpPr txBox="1"/>
          <p:nvPr/>
        </p:nvSpPr>
        <p:spPr>
          <a:xfrm>
            <a:off x="7575038" y="1942747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1" name="object 47"/>
          <p:cNvSpPr txBox="1"/>
          <p:nvPr/>
        </p:nvSpPr>
        <p:spPr>
          <a:xfrm>
            <a:off x="7585912" y="2291117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2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object 4"/>
          <p:cNvSpPr/>
          <p:nvPr/>
        </p:nvSpPr>
        <p:spPr>
          <a:xfrm>
            <a:off x="453261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3" name="object 48"/>
          <p:cNvSpPr/>
          <p:nvPr/>
        </p:nvSpPr>
        <p:spPr>
          <a:xfrm>
            <a:off x="48280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49" y="0"/>
                </a:moveTo>
                <a:lnTo>
                  <a:pt x="6349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334963" y="1930188"/>
            <a:ext cx="11400457" cy="3902092"/>
            <a:chOff x="296828" y="901699"/>
            <a:chExt cx="8550343" cy="2926569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3447" y="2310490"/>
              <a:ext cx="187325" cy="1873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76309" y="2330352"/>
              <a:ext cx="101600" cy="1016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1547" y="2325589"/>
              <a:ext cx="111124" cy="11112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78820" y="2131736"/>
              <a:ext cx="187325" cy="18732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1682" y="2151600"/>
              <a:ext cx="101600" cy="10159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6920" y="2146837"/>
              <a:ext cx="111124" cy="11112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44148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4408" y="2501115"/>
              <a:ext cx="187325" cy="1873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67271" y="2520978"/>
              <a:ext cx="101599" cy="10159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62508" y="2516215"/>
              <a:ext cx="111124" cy="1111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6971" y="2314807"/>
              <a:ext cx="187325" cy="18732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834" y="2334669"/>
              <a:ext cx="101599" cy="10160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85071" y="2329906"/>
              <a:ext cx="111124" cy="11112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75703" y="1137242"/>
              <a:ext cx="2363100" cy="33729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918562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060718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26670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59490" y="2119792"/>
              <a:ext cx="184150" cy="184150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00764" y="2138067"/>
              <a:ext cx="101599" cy="101599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97590" y="2134892"/>
              <a:ext cx="107949" cy="10795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07290" y="1758453"/>
              <a:ext cx="184150" cy="18414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48565" y="1776727"/>
              <a:ext cx="101600" cy="101600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45390" y="1773553"/>
              <a:ext cx="107949" cy="107950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3510572" y="1931461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510573" y="2447572"/>
            <a:ext cx="512233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1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039057" y="2447572"/>
            <a:ext cx="497840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marL="20320" algn="ctr">
              <a:lnSpc>
                <a:spcPts val="11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3478260" y="1913256"/>
            <a:ext cx="6176433" cy="781473"/>
            <a:chOff x="2654300" y="889000"/>
            <a:chExt cx="4632325" cy="586105"/>
          </a:xfrm>
        </p:grpSpPr>
        <p:sp>
          <p:nvSpPr>
            <p:cNvPr id="51" name="object 51"/>
            <p:cNvSpPr/>
            <p:nvPr/>
          </p:nvSpPr>
          <p:spPr>
            <a:xfrm>
              <a:off x="2660650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5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22901" y="1137242"/>
              <a:ext cx="2363100" cy="33729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965761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7107916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2626011" y="1921723"/>
            <a:ext cx="6799580" cy="4486487"/>
            <a:chOff x="2015114" y="895350"/>
            <a:chExt cx="5099685" cy="3364865"/>
          </a:xfrm>
        </p:grpSpPr>
        <p:sp>
          <p:nvSpPr>
            <p:cNvPr id="60" name="object 60"/>
            <p:cNvSpPr/>
            <p:nvPr/>
          </p:nvSpPr>
          <p:spPr>
            <a:xfrm>
              <a:off x="5695949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6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5467925" y="5917989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6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6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2" name="文本框 7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78" name="object 33"/>
          <p:cNvSpPr/>
          <p:nvPr/>
        </p:nvSpPr>
        <p:spPr>
          <a:xfrm>
            <a:off x="7556331" y="1919146"/>
            <a:ext cx="1071033" cy="716280"/>
          </a:xfrm>
          <a:custGeom>
            <a:avLst/>
            <a:gdLst/>
            <a:ahLst/>
            <a:cxnLst/>
            <a:rect l="l" t="t" r="r" b="b"/>
            <a:pathLst>
              <a:path w="803275" h="537210">
                <a:moveTo>
                  <a:pt x="803097" y="0"/>
                </a:moveTo>
                <a:lnTo>
                  <a:pt x="401548" y="0"/>
                </a:ln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803097" y="536854"/>
                </a:lnTo>
                <a:lnTo>
                  <a:pt x="803097" y="268427"/>
                </a:lnTo>
                <a:lnTo>
                  <a:pt x="803097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9" name="object 34"/>
          <p:cNvSpPr/>
          <p:nvPr/>
        </p:nvSpPr>
        <p:spPr>
          <a:xfrm>
            <a:off x="7547865" y="1910681"/>
            <a:ext cx="1087967" cy="733213"/>
          </a:xfrm>
          <a:custGeom>
            <a:avLst/>
            <a:gdLst/>
            <a:ahLst/>
            <a:cxnLst/>
            <a:rect l="l" t="t" r="r" b="b"/>
            <a:pathLst>
              <a:path w="815975" h="549910">
                <a:moveTo>
                  <a:pt x="407899" y="0"/>
                </a:moveTo>
                <a:lnTo>
                  <a:pt x="407899" y="549552"/>
                </a:lnTo>
              </a:path>
              <a:path w="815975" h="549910">
                <a:moveTo>
                  <a:pt x="0" y="274776"/>
                </a:moveTo>
                <a:lnTo>
                  <a:pt x="815799" y="274776"/>
                </a:lnTo>
              </a:path>
              <a:path w="815975" h="549910">
                <a:moveTo>
                  <a:pt x="6350" y="0"/>
                </a:moveTo>
                <a:lnTo>
                  <a:pt x="6350" y="549552"/>
                </a:lnTo>
              </a:path>
              <a:path w="815975" h="549910">
                <a:moveTo>
                  <a:pt x="809449" y="0"/>
                </a:moveTo>
                <a:lnTo>
                  <a:pt x="809449" y="549552"/>
                </a:lnTo>
              </a:path>
              <a:path w="815975" h="549910">
                <a:moveTo>
                  <a:pt x="0" y="6350"/>
                </a:moveTo>
                <a:lnTo>
                  <a:pt x="815799" y="6350"/>
                </a:lnTo>
              </a:path>
              <a:path w="815975" h="549910">
                <a:moveTo>
                  <a:pt x="0" y="543202"/>
                </a:moveTo>
                <a:lnTo>
                  <a:pt x="815799" y="543202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0" name="object 47"/>
          <p:cNvSpPr txBox="1"/>
          <p:nvPr/>
        </p:nvSpPr>
        <p:spPr>
          <a:xfrm>
            <a:off x="7575038" y="1942747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81" name="object 47"/>
          <p:cNvSpPr txBox="1"/>
          <p:nvPr/>
        </p:nvSpPr>
        <p:spPr>
          <a:xfrm>
            <a:off x="7585912" y="2291117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2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object 19"/>
          <p:cNvSpPr/>
          <p:nvPr/>
        </p:nvSpPr>
        <p:spPr>
          <a:xfrm>
            <a:off x="531390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699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1" name="object 4"/>
          <p:cNvSpPr/>
          <p:nvPr/>
        </p:nvSpPr>
        <p:spPr>
          <a:xfrm>
            <a:off x="453261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0" name="object 48"/>
          <p:cNvSpPr/>
          <p:nvPr/>
        </p:nvSpPr>
        <p:spPr>
          <a:xfrm>
            <a:off x="48280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49" y="0"/>
                </a:moveTo>
                <a:lnTo>
                  <a:pt x="6349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334963" y="1930188"/>
            <a:ext cx="11400457" cy="3902092"/>
            <a:chOff x="296828" y="901699"/>
            <a:chExt cx="8550343" cy="2926569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3447" y="2310490"/>
              <a:ext cx="187325" cy="1873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76309" y="2330352"/>
              <a:ext cx="101600" cy="1016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1547" y="2325589"/>
              <a:ext cx="111124" cy="11112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78820" y="2131736"/>
              <a:ext cx="187325" cy="18732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1682" y="2151600"/>
              <a:ext cx="101600" cy="10159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6920" y="2146837"/>
              <a:ext cx="111124" cy="11112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4408" y="2501115"/>
              <a:ext cx="187325" cy="1873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67271" y="2520978"/>
              <a:ext cx="101599" cy="10159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62508" y="2516215"/>
              <a:ext cx="111124" cy="1111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6971" y="2314807"/>
              <a:ext cx="187325" cy="18732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834" y="2334669"/>
              <a:ext cx="101599" cy="10160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85071" y="2329906"/>
              <a:ext cx="111124" cy="11112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75703" y="1137242"/>
              <a:ext cx="2363100" cy="33729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918562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060718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26670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59490" y="2119792"/>
              <a:ext cx="184150" cy="184150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00764" y="2138067"/>
              <a:ext cx="101599" cy="101599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97590" y="2134892"/>
              <a:ext cx="107949" cy="10795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07290" y="1758453"/>
              <a:ext cx="184150" cy="18414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48565" y="1776727"/>
              <a:ext cx="101600" cy="101600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45390" y="1773553"/>
              <a:ext cx="107949" cy="107950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3510572" y="1931461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510573" y="2447572"/>
            <a:ext cx="512233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1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039057" y="2447572"/>
            <a:ext cx="497840" cy="160300"/>
          </a:xfrm>
          <a:prstGeom prst="rect">
            <a:avLst/>
          </a:prstGeom>
          <a:solidFill>
            <a:srgbClr val="A1C2FA"/>
          </a:solidFill>
        </p:spPr>
        <p:txBody>
          <a:bodyPr vert="horz" wrap="square" lIns="0" tIns="0" rIns="0" bIns="0" rtlCol="0">
            <a:spAutoFit/>
          </a:bodyPr>
          <a:lstStyle/>
          <a:p>
            <a:pPr marL="20320" algn="ctr">
              <a:lnSpc>
                <a:spcPts val="11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3478260" y="1913256"/>
            <a:ext cx="6176433" cy="781473"/>
            <a:chOff x="2654300" y="889000"/>
            <a:chExt cx="4632325" cy="586105"/>
          </a:xfrm>
        </p:grpSpPr>
        <p:sp>
          <p:nvSpPr>
            <p:cNvPr id="51" name="object 51"/>
            <p:cNvSpPr/>
            <p:nvPr/>
          </p:nvSpPr>
          <p:spPr>
            <a:xfrm>
              <a:off x="2660650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5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22901" y="1137242"/>
              <a:ext cx="2363100" cy="33729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965761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7107916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2626011" y="1913256"/>
            <a:ext cx="6799580" cy="4494953"/>
            <a:chOff x="2015114" y="889000"/>
            <a:chExt cx="5099685" cy="3371215"/>
          </a:xfrm>
        </p:grpSpPr>
        <p:sp>
          <p:nvSpPr>
            <p:cNvPr id="60" name="object 60"/>
            <p:cNvSpPr/>
            <p:nvPr/>
          </p:nvSpPr>
          <p:spPr>
            <a:xfrm>
              <a:off x="5695949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6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5467926" y="5917989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7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7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7" name="文本框 7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90" name="object 63"/>
          <p:cNvSpPr/>
          <p:nvPr/>
        </p:nvSpPr>
        <p:spPr>
          <a:xfrm>
            <a:off x="2479193" y="3945254"/>
            <a:ext cx="329353" cy="441960"/>
          </a:xfrm>
          <a:custGeom>
            <a:avLst/>
            <a:gdLst/>
            <a:ahLst/>
            <a:cxnLst/>
            <a:rect l="l" t="t" r="r" b="b"/>
            <a:pathLst>
              <a:path w="247014" h="331469">
                <a:moveTo>
                  <a:pt x="246507" y="0"/>
                </a:moveTo>
                <a:lnTo>
                  <a:pt x="0" y="0"/>
                </a:lnTo>
                <a:lnTo>
                  <a:pt x="0" y="165595"/>
                </a:lnTo>
                <a:lnTo>
                  <a:pt x="0" y="331190"/>
                </a:lnTo>
                <a:lnTo>
                  <a:pt x="246507" y="331190"/>
                </a:lnTo>
                <a:lnTo>
                  <a:pt x="246507" y="165595"/>
                </a:lnTo>
                <a:lnTo>
                  <a:pt x="246507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1" name="object 64"/>
          <p:cNvSpPr txBox="1"/>
          <p:nvPr/>
        </p:nvSpPr>
        <p:spPr>
          <a:xfrm>
            <a:off x="2579515" y="3911643"/>
            <a:ext cx="128693" cy="457262"/>
          </a:xfrm>
          <a:prstGeom prst="rect">
            <a:avLst/>
          </a:prstGeom>
        </p:spPr>
        <p:txBody>
          <a:bodyPr vert="horz" wrap="square" lIns="0" tIns="33867" rIns="0" bIns="0" rtlCol="0">
            <a:spAutoFit/>
          </a:bodyPr>
          <a:lstStyle/>
          <a:p>
            <a:pPr marL="17145">
              <a:spcBef>
                <a:spcPts val="26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3" name="object 66"/>
          <p:cNvSpPr/>
          <p:nvPr/>
        </p:nvSpPr>
        <p:spPr>
          <a:xfrm>
            <a:off x="2470726" y="4157576"/>
            <a:ext cx="346287" cy="16933"/>
          </a:xfrm>
          <a:custGeom>
            <a:avLst/>
            <a:gdLst/>
            <a:ahLst/>
            <a:cxnLst/>
            <a:rect l="l" t="t" r="r" b="b"/>
            <a:pathLst>
              <a:path w="259714" h="12700">
                <a:moveTo>
                  <a:pt x="0" y="0"/>
                </a:moveTo>
                <a:lnTo>
                  <a:pt x="259216" y="0"/>
                </a:lnTo>
                <a:lnTo>
                  <a:pt x="259216" y="12700"/>
                </a:lnTo>
                <a:lnTo>
                  <a:pt x="0" y="1270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4" name="object 67"/>
          <p:cNvSpPr/>
          <p:nvPr/>
        </p:nvSpPr>
        <p:spPr>
          <a:xfrm>
            <a:off x="2470726" y="3936789"/>
            <a:ext cx="346287" cy="458893"/>
          </a:xfrm>
          <a:custGeom>
            <a:avLst/>
            <a:gdLst/>
            <a:ahLst/>
            <a:cxnLst/>
            <a:rect l="l" t="t" r="r" b="b"/>
            <a:pathLst>
              <a:path w="259714" h="344169">
                <a:moveTo>
                  <a:pt x="6350" y="0"/>
                </a:moveTo>
                <a:lnTo>
                  <a:pt x="6350" y="343881"/>
                </a:lnTo>
              </a:path>
              <a:path w="259714" h="344169">
                <a:moveTo>
                  <a:pt x="252866" y="0"/>
                </a:moveTo>
                <a:lnTo>
                  <a:pt x="252866" y="343881"/>
                </a:lnTo>
              </a:path>
              <a:path w="259714" h="344169">
                <a:moveTo>
                  <a:pt x="0" y="6350"/>
                </a:moveTo>
                <a:lnTo>
                  <a:pt x="259216" y="6350"/>
                </a:lnTo>
              </a:path>
              <a:path w="259714" h="344169">
                <a:moveTo>
                  <a:pt x="0" y="337531"/>
                </a:moveTo>
                <a:lnTo>
                  <a:pt x="259216" y="33753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4" name="object 33"/>
          <p:cNvSpPr/>
          <p:nvPr/>
        </p:nvSpPr>
        <p:spPr>
          <a:xfrm>
            <a:off x="7556331" y="1919146"/>
            <a:ext cx="1071033" cy="716280"/>
          </a:xfrm>
          <a:custGeom>
            <a:avLst/>
            <a:gdLst/>
            <a:ahLst/>
            <a:cxnLst/>
            <a:rect l="l" t="t" r="r" b="b"/>
            <a:pathLst>
              <a:path w="803275" h="537210">
                <a:moveTo>
                  <a:pt x="803097" y="0"/>
                </a:moveTo>
                <a:lnTo>
                  <a:pt x="401548" y="0"/>
                </a:ln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803097" y="536854"/>
                </a:lnTo>
                <a:lnTo>
                  <a:pt x="803097" y="268427"/>
                </a:lnTo>
                <a:lnTo>
                  <a:pt x="803097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5" name="object 34"/>
          <p:cNvSpPr/>
          <p:nvPr/>
        </p:nvSpPr>
        <p:spPr>
          <a:xfrm>
            <a:off x="7547865" y="1910681"/>
            <a:ext cx="1087967" cy="733213"/>
          </a:xfrm>
          <a:custGeom>
            <a:avLst/>
            <a:gdLst/>
            <a:ahLst/>
            <a:cxnLst/>
            <a:rect l="l" t="t" r="r" b="b"/>
            <a:pathLst>
              <a:path w="815975" h="549910">
                <a:moveTo>
                  <a:pt x="407899" y="0"/>
                </a:moveTo>
                <a:lnTo>
                  <a:pt x="407899" y="549552"/>
                </a:lnTo>
              </a:path>
              <a:path w="815975" h="549910">
                <a:moveTo>
                  <a:pt x="0" y="274776"/>
                </a:moveTo>
                <a:lnTo>
                  <a:pt x="815799" y="274776"/>
                </a:lnTo>
              </a:path>
              <a:path w="815975" h="549910">
                <a:moveTo>
                  <a:pt x="6350" y="0"/>
                </a:moveTo>
                <a:lnTo>
                  <a:pt x="6350" y="549552"/>
                </a:lnTo>
              </a:path>
              <a:path w="815975" h="549910">
                <a:moveTo>
                  <a:pt x="809449" y="0"/>
                </a:moveTo>
                <a:lnTo>
                  <a:pt x="809449" y="549552"/>
                </a:lnTo>
              </a:path>
              <a:path w="815975" h="549910">
                <a:moveTo>
                  <a:pt x="0" y="6350"/>
                </a:moveTo>
                <a:lnTo>
                  <a:pt x="815799" y="6350"/>
                </a:lnTo>
              </a:path>
              <a:path w="815975" h="549910">
                <a:moveTo>
                  <a:pt x="0" y="543202"/>
                </a:moveTo>
                <a:lnTo>
                  <a:pt x="815799" y="543202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36" name="object 47"/>
          <p:cNvSpPr txBox="1"/>
          <p:nvPr/>
        </p:nvSpPr>
        <p:spPr>
          <a:xfrm>
            <a:off x="7575038" y="1942747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7" name="object 47"/>
          <p:cNvSpPr txBox="1"/>
          <p:nvPr/>
        </p:nvSpPr>
        <p:spPr>
          <a:xfrm>
            <a:off x="7585912" y="2291117"/>
            <a:ext cx="102616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86055">
              <a:spcBef>
                <a:spcPts val="135"/>
              </a:spcBef>
              <a:tabLst>
                <a:tab pos="720725" algn="l"/>
              </a:tabLst>
            </a:pPr>
            <a:r>
              <a:rPr lang="en-US" sz="1865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lang="en-US" sz="1865" dirty="0">
                <a:latin typeface="Arial" panose="020B0604020202020204"/>
                <a:cs typeface="Arial" panose="020B0604020202020204"/>
              </a:rPr>
              <a:t>2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object 19"/>
          <p:cNvSpPr/>
          <p:nvPr/>
        </p:nvSpPr>
        <p:spPr>
          <a:xfrm>
            <a:off x="531390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699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4" name="object 4"/>
          <p:cNvSpPr/>
          <p:nvPr/>
        </p:nvSpPr>
        <p:spPr>
          <a:xfrm>
            <a:off x="453261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3" name="object 48"/>
          <p:cNvSpPr/>
          <p:nvPr/>
        </p:nvSpPr>
        <p:spPr>
          <a:xfrm>
            <a:off x="48280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49" y="0"/>
                </a:moveTo>
                <a:lnTo>
                  <a:pt x="6349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5" name="object 5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4384774" y="4050157"/>
            <a:ext cx="3300836" cy="264159"/>
          </a:xfrm>
          <a:prstGeom prst="rect">
            <a:avLst/>
          </a:prstGeom>
        </p:spPr>
      </p:pic>
      <p:sp>
        <p:nvSpPr>
          <p:cNvPr id="6" name="object 6"/>
          <p:cNvSpPr/>
          <p:nvPr/>
        </p:nvSpPr>
        <p:spPr>
          <a:xfrm>
            <a:off x="4581200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699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4435567" y="4074304"/>
            <a:ext cx="3199553" cy="162560"/>
          </a:xfrm>
          <a:custGeom>
            <a:avLst/>
            <a:gdLst/>
            <a:ahLst/>
            <a:cxnLst/>
            <a:rect l="l" t="t" r="r" b="b"/>
            <a:pathLst>
              <a:path w="2399665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2399665" h="121919">
                <a:moveTo>
                  <a:pt x="2399423" y="60960"/>
                </a:moveTo>
                <a:lnTo>
                  <a:pt x="2277503" y="0"/>
                </a:lnTo>
                <a:lnTo>
                  <a:pt x="2277503" y="121920"/>
                </a:lnTo>
                <a:lnTo>
                  <a:pt x="2399423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03111" y="2532191"/>
            <a:ext cx="264160" cy="3300089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6035192" y="2701951"/>
            <a:ext cx="0" cy="2907453"/>
          </a:xfrm>
          <a:custGeom>
            <a:avLst/>
            <a:gdLst/>
            <a:ahLst/>
            <a:cxnLst/>
            <a:rect l="l" t="t" r="r" b="b"/>
            <a:pathLst>
              <a:path h="2180590">
                <a:moveTo>
                  <a:pt x="0" y="2180427"/>
                </a:moveTo>
                <a:lnTo>
                  <a:pt x="0" y="2167727"/>
                </a:lnTo>
                <a:lnTo>
                  <a:pt x="0" y="12699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5953912" y="2556332"/>
            <a:ext cx="162560" cy="3198706"/>
          </a:xfrm>
          <a:custGeom>
            <a:avLst/>
            <a:gdLst/>
            <a:ahLst/>
            <a:cxnLst/>
            <a:rect l="l" t="t" r="r" b="b"/>
            <a:pathLst>
              <a:path w="121920" h="2399029">
                <a:moveTo>
                  <a:pt x="121920" y="2276945"/>
                </a:moveTo>
                <a:lnTo>
                  <a:pt x="0" y="2276945"/>
                </a:lnTo>
                <a:lnTo>
                  <a:pt x="60960" y="2398865"/>
                </a:lnTo>
                <a:lnTo>
                  <a:pt x="121920" y="2276945"/>
                </a:lnTo>
                <a:close/>
              </a:path>
              <a:path w="121920" h="239902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650455" y="3808576"/>
            <a:ext cx="249767" cy="249767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707604" y="3835059"/>
            <a:ext cx="135467" cy="135467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701255" y="3828708"/>
            <a:ext cx="148165" cy="148165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177619" y="3570238"/>
            <a:ext cx="249767" cy="249767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234768" y="3596723"/>
            <a:ext cx="135467" cy="135465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228419" y="3590372"/>
            <a:ext cx="148165" cy="148165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334963" y="4050157"/>
            <a:ext cx="3300836" cy="264159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385758" y="4074304"/>
            <a:ext cx="3199553" cy="162560"/>
          </a:xfrm>
          <a:custGeom>
            <a:avLst/>
            <a:gdLst/>
            <a:ahLst/>
            <a:cxnLst/>
            <a:rect l="l" t="t" r="r" b="b"/>
            <a:pathLst>
              <a:path w="2399665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2399665" h="121919">
                <a:moveTo>
                  <a:pt x="2399423" y="60960"/>
                </a:moveTo>
                <a:lnTo>
                  <a:pt x="2277503" y="0"/>
                </a:lnTo>
                <a:lnTo>
                  <a:pt x="2277503" y="121920"/>
                </a:lnTo>
                <a:lnTo>
                  <a:pt x="2399423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1" name="object 2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53302" y="2532191"/>
            <a:ext cx="264160" cy="3300089"/>
          </a:xfrm>
          <a:prstGeom prst="rect">
            <a:avLst/>
          </a:prstGeom>
        </p:spPr>
      </p:pic>
      <p:sp>
        <p:nvSpPr>
          <p:cNvPr id="22" name="object 22"/>
          <p:cNvSpPr/>
          <p:nvPr/>
        </p:nvSpPr>
        <p:spPr>
          <a:xfrm>
            <a:off x="1985382" y="2701951"/>
            <a:ext cx="0" cy="2907453"/>
          </a:xfrm>
          <a:custGeom>
            <a:avLst/>
            <a:gdLst/>
            <a:ahLst/>
            <a:cxnLst/>
            <a:rect l="l" t="t" r="r" b="b"/>
            <a:pathLst>
              <a:path h="2180590">
                <a:moveTo>
                  <a:pt x="0" y="2180427"/>
                </a:moveTo>
                <a:lnTo>
                  <a:pt x="0" y="2167727"/>
                </a:lnTo>
                <a:lnTo>
                  <a:pt x="0" y="12699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1904102" y="2556332"/>
            <a:ext cx="162560" cy="3198706"/>
          </a:xfrm>
          <a:custGeom>
            <a:avLst/>
            <a:gdLst/>
            <a:ahLst/>
            <a:cxnLst/>
            <a:rect l="l" t="t" r="r" b="b"/>
            <a:pathLst>
              <a:path w="121919" h="2399029">
                <a:moveTo>
                  <a:pt x="121920" y="2276945"/>
                </a:moveTo>
                <a:lnTo>
                  <a:pt x="0" y="2276945"/>
                </a:lnTo>
                <a:lnTo>
                  <a:pt x="60960" y="2398865"/>
                </a:lnTo>
                <a:lnTo>
                  <a:pt x="121920" y="2276945"/>
                </a:lnTo>
                <a:close/>
              </a:path>
              <a:path w="121919" h="239902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24" name="object 2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05070" y="4062743"/>
            <a:ext cx="249767" cy="249767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162220" y="4089227"/>
            <a:ext cx="135465" cy="135465"/>
          </a:xfrm>
          <a:prstGeom prst="rect">
            <a:avLst/>
          </a:prstGeom>
        </p:spPr>
      </p:pic>
      <p:pic>
        <p:nvPicPr>
          <p:cNvPr id="26" name="object 2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155870" y="4082876"/>
            <a:ext cx="148165" cy="148167"/>
          </a:xfrm>
          <a:prstGeom prst="rect">
            <a:avLst/>
          </a:prstGeom>
        </p:spPr>
      </p:pic>
      <p:pic>
        <p:nvPicPr>
          <p:cNvPr id="27" name="object 2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868487" y="3814332"/>
            <a:ext cx="249767" cy="249767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925638" y="3840815"/>
            <a:ext cx="135465" cy="135467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919287" y="3834464"/>
            <a:ext cx="148165" cy="148167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440130" y="2244246"/>
            <a:ext cx="3150800" cy="449724"/>
          </a:xfrm>
          <a:prstGeom prst="rect">
            <a:avLst/>
          </a:prstGeom>
        </p:spPr>
      </p:pic>
      <p:sp>
        <p:nvSpPr>
          <p:cNvPr id="31" name="object 31"/>
          <p:cNvSpPr/>
          <p:nvPr/>
        </p:nvSpPr>
        <p:spPr>
          <a:xfrm>
            <a:off x="2497275" y="2285366"/>
            <a:ext cx="2900680" cy="315805"/>
          </a:xfrm>
          <a:custGeom>
            <a:avLst/>
            <a:gdLst/>
            <a:ahLst/>
            <a:cxnLst/>
            <a:rect l="l" t="t" r="r" b="b"/>
            <a:pathLst>
              <a:path w="2175510" h="236855">
                <a:moveTo>
                  <a:pt x="0" y="236619"/>
                </a:moveTo>
                <a:lnTo>
                  <a:pt x="48134" y="217559"/>
                </a:lnTo>
                <a:lnTo>
                  <a:pt x="96265" y="199299"/>
                </a:lnTo>
                <a:lnTo>
                  <a:pt x="144393" y="181839"/>
                </a:lnTo>
                <a:lnTo>
                  <a:pt x="192518" y="165180"/>
                </a:lnTo>
                <a:lnTo>
                  <a:pt x="240640" y="149321"/>
                </a:lnTo>
                <a:lnTo>
                  <a:pt x="288759" y="134262"/>
                </a:lnTo>
                <a:lnTo>
                  <a:pt x="336875" y="120003"/>
                </a:lnTo>
                <a:lnTo>
                  <a:pt x="384988" y="106545"/>
                </a:lnTo>
                <a:lnTo>
                  <a:pt x="433098" y="93886"/>
                </a:lnTo>
                <a:lnTo>
                  <a:pt x="481205" y="82028"/>
                </a:lnTo>
                <a:lnTo>
                  <a:pt x="529309" y="70970"/>
                </a:lnTo>
                <a:lnTo>
                  <a:pt x="577410" y="60713"/>
                </a:lnTo>
                <a:lnTo>
                  <a:pt x="625508" y="51256"/>
                </a:lnTo>
                <a:lnTo>
                  <a:pt x="673602" y="42598"/>
                </a:lnTo>
                <a:lnTo>
                  <a:pt x="721694" y="34742"/>
                </a:lnTo>
                <a:lnTo>
                  <a:pt x="769782" y="27685"/>
                </a:lnTo>
                <a:lnTo>
                  <a:pt x="817868" y="21429"/>
                </a:lnTo>
                <a:lnTo>
                  <a:pt x="865951" y="15972"/>
                </a:lnTo>
                <a:lnTo>
                  <a:pt x="914030" y="11316"/>
                </a:lnTo>
                <a:lnTo>
                  <a:pt x="962106" y="7461"/>
                </a:lnTo>
                <a:lnTo>
                  <a:pt x="1010180" y="4405"/>
                </a:lnTo>
                <a:lnTo>
                  <a:pt x="1058250" y="2150"/>
                </a:lnTo>
                <a:lnTo>
                  <a:pt x="1106317" y="695"/>
                </a:lnTo>
                <a:lnTo>
                  <a:pt x="1154382" y="40"/>
                </a:lnTo>
                <a:lnTo>
                  <a:pt x="1202443" y="185"/>
                </a:lnTo>
                <a:lnTo>
                  <a:pt x="1250501" y="1131"/>
                </a:lnTo>
                <a:lnTo>
                  <a:pt x="1298556" y="2877"/>
                </a:lnTo>
                <a:lnTo>
                  <a:pt x="1346608" y="5423"/>
                </a:lnTo>
                <a:lnTo>
                  <a:pt x="1394657" y="8769"/>
                </a:lnTo>
                <a:lnTo>
                  <a:pt x="1442703" y="12916"/>
                </a:lnTo>
                <a:lnTo>
                  <a:pt x="1490746" y="17863"/>
                </a:lnTo>
                <a:lnTo>
                  <a:pt x="1538786" y="23610"/>
                </a:lnTo>
                <a:lnTo>
                  <a:pt x="1586823" y="30157"/>
                </a:lnTo>
                <a:lnTo>
                  <a:pt x="1634856" y="37505"/>
                </a:lnTo>
                <a:lnTo>
                  <a:pt x="1682887" y="45652"/>
                </a:lnTo>
                <a:lnTo>
                  <a:pt x="1730915" y="54600"/>
                </a:lnTo>
                <a:lnTo>
                  <a:pt x="1778939" y="64348"/>
                </a:lnTo>
                <a:lnTo>
                  <a:pt x="1826961" y="74897"/>
                </a:lnTo>
                <a:lnTo>
                  <a:pt x="1874979" y="86245"/>
                </a:lnTo>
                <a:lnTo>
                  <a:pt x="1922995" y="98394"/>
                </a:lnTo>
                <a:lnTo>
                  <a:pt x="1971007" y="111343"/>
                </a:lnTo>
                <a:lnTo>
                  <a:pt x="2019017" y="125093"/>
                </a:lnTo>
                <a:lnTo>
                  <a:pt x="2067023" y="139642"/>
                </a:lnTo>
                <a:lnTo>
                  <a:pt x="2115026" y="154992"/>
                </a:lnTo>
                <a:lnTo>
                  <a:pt x="2163027" y="171142"/>
                </a:lnTo>
                <a:lnTo>
                  <a:pt x="2174975" y="175500"/>
                </a:lnTo>
              </a:path>
            </a:pathLst>
          </a:custGeom>
          <a:ln w="25400">
            <a:solidFill>
              <a:srgbClr val="212121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2" name="object 32"/>
          <p:cNvSpPr/>
          <p:nvPr/>
        </p:nvSpPr>
        <p:spPr>
          <a:xfrm>
            <a:off x="5353483" y="2437151"/>
            <a:ext cx="181187" cy="153247"/>
          </a:xfrm>
          <a:custGeom>
            <a:avLst/>
            <a:gdLst/>
            <a:ahLst/>
            <a:cxnLst/>
            <a:rect l="l" t="t" r="r" b="b"/>
            <a:pathLst>
              <a:path w="135889" h="114934">
                <a:moveTo>
                  <a:pt x="41775" y="0"/>
                </a:moveTo>
                <a:lnTo>
                  <a:pt x="0" y="114538"/>
                </a:lnTo>
                <a:lnTo>
                  <a:pt x="135427" y="99044"/>
                </a:lnTo>
                <a:lnTo>
                  <a:pt x="41775" y="0"/>
                </a:lnTo>
                <a:close/>
              </a:path>
            </a:pathLst>
          </a:custGeom>
          <a:solidFill>
            <a:srgbClr val="212121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3" name="object 33"/>
          <p:cNvSpPr/>
          <p:nvPr/>
        </p:nvSpPr>
        <p:spPr>
          <a:xfrm>
            <a:off x="3495192" y="1930188"/>
            <a:ext cx="1071033" cy="716280"/>
          </a:xfrm>
          <a:custGeom>
            <a:avLst/>
            <a:gdLst/>
            <a:ahLst/>
            <a:cxnLst/>
            <a:rect l="l" t="t" r="r" b="b"/>
            <a:pathLst>
              <a:path w="803275" h="537210">
                <a:moveTo>
                  <a:pt x="803097" y="0"/>
                </a:moveTo>
                <a:lnTo>
                  <a:pt x="401548" y="0"/>
                </a:ln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803097" y="536854"/>
                </a:lnTo>
                <a:lnTo>
                  <a:pt x="803097" y="268427"/>
                </a:lnTo>
                <a:lnTo>
                  <a:pt x="803097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4" name="object 34"/>
          <p:cNvSpPr/>
          <p:nvPr/>
        </p:nvSpPr>
        <p:spPr>
          <a:xfrm>
            <a:off x="3486726" y="1921723"/>
            <a:ext cx="1087967" cy="733213"/>
          </a:xfrm>
          <a:custGeom>
            <a:avLst/>
            <a:gdLst/>
            <a:ahLst/>
            <a:cxnLst/>
            <a:rect l="l" t="t" r="r" b="b"/>
            <a:pathLst>
              <a:path w="815975" h="549910">
                <a:moveTo>
                  <a:pt x="407899" y="0"/>
                </a:moveTo>
                <a:lnTo>
                  <a:pt x="407899" y="549552"/>
                </a:lnTo>
              </a:path>
              <a:path w="815975" h="549910">
                <a:moveTo>
                  <a:pt x="0" y="274776"/>
                </a:moveTo>
                <a:lnTo>
                  <a:pt x="815799" y="274776"/>
                </a:lnTo>
              </a:path>
              <a:path w="815975" h="549910">
                <a:moveTo>
                  <a:pt x="6350" y="0"/>
                </a:moveTo>
                <a:lnTo>
                  <a:pt x="6350" y="549552"/>
                </a:lnTo>
              </a:path>
              <a:path w="815975" h="549910">
                <a:moveTo>
                  <a:pt x="809449" y="0"/>
                </a:moveTo>
                <a:lnTo>
                  <a:pt x="809449" y="549552"/>
                </a:lnTo>
              </a:path>
              <a:path w="815975" h="549910">
                <a:moveTo>
                  <a:pt x="0" y="6350"/>
                </a:moveTo>
                <a:lnTo>
                  <a:pt x="815799" y="6350"/>
                </a:lnTo>
              </a:path>
              <a:path w="815975" h="549910">
                <a:moveTo>
                  <a:pt x="0" y="543202"/>
                </a:moveTo>
                <a:lnTo>
                  <a:pt x="815799" y="543202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5" name="object 35"/>
          <p:cNvSpPr/>
          <p:nvPr/>
        </p:nvSpPr>
        <p:spPr>
          <a:xfrm>
            <a:off x="8582425" y="265824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6" name="object 36"/>
          <p:cNvSpPr/>
          <p:nvPr/>
        </p:nvSpPr>
        <p:spPr>
          <a:xfrm>
            <a:off x="8582425" y="3664151"/>
            <a:ext cx="2888827" cy="0"/>
          </a:xfrm>
          <a:custGeom>
            <a:avLst/>
            <a:gdLst/>
            <a:ahLst/>
            <a:cxnLst/>
            <a:rect l="l" t="t" r="r" b="b"/>
            <a:pathLst>
              <a:path w="2166620">
                <a:moveTo>
                  <a:pt x="0" y="0"/>
                </a:moveTo>
                <a:lnTo>
                  <a:pt x="2166274" y="0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7" name="object 37"/>
          <p:cNvSpPr/>
          <p:nvPr/>
        </p:nvSpPr>
        <p:spPr>
          <a:xfrm>
            <a:off x="8582425" y="2658246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8" name="object 38"/>
          <p:cNvSpPr/>
          <p:nvPr/>
        </p:nvSpPr>
        <p:spPr>
          <a:xfrm>
            <a:off x="11595005" y="2658246"/>
            <a:ext cx="0" cy="3009900"/>
          </a:xfrm>
          <a:custGeom>
            <a:avLst/>
            <a:gdLst/>
            <a:ahLst/>
            <a:cxnLst/>
            <a:rect l="l" t="t" r="r" b="b"/>
            <a:pathLst>
              <a:path h="2257425">
                <a:moveTo>
                  <a:pt x="0" y="902738"/>
                </a:moveTo>
                <a:lnTo>
                  <a:pt x="0" y="2256937"/>
                </a:lnTo>
              </a:path>
              <a:path h="2257425">
                <a:moveTo>
                  <a:pt x="0" y="0"/>
                </a:moveTo>
                <a:lnTo>
                  <a:pt x="0" y="57155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9" name="object 39"/>
          <p:cNvSpPr/>
          <p:nvPr/>
        </p:nvSpPr>
        <p:spPr>
          <a:xfrm>
            <a:off x="8582425" y="2666712"/>
            <a:ext cx="3021753" cy="2992966"/>
          </a:xfrm>
          <a:custGeom>
            <a:avLst/>
            <a:gdLst/>
            <a:ahLst/>
            <a:cxnLst/>
            <a:rect l="l" t="t" r="r" b="b"/>
            <a:pathLst>
              <a:path w="2266315" h="2244725">
                <a:moveTo>
                  <a:pt x="0" y="0"/>
                </a:moveTo>
                <a:lnTo>
                  <a:pt x="2265785" y="0"/>
                </a:lnTo>
              </a:path>
              <a:path w="2266315" h="2244725">
                <a:moveTo>
                  <a:pt x="0" y="2244237"/>
                </a:moveTo>
                <a:lnTo>
                  <a:pt x="2265785" y="224423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40" name="object 40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8434584" y="4050157"/>
            <a:ext cx="3300836" cy="264159"/>
          </a:xfrm>
          <a:prstGeom prst="rect">
            <a:avLst/>
          </a:prstGeom>
        </p:spPr>
      </p:pic>
      <p:sp>
        <p:nvSpPr>
          <p:cNvPr id="41" name="object 41"/>
          <p:cNvSpPr/>
          <p:nvPr/>
        </p:nvSpPr>
        <p:spPr>
          <a:xfrm>
            <a:off x="8631011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700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2" name="object 42"/>
          <p:cNvSpPr/>
          <p:nvPr/>
        </p:nvSpPr>
        <p:spPr>
          <a:xfrm>
            <a:off x="8485377" y="4074304"/>
            <a:ext cx="3199553" cy="162560"/>
          </a:xfrm>
          <a:custGeom>
            <a:avLst/>
            <a:gdLst/>
            <a:ahLst/>
            <a:cxnLst/>
            <a:rect l="l" t="t" r="r" b="b"/>
            <a:pathLst>
              <a:path w="2399665" h="121919">
                <a:moveTo>
                  <a:pt x="121920" y="0"/>
                </a:moveTo>
                <a:lnTo>
                  <a:pt x="0" y="60960"/>
                </a:lnTo>
                <a:lnTo>
                  <a:pt x="121920" y="121920"/>
                </a:lnTo>
                <a:lnTo>
                  <a:pt x="121920" y="0"/>
                </a:lnTo>
                <a:close/>
              </a:path>
              <a:path w="2399665" h="121919">
                <a:moveTo>
                  <a:pt x="2399423" y="60960"/>
                </a:moveTo>
                <a:lnTo>
                  <a:pt x="2277503" y="0"/>
                </a:lnTo>
                <a:lnTo>
                  <a:pt x="2277503" y="121920"/>
                </a:lnTo>
                <a:lnTo>
                  <a:pt x="2399423" y="6096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43" name="object 4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952921" y="2532191"/>
            <a:ext cx="264160" cy="3300089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10085001" y="2701951"/>
            <a:ext cx="0" cy="2907453"/>
          </a:xfrm>
          <a:custGeom>
            <a:avLst/>
            <a:gdLst/>
            <a:ahLst/>
            <a:cxnLst/>
            <a:rect l="l" t="t" r="r" b="b"/>
            <a:pathLst>
              <a:path h="2180590">
                <a:moveTo>
                  <a:pt x="0" y="2180427"/>
                </a:moveTo>
                <a:lnTo>
                  <a:pt x="0" y="2167727"/>
                </a:lnTo>
                <a:lnTo>
                  <a:pt x="0" y="12699"/>
                </a:lnTo>
                <a:lnTo>
                  <a:pt x="0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5" name="object 45"/>
          <p:cNvSpPr/>
          <p:nvPr/>
        </p:nvSpPr>
        <p:spPr>
          <a:xfrm>
            <a:off x="10003721" y="2556332"/>
            <a:ext cx="162560" cy="3198706"/>
          </a:xfrm>
          <a:custGeom>
            <a:avLst/>
            <a:gdLst/>
            <a:ahLst/>
            <a:cxnLst/>
            <a:rect l="l" t="t" r="r" b="b"/>
            <a:pathLst>
              <a:path w="121920" h="2399029">
                <a:moveTo>
                  <a:pt x="121920" y="2276945"/>
                </a:moveTo>
                <a:lnTo>
                  <a:pt x="0" y="2276945"/>
                </a:lnTo>
                <a:lnTo>
                  <a:pt x="60960" y="2398865"/>
                </a:lnTo>
                <a:lnTo>
                  <a:pt x="121920" y="2276945"/>
                </a:lnTo>
                <a:close/>
              </a:path>
              <a:path w="121920" h="2399029">
                <a:moveTo>
                  <a:pt x="121920" y="121920"/>
                </a:moveTo>
                <a:lnTo>
                  <a:pt x="60960" y="0"/>
                </a:lnTo>
                <a:lnTo>
                  <a:pt x="0" y="121920"/>
                </a:lnTo>
                <a:lnTo>
                  <a:pt x="121920" y="121920"/>
                </a:lnTo>
                <a:close/>
              </a:path>
            </a:pathLst>
          </a:custGeom>
          <a:solidFill>
            <a:srgbClr val="4285F4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pic>
        <p:nvPicPr>
          <p:cNvPr id="46" name="object 4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1218512" y="3554312"/>
            <a:ext cx="245533" cy="245533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273544" y="3578679"/>
            <a:ext cx="135465" cy="135465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1269312" y="3574446"/>
            <a:ext cx="143932" cy="143933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948912" y="3072527"/>
            <a:ext cx="245533" cy="245532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003945" y="3096892"/>
            <a:ext cx="135467" cy="135467"/>
          </a:xfrm>
          <a:prstGeom prst="rect">
            <a:avLst/>
          </a:prstGeom>
        </p:spPr>
      </p:pic>
      <p:pic>
        <p:nvPicPr>
          <p:cNvPr id="51" name="object 5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999712" y="3092660"/>
            <a:ext cx="143932" cy="143933"/>
          </a:xfrm>
          <a:prstGeom prst="rect">
            <a:avLst/>
          </a:prstGeom>
        </p:spPr>
      </p:pic>
      <p:pic>
        <p:nvPicPr>
          <p:cNvPr id="52" name="object 5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503059" y="2244246"/>
            <a:ext cx="3150800" cy="449724"/>
          </a:xfrm>
          <a:prstGeom prst="rect">
            <a:avLst/>
          </a:prstGeom>
        </p:spPr>
      </p:pic>
      <p:sp>
        <p:nvSpPr>
          <p:cNvPr id="53" name="object 53"/>
          <p:cNvSpPr/>
          <p:nvPr/>
        </p:nvSpPr>
        <p:spPr>
          <a:xfrm>
            <a:off x="6560207" y="2285366"/>
            <a:ext cx="2900680" cy="315805"/>
          </a:xfrm>
          <a:custGeom>
            <a:avLst/>
            <a:gdLst/>
            <a:ahLst/>
            <a:cxnLst/>
            <a:rect l="l" t="t" r="r" b="b"/>
            <a:pathLst>
              <a:path w="2175509" h="236855">
                <a:moveTo>
                  <a:pt x="0" y="236619"/>
                </a:moveTo>
                <a:lnTo>
                  <a:pt x="48134" y="217559"/>
                </a:lnTo>
                <a:lnTo>
                  <a:pt x="96265" y="199299"/>
                </a:lnTo>
                <a:lnTo>
                  <a:pt x="144393" y="181839"/>
                </a:lnTo>
                <a:lnTo>
                  <a:pt x="192518" y="165180"/>
                </a:lnTo>
                <a:lnTo>
                  <a:pt x="240640" y="149321"/>
                </a:lnTo>
                <a:lnTo>
                  <a:pt x="288759" y="134262"/>
                </a:lnTo>
                <a:lnTo>
                  <a:pt x="336875" y="120003"/>
                </a:lnTo>
                <a:lnTo>
                  <a:pt x="384988" y="106545"/>
                </a:lnTo>
                <a:lnTo>
                  <a:pt x="433098" y="93886"/>
                </a:lnTo>
                <a:lnTo>
                  <a:pt x="481205" y="82028"/>
                </a:lnTo>
                <a:lnTo>
                  <a:pt x="529309" y="70970"/>
                </a:lnTo>
                <a:lnTo>
                  <a:pt x="577410" y="60713"/>
                </a:lnTo>
                <a:lnTo>
                  <a:pt x="625508" y="51256"/>
                </a:lnTo>
                <a:lnTo>
                  <a:pt x="673602" y="42598"/>
                </a:lnTo>
                <a:lnTo>
                  <a:pt x="721694" y="34742"/>
                </a:lnTo>
                <a:lnTo>
                  <a:pt x="769782" y="27685"/>
                </a:lnTo>
                <a:lnTo>
                  <a:pt x="817868" y="21429"/>
                </a:lnTo>
                <a:lnTo>
                  <a:pt x="865951" y="15972"/>
                </a:lnTo>
                <a:lnTo>
                  <a:pt x="914030" y="11316"/>
                </a:lnTo>
                <a:lnTo>
                  <a:pt x="962106" y="7461"/>
                </a:lnTo>
                <a:lnTo>
                  <a:pt x="1010180" y="4405"/>
                </a:lnTo>
                <a:lnTo>
                  <a:pt x="1058250" y="2150"/>
                </a:lnTo>
                <a:lnTo>
                  <a:pt x="1106317" y="695"/>
                </a:lnTo>
                <a:lnTo>
                  <a:pt x="1154382" y="40"/>
                </a:lnTo>
                <a:lnTo>
                  <a:pt x="1202443" y="185"/>
                </a:lnTo>
                <a:lnTo>
                  <a:pt x="1250501" y="1131"/>
                </a:lnTo>
                <a:lnTo>
                  <a:pt x="1298556" y="2877"/>
                </a:lnTo>
                <a:lnTo>
                  <a:pt x="1346608" y="5423"/>
                </a:lnTo>
                <a:lnTo>
                  <a:pt x="1394657" y="8769"/>
                </a:lnTo>
                <a:lnTo>
                  <a:pt x="1442703" y="12916"/>
                </a:lnTo>
                <a:lnTo>
                  <a:pt x="1490746" y="17863"/>
                </a:lnTo>
                <a:lnTo>
                  <a:pt x="1538786" y="23610"/>
                </a:lnTo>
                <a:lnTo>
                  <a:pt x="1586823" y="30157"/>
                </a:lnTo>
                <a:lnTo>
                  <a:pt x="1634856" y="37505"/>
                </a:lnTo>
                <a:lnTo>
                  <a:pt x="1682887" y="45652"/>
                </a:lnTo>
                <a:lnTo>
                  <a:pt x="1730915" y="54600"/>
                </a:lnTo>
                <a:lnTo>
                  <a:pt x="1778939" y="64348"/>
                </a:lnTo>
                <a:lnTo>
                  <a:pt x="1826961" y="74897"/>
                </a:lnTo>
                <a:lnTo>
                  <a:pt x="1874979" y="86245"/>
                </a:lnTo>
                <a:lnTo>
                  <a:pt x="1922995" y="98394"/>
                </a:lnTo>
                <a:lnTo>
                  <a:pt x="1971007" y="111343"/>
                </a:lnTo>
                <a:lnTo>
                  <a:pt x="2019017" y="125093"/>
                </a:lnTo>
                <a:lnTo>
                  <a:pt x="2067023" y="139642"/>
                </a:lnTo>
                <a:lnTo>
                  <a:pt x="2115026" y="154992"/>
                </a:lnTo>
                <a:lnTo>
                  <a:pt x="2163027" y="171142"/>
                </a:lnTo>
                <a:lnTo>
                  <a:pt x="2174975" y="175500"/>
                </a:lnTo>
              </a:path>
            </a:pathLst>
          </a:custGeom>
          <a:ln w="25400">
            <a:solidFill>
              <a:srgbClr val="212121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4" name="object 54"/>
          <p:cNvSpPr/>
          <p:nvPr/>
        </p:nvSpPr>
        <p:spPr>
          <a:xfrm>
            <a:off x="9416415" y="2437151"/>
            <a:ext cx="181187" cy="153247"/>
          </a:xfrm>
          <a:custGeom>
            <a:avLst/>
            <a:gdLst/>
            <a:ahLst/>
            <a:cxnLst/>
            <a:rect l="l" t="t" r="r" b="b"/>
            <a:pathLst>
              <a:path w="135890" h="114934">
                <a:moveTo>
                  <a:pt x="41775" y="0"/>
                </a:moveTo>
                <a:lnTo>
                  <a:pt x="0" y="114538"/>
                </a:lnTo>
                <a:lnTo>
                  <a:pt x="135426" y="99044"/>
                </a:lnTo>
                <a:lnTo>
                  <a:pt x="41775" y="0"/>
                </a:lnTo>
                <a:close/>
              </a:path>
            </a:pathLst>
          </a:custGeom>
          <a:solidFill>
            <a:srgbClr val="212121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5" name="object 55"/>
          <p:cNvSpPr/>
          <p:nvPr/>
        </p:nvSpPr>
        <p:spPr>
          <a:xfrm>
            <a:off x="7542259" y="1930188"/>
            <a:ext cx="1071033" cy="716280"/>
          </a:xfrm>
          <a:custGeom>
            <a:avLst/>
            <a:gdLst/>
            <a:ahLst/>
            <a:cxnLst/>
            <a:rect l="l" t="t" r="r" b="b"/>
            <a:pathLst>
              <a:path w="803275" h="537210">
                <a:moveTo>
                  <a:pt x="803097" y="0"/>
                </a:moveTo>
                <a:lnTo>
                  <a:pt x="401548" y="0"/>
                </a:lnTo>
                <a:lnTo>
                  <a:pt x="0" y="0"/>
                </a:lnTo>
                <a:lnTo>
                  <a:pt x="0" y="268427"/>
                </a:lnTo>
                <a:lnTo>
                  <a:pt x="0" y="536854"/>
                </a:lnTo>
                <a:lnTo>
                  <a:pt x="401548" y="536854"/>
                </a:lnTo>
                <a:lnTo>
                  <a:pt x="803097" y="536854"/>
                </a:lnTo>
                <a:lnTo>
                  <a:pt x="803097" y="268427"/>
                </a:lnTo>
                <a:lnTo>
                  <a:pt x="803097" y="0"/>
                </a:lnTo>
                <a:close/>
              </a:path>
            </a:pathLst>
          </a:custGeom>
          <a:solidFill>
            <a:srgbClr val="A1C2FA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6" name="object 56"/>
          <p:cNvSpPr txBox="1"/>
          <p:nvPr/>
        </p:nvSpPr>
        <p:spPr>
          <a:xfrm>
            <a:off x="3680037" y="1858042"/>
            <a:ext cx="4787900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  <a:tabLst>
                <a:tab pos="551815" algn="l"/>
                <a:tab pos="4062730" algn="l"/>
                <a:tab pos="455866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 dirty="0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  <a:tabLst>
                <a:tab pos="551815" algn="l"/>
                <a:tab pos="4062730" algn="l"/>
                <a:tab pos="4598670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endParaRPr sz="1865" dirty="0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2626011" y="1913256"/>
            <a:ext cx="6799580" cy="4494953"/>
            <a:chOff x="2015114" y="889000"/>
            <a:chExt cx="5099685" cy="3371215"/>
          </a:xfrm>
        </p:grpSpPr>
        <p:sp>
          <p:nvSpPr>
            <p:cNvPr id="58" name="object 58"/>
            <p:cNvSpPr/>
            <p:nvPr/>
          </p:nvSpPr>
          <p:spPr>
            <a:xfrm>
              <a:off x="5695949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62" name="object 62"/>
          <p:cNvGraphicFramePr>
            <a:graphicFrameLocks noGrp="1"/>
          </p:cNvGraphicFramePr>
          <p:nvPr/>
        </p:nvGraphicFramePr>
        <p:xfrm>
          <a:off x="5467925" y="5917989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63" name="object 63"/>
          <p:cNvSpPr/>
          <p:nvPr/>
        </p:nvSpPr>
        <p:spPr>
          <a:xfrm>
            <a:off x="2479193" y="3945254"/>
            <a:ext cx="329353" cy="441960"/>
          </a:xfrm>
          <a:custGeom>
            <a:avLst/>
            <a:gdLst/>
            <a:ahLst/>
            <a:cxnLst/>
            <a:rect l="l" t="t" r="r" b="b"/>
            <a:pathLst>
              <a:path w="247014" h="331469">
                <a:moveTo>
                  <a:pt x="246507" y="0"/>
                </a:moveTo>
                <a:lnTo>
                  <a:pt x="0" y="0"/>
                </a:lnTo>
                <a:lnTo>
                  <a:pt x="0" y="165595"/>
                </a:lnTo>
                <a:lnTo>
                  <a:pt x="0" y="331190"/>
                </a:lnTo>
                <a:lnTo>
                  <a:pt x="246507" y="331190"/>
                </a:lnTo>
                <a:lnTo>
                  <a:pt x="246507" y="165595"/>
                </a:lnTo>
                <a:lnTo>
                  <a:pt x="246507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4" name="object 64"/>
          <p:cNvSpPr txBox="1"/>
          <p:nvPr/>
        </p:nvSpPr>
        <p:spPr>
          <a:xfrm>
            <a:off x="2579515" y="3911643"/>
            <a:ext cx="128693" cy="457262"/>
          </a:xfrm>
          <a:prstGeom prst="rect">
            <a:avLst/>
          </a:prstGeom>
        </p:spPr>
        <p:txBody>
          <a:bodyPr vert="horz" wrap="square" lIns="0" tIns="33867" rIns="0" bIns="0" rtlCol="0">
            <a:spAutoFit/>
          </a:bodyPr>
          <a:lstStyle/>
          <a:p>
            <a:pPr marL="17145">
              <a:spcBef>
                <a:spcPts val="26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2462259" y="3420322"/>
            <a:ext cx="9337887" cy="983827"/>
            <a:chOff x="1892300" y="2019300"/>
            <a:chExt cx="7003415" cy="737870"/>
          </a:xfrm>
        </p:grpSpPr>
        <p:sp>
          <p:nvSpPr>
            <p:cNvPr id="66" name="object 66"/>
            <p:cNvSpPr/>
            <p:nvPr/>
          </p:nvSpPr>
          <p:spPr>
            <a:xfrm>
              <a:off x="1898650" y="25722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4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7" name="object 67"/>
            <p:cNvSpPr/>
            <p:nvPr/>
          </p:nvSpPr>
          <p:spPr>
            <a:xfrm>
              <a:off x="1898650" y="24066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4" h="344169">
                  <a:moveTo>
                    <a:pt x="6350" y="0"/>
                  </a:moveTo>
                  <a:lnTo>
                    <a:pt x="6350" y="343881"/>
                  </a:lnTo>
                </a:path>
                <a:path w="259714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4" h="344169">
                  <a:moveTo>
                    <a:pt x="0" y="6350"/>
                  </a:moveTo>
                  <a:lnTo>
                    <a:pt x="259216" y="6350"/>
                  </a:lnTo>
                </a:path>
                <a:path w="259714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8648700" y="2019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1571115" y="3386709"/>
            <a:ext cx="128693" cy="457262"/>
          </a:xfrm>
          <a:prstGeom prst="rect">
            <a:avLst/>
          </a:prstGeom>
        </p:spPr>
        <p:txBody>
          <a:bodyPr vert="horz" wrap="square" lIns="0" tIns="33867" rIns="0" bIns="0" rtlCol="0">
            <a:spAutoFit/>
          </a:bodyPr>
          <a:lstStyle/>
          <a:p>
            <a:pPr marL="17145">
              <a:spcBef>
                <a:spcPts val="26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5</a:t>
            </a:r>
            <a:endParaRPr sz="133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2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11462326" y="3411856"/>
            <a:ext cx="346287" cy="458893"/>
            <a:chOff x="8642350" y="2012950"/>
            <a:chExt cx="259715" cy="344170"/>
          </a:xfrm>
        </p:grpSpPr>
        <p:sp>
          <p:nvSpPr>
            <p:cNvPr id="71" name="object 71"/>
            <p:cNvSpPr/>
            <p:nvPr/>
          </p:nvSpPr>
          <p:spPr>
            <a:xfrm>
              <a:off x="8642350" y="2178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8642350" y="2012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7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7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0" name="文本框 7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object 19"/>
          <p:cNvSpPr/>
          <p:nvPr/>
        </p:nvSpPr>
        <p:spPr>
          <a:xfrm>
            <a:off x="531390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699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6" name="object 4"/>
          <p:cNvSpPr/>
          <p:nvPr/>
        </p:nvSpPr>
        <p:spPr>
          <a:xfrm>
            <a:off x="453261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5" name="object 48"/>
          <p:cNvSpPr/>
          <p:nvPr/>
        </p:nvSpPr>
        <p:spPr>
          <a:xfrm>
            <a:off x="48280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49" y="0"/>
                </a:moveTo>
                <a:lnTo>
                  <a:pt x="6349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334963" y="1921723"/>
            <a:ext cx="11400458" cy="3910556"/>
            <a:chOff x="296826" y="895350"/>
            <a:chExt cx="8550345" cy="2932916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5" y="2491674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4" y="2570735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0" y="2509784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8" y="1353200"/>
              <a:ext cx="198120" cy="2475066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1998" y="1480520"/>
              <a:ext cx="0" cy="2180589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38" y="1371306"/>
              <a:ext cx="121920" cy="2399029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3446" y="2310489"/>
              <a:ext cx="187325" cy="1873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76308" y="2330351"/>
              <a:ext cx="101600" cy="1016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1546" y="2325588"/>
              <a:ext cx="111124" cy="11112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78819" y="2131735"/>
              <a:ext cx="187325" cy="18732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1681" y="2151599"/>
              <a:ext cx="101600" cy="10159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6919" y="2146836"/>
              <a:ext cx="111124" cy="11112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6" y="2491674"/>
              <a:ext cx="2475628" cy="19811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34922" y="2509784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0" y="1353200"/>
              <a:ext cx="198120" cy="2475066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34640" y="1480520"/>
              <a:ext cx="0" cy="2180589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680" y="1371306"/>
              <a:ext cx="121920" cy="2399028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4406" y="2501114"/>
              <a:ext cx="187325" cy="1873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67269" y="2520977"/>
              <a:ext cx="101599" cy="10159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62506" y="2516213"/>
              <a:ext cx="111124" cy="1111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6969" y="2314805"/>
              <a:ext cx="187325" cy="18732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833" y="2334668"/>
              <a:ext cx="101599" cy="10160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85070" y="2329904"/>
              <a:ext cx="111124" cy="11112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75702" y="1137241"/>
              <a:ext cx="2363100" cy="33729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918561" y="1168081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060717" y="1281920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2666999" y="901698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2660650" y="895350"/>
              <a:ext cx="815975" cy="549909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6482425" y="1447741"/>
              <a:ext cx="2266315" cy="2257424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482425" y="2202170"/>
              <a:ext cx="2166621" cy="0"/>
            </a:xfrm>
            <a:custGeom>
              <a:avLst/>
              <a:gdLst/>
              <a:ahLst/>
              <a:cxnLst/>
              <a:rect l="l" t="t" r="r" b="b"/>
              <a:pathLst>
                <a:path w="2166620">
                  <a:moveTo>
                    <a:pt x="0" y="0"/>
                  </a:moveTo>
                  <a:lnTo>
                    <a:pt x="2166274" y="0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482425" y="1447741"/>
              <a:ext cx="2266315" cy="2257424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8741860" y="1447741"/>
              <a:ext cx="0" cy="2257424"/>
            </a:xfrm>
            <a:custGeom>
              <a:avLst/>
              <a:gdLst/>
              <a:ahLst/>
              <a:cxnLst/>
              <a:rect l="l" t="t" r="r" b="b"/>
              <a:pathLst>
                <a:path h="2257425">
                  <a:moveTo>
                    <a:pt x="0" y="902738"/>
                  </a:moveTo>
                  <a:lnTo>
                    <a:pt x="0" y="2256937"/>
                  </a:lnTo>
                </a:path>
                <a:path h="2257425">
                  <a:moveTo>
                    <a:pt x="0" y="0"/>
                  </a:moveTo>
                  <a:lnTo>
                    <a:pt x="0" y="57155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6482425" y="1454091"/>
              <a:ext cx="2266315" cy="2244723"/>
            </a:xfrm>
            <a:custGeom>
              <a:avLst/>
              <a:gdLst/>
              <a:ahLst/>
              <a:cxnLst/>
              <a:rect l="l" t="t" r="r" b="b"/>
              <a:pathLst>
                <a:path w="2266315" h="2244725">
                  <a:moveTo>
                    <a:pt x="0" y="0"/>
                  </a:moveTo>
                  <a:lnTo>
                    <a:pt x="2265785" y="0"/>
                  </a:lnTo>
                </a:path>
                <a:path w="2266315" h="2244725">
                  <a:moveTo>
                    <a:pt x="0" y="2244237"/>
                  </a:moveTo>
                  <a:lnTo>
                    <a:pt x="2265785" y="22442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0" name="object 4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4"/>
              <a:ext cx="2475627" cy="19811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518864" y="2570735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6409639" y="2509784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0"/>
              <a:ext cx="198120" cy="247506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7609357" y="1480520"/>
              <a:ext cx="0" cy="2180588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5" name="object 45"/>
            <p:cNvSpPr/>
            <p:nvPr/>
          </p:nvSpPr>
          <p:spPr>
            <a:xfrm>
              <a:off x="7548397" y="1371306"/>
              <a:ext cx="121920" cy="2399028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6" name="object 4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59490" y="2119791"/>
              <a:ext cx="184150" cy="184150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00764" y="2138066"/>
              <a:ext cx="101599" cy="101599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97590" y="2134891"/>
              <a:ext cx="107949" cy="10795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07289" y="1758452"/>
              <a:ext cx="184150" cy="18414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48564" y="1776726"/>
              <a:ext cx="101600" cy="101600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45389" y="1773552"/>
              <a:ext cx="107949" cy="107950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22900" y="1137243"/>
              <a:ext cx="2363100" cy="33729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965762" y="1168083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7107919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55"/>
            <p:cNvSpPr/>
            <p:nvPr/>
          </p:nvSpPr>
          <p:spPr>
            <a:xfrm>
              <a:off x="57023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3680037" y="1858041"/>
            <a:ext cx="4787900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  <a:tabLst>
                <a:tab pos="551815" algn="l"/>
                <a:tab pos="4062730" algn="l"/>
                <a:tab pos="455866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  <a:tabLst>
                <a:tab pos="551815" algn="l"/>
                <a:tab pos="4062730" algn="l"/>
                <a:tab pos="4598670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2626011" y="1913255"/>
            <a:ext cx="6799580" cy="4494953"/>
            <a:chOff x="2015114" y="889000"/>
            <a:chExt cx="5099685" cy="3371215"/>
          </a:xfrm>
        </p:grpSpPr>
        <p:sp>
          <p:nvSpPr>
            <p:cNvPr id="58" name="object 58"/>
            <p:cNvSpPr/>
            <p:nvPr/>
          </p:nvSpPr>
          <p:spPr>
            <a:xfrm>
              <a:off x="5695949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5678169" y="596711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678169" y="632501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2479193" y="3945253"/>
            <a:ext cx="329353" cy="441960"/>
          </a:xfrm>
          <a:custGeom>
            <a:avLst/>
            <a:gdLst/>
            <a:ahLst/>
            <a:cxnLst/>
            <a:rect l="l" t="t" r="r" b="b"/>
            <a:pathLst>
              <a:path w="247014" h="331469">
                <a:moveTo>
                  <a:pt x="246507" y="0"/>
                </a:moveTo>
                <a:lnTo>
                  <a:pt x="0" y="0"/>
                </a:lnTo>
                <a:lnTo>
                  <a:pt x="0" y="165595"/>
                </a:lnTo>
                <a:lnTo>
                  <a:pt x="0" y="331190"/>
                </a:lnTo>
                <a:lnTo>
                  <a:pt x="246507" y="331190"/>
                </a:lnTo>
                <a:lnTo>
                  <a:pt x="246507" y="165595"/>
                </a:lnTo>
                <a:lnTo>
                  <a:pt x="246507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5" name="object 65"/>
          <p:cNvSpPr txBox="1"/>
          <p:nvPr/>
        </p:nvSpPr>
        <p:spPr>
          <a:xfrm>
            <a:off x="2579515" y="3911642"/>
            <a:ext cx="128693" cy="457262"/>
          </a:xfrm>
          <a:prstGeom prst="rect">
            <a:avLst/>
          </a:prstGeom>
        </p:spPr>
        <p:txBody>
          <a:bodyPr vert="horz" wrap="square" lIns="0" tIns="33867" rIns="0" bIns="0" rtlCol="0">
            <a:spAutoFit/>
          </a:bodyPr>
          <a:lstStyle/>
          <a:p>
            <a:pPr marL="17145">
              <a:spcBef>
                <a:spcPts val="26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2462259" y="3420321"/>
            <a:ext cx="9337887" cy="983827"/>
            <a:chOff x="1892300" y="2019300"/>
            <a:chExt cx="7003415" cy="737870"/>
          </a:xfrm>
        </p:grpSpPr>
        <p:sp>
          <p:nvSpPr>
            <p:cNvPr id="67" name="object 67"/>
            <p:cNvSpPr/>
            <p:nvPr/>
          </p:nvSpPr>
          <p:spPr>
            <a:xfrm>
              <a:off x="1898650" y="25722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4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8" name="object 68"/>
            <p:cNvSpPr/>
            <p:nvPr/>
          </p:nvSpPr>
          <p:spPr>
            <a:xfrm>
              <a:off x="1898650" y="24066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4" h="344169">
                  <a:moveTo>
                    <a:pt x="6350" y="0"/>
                  </a:moveTo>
                  <a:lnTo>
                    <a:pt x="6350" y="343881"/>
                  </a:lnTo>
                </a:path>
                <a:path w="259714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4" h="344169">
                  <a:moveTo>
                    <a:pt x="0" y="6350"/>
                  </a:moveTo>
                  <a:lnTo>
                    <a:pt x="259216" y="6350"/>
                  </a:lnTo>
                </a:path>
                <a:path w="259714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8648700" y="2019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0" name="object 70"/>
          <p:cNvSpPr txBox="1"/>
          <p:nvPr/>
        </p:nvSpPr>
        <p:spPr>
          <a:xfrm>
            <a:off x="11571115" y="3386708"/>
            <a:ext cx="128693" cy="457262"/>
          </a:xfrm>
          <a:prstGeom prst="rect">
            <a:avLst/>
          </a:prstGeom>
        </p:spPr>
        <p:txBody>
          <a:bodyPr vert="horz" wrap="square" lIns="0" tIns="33867" rIns="0" bIns="0" rtlCol="0">
            <a:spAutoFit/>
          </a:bodyPr>
          <a:lstStyle/>
          <a:p>
            <a:pPr marL="17145">
              <a:spcBef>
                <a:spcPts val="26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5</a:t>
            </a:r>
            <a:endParaRPr sz="133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2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1" name="object 71"/>
          <p:cNvGraphicFramePr>
            <a:graphicFrameLocks noGrp="1"/>
          </p:cNvGraphicFramePr>
          <p:nvPr/>
        </p:nvGraphicFramePr>
        <p:xfrm>
          <a:off x="5467926" y="5917988"/>
          <a:ext cx="1071033" cy="71458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7633"/>
                <a:gridCol w="533400"/>
              </a:tblGrid>
              <a:tr h="35306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61527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01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01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2" name="object 72"/>
          <p:cNvGrpSpPr/>
          <p:nvPr/>
        </p:nvGrpSpPr>
        <p:grpSpPr>
          <a:xfrm>
            <a:off x="11462326" y="3411855"/>
            <a:ext cx="346287" cy="458893"/>
            <a:chOff x="8642350" y="2012950"/>
            <a:chExt cx="259715" cy="344170"/>
          </a:xfrm>
        </p:grpSpPr>
        <p:sp>
          <p:nvSpPr>
            <p:cNvPr id="73" name="object 73"/>
            <p:cNvSpPr/>
            <p:nvPr/>
          </p:nvSpPr>
          <p:spPr>
            <a:xfrm>
              <a:off x="8642350" y="2178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8642350" y="2012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7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82" name="文本框 8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object 19"/>
          <p:cNvSpPr/>
          <p:nvPr/>
        </p:nvSpPr>
        <p:spPr>
          <a:xfrm>
            <a:off x="531390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699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4" name="object 4"/>
          <p:cNvSpPr/>
          <p:nvPr/>
        </p:nvSpPr>
        <p:spPr>
          <a:xfrm>
            <a:off x="453261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3" name="object 48"/>
          <p:cNvSpPr/>
          <p:nvPr/>
        </p:nvSpPr>
        <p:spPr>
          <a:xfrm>
            <a:off x="48280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49" y="0"/>
                </a:moveTo>
                <a:lnTo>
                  <a:pt x="6349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334963" y="1921722"/>
            <a:ext cx="11400457" cy="3910557"/>
            <a:chOff x="296828" y="895350"/>
            <a:chExt cx="8550343" cy="2932918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3447" y="2310490"/>
              <a:ext cx="187325" cy="1873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76309" y="2330352"/>
              <a:ext cx="101600" cy="1016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1547" y="2325589"/>
              <a:ext cx="111124" cy="11112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78820" y="2131736"/>
              <a:ext cx="187325" cy="18732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1682" y="2151600"/>
              <a:ext cx="101600" cy="10159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6920" y="2146837"/>
              <a:ext cx="111124" cy="11112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4408" y="2501115"/>
              <a:ext cx="187325" cy="1873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67271" y="2520978"/>
              <a:ext cx="101599" cy="10159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62508" y="2516215"/>
              <a:ext cx="111124" cy="1111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6971" y="2314807"/>
              <a:ext cx="187325" cy="18732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834" y="2334669"/>
              <a:ext cx="101599" cy="10160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85071" y="2329906"/>
              <a:ext cx="111124" cy="11112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75703" y="1137242"/>
              <a:ext cx="2363100" cy="33729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918562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060718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26670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2660650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6482425" y="2202171"/>
              <a:ext cx="2166620" cy="0"/>
            </a:xfrm>
            <a:custGeom>
              <a:avLst/>
              <a:gdLst/>
              <a:ahLst/>
              <a:cxnLst/>
              <a:rect l="l" t="t" r="r" b="b"/>
              <a:pathLst>
                <a:path w="2166620">
                  <a:moveTo>
                    <a:pt x="0" y="0"/>
                  </a:moveTo>
                  <a:lnTo>
                    <a:pt x="2166274" y="0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8741860" y="1447742"/>
              <a:ext cx="0" cy="2257425"/>
            </a:xfrm>
            <a:custGeom>
              <a:avLst/>
              <a:gdLst/>
              <a:ahLst/>
              <a:cxnLst/>
              <a:rect l="l" t="t" r="r" b="b"/>
              <a:pathLst>
                <a:path h="2257425">
                  <a:moveTo>
                    <a:pt x="0" y="902738"/>
                  </a:moveTo>
                  <a:lnTo>
                    <a:pt x="0" y="2256937"/>
                  </a:lnTo>
                </a:path>
                <a:path h="2257425">
                  <a:moveTo>
                    <a:pt x="0" y="0"/>
                  </a:moveTo>
                  <a:lnTo>
                    <a:pt x="0" y="57155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6482425" y="1454092"/>
              <a:ext cx="2266315" cy="2244725"/>
            </a:xfrm>
            <a:custGeom>
              <a:avLst/>
              <a:gdLst/>
              <a:ahLst/>
              <a:cxnLst/>
              <a:rect l="l" t="t" r="r" b="b"/>
              <a:pathLst>
                <a:path w="2266315" h="2244725">
                  <a:moveTo>
                    <a:pt x="0" y="0"/>
                  </a:moveTo>
                  <a:lnTo>
                    <a:pt x="2265785" y="0"/>
                  </a:lnTo>
                </a:path>
                <a:path w="2266315" h="2244725">
                  <a:moveTo>
                    <a:pt x="0" y="2244237"/>
                  </a:moveTo>
                  <a:lnTo>
                    <a:pt x="2265785" y="22442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0" name="object 40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5" name="object 45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6" name="object 4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59490" y="2119792"/>
              <a:ext cx="184150" cy="184150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00764" y="2138067"/>
              <a:ext cx="101599" cy="101599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97590" y="2134892"/>
              <a:ext cx="107949" cy="10795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07290" y="1758453"/>
              <a:ext cx="184150" cy="18414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48565" y="1776727"/>
              <a:ext cx="101600" cy="101600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45390" y="1773553"/>
              <a:ext cx="107949" cy="107950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22900" y="1137242"/>
              <a:ext cx="2363100" cy="33729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965761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7107917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5" name="object 55"/>
            <p:cNvSpPr/>
            <p:nvPr/>
          </p:nvSpPr>
          <p:spPr>
            <a:xfrm>
              <a:off x="57023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3680037" y="1858041"/>
            <a:ext cx="4787900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  <a:tabLst>
                <a:tab pos="551815" algn="l"/>
                <a:tab pos="4062730" algn="l"/>
                <a:tab pos="455866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  <a:tabLst>
                <a:tab pos="551815" algn="l"/>
                <a:tab pos="4062730" algn="l"/>
                <a:tab pos="4598670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2626011" y="1913255"/>
            <a:ext cx="6799580" cy="4494953"/>
            <a:chOff x="2015114" y="889000"/>
            <a:chExt cx="5099685" cy="3371215"/>
          </a:xfrm>
        </p:grpSpPr>
        <p:sp>
          <p:nvSpPr>
            <p:cNvPr id="58" name="object 58"/>
            <p:cNvSpPr/>
            <p:nvPr/>
          </p:nvSpPr>
          <p:spPr>
            <a:xfrm>
              <a:off x="5695949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1" name="object 61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5678169" y="596711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5678169" y="632501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2479193" y="3945253"/>
            <a:ext cx="329353" cy="441960"/>
          </a:xfrm>
          <a:custGeom>
            <a:avLst/>
            <a:gdLst/>
            <a:ahLst/>
            <a:cxnLst/>
            <a:rect l="l" t="t" r="r" b="b"/>
            <a:pathLst>
              <a:path w="247014" h="331469">
                <a:moveTo>
                  <a:pt x="246507" y="0"/>
                </a:moveTo>
                <a:lnTo>
                  <a:pt x="0" y="0"/>
                </a:lnTo>
                <a:lnTo>
                  <a:pt x="0" y="165595"/>
                </a:lnTo>
                <a:lnTo>
                  <a:pt x="0" y="331190"/>
                </a:lnTo>
                <a:lnTo>
                  <a:pt x="246507" y="331190"/>
                </a:lnTo>
                <a:lnTo>
                  <a:pt x="246507" y="165595"/>
                </a:lnTo>
                <a:lnTo>
                  <a:pt x="246507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5" name="object 65"/>
          <p:cNvSpPr txBox="1"/>
          <p:nvPr/>
        </p:nvSpPr>
        <p:spPr>
          <a:xfrm>
            <a:off x="2579515" y="3929230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2579515" y="4150019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1497059" y="3589655"/>
            <a:ext cx="1328420" cy="814493"/>
            <a:chOff x="1168400" y="2146300"/>
            <a:chExt cx="996315" cy="610870"/>
          </a:xfrm>
        </p:grpSpPr>
        <p:sp>
          <p:nvSpPr>
            <p:cNvPr id="68" name="object 68"/>
            <p:cNvSpPr/>
            <p:nvPr/>
          </p:nvSpPr>
          <p:spPr>
            <a:xfrm>
              <a:off x="1898650" y="25722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4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9" name="object 69"/>
            <p:cNvSpPr/>
            <p:nvPr/>
          </p:nvSpPr>
          <p:spPr>
            <a:xfrm>
              <a:off x="1898650" y="24066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4" h="344169">
                  <a:moveTo>
                    <a:pt x="6350" y="0"/>
                  </a:moveTo>
                  <a:lnTo>
                    <a:pt x="6350" y="343881"/>
                  </a:lnTo>
                </a:path>
                <a:path w="259714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4" h="344169">
                  <a:moveTo>
                    <a:pt x="0" y="6350"/>
                  </a:moveTo>
                  <a:lnTo>
                    <a:pt x="259216" y="6350"/>
                  </a:lnTo>
                </a:path>
                <a:path w="259714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0" name="object 70"/>
            <p:cNvSpPr/>
            <p:nvPr/>
          </p:nvSpPr>
          <p:spPr>
            <a:xfrm>
              <a:off x="1168400" y="2146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1597382" y="3573630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597382" y="3794419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1480126" y="3420321"/>
            <a:ext cx="10320020" cy="628227"/>
            <a:chOff x="1155700" y="2019300"/>
            <a:chExt cx="7740015" cy="471170"/>
          </a:xfrm>
        </p:grpSpPr>
        <p:sp>
          <p:nvSpPr>
            <p:cNvPr id="74" name="object 74"/>
            <p:cNvSpPr/>
            <p:nvPr/>
          </p:nvSpPr>
          <p:spPr>
            <a:xfrm>
              <a:off x="1162050" y="2305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5" name="object 75"/>
            <p:cNvSpPr/>
            <p:nvPr/>
          </p:nvSpPr>
          <p:spPr>
            <a:xfrm>
              <a:off x="1162050" y="2139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6" name="object 76"/>
            <p:cNvSpPr/>
            <p:nvPr/>
          </p:nvSpPr>
          <p:spPr>
            <a:xfrm>
              <a:off x="8648700" y="2019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7" name="object 77"/>
          <p:cNvSpPr txBox="1"/>
          <p:nvPr/>
        </p:nvSpPr>
        <p:spPr>
          <a:xfrm>
            <a:off x="11571115" y="3404297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5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1571115" y="3625086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2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9" name="object 79"/>
          <p:cNvGraphicFramePr>
            <a:graphicFrameLocks noGrp="1"/>
          </p:cNvGraphicFramePr>
          <p:nvPr/>
        </p:nvGraphicFramePr>
        <p:xfrm>
          <a:off x="5467926" y="5917988"/>
          <a:ext cx="1071033" cy="71458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7633"/>
                <a:gridCol w="533400"/>
              </a:tblGrid>
              <a:tr h="35306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61527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01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01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80" name="object 80"/>
          <p:cNvGrpSpPr/>
          <p:nvPr/>
        </p:nvGrpSpPr>
        <p:grpSpPr>
          <a:xfrm>
            <a:off x="11462326" y="3411855"/>
            <a:ext cx="346287" cy="458893"/>
            <a:chOff x="8642350" y="2012950"/>
            <a:chExt cx="259715" cy="344170"/>
          </a:xfrm>
        </p:grpSpPr>
        <p:sp>
          <p:nvSpPr>
            <p:cNvPr id="81" name="object 81"/>
            <p:cNvSpPr/>
            <p:nvPr/>
          </p:nvSpPr>
          <p:spPr>
            <a:xfrm>
              <a:off x="8642350" y="2178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2" name="object 82"/>
            <p:cNvSpPr/>
            <p:nvPr/>
          </p:nvSpPr>
          <p:spPr>
            <a:xfrm>
              <a:off x="8642350" y="2012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8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8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0" name="文本框 8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object 19"/>
          <p:cNvSpPr/>
          <p:nvPr/>
        </p:nvSpPr>
        <p:spPr>
          <a:xfrm>
            <a:off x="531390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699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1" name="object 4"/>
          <p:cNvSpPr/>
          <p:nvPr/>
        </p:nvSpPr>
        <p:spPr>
          <a:xfrm>
            <a:off x="453261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0" name="object 48"/>
          <p:cNvSpPr/>
          <p:nvPr/>
        </p:nvSpPr>
        <p:spPr>
          <a:xfrm>
            <a:off x="48280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49" y="0"/>
                </a:moveTo>
                <a:lnTo>
                  <a:pt x="6349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334963" y="1921722"/>
            <a:ext cx="11400457" cy="3910557"/>
            <a:chOff x="296828" y="895350"/>
            <a:chExt cx="8550343" cy="2932918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3447" y="2310490"/>
              <a:ext cx="187325" cy="1873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76309" y="2330352"/>
              <a:ext cx="101600" cy="1016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1547" y="2325589"/>
              <a:ext cx="111124" cy="11112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78820" y="2131736"/>
              <a:ext cx="187325" cy="18732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1682" y="2151600"/>
              <a:ext cx="101600" cy="10159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6920" y="2146837"/>
              <a:ext cx="111124" cy="11112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4408" y="2501115"/>
              <a:ext cx="187325" cy="1873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67271" y="2520978"/>
              <a:ext cx="101599" cy="10159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62508" y="2516215"/>
              <a:ext cx="111124" cy="1111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6971" y="2314807"/>
              <a:ext cx="187325" cy="18732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834" y="2334669"/>
              <a:ext cx="101599" cy="10160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85071" y="2329906"/>
              <a:ext cx="111124" cy="11112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75703" y="1137242"/>
              <a:ext cx="2363100" cy="33729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918562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060718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26670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2660650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6676532" y="1447742"/>
              <a:ext cx="563880" cy="2257425"/>
            </a:xfrm>
            <a:custGeom>
              <a:avLst/>
              <a:gdLst/>
              <a:ahLst/>
              <a:cxnLst/>
              <a:rect l="l" t="t" r="r" b="b"/>
              <a:pathLst>
                <a:path w="563879" h="2257425">
                  <a:moveTo>
                    <a:pt x="0" y="0"/>
                  </a:moveTo>
                  <a:lnTo>
                    <a:pt x="0" y="2256937"/>
                  </a:lnTo>
                </a:path>
                <a:path w="563879" h="2257425">
                  <a:moveTo>
                    <a:pt x="187757" y="0"/>
                  </a:moveTo>
                  <a:lnTo>
                    <a:pt x="187757" y="2256937"/>
                  </a:lnTo>
                </a:path>
                <a:path w="563879" h="2257425">
                  <a:moveTo>
                    <a:pt x="375514" y="0"/>
                  </a:moveTo>
                  <a:lnTo>
                    <a:pt x="375514" y="2256937"/>
                  </a:lnTo>
                </a:path>
                <a:path w="563879" h="2257425">
                  <a:moveTo>
                    <a:pt x="563271" y="0"/>
                  </a:moveTo>
                  <a:lnTo>
                    <a:pt x="563271" y="22569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7427561" y="1447742"/>
              <a:ext cx="0" cy="267335"/>
            </a:xfrm>
            <a:custGeom>
              <a:avLst/>
              <a:gdLst/>
              <a:ahLst/>
              <a:cxnLst/>
              <a:rect l="l" t="t" r="r" b="b"/>
              <a:pathLst>
                <a:path h="267335">
                  <a:moveTo>
                    <a:pt x="0" y="0"/>
                  </a:moveTo>
                  <a:lnTo>
                    <a:pt x="0" y="26675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6482425" y="1828132"/>
              <a:ext cx="2266315" cy="1877060"/>
            </a:xfrm>
            <a:custGeom>
              <a:avLst/>
              <a:gdLst/>
              <a:ahLst/>
              <a:cxnLst/>
              <a:rect l="l" t="t" r="r" b="b"/>
              <a:pathLst>
                <a:path w="2266315" h="1877060">
                  <a:moveTo>
                    <a:pt x="0" y="0"/>
                  </a:moveTo>
                  <a:lnTo>
                    <a:pt x="756574" y="0"/>
                  </a:lnTo>
                </a:path>
                <a:path w="2266315" h="1877060">
                  <a:moveTo>
                    <a:pt x="1003090" y="0"/>
                  </a:moveTo>
                  <a:lnTo>
                    <a:pt x="2265785" y="0"/>
                  </a:lnTo>
                </a:path>
                <a:path w="2266315" h="1877060">
                  <a:moveTo>
                    <a:pt x="0" y="187019"/>
                  </a:moveTo>
                  <a:lnTo>
                    <a:pt x="756574" y="187019"/>
                  </a:lnTo>
                </a:path>
                <a:path w="2266315" h="1877060">
                  <a:moveTo>
                    <a:pt x="1003090" y="187019"/>
                  </a:moveTo>
                  <a:lnTo>
                    <a:pt x="2265785" y="187019"/>
                  </a:lnTo>
                </a:path>
                <a:path w="2266315" h="1877060">
                  <a:moveTo>
                    <a:pt x="945135" y="217549"/>
                  </a:moveTo>
                  <a:lnTo>
                    <a:pt x="945135" y="1876547"/>
                  </a:lnTo>
                </a:path>
                <a:path w="2266315" h="1877060">
                  <a:moveTo>
                    <a:pt x="0" y="374039"/>
                  </a:moveTo>
                  <a:lnTo>
                    <a:pt x="2166274" y="374039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8741860" y="1447742"/>
              <a:ext cx="0" cy="2257425"/>
            </a:xfrm>
            <a:custGeom>
              <a:avLst/>
              <a:gdLst/>
              <a:ahLst/>
              <a:cxnLst/>
              <a:rect l="l" t="t" r="r" b="b"/>
              <a:pathLst>
                <a:path h="2257425">
                  <a:moveTo>
                    <a:pt x="0" y="902738"/>
                  </a:moveTo>
                  <a:lnTo>
                    <a:pt x="0" y="2256937"/>
                  </a:lnTo>
                </a:path>
                <a:path h="2257425">
                  <a:moveTo>
                    <a:pt x="0" y="0"/>
                  </a:moveTo>
                  <a:lnTo>
                    <a:pt x="0" y="57155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6482425" y="1454092"/>
              <a:ext cx="2266315" cy="2244725"/>
            </a:xfrm>
            <a:custGeom>
              <a:avLst/>
              <a:gdLst/>
              <a:ahLst/>
              <a:cxnLst/>
              <a:rect l="l" t="t" r="r" b="b"/>
              <a:pathLst>
                <a:path w="2266315" h="2244725">
                  <a:moveTo>
                    <a:pt x="0" y="0"/>
                  </a:moveTo>
                  <a:lnTo>
                    <a:pt x="2265785" y="0"/>
                  </a:lnTo>
                </a:path>
                <a:path w="2266315" h="2244725">
                  <a:moveTo>
                    <a:pt x="0" y="2244237"/>
                  </a:moveTo>
                  <a:lnTo>
                    <a:pt x="2265785" y="22442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2" name="object 4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4" name="object 44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5" name="object 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7" name="object 47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8" name="object 4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59490" y="2119792"/>
              <a:ext cx="184150" cy="18415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00764" y="2138067"/>
              <a:ext cx="101599" cy="10159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97590" y="2134892"/>
              <a:ext cx="107949" cy="107950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07290" y="1758453"/>
              <a:ext cx="184150" cy="18414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48565" y="1776727"/>
              <a:ext cx="101600" cy="101600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45390" y="1773553"/>
              <a:ext cx="107949" cy="107950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22900" y="1137242"/>
              <a:ext cx="2363100" cy="337293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4965761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7107917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57023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3680037" y="1858041"/>
            <a:ext cx="4787900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  <a:tabLst>
                <a:tab pos="551815" algn="l"/>
                <a:tab pos="4062730" algn="l"/>
                <a:tab pos="455866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  <a:tabLst>
                <a:tab pos="551815" algn="l"/>
                <a:tab pos="4062730" algn="l"/>
                <a:tab pos="4598670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2626011" y="1913255"/>
            <a:ext cx="6799580" cy="4494953"/>
            <a:chOff x="2015114" y="889000"/>
            <a:chExt cx="5099685" cy="3371215"/>
          </a:xfrm>
        </p:grpSpPr>
        <p:sp>
          <p:nvSpPr>
            <p:cNvPr id="60" name="object 60"/>
            <p:cNvSpPr/>
            <p:nvPr/>
          </p:nvSpPr>
          <p:spPr>
            <a:xfrm>
              <a:off x="5695949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6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5678169" y="596711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678169" y="632501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2479193" y="3945253"/>
            <a:ext cx="329353" cy="441960"/>
          </a:xfrm>
          <a:custGeom>
            <a:avLst/>
            <a:gdLst/>
            <a:ahLst/>
            <a:cxnLst/>
            <a:rect l="l" t="t" r="r" b="b"/>
            <a:pathLst>
              <a:path w="247014" h="331469">
                <a:moveTo>
                  <a:pt x="246507" y="0"/>
                </a:moveTo>
                <a:lnTo>
                  <a:pt x="0" y="0"/>
                </a:lnTo>
                <a:lnTo>
                  <a:pt x="0" y="165595"/>
                </a:lnTo>
                <a:lnTo>
                  <a:pt x="0" y="331190"/>
                </a:lnTo>
                <a:lnTo>
                  <a:pt x="246507" y="331190"/>
                </a:lnTo>
                <a:lnTo>
                  <a:pt x="246507" y="165595"/>
                </a:lnTo>
                <a:lnTo>
                  <a:pt x="246507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7" name="object 67"/>
          <p:cNvSpPr txBox="1"/>
          <p:nvPr/>
        </p:nvSpPr>
        <p:spPr>
          <a:xfrm>
            <a:off x="2579515" y="3929230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579515" y="4150019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1497059" y="3589655"/>
            <a:ext cx="1328420" cy="814493"/>
            <a:chOff x="1168400" y="2146300"/>
            <a:chExt cx="996315" cy="610870"/>
          </a:xfrm>
        </p:grpSpPr>
        <p:sp>
          <p:nvSpPr>
            <p:cNvPr id="70" name="object 70"/>
            <p:cNvSpPr/>
            <p:nvPr/>
          </p:nvSpPr>
          <p:spPr>
            <a:xfrm>
              <a:off x="1898650" y="25722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4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1" name="object 71"/>
            <p:cNvSpPr/>
            <p:nvPr/>
          </p:nvSpPr>
          <p:spPr>
            <a:xfrm>
              <a:off x="1898650" y="24066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4" h="344169">
                  <a:moveTo>
                    <a:pt x="6350" y="0"/>
                  </a:moveTo>
                  <a:lnTo>
                    <a:pt x="6350" y="343881"/>
                  </a:lnTo>
                </a:path>
                <a:path w="259714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4" h="344169">
                  <a:moveTo>
                    <a:pt x="0" y="6350"/>
                  </a:moveTo>
                  <a:lnTo>
                    <a:pt x="259216" y="6350"/>
                  </a:lnTo>
                </a:path>
                <a:path w="259714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1168400" y="2146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1597382" y="3573630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597382" y="3794419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1480126" y="3420321"/>
            <a:ext cx="10320020" cy="628227"/>
            <a:chOff x="1155700" y="2019300"/>
            <a:chExt cx="7740015" cy="471170"/>
          </a:xfrm>
        </p:grpSpPr>
        <p:sp>
          <p:nvSpPr>
            <p:cNvPr id="76" name="object 76"/>
            <p:cNvSpPr/>
            <p:nvPr/>
          </p:nvSpPr>
          <p:spPr>
            <a:xfrm>
              <a:off x="1162050" y="2305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7" name="object 77"/>
            <p:cNvSpPr/>
            <p:nvPr/>
          </p:nvSpPr>
          <p:spPr>
            <a:xfrm>
              <a:off x="1162050" y="2139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8648700" y="2019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11571115" y="3404297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5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1571115" y="3625086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2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9591192" y="3013921"/>
            <a:ext cx="2225885" cy="865293"/>
            <a:chOff x="7239000" y="1714500"/>
            <a:chExt cx="1669414" cy="648970"/>
          </a:xfrm>
        </p:grpSpPr>
        <p:sp>
          <p:nvSpPr>
            <p:cNvPr id="82" name="object 82"/>
            <p:cNvSpPr/>
            <p:nvPr/>
          </p:nvSpPr>
          <p:spPr>
            <a:xfrm>
              <a:off x="8642350" y="2178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3" name="object 83"/>
            <p:cNvSpPr/>
            <p:nvPr/>
          </p:nvSpPr>
          <p:spPr>
            <a:xfrm>
              <a:off x="8642350" y="2012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4" name="object 84"/>
            <p:cNvSpPr/>
            <p:nvPr/>
          </p:nvSpPr>
          <p:spPr>
            <a:xfrm>
              <a:off x="7239000" y="17144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9691515" y="2980308"/>
            <a:ext cx="128693" cy="457262"/>
          </a:xfrm>
          <a:prstGeom prst="rect">
            <a:avLst/>
          </a:prstGeom>
        </p:spPr>
        <p:txBody>
          <a:bodyPr vert="horz" wrap="square" lIns="0" tIns="33867" rIns="0" bIns="0" rtlCol="0">
            <a:spAutoFit/>
          </a:bodyPr>
          <a:lstStyle/>
          <a:p>
            <a:pPr marL="17145">
              <a:spcBef>
                <a:spcPts val="26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4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86" name="object 86"/>
          <p:cNvGraphicFramePr>
            <a:graphicFrameLocks noGrp="1"/>
          </p:cNvGraphicFramePr>
          <p:nvPr/>
        </p:nvGraphicFramePr>
        <p:xfrm>
          <a:off x="5467926" y="5917988"/>
          <a:ext cx="1071033" cy="71458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7633"/>
                <a:gridCol w="533400"/>
              </a:tblGrid>
              <a:tr h="353060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61527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01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01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87" name="object 87"/>
          <p:cNvGrpSpPr/>
          <p:nvPr/>
        </p:nvGrpSpPr>
        <p:grpSpPr>
          <a:xfrm>
            <a:off x="9582726" y="3005455"/>
            <a:ext cx="346287" cy="458893"/>
            <a:chOff x="7232650" y="1708150"/>
            <a:chExt cx="259715" cy="344170"/>
          </a:xfrm>
        </p:grpSpPr>
        <p:sp>
          <p:nvSpPr>
            <p:cNvPr id="88" name="object 88"/>
            <p:cNvSpPr/>
            <p:nvPr/>
          </p:nvSpPr>
          <p:spPr>
            <a:xfrm>
              <a:off x="7232650" y="18737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9" name="object 89"/>
            <p:cNvSpPr/>
            <p:nvPr/>
          </p:nvSpPr>
          <p:spPr>
            <a:xfrm>
              <a:off x="7232650" y="17081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9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9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7" name="文本框 9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object 19"/>
          <p:cNvSpPr/>
          <p:nvPr/>
        </p:nvSpPr>
        <p:spPr>
          <a:xfrm>
            <a:off x="531390" y="4155571"/>
            <a:ext cx="2908300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12699" y="0"/>
                </a:lnTo>
                <a:lnTo>
                  <a:pt x="2168287" y="0"/>
                </a:lnTo>
                <a:lnTo>
                  <a:pt x="2180987" y="0"/>
                </a:lnTo>
              </a:path>
            </a:pathLst>
          </a:custGeom>
          <a:ln w="25400">
            <a:solidFill>
              <a:srgbClr val="4285F4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5" name="object 4"/>
          <p:cNvSpPr/>
          <p:nvPr/>
        </p:nvSpPr>
        <p:spPr>
          <a:xfrm>
            <a:off x="453261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50" y="0"/>
                </a:moveTo>
                <a:lnTo>
                  <a:pt x="6350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4" name="object 48"/>
          <p:cNvSpPr/>
          <p:nvPr/>
        </p:nvSpPr>
        <p:spPr>
          <a:xfrm>
            <a:off x="482804" y="2657513"/>
            <a:ext cx="3021753" cy="3009900"/>
          </a:xfrm>
          <a:custGeom>
            <a:avLst/>
            <a:gdLst/>
            <a:ahLst/>
            <a:cxnLst/>
            <a:rect l="l" t="t" r="r" b="b"/>
            <a:pathLst>
              <a:path w="2266315" h="2257425">
                <a:moveTo>
                  <a:pt x="194107" y="0"/>
                </a:moveTo>
                <a:lnTo>
                  <a:pt x="194107" y="2256937"/>
                </a:lnTo>
              </a:path>
              <a:path w="2266315" h="2257425">
                <a:moveTo>
                  <a:pt x="381864" y="0"/>
                </a:moveTo>
                <a:lnTo>
                  <a:pt x="381864" y="2256937"/>
                </a:lnTo>
              </a:path>
              <a:path w="2266315" h="2257425">
                <a:moveTo>
                  <a:pt x="569621" y="0"/>
                </a:moveTo>
                <a:lnTo>
                  <a:pt x="569621" y="2256937"/>
                </a:lnTo>
              </a:path>
              <a:path w="2266315" h="2257425">
                <a:moveTo>
                  <a:pt x="757378" y="0"/>
                </a:moveTo>
                <a:lnTo>
                  <a:pt x="757378" y="2256937"/>
                </a:lnTo>
              </a:path>
              <a:path w="2266315" h="2257425">
                <a:moveTo>
                  <a:pt x="945135" y="0"/>
                </a:moveTo>
                <a:lnTo>
                  <a:pt x="945135" y="2256937"/>
                </a:lnTo>
              </a:path>
              <a:path w="2266315" h="2257425">
                <a:moveTo>
                  <a:pt x="1132892" y="0"/>
                </a:moveTo>
                <a:lnTo>
                  <a:pt x="1132892" y="2256937"/>
                </a:lnTo>
              </a:path>
              <a:path w="2266315" h="2257425">
                <a:moveTo>
                  <a:pt x="1320650" y="0"/>
                </a:moveTo>
                <a:lnTo>
                  <a:pt x="1320650" y="2256937"/>
                </a:lnTo>
              </a:path>
              <a:path w="2266315" h="2257425">
                <a:moveTo>
                  <a:pt x="1508406" y="0"/>
                </a:moveTo>
                <a:lnTo>
                  <a:pt x="1508406" y="2256937"/>
                </a:lnTo>
              </a:path>
              <a:path w="2266315" h="2257425">
                <a:moveTo>
                  <a:pt x="1696163" y="0"/>
                </a:moveTo>
                <a:lnTo>
                  <a:pt x="1696163" y="2256937"/>
                </a:lnTo>
              </a:path>
              <a:path w="2266315" h="2257425">
                <a:moveTo>
                  <a:pt x="1883920" y="0"/>
                </a:moveTo>
                <a:lnTo>
                  <a:pt x="1883920" y="2256937"/>
                </a:lnTo>
              </a:path>
              <a:path w="2266315" h="2257425">
                <a:moveTo>
                  <a:pt x="2071678" y="0"/>
                </a:moveTo>
                <a:lnTo>
                  <a:pt x="2071678" y="2256937"/>
                </a:lnTo>
              </a:path>
              <a:path w="2266315" h="2257425">
                <a:moveTo>
                  <a:pt x="0" y="193369"/>
                </a:moveTo>
                <a:lnTo>
                  <a:pt x="2265785" y="193369"/>
                </a:lnTo>
              </a:path>
              <a:path w="2266315" h="2257425">
                <a:moveTo>
                  <a:pt x="0" y="380389"/>
                </a:moveTo>
                <a:lnTo>
                  <a:pt x="2265785" y="380389"/>
                </a:lnTo>
              </a:path>
              <a:path w="2266315" h="2257425">
                <a:moveTo>
                  <a:pt x="0" y="567409"/>
                </a:moveTo>
                <a:lnTo>
                  <a:pt x="2265785" y="567409"/>
                </a:lnTo>
              </a:path>
              <a:path w="2266315" h="2257425">
                <a:moveTo>
                  <a:pt x="0" y="754429"/>
                </a:moveTo>
                <a:lnTo>
                  <a:pt x="2265785" y="754429"/>
                </a:lnTo>
              </a:path>
              <a:path w="2266315" h="2257425">
                <a:moveTo>
                  <a:pt x="0" y="941448"/>
                </a:moveTo>
                <a:lnTo>
                  <a:pt x="2265785" y="941448"/>
                </a:lnTo>
              </a:path>
              <a:path w="2266315" h="2257425">
                <a:moveTo>
                  <a:pt x="0" y="1128468"/>
                </a:moveTo>
                <a:lnTo>
                  <a:pt x="2265785" y="1128468"/>
                </a:lnTo>
              </a:path>
              <a:path w="2266315" h="2257425">
                <a:moveTo>
                  <a:pt x="0" y="1315488"/>
                </a:moveTo>
                <a:lnTo>
                  <a:pt x="2265785" y="1315488"/>
                </a:lnTo>
              </a:path>
              <a:path w="2266315" h="2257425">
                <a:moveTo>
                  <a:pt x="0" y="1502507"/>
                </a:moveTo>
                <a:lnTo>
                  <a:pt x="2265785" y="1502507"/>
                </a:lnTo>
              </a:path>
              <a:path w="2266315" h="2257425">
                <a:moveTo>
                  <a:pt x="0" y="1689527"/>
                </a:moveTo>
                <a:lnTo>
                  <a:pt x="2265785" y="1689527"/>
                </a:lnTo>
              </a:path>
              <a:path w="2266315" h="2257425">
                <a:moveTo>
                  <a:pt x="0" y="1876548"/>
                </a:moveTo>
                <a:lnTo>
                  <a:pt x="2265785" y="1876548"/>
                </a:lnTo>
              </a:path>
              <a:path w="2266315" h="2257425">
                <a:moveTo>
                  <a:pt x="0" y="2063567"/>
                </a:moveTo>
                <a:lnTo>
                  <a:pt x="2265785" y="2063567"/>
                </a:lnTo>
              </a:path>
              <a:path w="2266315" h="2257425">
                <a:moveTo>
                  <a:pt x="6349" y="0"/>
                </a:moveTo>
                <a:lnTo>
                  <a:pt x="6349" y="2256937"/>
                </a:lnTo>
              </a:path>
              <a:path w="2266315" h="2257425">
                <a:moveTo>
                  <a:pt x="2259435" y="0"/>
                </a:moveTo>
                <a:lnTo>
                  <a:pt x="2259435" y="2256937"/>
                </a:lnTo>
              </a:path>
              <a:path w="2266315" h="2257425">
                <a:moveTo>
                  <a:pt x="0" y="6350"/>
                </a:moveTo>
                <a:lnTo>
                  <a:pt x="2265785" y="6350"/>
                </a:lnTo>
              </a:path>
              <a:path w="2266315" h="2257425">
                <a:moveTo>
                  <a:pt x="0" y="2250587"/>
                </a:moveTo>
                <a:lnTo>
                  <a:pt x="2265785" y="2250587"/>
                </a:lnTo>
              </a:path>
            </a:pathLst>
          </a:custGeom>
          <a:ln w="3175">
            <a:solidFill>
              <a:srgbClr val="C6C6C6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" name="object 3"/>
          <p:cNvGrpSpPr/>
          <p:nvPr/>
        </p:nvGrpSpPr>
        <p:grpSpPr>
          <a:xfrm>
            <a:off x="334963" y="1921723"/>
            <a:ext cx="11400457" cy="3910557"/>
            <a:chOff x="296828" y="895350"/>
            <a:chExt cx="8550343" cy="2932918"/>
          </a:xfrm>
        </p:grpSpPr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3334186" y="2491676"/>
              <a:ext cx="24756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81506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3372281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2939" y="1353201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572000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4511040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3447" y="2310490"/>
              <a:ext cx="187325" cy="1873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76309" y="2330352"/>
              <a:ext cx="101600" cy="10160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1547" y="2325589"/>
              <a:ext cx="111124" cy="11112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78820" y="2131736"/>
              <a:ext cx="187325" cy="18732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21682" y="2151600"/>
              <a:ext cx="101600" cy="10159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6920" y="2146837"/>
              <a:ext cx="111124" cy="11112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96828" y="2491676"/>
              <a:ext cx="2475627" cy="19811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34924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35582" y="1353201"/>
              <a:ext cx="198120" cy="247506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34642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682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4408" y="2501115"/>
              <a:ext cx="187325" cy="18732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67271" y="2520978"/>
              <a:ext cx="101599" cy="10159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62508" y="2516215"/>
              <a:ext cx="111124" cy="11112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6971" y="2314807"/>
              <a:ext cx="187325" cy="18732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89834" y="2334669"/>
              <a:ext cx="101599" cy="10160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85071" y="2329906"/>
              <a:ext cx="111124" cy="11112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75703" y="1137242"/>
              <a:ext cx="2363100" cy="33729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918562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10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060718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89" h="114934">
                  <a:moveTo>
                    <a:pt x="41775" y="0"/>
                  </a:moveTo>
                  <a:lnTo>
                    <a:pt x="0" y="114538"/>
                  </a:lnTo>
                  <a:lnTo>
                    <a:pt x="135427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26670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2660650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6676532" y="1447742"/>
              <a:ext cx="563880" cy="2257425"/>
            </a:xfrm>
            <a:custGeom>
              <a:avLst/>
              <a:gdLst/>
              <a:ahLst/>
              <a:cxnLst/>
              <a:rect l="l" t="t" r="r" b="b"/>
              <a:pathLst>
                <a:path w="563879" h="2257425">
                  <a:moveTo>
                    <a:pt x="0" y="0"/>
                  </a:moveTo>
                  <a:lnTo>
                    <a:pt x="0" y="2256937"/>
                  </a:lnTo>
                </a:path>
                <a:path w="563879" h="2257425">
                  <a:moveTo>
                    <a:pt x="187757" y="0"/>
                  </a:moveTo>
                  <a:lnTo>
                    <a:pt x="187757" y="2256937"/>
                  </a:lnTo>
                </a:path>
                <a:path w="563879" h="2257425">
                  <a:moveTo>
                    <a:pt x="375514" y="0"/>
                  </a:moveTo>
                  <a:lnTo>
                    <a:pt x="375514" y="2256937"/>
                  </a:lnTo>
                </a:path>
                <a:path w="563879" h="2257425">
                  <a:moveTo>
                    <a:pt x="563271" y="0"/>
                  </a:moveTo>
                  <a:lnTo>
                    <a:pt x="563271" y="22569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7427561" y="1447742"/>
              <a:ext cx="0" cy="267335"/>
            </a:xfrm>
            <a:custGeom>
              <a:avLst/>
              <a:gdLst/>
              <a:ahLst/>
              <a:cxnLst/>
              <a:rect l="l" t="t" r="r" b="b"/>
              <a:pathLst>
                <a:path h="267335">
                  <a:moveTo>
                    <a:pt x="0" y="0"/>
                  </a:moveTo>
                  <a:lnTo>
                    <a:pt x="0" y="26675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8" name="object 38"/>
            <p:cNvSpPr/>
            <p:nvPr/>
          </p:nvSpPr>
          <p:spPr>
            <a:xfrm>
              <a:off x="6482425" y="1828132"/>
              <a:ext cx="2266315" cy="1877060"/>
            </a:xfrm>
            <a:custGeom>
              <a:avLst/>
              <a:gdLst/>
              <a:ahLst/>
              <a:cxnLst/>
              <a:rect l="l" t="t" r="r" b="b"/>
              <a:pathLst>
                <a:path w="2266315" h="1877060">
                  <a:moveTo>
                    <a:pt x="0" y="0"/>
                  </a:moveTo>
                  <a:lnTo>
                    <a:pt x="756574" y="0"/>
                  </a:lnTo>
                </a:path>
                <a:path w="2266315" h="1877060">
                  <a:moveTo>
                    <a:pt x="1003090" y="0"/>
                  </a:moveTo>
                  <a:lnTo>
                    <a:pt x="2265785" y="0"/>
                  </a:lnTo>
                </a:path>
                <a:path w="2266315" h="1877060">
                  <a:moveTo>
                    <a:pt x="0" y="187019"/>
                  </a:moveTo>
                  <a:lnTo>
                    <a:pt x="756574" y="187019"/>
                  </a:lnTo>
                </a:path>
                <a:path w="2266315" h="1877060">
                  <a:moveTo>
                    <a:pt x="1003090" y="187019"/>
                  </a:moveTo>
                  <a:lnTo>
                    <a:pt x="2265785" y="187019"/>
                  </a:lnTo>
                </a:path>
                <a:path w="2266315" h="1877060">
                  <a:moveTo>
                    <a:pt x="945135" y="217549"/>
                  </a:moveTo>
                  <a:lnTo>
                    <a:pt x="945135" y="1876547"/>
                  </a:lnTo>
                </a:path>
                <a:path w="2266315" h="1877060">
                  <a:moveTo>
                    <a:pt x="0" y="374039"/>
                  </a:moveTo>
                  <a:lnTo>
                    <a:pt x="2166274" y="374039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6482425" y="1447742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0" name="object 40"/>
            <p:cNvSpPr/>
            <p:nvPr/>
          </p:nvSpPr>
          <p:spPr>
            <a:xfrm>
              <a:off x="8741860" y="1447742"/>
              <a:ext cx="0" cy="2257425"/>
            </a:xfrm>
            <a:custGeom>
              <a:avLst/>
              <a:gdLst/>
              <a:ahLst/>
              <a:cxnLst/>
              <a:rect l="l" t="t" r="r" b="b"/>
              <a:pathLst>
                <a:path h="2257425">
                  <a:moveTo>
                    <a:pt x="0" y="902738"/>
                  </a:moveTo>
                  <a:lnTo>
                    <a:pt x="0" y="2256937"/>
                  </a:lnTo>
                </a:path>
                <a:path h="2257425">
                  <a:moveTo>
                    <a:pt x="0" y="0"/>
                  </a:moveTo>
                  <a:lnTo>
                    <a:pt x="0" y="57155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6482425" y="1454092"/>
              <a:ext cx="2266315" cy="2244725"/>
            </a:xfrm>
            <a:custGeom>
              <a:avLst/>
              <a:gdLst/>
              <a:ahLst/>
              <a:cxnLst/>
              <a:rect l="l" t="t" r="r" b="b"/>
              <a:pathLst>
                <a:path w="2266315" h="2244725">
                  <a:moveTo>
                    <a:pt x="0" y="0"/>
                  </a:moveTo>
                  <a:lnTo>
                    <a:pt x="2265785" y="0"/>
                  </a:lnTo>
                </a:path>
                <a:path w="2266315" h="2244725">
                  <a:moveTo>
                    <a:pt x="0" y="2244237"/>
                  </a:moveTo>
                  <a:lnTo>
                    <a:pt x="2265785" y="224423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2" name="object 4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371544" y="2491676"/>
              <a:ext cx="2475627" cy="198119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518864" y="257073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4" name="object 44"/>
            <p:cNvSpPr/>
            <p:nvPr/>
          </p:nvSpPr>
          <p:spPr>
            <a:xfrm>
              <a:off x="6409639" y="2509786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5" name="object 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510297" y="1353201"/>
              <a:ext cx="198120" cy="2475067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7609357" y="1480521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699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7" name="object 47"/>
            <p:cNvSpPr/>
            <p:nvPr/>
          </p:nvSpPr>
          <p:spPr>
            <a:xfrm>
              <a:off x="7548397" y="1371307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8" name="object 4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459490" y="2119792"/>
              <a:ext cx="184150" cy="18415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500764" y="2138067"/>
              <a:ext cx="101599" cy="10159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497590" y="2134892"/>
              <a:ext cx="107949" cy="107950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507290" y="1758453"/>
              <a:ext cx="184150" cy="18414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548565" y="1776727"/>
              <a:ext cx="101600" cy="101600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545390" y="1773553"/>
              <a:ext cx="107949" cy="107950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22900" y="1137242"/>
              <a:ext cx="2363100" cy="337293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4965761" y="1168082"/>
              <a:ext cx="2175510" cy="236854"/>
            </a:xfrm>
            <a:custGeom>
              <a:avLst/>
              <a:gdLst/>
              <a:ahLst/>
              <a:cxnLst/>
              <a:rect l="l" t="t" r="r" b="b"/>
              <a:pathLst>
                <a:path w="2175509" h="236855">
                  <a:moveTo>
                    <a:pt x="0" y="236619"/>
                  </a:moveTo>
                  <a:lnTo>
                    <a:pt x="48134" y="217559"/>
                  </a:lnTo>
                  <a:lnTo>
                    <a:pt x="96265" y="199299"/>
                  </a:lnTo>
                  <a:lnTo>
                    <a:pt x="144393" y="181839"/>
                  </a:lnTo>
                  <a:lnTo>
                    <a:pt x="192518" y="165180"/>
                  </a:lnTo>
                  <a:lnTo>
                    <a:pt x="240640" y="149321"/>
                  </a:lnTo>
                  <a:lnTo>
                    <a:pt x="288759" y="134262"/>
                  </a:lnTo>
                  <a:lnTo>
                    <a:pt x="336875" y="120003"/>
                  </a:lnTo>
                  <a:lnTo>
                    <a:pt x="384988" y="106545"/>
                  </a:lnTo>
                  <a:lnTo>
                    <a:pt x="433098" y="93886"/>
                  </a:lnTo>
                  <a:lnTo>
                    <a:pt x="481205" y="82028"/>
                  </a:lnTo>
                  <a:lnTo>
                    <a:pt x="529309" y="70970"/>
                  </a:lnTo>
                  <a:lnTo>
                    <a:pt x="577410" y="60713"/>
                  </a:lnTo>
                  <a:lnTo>
                    <a:pt x="625508" y="51256"/>
                  </a:lnTo>
                  <a:lnTo>
                    <a:pt x="673602" y="42598"/>
                  </a:lnTo>
                  <a:lnTo>
                    <a:pt x="721694" y="34742"/>
                  </a:lnTo>
                  <a:lnTo>
                    <a:pt x="769782" y="27685"/>
                  </a:lnTo>
                  <a:lnTo>
                    <a:pt x="817868" y="21429"/>
                  </a:lnTo>
                  <a:lnTo>
                    <a:pt x="865951" y="15972"/>
                  </a:lnTo>
                  <a:lnTo>
                    <a:pt x="914030" y="11316"/>
                  </a:lnTo>
                  <a:lnTo>
                    <a:pt x="962106" y="7461"/>
                  </a:lnTo>
                  <a:lnTo>
                    <a:pt x="1010180" y="4405"/>
                  </a:lnTo>
                  <a:lnTo>
                    <a:pt x="1058250" y="2150"/>
                  </a:lnTo>
                  <a:lnTo>
                    <a:pt x="1106317" y="695"/>
                  </a:lnTo>
                  <a:lnTo>
                    <a:pt x="1154382" y="40"/>
                  </a:lnTo>
                  <a:lnTo>
                    <a:pt x="1202443" y="185"/>
                  </a:lnTo>
                  <a:lnTo>
                    <a:pt x="1250501" y="1131"/>
                  </a:lnTo>
                  <a:lnTo>
                    <a:pt x="1298556" y="2877"/>
                  </a:lnTo>
                  <a:lnTo>
                    <a:pt x="1346608" y="5423"/>
                  </a:lnTo>
                  <a:lnTo>
                    <a:pt x="1394657" y="8769"/>
                  </a:lnTo>
                  <a:lnTo>
                    <a:pt x="1442703" y="12916"/>
                  </a:lnTo>
                  <a:lnTo>
                    <a:pt x="1490746" y="17863"/>
                  </a:lnTo>
                  <a:lnTo>
                    <a:pt x="1538786" y="23610"/>
                  </a:lnTo>
                  <a:lnTo>
                    <a:pt x="1586823" y="30157"/>
                  </a:lnTo>
                  <a:lnTo>
                    <a:pt x="1634856" y="37505"/>
                  </a:lnTo>
                  <a:lnTo>
                    <a:pt x="1682887" y="45652"/>
                  </a:lnTo>
                  <a:lnTo>
                    <a:pt x="1730915" y="54600"/>
                  </a:lnTo>
                  <a:lnTo>
                    <a:pt x="1778939" y="64348"/>
                  </a:lnTo>
                  <a:lnTo>
                    <a:pt x="1826961" y="74897"/>
                  </a:lnTo>
                  <a:lnTo>
                    <a:pt x="1874979" y="86245"/>
                  </a:lnTo>
                  <a:lnTo>
                    <a:pt x="1922995" y="98394"/>
                  </a:lnTo>
                  <a:lnTo>
                    <a:pt x="1971007" y="111343"/>
                  </a:lnTo>
                  <a:lnTo>
                    <a:pt x="2019017" y="125093"/>
                  </a:lnTo>
                  <a:lnTo>
                    <a:pt x="2067023" y="139642"/>
                  </a:lnTo>
                  <a:lnTo>
                    <a:pt x="2115026" y="154992"/>
                  </a:lnTo>
                  <a:lnTo>
                    <a:pt x="2163027" y="171142"/>
                  </a:lnTo>
                  <a:lnTo>
                    <a:pt x="2174975" y="17550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7107917" y="1281921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4">
                  <a:moveTo>
                    <a:pt x="41775" y="0"/>
                  </a:moveTo>
                  <a:lnTo>
                    <a:pt x="0" y="114538"/>
                  </a:lnTo>
                  <a:lnTo>
                    <a:pt x="135426" y="99044"/>
                  </a:lnTo>
                  <a:lnTo>
                    <a:pt x="41775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5702300" y="901699"/>
              <a:ext cx="803275" cy="537210"/>
            </a:xfrm>
            <a:custGeom>
              <a:avLst/>
              <a:gdLst/>
              <a:ahLst/>
              <a:cxnLst/>
              <a:rect l="l" t="t" r="r" b="b"/>
              <a:pathLst>
                <a:path w="803275" h="537210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803097" y="536854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3680037" y="1858042"/>
            <a:ext cx="4787900" cy="742212"/>
          </a:xfrm>
          <a:prstGeom prst="rect">
            <a:avLst/>
          </a:prstGeom>
        </p:spPr>
        <p:txBody>
          <a:bodyPr vert="horz" wrap="square" lIns="0" tIns="89747" rIns="0" bIns="0" rtlCol="0">
            <a:spAutoFit/>
          </a:bodyPr>
          <a:lstStyle/>
          <a:p>
            <a:pPr marL="17145">
              <a:spcBef>
                <a:spcPts val="705"/>
              </a:spcBef>
              <a:tabLst>
                <a:tab pos="551815" algn="l"/>
                <a:tab pos="4062730" algn="l"/>
                <a:tab pos="455866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3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80"/>
              </a:spcBef>
              <a:tabLst>
                <a:tab pos="551815" algn="l"/>
                <a:tab pos="4062730" algn="l"/>
                <a:tab pos="4598670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2626011" y="1913256"/>
            <a:ext cx="6799580" cy="4494953"/>
            <a:chOff x="2015114" y="889000"/>
            <a:chExt cx="5099685" cy="3371215"/>
          </a:xfrm>
        </p:grpSpPr>
        <p:sp>
          <p:nvSpPr>
            <p:cNvPr id="60" name="object 60"/>
            <p:cNvSpPr/>
            <p:nvPr/>
          </p:nvSpPr>
          <p:spPr>
            <a:xfrm>
              <a:off x="5695949" y="895350"/>
              <a:ext cx="815975" cy="549910"/>
            </a:xfrm>
            <a:custGeom>
              <a:avLst/>
              <a:gdLst/>
              <a:ahLst/>
              <a:cxnLst/>
              <a:rect l="l" t="t" r="r" b="b"/>
              <a:pathLst>
                <a:path w="815975" h="549910">
                  <a:moveTo>
                    <a:pt x="407899" y="0"/>
                  </a:moveTo>
                  <a:lnTo>
                    <a:pt x="407899" y="549552"/>
                  </a:lnTo>
                </a:path>
                <a:path w="815975" h="549910">
                  <a:moveTo>
                    <a:pt x="0" y="274776"/>
                  </a:moveTo>
                  <a:lnTo>
                    <a:pt x="815799" y="274776"/>
                  </a:lnTo>
                </a:path>
                <a:path w="815975" h="549910">
                  <a:moveTo>
                    <a:pt x="6350" y="0"/>
                  </a:moveTo>
                  <a:lnTo>
                    <a:pt x="6350" y="549552"/>
                  </a:lnTo>
                </a:path>
                <a:path w="815975" h="549910">
                  <a:moveTo>
                    <a:pt x="809449" y="0"/>
                  </a:moveTo>
                  <a:lnTo>
                    <a:pt x="809449" y="549552"/>
                  </a:lnTo>
                </a:path>
                <a:path w="815975" h="549910">
                  <a:moveTo>
                    <a:pt x="0" y="6350"/>
                  </a:moveTo>
                  <a:lnTo>
                    <a:pt x="815799" y="6350"/>
                  </a:lnTo>
                </a:path>
                <a:path w="815975" h="549910">
                  <a:moveTo>
                    <a:pt x="0" y="543202"/>
                  </a:moveTo>
                  <a:lnTo>
                    <a:pt x="815799" y="543202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6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015114" y="3688282"/>
              <a:ext cx="5099437" cy="57172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057633" y="3718289"/>
              <a:ext cx="4911725" cy="471170"/>
            </a:xfrm>
            <a:custGeom>
              <a:avLst/>
              <a:gdLst/>
              <a:ahLst/>
              <a:cxnLst/>
              <a:rect l="l" t="t" r="r" b="b"/>
              <a:pathLst>
                <a:path w="4911725" h="471170">
                  <a:moveTo>
                    <a:pt x="0" y="0"/>
                  </a:moveTo>
                  <a:lnTo>
                    <a:pt x="48570" y="17855"/>
                  </a:lnTo>
                  <a:lnTo>
                    <a:pt x="97149" y="35365"/>
                  </a:lnTo>
                  <a:lnTo>
                    <a:pt x="145737" y="52530"/>
                  </a:lnTo>
                  <a:lnTo>
                    <a:pt x="194333" y="69350"/>
                  </a:lnTo>
                  <a:lnTo>
                    <a:pt x="242937" y="85825"/>
                  </a:lnTo>
                  <a:lnTo>
                    <a:pt x="291550" y="101955"/>
                  </a:lnTo>
                  <a:lnTo>
                    <a:pt x="340172" y="117740"/>
                  </a:lnTo>
                  <a:lnTo>
                    <a:pt x="388802" y="133180"/>
                  </a:lnTo>
                  <a:lnTo>
                    <a:pt x="437441" y="148274"/>
                  </a:lnTo>
                  <a:lnTo>
                    <a:pt x="486088" y="163024"/>
                  </a:lnTo>
                  <a:lnTo>
                    <a:pt x="534744" y="177429"/>
                  </a:lnTo>
                  <a:lnTo>
                    <a:pt x="583408" y="191488"/>
                  </a:lnTo>
                  <a:lnTo>
                    <a:pt x="632081" y="205203"/>
                  </a:lnTo>
                  <a:lnTo>
                    <a:pt x="680762" y="218572"/>
                  </a:lnTo>
                  <a:lnTo>
                    <a:pt x="729452" y="231596"/>
                  </a:lnTo>
                  <a:lnTo>
                    <a:pt x="778150" y="244275"/>
                  </a:lnTo>
                  <a:lnTo>
                    <a:pt x="826857" y="256609"/>
                  </a:lnTo>
                  <a:lnTo>
                    <a:pt x="875572" y="268598"/>
                  </a:lnTo>
                  <a:lnTo>
                    <a:pt x="924296" y="280242"/>
                  </a:lnTo>
                  <a:lnTo>
                    <a:pt x="973029" y="291541"/>
                  </a:lnTo>
                  <a:lnTo>
                    <a:pt x="1021770" y="302495"/>
                  </a:lnTo>
                  <a:lnTo>
                    <a:pt x="1070519" y="313104"/>
                  </a:lnTo>
                  <a:lnTo>
                    <a:pt x="1119277" y="323368"/>
                  </a:lnTo>
                  <a:lnTo>
                    <a:pt x="1168044" y="333286"/>
                  </a:lnTo>
                  <a:lnTo>
                    <a:pt x="1216819" y="342860"/>
                  </a:lnTo>
                  <a:lnTo>
                    <a:pt x="1265603" y="352088"/>
                  </a:lnTo>
                  <a:lnTo>
                    <a:pt x="1314395" y="360972"/>
                  </a:lnTo>
                  <a:lnTo>
                    <a:pt x="1363195" y="369510"/>
                  </a:lnTo>
                  <a:lnTo>
                    <a:pt x="1412004" y="377703"/>
                  </a:lnTo>
                  <a:lnTo>
                    <a:pt x="1460822" y="385551"/>
                  </a:lnTo>
                  <a:lnTo>
                    <a:pt x="1509648" y="393054"/>
                  </a:lnTo>
                  <a:lnTo>
                    <a:pt x="1558483" y="400212"/>
                  </a:lnTo>
                  <a:lnTo>
                    <a:pt x="1607326" y="407025"/>
                  </a:lnTo>
                  <a:lnTo>
                    <a:pt x="1656178" y="413493"/>
                  </a:lnTo>
                  <a:lnTo>
                    <a:pt x="1705039" y="419616"/>
                  </a:lnTo>
                  <a:lnTo>
                    <a:pt x="1753907" y="425394"/>
                  </a:lnTo>
                  <a:lnTo>
                    <a:pt x="1802785" y="430827"/>
                  </a:lnTo>
                  <a:lnTo>
                    <a:pt x="1851671" y="435914"/>
                  </a:lnTo>
                  <a:lnTo>
                    <a:pt x="1900565" y="440657"/>
                  </a:lnTo>
                  <a:lnTo>
                    <a:pt x="1949468" y="445054"/>
                  </a:lnTo>
                  <a:lnTo>
                    <a:pt x="1998379" y="449106"/>
                  </a:lnTo>
                  <a:lnTo>
                    <a:pt x="2047299" y="452814"/>
                  </a:lnTo>
                  <a:lnTo>
                    <a:pt x="2096228" y="456176"/>
                  </a:lnTo>
                  <a:lnTo>
                    <a:pt x="2145165" y="459193"/>
                  </a:lnTo>
                  <a:lnTo>
                    <a:pt x="2194111" y="461865"/>
                  </a:lnTo>
                  <a:lnTo>
                    <a:pt x="2243065" y="464192"/>
                  </a:lnTo>
                  <a:lnTo>
                    <a:pt x="2292027" y="466174"/>
                  </a:lnTo>
                  <a:lnTo>
                    <a:pt x="2340998" y="467811"/>
                  </a:lnTo>
                  <a:lnTo>
                    <a:pt x="2389978" y="469103"/>
                  </a:lnTo>
                  <a:lnTo>
                    <a:pt x="2438966" y="470049"/>
                  </a:lnTo>
                  <a:lnTo>
                    <a:pt x="2487963" y="470651"/>
                  </a:lnTo>
                  <a:lnTo>
                    <a:pt x="2536968" y="470908"/>
                  </a:lnTo>
                  <a:lnTo>
                    <a:pt x="2585982" y="470819"/>
                  </a:lnTo>
                  <a:lnTo>
                    <a:pt x="2635004" y="470386"/>
                  </a:lnTo>
                  <a:lnTo>
                    <a:pt x="2684035" y="469607"/>
                  </a:lnTo>
                  <a:lnTo>
                    <a:pt x="2733074" y="468483"/>
                  </a:lnTo>
                  <a:lnTo>
                    <a:pt x="2782122" y="467014"/>
                  </a:lnTo>
                  <a:lnTo>
                    <a:pt x="2831179" y="465201"/>
                  </a:lnTo>
                  <a:lnTo>
                    <a:pt x="2880244" y="463042"/>
                  </a:lnTo>
                  <a:lnTo>
                    <a:pt x="2929317" y="460538"/>
                  </a:lnTo>
                  <a:lnTo>
                    <a:pt x="2978399" y="457689"/>
                  </a:lnTo>
                  <a:lnTo>
                    <a:pt x="3027489" y="454494"/>
                  </a:lnTo>
                  <a:lnTo>
                    <a:pt x="3076588" y="450955"/>
                  </a:lnTo>
                  <a:lnTo>
                    <a:pt x="3125696" y="447071"/>
                  </a:lnTo>
                  <a:lnTo>
                    <a:pt x="3174812" y="442841"/>
                  </a:lnTo>
                  <a:lnTo>
                    <a:pt x="3223937" y="438267"/>
                  </a:lnTo>
                  <a:lnTo>
                    <a:pt x="3273070" y="433347"/>
                  </a:lnTo>
                  <a:lnTo>
                    <a:pt x="3322211" y="428083"/>
                  </a:lnTo>
                  <a:lnTo>
                    <a:pt x="3371361" y="422473"/>
                  </a:lnTo>
                  <a:lnTo>
                    <a:pt x="3420520" y="416518"/>
                  </a:lnTo>
                  <a:lnTo>
                    <a:pt x="3469687" y="410219"/>
                  </a:lnTo>
                  <a:lnTo>
                    <a:pt x="3518863" y="403574"/>
                  </a:lnTo>
                  <a:lnTo>
                    <a:pt x="3568047" y="396584"/>
                  </a:lnTo>
                  <a:lnTo>
                    <a:pt x="3617240" y="389249"/>
                  </a:lnTo>
                  <a:lnTo>
                    <a:pt x="3666441" y="381569"/>
                  </a:lnTo>
                  <a:lnTo>
                    <a:pt x="3715651" y="373543"/>
                  </a:lnTo>
                  <a:lnTo>
                    <a:pt x="3764869" y="365173"/>
                  </a:lnTo>
                  <a:lnTo>
                    <a:pt x="3814096" y="356458"/>
                  </a:lnTo>
                  <a:lnTo>
                    <a:pt x="3863332" y="347397"/>
                  </a:lnTo>
                  <a:lnTo>
                    <a:pt x="3912576" y="337992"/>
                  </a:lnTo>
                  <a:lnTo>
                    <a:pt x="3961828" y="328241"/>
                  </a:lnTo>
                  <a:lnTo>
                    <a:pt x="4011089" y="318146"/>
                  </a:lnTo>
                  <a:lnTo>
                    <a:pt x="4060359" y="307705"/>
                  </a:lnTo>
                  <a:lnTo>
                    <a:pt x="4109637" y="296919"/>
                  </a:lnTo>
                  <a:lnTo>
                    <a:pt x="4158923" y="285789"/>
                  </a:lnTo>
                  <a:lnTo>
                    <a:pt x="4208218" y="274313"/>
                  </a:lnTo>
                  <a:lnTo>
                    <a:pt x="4257522" y="262492"/>
                  </a:lnTo>
                  <a:lnTo>
                    <a:pt x="4306834" y="250326"/>
                  </a:lnTo>
                  <a:lnTo>
                    <a:pt x="4356155" y="237814"/>
                  </a:lnTo>
                  <a:lnTo>
                    <a:pt x="4405484" y="224958"/>
                  </a:lnTo>
                  <a:lnTo>
                    <a:pt x="4454821" y="211757"/>
                  </a:lnTo>
                  <a:lnTo>
                    <a:pt x="4504168" y="198211"/>
                  </a:lnTo>
                  <a:lnTo>
                    <a:pt x="4553522" y="184319"/>
                  </a:lnTo>
                  <a:lnTo>
                    <a:pt x="4602886" y="170083"/>
                  </a:lnTo>
                  <a:lnTo>
                    <a:pt x="4652257" y="155501"/>
                  </a:lnTo>
                  <a:lnTo>
                    <a:pt x="4701638" y="140575"/>
                  </a:lnTo>
                  <a:lnTo>
                    <a:pt x="4751027" y="125303"/>
                  </a:lnTo>
                  <a:lnTo>
                    <a:pt x="4800424" y="109686"/>
                  </a:lnTo>
                  <a:lnTo>
                    <a:pt x="4849830" y="93724"/>
                  </a:lnTo>
                  <a:lnTo>
                    <a:pt x="4899244" y="77417"/>
                  </a:lnTo>
                  <a:lnTo>
                    <a:pt x="4911269" y="73310"/>
                  </a:lnTo>
                </a:path>
              </a:pathLst>
            </a:custGeom>
            <a:ln w="25400">
              <a:solidFill>
                <a:srgbClr val="212121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3" name="object 63"/>
            <p:cNvSpPr/>
            <p:nvPr/>
          </p:nvSpPr>
          <p:spPr>
            <a:xfrm>
              <a:off x="6937181" y="3738016"/>
              <a:ext cx="135255" cy="115570"/>
            </a:xfrm>
            <a:custGeom>
              <a:avLst/>
              <a:gdLst/>
              <a:ahLst/>
              <a:cxnLst/>
              <a:rect l="l" t="t" r="r" b="b"/>
              <a:pathLst>
                <a:path w="135254" h="115570">
                  <a:moveTo>
                    <a:pt x="0" y="0"/>
                  </a:moveTo>
                  <a:lnTo>
                    <a:pt x="39405" y="115376"/>
                  </a:lnTo>
                  <a:lnTo>
                    <a:pt x="135078" y="18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212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5678169" y="596711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213568" y="596711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678169" y="632501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213568" y="632501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2479193" y="3945254"/>
            <a:ext cx="329353" cy="441960"/>
          </a:xfrm>
          <a:custGeom>
            <a:avLst/>
            <a:gdLst/>
            <a:ahLst/>
            <a:cxnLst/>
            <a:rect l="l" t="t" r="r" b="b"/>
            <a:pathLst>
              <a:path w="247014" h="331469">
                <a:moveTo>
                  <a:pt x="246507" y="0"/>
                </a:moveTo>
                <a:lnTo>
                  <a:pt x="0" y="0"/>
                </a:lnTo>
                <a:lnTo>
                  <a:pt x="0" y="165595"/>
                </a:lnTo>
                <a:lnTo>
                  <a:pt x="0" y="331190"/>
                </a:lnTo>
                <a:lnTo>
                  <a:pt x="246507" y="331190"/>
                </a:lnTo>
                <a:lnTo>
                  <a:pt x="246507" y="165595"/>
                </a:lnTo>
                <a:lnTo>
                  <a:pt x="246507" y="0"/>
                </a:lnTo>
                <a:close/>
              </a:path>
            </a:pathLst>
          </a:custGeom>
          <a:solidFill>
            <a:srgbClr val="7FCBD3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9" name="object 69"/>
          <p:cNvSpPr txBox="1"/>
          <p:nvPr/>
        </p:nvSpPr>
        <p:spPr>
          <a:xfrm>
            <a:off x="2579515" y="3929231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579515" y="4150020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1497059" y="3589656"/>
            <a:ext cx="1328420" cy="814493"/>
            <a:chOff x="1168400" y="2146300"/>
            <a:chExt cx="996315" cy="610870"/>
          </a:xfrm>
        </p:grpSpPr>
        <p:sp>
          <p:nvSpPr>
            <p:cNvPr id="72" name="object 72"/>
            <p:cNvSpPr/>
            <p:nvPr/>
          </p:nvSpPr>
          <p:spPr>
            <a:xfrm>
              <a:off x="1898650" y="25722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4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3" name="object 73"/>
            <p:cNvSpPr/>
            <p:nvPr/>
          </p:nvSpPr>
          <p:spPr>
            <a:xfrm>
              <a:off x="1898650" y="24066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4" h="344169">
                  <a:moveTo>
                    <a:pt x="6350" y="0"/>
                  </a:moveTo>
                  <a:lnTo>
                    <a:pt x="6350" y="343881"/>
                  </a:lnTo>
                </a:path>
                <a:path w="259714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4" h="344169">
                  <a:moveTo>
                    <a:pt x="0" y="6350"/>
                  </a:moveTo>
                  <a:lnTo>
                    <a:pt x="259216" y="6350"/>
                  </a:lnTo>
                </a:path>
                <a:path w="259714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4" name="object 74"/>
            <p:cNvSpPr/>
            <p:nvPr/>
          </p:nvSpPr>
          <p:spPr>
            <a:xfrm>
              <a:off x="1168400" y="2146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1597382" y="3573631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597382" y="3794420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1480126" y="3420322"/>
            <a:ext cx="10320020" cy="628227"/>
            <a:chOff x="1155700" y="2019300"/>
            <a:chExt cx="7740015" cy="471170"/>
          </a:xfrm>
        </p:grpSpPr>
        <p:sp>
          <p:nvSpPr>
            <p:cNvPr id="78" name="object 78"/>
            <p:cNvSpPr/>
            <p:nvPr/>
          </p:nvSpPr>
          <p:spPr>
            <a:xfrm>
              <a:off x="1162050" y="2305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9" name="object 79"/>
            <p:cNvSpPr/>
            <p:nvPr/>
          </p:nvSpPr>
          <p:spPr>
            <a:xfrm>
              <a:off x="1162050" y="2139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0" name="object 80"/>
            <p:cNvSpPr/>
            <p:nvPr/>
          </p:nvSpPr>
          <p:spPr>
            <a:xfrm>
              <a:off x="8648700" y="20192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11571115" y="3404298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5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1571115" y="3625087"/>
            <a:ext cx="128693" cy="222219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2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9591192" y="3013922"/>
            <a:ext cx="2225885" cy="865293"/>
            <a:chOff x="7239000" y="1714500"/>
            <a:chExt cx="1669414" cy="648970"/>
          </a:xfrm>
        </p:grpSpPr>
        <p:sp>
          <p:nvSpPr>
            <p:cNvPr id="84" name="object 84"/>
            <p:cNvSpPr/>
            <p:nvPr/>
          </p:nvSpPr>
          <p:spPr>
            <a:xfrm>
              <a:off x="8642350" y="21785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5" name="object 85"/>
            <p:cNvSpPr/>
            <p:nvPr/>
          </p:nvSpPr>
          <p:spPr>
            <a:xfrm>
              <a:off x="8642350" y="20129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6" name="object 86"/>
            <p:cNvSpPr/>
            <p:nvPr/>
          </p:nvSpPr>
          <p:spPr>
            <a:xfrm>
              <a:off x="7239000" y="1714499"/>
              <a:ext cx="247015" cy="331470"/>
            </a:xfrm>
            <a:custGeom>
              <a:avLst/>
              <a:gdLst/>
              <a:ahLst/>
              <a:cxnLst/>
              <a:rect l="l" t="t" r="r" b="b"/>
              <a:pathLst>
                <a:path w="247015" h="331469">
                  <a:moveTo>
                    <a:pt x="246507" y="0"/>
                  </a:moveTo>
                  <a:lnTo>
                    <a:pt x="0" y="0"/>
                  </a:lnTo>
                  <a:lnTo>
                    <a:pt x="0" y="165595"/>
                  </a:lnTo>
                  <a:lnTo>
                    <a:pt x="0" y="331190"/>
                  </a:lnTo>
                  <a:lnTo>
                    <a:pt x="246507" y="331190"/>
                  </a:lnTo>
                  <a:lnTo>
                    <a:pt x="246507" y="165595"/>
                  </a:lnTo>
                  <a:lnTo>
                    <a:pt x="246507" y="0"/>
                  </a:lnTo>
                  <a:close/>
                </a:path>
              </a:pathLst>
            </a:custGeom>
            <a:solidFill>
              <a:srgbClr val="EEFF41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7" name="object 87"/>
          <p:cNvSpPr txBox="1"/>
          <p:nvPr/>
        </p:nvSpPr>
        <p:spPr>
          <a:xfrm>
            <a:off x="9691515" y="2980309"/>
            <a:ext cx="128693" cy="457262"/>
          </a:xfrm>
          <a:prstGeom prst="rect">
            <a:avLst/>
          </a:prstGeom>
        </p:spPr>
        <p:txBody>
          <a:bodyPr vert="horz" wrap="square" lIns="0" tIns="33867" rIns="0" bIns="0" rtlCol="0">
            <a:spAutoFit/>
          </a:bodyPr>
          <a:lstStyle/>
          <a:p>
            <a:pPr marL="17145">
              <a:spcBef>
                <a:spcPts val="265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4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8" name="object 88"/>
          <p:cNvGrpSpPr/>
          <p:nvPr/>
        </p:nvGrpSpPr>
        <p:grpSpPr>
          <a:xfrm>
            <a:off x="9582726" y="3005456"/>
            <a:ext cx="346287" cy="458893"/>
            <a:chOff x="7232650" y="1708150"/>
            <a:chExt cx="259715" cy="344170"/>
          </a:xfrm>
        </p:grpSpPr>
        <p:sp>
          <p:nvSpPr>
            <p:cNvPr id="89" name="object 89"/>
            <p:cNvSpPr/>
            <p:nvPr/>
          </p:nvSpPr>
          <p:spPr>
            <a:xfrm>
              <a:off x="7232650" y="1873740"/>
              <a:ext cx="259715" cy="12700"/>
            </a:xfrm>
            <a:custGeom>
              <a:avLst/>
              <a:gdLst/>
              <a:ahLst/>
              <a:cxnLst/>
              <a:rect l="l" t="t" r="r" b="b"/>
              <a:pathLst>
                <a:path w="259715" h="12700">
                  <a:moveTo>
                    <a:pt x="0" y="0"/>
                  </a:moveTo>
                  <a:lnTo>
                    <a:pt x="259216" y="0"/>
                  </a:lnTo>
                  <a:lnTo>
                    <a:pt x="259216" y="12700"/>
                  </a:lnTo>
                  <a:lnTo>
                    <a:pt x="0" y="127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0" name="object 90"/>
            <p:cNvSpPr/>
            <p:nvPr/>
          </p:nvSpPr>
          <p:spPr>
            <a:xfrm>
              <a:off x="7232650" y="1708150"/>
              <a:ext cx="259715" cy="344170"/>
            </a:xfrm>
            <a:custGeom>
              <a:avLst/>
              <a:gdLst/>
              <a:ahLst/>
              <a:cxnLst/>
              <a:rect l="l" t="t" r="r" b="b"/>
              <a:pathLst>
                <a:path w="259715" h="344169">
                  <a:moveTo>
                    <a:pt x="6350" y="0"/>
                  </a:moveTo>
                  <a:lnTo>
                    <a:pt x="6350" y="343881"/>
                  </a:lnTo>
                </a:path>
                <a:path w="259715" h="344169">
                  <a:moveTo>
                    <a:pt x="252866" y="0"/>
                  </a:moveTo>
                  <a:lnTo>
                    <a:pt x="252866" y="343881"/>
                  </a:lnTo>
                </a:path>
                <a:path w="259715" h="344169">
                  <a:moveTo>
                    <a:pt x="0" y="6350"/>
                  </a:moveTo>
                  <a:lnTo>
                    <a:pt x="259216" y="6350"/>
                  </a:lnTo>
                </a:path>
                <a:path w="259715" h="344169">
                  <a:moveTo>
                    <a:pt x="0" y="337531"/>
                  </a:moveTo>
                  <a:lnTo>
                    <a:pt x="259216" y="337531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91" name="object 91"/>
          <p:cNvSpPr txBox="1"/>
          <p:nvPr/>
        </p:nvSpPr>
        <p:spPr>
          <a:xfrm>
            <a:off x="5680359" y="596711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5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680359" y="6325019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3" name="object 93"/>
          <p:cNvGraphicFramePr>
            <a:graphicFrameLocks noGrp="1"/>
          </p:cNvGraphicFramePr>
          <p:nvPr/>
        </p:nvGraphicFramePr>
        <p:xfrm>
          <a:off x="5467926" y="5917989"/>
          <a:ext cx="1078653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3560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9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多次线性变换</a:t>
            </a:r>
            <a:endParaRPr lang="zh-CN" altLang="en-US" b="1" kern="0" spc="-13" dirty="0"/>
          </a:p>
        </p:txBody>
      </p:sp>
      <p:grpSp>
        <p:nvGrpSpPr>
          <p:cNvPr id="9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1" name="文本框 10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969934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716867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6798734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4834640" y="3063802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43227" y="306818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969933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716867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6798733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4834640" y="3063802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43227" y="306818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277885" y="2060858"/>
            <a:ext cx="4953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First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432499" y="2426056"/>
            <a:ext cx="162560" cy="441113"/>
            <a:chOff x="4074374" y="1819541"/>
            <a:chExt cx="121920" cy="330835"/>
          </a:xfrm>
        </p:grpSpPr>
        <p:sp>
          <p:nvSpPr>
            <p:cNvPr id="10" name="object 10"/>
            <p:cNvSpPr/>
            <p:nvPr/>
          </p:nvSpPr>
          <p:spPr>
            <a:xfrm>
              <a:off x="4135334" y="1819541"/>
              <a:ext cx="0" cy="221615"/>
            </a:xfrm>
            <a:custGeom>
              <a:avLst/>
              <a:gdLst/>
              <a:ahLst/>
              <a:cxnLst/>
              <a:rect l="l" t="t" r="r" b="b"/>
              <a:pathLst>
                <a:path h="221614">
                  <a:moveTo>
                    <a:pt x="0" y="0"/>
                  </a:moveTo>
                  <a:lnTo>
                    <a:pt x="0" y="208529"/>
                  </a:lnTo>
                  <a:lnTo>
                    <a:pt x="0" y="221229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4074374" y="2028070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121920" y="0"/>
                  </a:moveTo>
                  <a:lnTo>
                    <a:pt x="0" y="0"/>
                  </a:lnTo>
                  <a:lnTo>
                    <a:pt x="60960" y="121920"/>
                  </a:lnTo>
                  <a:lnTo>
                    <a:pt x="12192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1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969933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716867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6798733" y="29040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4834640" y="3063802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43227" y="3068186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277885" y="2060858"/>
            <a:ext cx="4953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First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432499" y="2426056"/>
            <a:ext cx="162560" cy="441113"/>
            <a:chOff x="4074374" y="1819541"/>
            <a:chExt cx="121920" cy="330835"/>
          </a:xfrm>
        </p:grpSpPr>
        <p:sp>
          <p:nvSpPr>
            <p:cNvPr id="10" name="object 10"/>
            <p:cNvSpPr/>
            <p:nvPr/>
          </p:nvSpPr>
          <p:spPr>
            <a:xfrm>
              <a:off x="4135334" y="1819541"/>
              <a:ext cx="0" cy="221615"/>
            </a:xfrm>
            <a:custGeom>
              <a:avLst/>
              <a:gdLst/>
              <a:ahLst/>
              <a:cxnLst/>
              <a:rect l="l" t="t" r="r" b="b"/>
              <a:pathLst>
                <a:path h="221614">
                  <a:moveTo>
                    <a:pt x="0" y="0"/>
                  </a:moveTo>
                  <a:lnTo>
                    <a:pt x="0" y="208529"/>
                  </a:lnTo>
                  <a:lnTo>
                    <a:pt x="0" y="221229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4074374" y="2028070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121920" y="0"/>
                  </a:moveTo>
                  <a:lnTo>
                    <a:pt x="0" y="0"/>
                  </a:lnTo>
                  <a:lnTo>
                    <a:pt x="60960" y="121920"/>
                  </a:lnTo>
                  <a:lnTo>
                    <a:pt x="12192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3863567" y="2060858"/>
            <a:ext cx="838200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spc="-13" dirty="0">
                <a:latin typeface="Arial" panose="020B0604020202020204"/>
                <a:cs typeface="Arial" panose="020B0604020202020204"/>
              </a:rPr>
              <a:t>Second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189788" y="2426056"/>
            <a:ext cx="162560" cy="441113"/>
            <a:chOff x="3142341" y="1819541"/>
            <a:chExt cx="121920" cy="330835"/>
          </a:xfrm>
        </p:grpSpPr>
        <p:sp>
          <p:nvSpPr>
            <p:cNvPr id="14" name="object 14"/>
            <p:cNvSpPr/>
            <p:nvPr/>
          </p:nvSpPr>
          <p:spPr>
            <a:xfrm>
              <a:off x="3203301" y="1819541"/>
              <a:ext cx="0" cy="221615"/>
            </a:xfrm>
            <a:custGeom>
              <a:avLst/>
              <a:gdLst/>
              <a:ahLst/>
              <a:cxnLst/>
              <a:rect l="l" t="t" r="r" b="b"/>
              <a:pathLst>
                <a:path h="221614">
                  <a:moveTo>
                    <a:pt x="0" y="0"/>
                  </a:moveTo>
                  <a:lnTo>
                    <a:pt x="0" y="208529"/>
                  </a:lnTo>
                  <a:lnTo>
                    <a:pt x="0" y="221229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3142341" y="2028070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121919" y="0"/>
                  </a:moveTo>
                  <a:lnTo>
                    <a:pt x="0" y="0"/>
                  </a:lnTo>
                  <a:lnTo>
                    <a:pt x="60959" y="121920"/>
                  </a:lnTo>
                  <a:lnTo>
                    <a:pt x="121919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1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764867" y="2040467"/>
          <a:ext cx="3666066" cy="24621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3033"/>
                <a:gridCol w="1833033"/>
              </a:tblGrid>
              <a:tr h="1231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1231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 panose="02020603050405020304"/>
                        <a:cs typeface="Times New Roman" panose="020206030504050203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22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2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graphicFrame>
        <p:nvGraphicFramePr>
          <p:cNvPr id="18" name="object 3"/>
          <p:cNvGraphicFramePr>
            <a:graphicFrameLocks noGrp="1"/>
          </p:cNvGraphicFramePr>
          <p:nvPr/>
        </p:nvGraphicFramePr>
        <p:xfrm>
          <a:off x="3691467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16840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9" name="object 4"/>
          <p:cNvGraphicFramePr>
            <a:graphicFrameLocks noGrp="1"/>
          </p:cNvGraphicFramePr>
          <p:nvPr/>
        </p:nvGraphicFramePr>
        <p:xfrm>
          <a:off x="4978400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20" name="object 12"/>
          <p:cNvSpPr txBox="1"/>
          <p:nvPr/>
        </p:nvSpPr>
        <p:spPr>
          <a:xfrm>
            <a:off x="4834640" y="3046869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1" name="object 13"/>
          <p:cNvSpPr txBox="1"/>
          <p:nvPr/>
        </p:nvSpPr>
        <p:spPr>
          <a:xfrm>
            <a:off x="6326294" y="310205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691467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16840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4978400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grpSp>
        <p:nvGrpSpPr>
          <p:cNvPr id="5" name="object 5"/>
          <p:cNvGrpSpPr/>
          <p:nvPr/>
        </p:nvGrpSpPr>
        <p:grpSpPr>
          <a:xfrm>
            <a:off x="6773333" y="2048933"/>
            <a:ext cx="3666067" cy="2463800"/>
            <a:chOff x="5080000" y="1536700"/>
            <a:chExt cx="2749550" cy="1847850"/>
          </a:xfrm>
        </p:grpSpPr>
        <p:sp>
          <p:nvSpPr>
            <p:cNvPr id="6" name="object 6"/>
            <p:cNvSpPr/>
            <p:nvPr/>
          </p:nvSpPr>
          <p:spPr>
            <a:xfrm>
              <a:off x="5080000" y="1536699"/>
              <a:ext cx="2749550" cy="1847850"/>
            </a:xfrm>
            <a:custGeom>
              <a:avLst/>
              <a:gdLst/>
              <a:ahLst/>
              <a:cxnLst/>
              <a:rect l="l" t="t" r="r" b="b"/>
              <a:pathLst>
                <a:path w="2749550" h="1847850">
                  <a:moveTo>
                    <a:pt x="2749219" y="0"/>
                  </a:moveTo>
                  <a:lnTo>
                    <a:pt x="1374609" y="0"/>
                  </a:lnTo>
                  <a:lnTo>
                    <a:pt x="0" y="0"/>
                  </a:lnTo>
                  <a:lnTo>
                    <a:pt x="0" y="923925"/>
                  </a:lnTo>
                  <a:lnTo>
                    <a:pt x="0" y="1847837"/>
                  </a:lnTo>
                  <a:lnTo>
                    <a:pt x="1374609" y="1847837"/>
                  </a:lnTo>
                  <a:lnTo>
                    <a:pt x="2749219" y="1847837"/>
                  </a:lnTo>
                  <a:lnTo>
                    <a:pt x="2749219" y="923925"/>
                  </a:lnTo>
                  <a:lnTo>
                    <a:pt x="2749219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5981700" y="17652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6527800" y="1904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5981700" y="2046427"/>
              <a:ext cx="1786255" cy="1144905"/>
            </a:xfrm>
            <a:custGeom>
              <a:avLst/>
              <a:gdLst/>
              <a:ahLst/>
              <a:cxnLst/>
              <a:rect l="l" t="t" r="r" b="b"/>
              <a:pathLst>
                <a:path w="1786254" h="1144905">
                  <a:moveTo>
                    <a:pt x="401548" y="607872"/>
                  </a:moveTo>
                  <a:lnTo>
                    <a:pt x="0" y="607872"/>
                  </a:lnTo>
                  <a:lnTo>
                    <a:pt x="0" y="876300"/>
                  </a:lnTo>
                  <a:lnTo>
                    <a:pt x="0" y="1144727"/>
                  </a:lnTo>
                  <a:lnTo>
                    <a:pt x="401548" y="1144727"/>
                  </a:lnTo>
                  <a:lnTo>
                    <a:pt x="401548" y="876300"/>
                  </a:lnTo>
                  <a:lnTo>
                    <a:pt x="401548" y="607872"/>
                  </a:lnTo>
                  <a:close/>
                </a:path>
                <a:path w="1786254" h="1144905">
                  <a:moveTo>
                    <a:pt x="1785848" y="0"/>
                  </a:moveTo>
                  <a:lnTo>
                    <a:pt x="1384300" y="0"/>
                  </a:lnTo>
                  <a:lnTo>
                    <a:pt x="1384300" y="268427"/>
                  </a:lnTo>
                  <a:lnTo>
                    <a:pt x="1785848" y="268427"/>
                  </a:lnTo>
                  <a:lnTo>
                    <a:pt x="17858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6527800" y="2793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366000" y="2935425"/>
              <a:ext cx="401955" cy="268605"/>
            </a:xfrm>
            <a:custGeom>
              <a:avLst/>
              <a:gdLst/>
              <a:ahLst/>
              <a:cxnLst/>
              <a:rect l="l" t="t" r="r" b="b"/>
              <a:pathLst>
                <a:path w="401954" h="268605">
                  <a:moveTo>
                    <a:pt x="401549" y="0"/>
                  </a:moveTo>
                  <a:lnTo>
                    <a:pt x="0" y="0"/>
                  </a:lnTo>
                  <a:lnTo>
                    <a:pt x="0" y="268425"/>
                  </a:lnTo>
                  <a:lnTo>
                    <a:pt x="401549" y="268425"/>
                  </a:lnTo>
                  <a:lnTo>
                    <a:pt x="401549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834640" y="3046869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326294" y="310205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6841067" y="2336800"/>
            <a:ext cx="1687407" cy="750147"/>
            <a:chOff x="5130800" y="1752600"/>
            <a:chExt cx="1265555" cy="562610"/>
          </a:xfrm>
        </p:grpSpPr>
        <p:sp>
          <p:nvSpPr>
            <p:cNvPr id="15" name="object 15"/>
            <p:cNvSpPr/>
            <p:nvPr/>
          </p:nvSpPr>
          <p:spPr>
            <a:xfrm>
              <a:off x="5143500" y="1904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5545049" y="1892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5130800" y="1892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5969000" y="20337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5969000" y="17526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686801" y="2353733"/>
            <a:ext cx="1687407" cy="750147"/>
            <a:chOff x="6515100" y="1765300"/>
            <a:chExt cx="1265555" cy="562610"/>
          </a:xfrm>
        </p:grpSpPr>
        <p:sp>
          <p:nvSpPr>
            <p:cNvPr id="21" name="object 21"/>
            <p:cNvSpPr/>
            <p:nvPr/>
          </p:nvSpPr>
          <p:spPr>
            <a:xfrm>
              <a:off x="6929349" y="1892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6515100" y="1892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7366000" y="1778000"/>
              <a:ext cx="401955" cy="268605"/>
            </a:xfrm>
            <a:custGeom>
              <a:avLst/>
              <a:gdLst/>
              <a:ahLst/>
              <a:cxnLst/>
              <a:rect l="l" t="t" r="r" b="b"/>
              <a:pathLst>
                <a:path w="401954" h="268605">
                  <a:moveTo>
                    <a:pt x="401549" y="0"/>
                  </a:moveTo>
                  <a:lnTo>
                    <a:pt x="0" y="0"/>
                  </a:lnTo>
                  <a:lnTo>
                    <a:pt x="0" y="268425"/>
                  </a:lnTo>
                  <a:lnTo>
                    <a:pt x="401549" y="268425"/>
                  </a:lnTo>
                  <a:lnTo>
                    <a:pt x="401549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7353300" y="20464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5" name="object 25"/>
            <p:cNvSpPr/>
            <p:nvPr/>
          </p:nvSpPr>
          <p:spPr>
            <a:xfrm>
              <a:off x="7353300" y="17653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6841067" y="3522133"/>
            <a:ext cx="1687407" cy="750147"/>
            <a:chOff x="5130800" y="2641600"/>
            <a:chExt cx="1265555" cy="562610"/>
          </a:xfrm>
        </p:grpSpPr>
        <p:sp>
          <p:nvSpPr>
            <p:cNvPr id="27" name="object 27"/>
            <p:cNvSpPr/>
            <p:nvPr/>
          </p:nvSpPr>
          <p:spPr>
            <a:xfrm>
              <a:off x="5143500" y="2793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8" name="object 28"/>
            <p:cNvSpPr/>
            <p:nvPr/>
          </p:nvSpPr>
          <p:spPr>
            <a:xfrm>
              <a:off x="5545049" y="2781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5130800" y="2781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5969000" y="29227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1" name="object 31"/>
            <p:cNvSpPr/>
            <p:nvPr/>
          </p:nvSpPr>
          <p:spPr>
            <a:xfrm>
              <a:off x="5969000" y="26416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669867" y="3556001"/>
            <a:ext cx="1687407" cy="561340"/>
            <a:chOff x="6502400" y="2667000"/>
            <a:chExt cx="1265555" cy="421005"/>
          </a:xfrm>
        </p:grpSpPr>
        <p:sp>
          <p:nvSpPr>
            <p:cNvPr id="33" name="object 33"/>
            <p:cNvSpPr/>
            <p:nvPr/>
          </p:nvSpPr>
          <p:spPr>
            <a:xfrm>
              <a:off x="6929349" y="2781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6515100" y="2781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7366000" y="2667000"/>
              <a:ext cx="401955" cy="268605"/>
            </a:xfrm>
            <a:custGeom>
              <a:avLst/>
              <a:gdLst/>
              <a:ahLst/>
              <a:cxnLst/>
              <a:rect l="l" t="t" r="r" b="b"/>
              <a:pathLst>
                <a:path w="401954" h="268605">
                  <a:moveTo>
                    <a:pt x="401549" y="0"/>
                  </a:moveTo>
                  <a:lnTo>
                    <a:pt x="0" y="0"/>
                  </a:lnTo>
                  <a:lnTo>
                    <a:pt x="0" y="268425"/>
                  </a:lnTo>
                  <a:lnTo>
                    <a:pt x="401549" y="268425"/>
                  </a:lnTo>
                  <a:lnTo>
                    <a:pt x="401549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6764867" y="2040467"/>
          <a:ext cx="3664372" cy="24621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0287"/>
                <a:gridCol w="596053"/>
                <a:gridCol w="635845"/>
                <a:gridCol w="612987"/>
                <a:gridCol w="596053"/>
                <a:gridCol w="623147"/>
              </a:tblGrid>
              <a:tr h="1231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25730" algn="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47955" algn="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25730" algn="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33350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23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762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1231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25730" algn="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77165" algn="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9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54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25730" algn="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62560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7" name="object 37"/>
          <p:cNvGrpSpPr/>
          <p:nvPr/>
        </p:nvGrpSpPr>
        <p:grpSpPr>
          <a:xfrm>
            <a:off x="9804401" y="3539067"/>
            <a:ext cx="569807" cy="750147"/>
            <a:chOff x="7353300" y="2654300"/>
            <a:chExt cx="427355" cy="562610"/>
          </a:xfrm>
        </p:grpSpPr>
        <p:sp>
          <p:nvSpPr>
            <p:cNvPr id="38" name="object 38"/>
            <p:cNvSpPr/>
            <p:nvPr/>
          </p:nvSpPr>
          <p:spPr>
            <a:xfrm>
              <a:off x="7353300" y="29354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9" name="object 39"/>
            <p:cNvSpPr/>
            <p:nvPr/>
          </p:nvSpPr>
          <p:spPr>
            <a:xfrm>
              <a:off x="7353300" y="26543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4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4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4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4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49" name="文本框 48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691467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16840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4978400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grpSp>
        <p:nvGrpSpPr>
          <p:cNvPr id="5" name="object 5"/>
          <p:cNvGrpSpPr/>
          <p:nvPr/>
        </p:nvGrpSpPr>
        <p:grpSpPr>
          <a:xfrm>
            <a:off x="6773333" y="2048933"/>
            <a:ext cx="3666067" cy="2463800"/>
            <a:chOff x="5080000" y="1536700"/>
            <a:chExt cx="2749550" cy="1847850"/>
          </a:xfrm>
        </p:grpSpPr>
        <p:sp>
          <p:nvSpPr>
            <p:cNvPr id="6" name="object 6"/>
            <p:cNvSpPr/>
            <p:nvPr/>
          </p:nvSpPr>
          <p:spPr>
            <a:xfrm>
              <a:off x="5080000" y="1536699"/>
              <a:ext cx="2749550" cy="1847850"/>
            </a:xfrm>
            <a:custGeom>
              <a:avLst/>
              <a:gdLst/>
              <a:ahLst/>
              <a:cxnLst/>
              <a:rect l="l" t="t" r="r" b="b"/>
              <a:pathLst>
                <a:path w="2749550" h="1847850">
                  <a:moveTo>
                    <a:pt x="2749219" y="0"/>
                  </a:moveTo>
                  <a:lnTo>
                    <a:pt x="1374609" y="0"/>
                  </a:lnTo>
                  <a:lnTo>
                    <a:pt x="1374609" y="923925"/>
                  </a:lnTo>
                  <a:lnTo>
                    <a:pt x="0" y="923925"/>
                  </a:lnTo>
                  <a:lnTo>
                    <a:pt x="0" y="1847837"/>
                  </a:lnTo>
                  <a:lnTo>
                    <a:pt x="1374609" y="1847837"/>
                  </a:lnTo>
                  <a:lnTo>
                    <a:pt x="2749219" y="1847837"/>
                  </a:lnTo>
                  <a:lnTo>
                    <a:pt x="2749219" y="923925"/>
                  </a:lnTo>
                  <a:lnTo>
                    <a:pt x="2749219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6527800" y="1904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6929349" y="1892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6515100" y="1892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7366000" y="17779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353300" y="20464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" name="object 12"/>
            <p:cNvSpPr/>
            <p:nvPr/>
          </p:nvSpPr>
          <p:spPr>
            <a:xfrm>
              <a:off x="7353300" y="17653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5143500" y="2793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5545049" y="2781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5130800" y="2781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5981700" y="26542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5969000" y="29227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5969000" y="26416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6527800" y="2793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0" name="object 20"/>
            <p:cNvSpPr/>
            <p:nvPr/>
          </p:nvSpPr>
          <p:spPr>
            <a:xfrm>
              <a:off x="6929349" y="2781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1" name="object 21"/>
            <p:cNvSpPr/>
            <p:nvPr/>
          </p:nvSpPr>
          <p:spPr>
            <a:xfrm>
              <a:off x="6515100" y="2781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2" name="object 22"/>
            <p:cNvSpPr/>
            <p:nvPr/>
          </p:nvSpPr>
          <p:spPr>
            <a:xfrm>
              <a:off x="7366000" y="26669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3" name="object 23"/>
            <p:cNvSpPr/>
            <p:nvPr/>
          </p:nvSpPr>
          <p:spPr>
            <a:xfrm>
              <a:off x="7353300" y="29354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7353300" y="26543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4834640" y="3046869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326294" y="310205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064011" y="2402863"/>
            <a:ext cx="1245447" cy="4616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ts val="167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>
              <a:lnSpc>
                <a:spcPts val="1855"/>
              </a:lnSpc>
              <a:tabLst>
                <a:tab pos="486410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-38000" dirty="0">
                <a:latin typeface="Arial" panose="020B0604020202020204"/>
                <a:cs typeface="Arial" panose="020B0604020202020204"/>
              </a:rPr>
              <a:t>1</a:t>
            </a:r>
            <a:endParaRPr sz="2800" baseline="-3800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6756400" y="2032000"/>
          <a:ext cx="3669454" cy="24705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8227"/>
                <a:gridCol w="556260"/>
                <a:gridCol w="655320"/>
                <a:gridCol w="612140"/>
                <a:gridCol w="595207"/>
                <a:gridCol w="622300"/>
              </a:tblGrid>
              <a:tr h="1239520">
                <a:tc gridSpan="3"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122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0658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25730" algn="r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28575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33350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24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5927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1231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224155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4605" algn="ct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9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44450" algn="ctr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R="4445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54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 dirty="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25730" algn="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62560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L="15557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3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691467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16840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4978400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grpSp>
        <p:nvGrpSpPr>
          <p:cNvPr id="5" name="object 5"/>
          <p:cNvGrpSpPr/>
          <p:nvPr/>
        </p:nvGrpSpPr>
        <p:grpSpPr>
          <a:xfrm>
            <a:off x="6773333" y="3280819"/>
            <a:ext cx="3666067" cy="1231900"/>
            <a:chOff x="5080000" y="2460614"/>
            <a:chExt cx="2749550" cy="923925"/>
          </a:xfrm>
        </p:grpSpPr>
        <p:sp>
          <p:nvSpPr>
            <p:cNvPr id="6" name="object 6"/>
            <p:cNvSpPr/>
            <p:nvPr/>
          </p:nvSpPr>
          <p:spPr>
            <a:xfrm>
              <a:off x="5080000" y="2460624"/>
              <a:ext cx="2749550" cy="923925"/>
            </a:xfrm>
            <a:custGeom>
              <a:avLst/>
              <a:gdLst/>
              <a:ahLst/>
              <a:cxnLst/>
              <a:rect l="l" t="t" r="r" b="b"/>
              <a:pathLst>
                <a:path w="2749550" h="923925">
                  <a:moveTo>
                    <a:pt x="2749219" y="0"/>
                  </a:moveTo>
                  <a:lnTo>
                    <a:pt x="1374609" y="0"/>
                  </a:lnTo>
                  <a:lnTo>
                    <a:pt x="0" y="0"/>
                  </a:lnTo>
                  <a:lnTo>
                    <a:pt x="0" y="923912"/>
                  </a:lnTo>
                  <a:lnTo>
                    <a:pt x="1374609" y="923912"/>
                  </a:lnTo>
                  <a:lnTo>
                    <a:pt x="2749219" y="923912"/>
                  </a:lnTo>
                  <a:lnTo>
                    <a:pt x="2749219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5143500" y="2793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5545049" y="2781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5130800" y="2781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5981700" y="26542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5969000" y="29227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" name="object 12"/>
            <p:cNvSpPr/>
            <p:nvPr/>
          </p:nvSpPr>
          <p:spPr>
            <a:xfrm>
              <a:off x="5969000" y="26416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6527800" y="2793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4" name="object 14"/>
            <p:cNvSpPr/>
            <p:nvPr/>
          </p:nvSpPr>
          <p:spPr>
            <a:xfrm>
              <a:off x="6929349" y="2781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5" name="object 15"/>
            <p:cNvSpPr/>
            <p:nvPr/>
          </p:nvSpPr>
          <p:spPr>
            <a:xfrm>
              <a:off x="6515100" y="2781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7366000" y="26669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7" name="object 17"/>
            <p:cNvSpPr/>
            <p:nvPr/>
          </p:nvSpPr>
          <p:spPr>
            <a:xfrm>
              <a:off x="7353300" y="29354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8" name="object 18"/>
            <p:cNvSpPr/>
            <p:nvPr/>
          </p:nvSpPr>
          <p:spPr>
            <a:xfrm>
              <a:off x="7353300" y="26543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4834640" y="3046869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326294" y="310205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64011" y="2402863"/>
            <a:ext cx="1245447" cy="4616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ts val="167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>
              <a:lnSpc>
                <a:spcPts val="1855"/>
              </a:lnSpc>
              <a:tabLst>
                <a:tab pos="486410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-38000" dirty="0">
                <a:latin typeface="Arial" panose="020B0604020202020204"/>
                <a:cs typeface="Arial" panose="020B0604020202020204"/>
              </a:rPr>
              <a:t>1</a:t>
            </a:r>
            <a:endParaRPr sz="2800" baseline="-380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8909745" y="2419797"/>
            <a:ext cx="1245447" cy="609568"/>
          </a:xfrm>
          <a:prstGeom prst="rect">
            <a:avLst/>
          </a:prstGeom>
        </p:spPr>
        <p:txBody>
          <a:bodyPr vert="horz" wrap="square" lIns="0" tIns="146473" rIns="0" bIns="0" rtlCol="0">
            <a:spAutoFit/>
          </a:bodyPr>
          <a:lstStyle/>
          <a:p>
            <a:pPr>
              <a:lnSpc>
                <a:spcPts val="1825"/>
              </a:lnSpc>
              <a:spcBef>
                <a:spcPts val="1155"/>
              </a:spcBef>
              <a:tabLst>
                <a:tab pos="486410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40000" dirty="0">
                <a:latin typeface="Arial" panose="020B0604020202020204"/>
                <a:cs typeface="Arial" panose="020B0604020202020204"/>
              </a:rPr>
              <a:t>1</a:t>
            </a:r>
            <a:endParaRPr sz="2800" baseline="40000">
              <a:latin typeface="Arial" panose="020B0604020202020204"/>
              <a:cs typeface="Arial" panose="020B0604020202020204"/>
            </a:endParaRPr>
          </a:p>
          <a:p>
            <a:pPr algn="r">
              <a:lnSpc>
                <a:spcPts val="18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6754393" y="2023533"/>
          <a:ext cx="3671145" cy="24790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8227"/>
                <a:gridCol w="556260"/>
                <a:gridCol w="655320"/>
                <a:gridCol w="632459"/>
                <a:gridCol w="556259"/>
                <a:gridCol w="642620"/>
              </a:tblGrid>
              <a:tr h="1247987">
                <a:tc gridSpan="3"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505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5053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 hMerge="1">
                  <a:tcPr marL="0" marR="0" marT="0" marB="0"/>
                </a:tc>
                <a:tc hMerge="1">
                  <a:tcPr marL="0" marR="0" marT="0" marB="0"/>
                </a:tc>
              </a:tr>
              <a:tr h="1231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224155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4605" algn="ct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9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44450" algn="ctr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R="4445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54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 dirty="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227330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4605" algn="ct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34290" algn="ctr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R="3429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2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691467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16840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4978400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grpSp>
        <p:nvGrpSpPr>
          <p:cNvPr id="5" name="object 5"/>
          <p:cNvGrpSpPr/>
          <p:nvPr/>
        </p:nvGrpSpPr>
        <p:grpSpPr>
          <a:xfrm>
            <a:off x="8606149" y="3280819"/>
            <a:ext cx="1833033" cy="1231900"/>
            <a:chOff x="6454611" y="2460614"/>
            <a:chExt cx="1374775" cy="923925"/>
          </a:xfrm>
        </p:grpSpPr>
        <p:sp>
          <p:nvSpPr>
            <p:cNvPr id="6" name="object 6"/>
            <p:cNvSpPr/>
            <p:nvPr/>
          </p:nvSpPr>
          <p:spPr>
            <a:xfrm>
              <a:off x="6454611" y="2460614"/>
              <a:ext cx="1374775" cy="923925"/>
            </a:xfrm>
            <a:custGeom>
              <a:avLst/>
              <a:gdLst/>
              <a:ahLst/>
              <a:cxnLst/>
              <a:rect l="l" t="t" r="r" b="b"/>
              <a:pathLst>
                <a:path w="1374775" h="923925">
                  <a:moveTo>
                    <a:pt x="1374609" y="0"/>
                  </a:moveTo>
                  <a:lnTo>
                    <a:pt x="0" y="0"/>
                  </a:lnTo>
                  <a:lnTo>
                    <a:pt x="0" y="923916"/>
                  </a:lnTo>
                  <a:lnTo>
                    <a:pt x="1374609" y="923916"/>
                  </a:lnTo>
                  <a:lnTo>
                    <a:pt x="1374609" y="0"/>
                  </a:lnTo>
                  <a:close/>
                </a:path>
              </a:pathLst>
            </a:custGeom>
            <a:solidFill>
              <a:srgbClr val="A1C2F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6527800" y="2793999"/>
              <a:ext cx="803275" cy="268605"/>
            </a:xfrm>
            <a:custGeom>
              <a:avLst/>
              <a:gdLst/>
              <a:ahLst/>
              <a:cxnLst/>
              <a:rect l="l" t="t" r="r" b="b"/>
              <a:pathLst>
                <a:path w="803275" h="268605">
                  <a:moveTo>
                    <a:pt x="803097" y="0"/>
                  </a:moveTo>
                  <a:lnTo>
                    <a:pt x="401548" y="0"/>
                  </a:lnTo>
                  <a:lnTo>
                    <a:pt x="0" y="0"/>
                  </a:lnTo>
                  <a:lnTo>
                    <a:pt x="0" y="268427"/>
                  </a:lnTo>
                  <a:lnTo>
                    <a:pt x="401548" y="268427"/>
                  </a:lnTo>
                  <a:lnTo>
                    <a:pt x="803097" y="268427"/>
                  </a:lnTo>
                  <a:lnTo>
                    <a:pt x="803097" y="0"/>
                  </a:lnTo>
                  <a:close/>
                </a:path>
              </a:pathLst>
            </a:custGeom>
            <a:solidFill>
              <a:srgbClr val="7FCBD3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" name="object 8"/>
            <p:cNvSpPr/>
            <p:nvPr/>
          </p:nvSpPr>
          <p:spPr>
            <a:xfrm>
              <a:off x="6929349" y="2781300"/>
              <a:ext cx="0" cy="294005"/>
            </a:xfrm>
            <a:custGeom>
              <a:avLst/>
              <a:gdLst/>
              <a:ahLst/>
              <a:cxnLst/>
              <a:rect l="l" t="t" r="r" b="b"/>
              <a:pathLst>
                <a:path h="294005">
                  <a:moveTo>
                    <a:pt x="0" y="0"/>
                  </a:moveTo>
                  <a:lnTo>
                    <a:pt x="0" y="293826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" name="object 9"/>
            <p:cNvSpPr/>
            <p:nvPr/>
          </p:nvSpPr>
          <p:spPr>
            <a:xfrm>
              <a:off x="6515099" y="2781300"/>
              <a:ext cx="828675" cy="294005"/>
            </a:xfrm>
            <a:custGeom>
              <a:avLst/>
              <a:gdLst/>
              <a:ahLst/>
              <a:cxnLst/>
              <a:rect l="l" t="t" r="r" b="b"/>
              <a:pathLst>
                <a:path w="828675" h="294005">
                  <a:moveTo>
                    <a:pt x="12700" y="0"/>
                  </a:moveTo>
                  <a:lnTo>
                    <a:pt x="12700" y="293826"/>
                  </a:lnTo>
                </a:path>
                <a:path w="828675" h="294005">
                  <a:moveTo>
                    <a:pt x="815799" y="0"/>
                  </a:moveTo>
                  <a:lnTo>
                    <a:pt x="815799" y="293826"/>
                  </a:lnTo>
                </a:path>
                <a:path w="828675" h="294005">
                  <a:moveTo>
                    <a:pt x="0" y="12700"/>
                  </a:moveTo>
                  <a:lnTo>
                    <a:pt x="828499" y="12700"/>
                  </a:lnTo>
                </a:path>
                <a:path w="828675" h="294005">
                  <a:moveTo>
                    <a:pt x="0" y="281126"/>
                  </a:moveTo>
                  <a:lnTo>
                    <a:pt x="828499" y="281126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7366000" y="2666999"/>
              <a:ext cx="401955" cy="537210"/>
            </a:xfrm>
            <a:custGeom>
              <a:avLst/>
              <a:gdLst/>
              <a:ahLst/>
              <a:cxnLst/>
              <a:rect l="l" t="t" r="r" b="b"/>
              <a:pathLst>
                <a:path w="401954" h="537210">
                  <a:moveTo>
                    <a:pt x="401548" y="0"/>
                  </a:moveTo>
                  <a:lnTo>
                    <a:pt x="0" y="0"/>
                  </a:lnTo>
                  <a:lnTo>
                    <a:pt x="0" y="268427"/>
                  </a:lnTo>
                  <a:lnTo>
                    <a:pt x="0" y="536854"/>
                  </a:lnTo>
                  <a:lnTo>
                    <a:pt x="401548" y="536854"/>
                  </a:lnTo>
                  <a:lnTo>
                    <a:pt x="401548" y="268427"/>
                  </a:lnTo>
                  <a:lnTo>
                    <a:pt x="401548" y="0"/>
                  </a:lnTo>
                  <a:close/>
                </a:path>
              </a:pathLst>
            </a:custGeom>
            <a:solidFill>
              <a:srgbClr val="FFD59F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1" name="object 11"/>
            <p:cNvSpPr/>
            <p:nvPr/>
          </p:nvSpPr>
          <p:spPr>
            <a:xfrm>
              <a:off x="7353299" y="2935426"/>
              <a:ext cx="427355" cy="0"/>
            </a:xfrm>
            <a:custGeom>
              <a:avLst/>
              <a:gdLst/>
              <a:ahLst/>
              <a:cxnLst/>
              <a:rect l="l" t="t" r="r" b="b"/>
              <a:pathLst>
                <a:path w="427354">
                  <a:moveTo>
                    <a:pt x="0" y="0"/>
                  </a:moveTo>
                  <a:lnTo>
                    <a:pt x="4269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2" name="object 12"/>
            <p:cNvSpPr/>
            <p:nvPr/>
          </p:nvSpPr>
          <p:spPr>
            <a:xfrm>
              <a:off x="7353299" y="2654300"/>
              <a:ext cx="427355" cy="562610"/>
            </a:xfrm>
            <a:custGeom>
              <a:avLst/>
              <a:gdLst/>
              <a:ahLst/>
              <a:cxnLst/>
              <a:rect l="l" t="t" r="r" b="b"/>
              <a:pathLst>
                <a:path w="427354" h="562610">
                  <a:moveTo>
                    <a:pt x="12700" y="0"/>
                  </a:moveTo>
                  <a:lnTo>
                    <a:pt x="12700" y="562252"/>
                  </a:lnTo>
                </a:path>
                <a:path w="427354" h="562610">
                  <a:moveTo>
                    <a:pt x="414249" y="0"/>
                  </a:moveTo>
                  <a:lnTo>
                    <a:pt x="414249" y="562252"/>
                  </a:lnTo>
                </a:path>
                <a:path w="427354" h="562610">
                  <a:moveTo>
                    <a:pt x="0" y="12700"/>
                  </a:moveTo>
                  <a:lnTo>
                    <a:pt x="426949" y="12700"/>
                  </a:lnTo>
                </a:path>
                <a:path w="427354" h="562610">
                  <a:moveTo>
                    <a:pt x="0" y="549552"/>
                  </a:moveTo>
                  <a:lnTo>
                    <a:pt x="426949" y="549552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4834640" y="3046869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326294" y="310205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64011" y="2402863"/>
            <a:ext cx="1245447" cy="4616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ts val="167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>
              <a:lnSpc>
                <a:spcPts val="1855"/>
              </a:lnSpc>
              <a:tabLst>
                <a:tab pos="486410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-38000" dirty="0">
                <a:latin typeface="Arial" panose="020B0604020202020204"/>
                <a:cs typeface="Arial" panose="020B0604020202020204"/>
              </a:rPr>
              <a:t>1</a:t>
            </a:r>
            <a:endParaRPr sz="2800" baseline="-380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909745" y="2419797"/>
            <a:ext cx="1245447" cy="609568"/>
          </a:xfrm>
          <a:prstGeom prst="rect">
            <a:avLst/>
          </a:prstGeom>
        </p:spPr>
        <p:txBody>
          <a:bodyPr vert="horz" wrap="square" lIns="0" tIns="146473" rIns="0" bIns="0" rtlCol="0">
            <a:spAutoFit/>
          </a:bodyPr>
          <a:lstStyle/>
          <a:p>
            <a:pPr>
              <a:lnSpc>
                <a:spcPts val="1825"/>
              </a:lnSpc>
              <a:spcBef>
                <a:spcPts val="1155"/>
              </a:spcBef>
              <a:tabLst>
                <a:tab pos="486410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40000" dirty="0">
                <a:latin typeface="Arial" panose="020B0604020202020204"/>
                <a:cs typeface="Arial" panose="020B0604020202020204"/>
              </a:rPr>
              <a:t>1</a:t>
            </a:r>
            <a:endParaRPr sz="2800" baseline="40000">
              <a:latin typeface="Arial" panose="020B0604020202020204"/>
              <a:cs typeface="Arial" panose="020B0604020202020204"/>
            </a:endParaRPr>
          </a:p>
          <a:p>
            <a:pPr algn="r">
              <a:lnSpc>
                <a:spcPts val="18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64011" y="3588197"/>
            <a:ext cx="1245447" cy="4616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ts val="167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>
              <a:lnSpc>
                <a:spcPts val="1855"/>
              </a:lnSpc>
              <a:tabLst>
                <a:tab pos="526415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-38000" dirty="0">
                <a:latin typeface="Arial" panose="020B0604020202020204"/>
                <a:cs typeface="Arial" panose="020B0604020202020204"/>
              </a:rPr>
              <a:t>1</a:t>
            </a:r>
            <a:endParaRPr sz="2800" baseline="-38000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6745927" y="2021409"/>
          <a:ext cx="3683000" cy="248157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41500"/>
                <a:gridCol w="1841500"/>
              </a:tblGrid>
              <a:tr h="12505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48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505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5053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123105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8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48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67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lang="zh-CN" altLang="en-US" sz="1900" dirty="0">
                          <a:latin typeface="Arial" panose="020B0604020202020204"/>
                          <a:cs typeface="Arial" panose="020B0604020202020204"/>
                        </a:rPr>
                        <a:t>  </a:t>
                      </a:r>
                      <a:endParaRPr lang="en-US" altLang="zh-CN" sz="19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lang="en-US" sz="19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lang="zh-CN" altLang="en-US" sz="1900" dirty="0">
                          <a:latin typeface="Arial" panose="020B0604020202020204"/>
                          <a:cs typeface="Arial" panose="020B0604020202020204"/>
                        </a:rPr>
                        <a:t>    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693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2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2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2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63" name="表格 62"/>
          <p:cNvGraphicFramePr>
            <a:graphicFrameLocks noGrp="1"/>
          </p:cNvGraphicFramePr>
          <p:nvPr/>
        </p:nvGraphicFramePr>
        <p:xfrm>
          <a:off x="8627835" y="3290207"/>
          <a:ext cx="1831338" cy="12310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2459"/>
                <a:gridCol w="556259"/>
                <a:gridCol w="642620"/>
              </a:tblGrid>
              <a:tr h="1231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 dirty="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L="227330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14605" algn="ctr">
                        <a:lnSpc>
                          <a:spcPct val="100000"/>
                        </a:lnSpc>
                        <a:spcBef>
                          <a:spcPts val="10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 dirty="0">
                        <a:latin typeface="Times New Roman" panose="02020603050405020304"/>
                        <a:cs typeface="Times New Roman" panose="02020603050405020304"/>
                      </a:endParaRPr>
                    </a:p>
                    <a:p>
                      <a:pPr marR="34290" algn="ctr">
                        <a:lnSpc>
                          <a:spcPct val="100000"/>
                        </a:lnSpc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marR="3429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691467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16840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-</a:t>
                      </a:r>
                      <a:r>
                        <a:rPr sz="1900" spc="-5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  <a:tc>
                  <a:txBody>
                    <a:bodyPr/>
                    <a:lstStyle/>
                    <a:p>
                      <a:pPr marR="14668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4978400" y="2878667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6247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28575">
                      <a:solidFill>
                        <a:srgbClr val="1A1A1A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28575">
                      <a:solidFill>
                        <a:srgbClr val="1A1A1A"/>
                      </a:solidFill>
                      <a:prstDash val="solid"/>
                    </a:lnL>
                    <a:lnR w="28575">
                      <a:solidFill>
                        <a:srgbClr val="1A1A1A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1A1A1A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4834640" y="3046869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326294" y="3102053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64011" y="2402863"/>
            <a:ext cx="1245447" cy="4616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ts val="167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>
              <a:lnSpc>
                <a:spcPts val="1855"/>
              </a:lnSpc>
              <a:tabLst>
                <a:tab pos="486410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-38000" dirty="0">
                <a:latin typeface="Arial" panose="020B0604020202020204"/>
                <a:cs typeface="Arial" panose="020B0604020202020204"/>
              </a:rPr>
              <a:t>1</a:t>
            </a:r>
            <a:endParaRPr sz="2800" baseline="-380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909745" y="2419797"/>
            <a:ext cx="1245447" cy="609568"/>
          </a:xfrm>
          <a:prstGeom prst="rect">
            <a:avLst/>
          </a:prstGeom>
        </p:spPr>
        <p:txBody>
          <a:bodyPr vert="horz" wrap="square" lIns="0" tIns="146473" rIns="0" bIns="0" rtlCol="0">
            <a:spAutoFit/>
          </a:bodyPr>
          <a:lstStyle/>
          <a:p>
            <a:pPr>
              <a:lnSpc>
                <a:spcPts val="1825"/>
              </a:lnSpc>
              <a:spcBef>
                <a:spcPts val="1155"/>
              </a:spcBef>
              <a:tabLst>
                <a:tab pos="486410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-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1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40000" dirty="0">
                <a:latin typeface="Arial" panose="020B0604020202020204"/>
                <a:cs typeface="Arial" panose="020B0604020202020204"/>
              </a:rPr>
              <a:t>1</a:t>
            </a:r>
            <a:endParaRPr sz="2800" baseline="40000">
              <a:latin typeface="Arial" panose="020B0604020202020204"/>
              <a:cs typeface="Arial" panose="020B0604020202020204"/>
            </a:endParaRPr>
          </a:p>
          <a:p>
            <a:pPr algn="r">
              <a:lnSpc>
                <a:spcPts val="18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64011" y="3588197"/>
            <a:ext cx="1245447" cy="4616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ts val="167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3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>
              <a:lnSpc>
                <a:spcPts val="1855"/>
              </a:lnSpc>
              <a:tabLst>
                <a:tab pos="526415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-38000" dirty="0">
                <a:latin typeface="Arial" panose="020B0604020202020204"/>
                <a:cs typeface="Arial" panose="020B0604020202020204"/>
              </a:rPr>
              <a:t>1</a:t>
            </a:r>
            <a:endParaRPr sz="2800" baseline="-38000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09745" y="3605130"/>
            <a:ext cx="1245447" cy="609568"/>
          </a:xfrm>
          <a:prstGeom prst="rect">
            <a:avLst/>
          </a:prstGeom>
        </p:spPr>
        <p:txBody>
          <a:bodyPr vert="horz" wrap="square" lIns="0" tIns="146473" rIns="0" bIns="0" rtlCol="0">
            <a:spAutoFit/>
          </a:bodyPr>
          <a:lstStyle/>
          <a:p>
            <a:pPr>
              <a:lnSpc>
                <a:spcPts val="1825"/>
              </a:lnSpc>
              <a:spcBef>
                <a:spcPts val="1155"/>
              </a:spcBef>
              <a:tabLst>
                <a:tab pos="526415" algn="l"/>
                <a:tab pos="1111885" algn="l"/>
              </a:tabLst>
            </a:pPr>
            <a:r>
              <a:rPr sz="1865" spc="-67" dirty="0">
                <a:latin typeface="Arial" panose="020B0604020202020204"/>
                <a:cs typeface="Arial" panose="020B0604020202020204"/>
              </a:rPr>
              <a:t>0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1865" spc="-67" dirty="0">
                <a:latin typeface="Arial" panose="020B0604020202020204"/>
                <a:cs typeface="Arial" panose="020B0604020202020204"/>
              </a:rPr>
              <a:t>2</a:t>
            </a:r>
            <a:r>
              <a:rPr sz="1865" dirty="0">
                <a:latin typeface="Arial" panose="020B0604020202020204"/>
                <a:cs typeface="Arial" panose="020B0604020202020204"/>
              </a:rPr>
              <a:t>	</a:t>
            </a:r>
            <a:r>
              <a:rPr sz="2800" spc="-100" baseline="40000" dirty="0">
                <a:latin typeface="Arial" panose="020B0604020202020204"/>
                <a:cs typeface="Arial" panose="020B0604020202020204"/>
              </a:rPr>
              <a:t>1</a:t>
            </a:r>
            <a:endParaRPr sz="2800" baseline="40000">
              <a:latin typeface="Arial" panose="020B0604020202020204"/>
              <a:cs typeface="Arial" panose="020B0604020202020204"/>
            </a:endParaRPr>
          </a:p>
          <a:p>
            <a:pPr algn="r">
              <a:lnSpc>
                <a:spcPts val="1825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2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6745927" y="2021410"/>
          <a:ext cx="3681307" cy="248496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41500"/>
                <a:gridCol w="1839807"/>
              </a:tblGrid>
              <a:tr h="12395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5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505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15053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12454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45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775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345"/>
                        </a:spcBef>
                      </a:pPr>
                      <a:r>
                        <a:rPr sz="4800" dirty="0">
                          <a:latin typeface="Arial" panose="020B0604020202020204"/>
                          <a:cs typeface="Arial" panose="020B0604020202020204"/>
                        </a:rPr>
                        <a:t>4</a:t>
                      </a:r>
                      <a:endParaRPr sz="48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227753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14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矩阵乘法</a:t>
            </a:r>
            <a:endParaRPr lang="zh-CN" altLang="en-US" b="1" kern="0" spc="-13" dirty="0"/>
          </a:p>
        </p:txBody>
      </p:sp>
      <p:grpSp>
        <p:nvGrpSpPr>
          <p:cNvPr id="15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6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7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8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140201" y="2582334"/>
          <a:ext cx="2357963" cy="1684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593"/>
                <a:gridCol w="471593"/>
                <a:gridCol w="471593"/>
                <a:gridCol w="471592"/>
                <a:gridCol w="471592"/>
              </a:tblGrid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单位矩阵乘法</a:t>
            </a:r>
            <a:endParaRPr lang="zh-CN" altLang="en-US" b="1" kern="0" spc="-13" dirty="0"/>
          </a:p>
        </p:txBody>
      </p:sp>
      <p:grpSp>
        <p:nvGrpSpPr>
          <p:cNvPr id="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140201" y="2582334"/>
          <a:ext cx="2955710" cy="1684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593"/>
                <a:gridCol w="471593"/>
                <a:gridCol w="471593"/>
                <a:gridCol w="471592"/>
                <a:gridCol w="502919"/>
                <a:gridCol w="566420"/>
              </a:tblGrid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423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76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e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sp>
        <p:nvSpPr>
          <p:cNvPr id="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单位矩阵乘法</a:t>
            </a:r>
            <a:endParaRPr lang="zh-CN" altLang="en-US" b="1" kern="0" spc="-13" dirty="0"/>
          </a:p>
        </p:txBody>
      </p:sp>
      <p:grpSp>
        <p:nvGrpSpPr>
          <p:cNvPr id="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140201" y="2582334"/>
          <a:ext cx="2955710" cy="1684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593"/>
                <a:gridCol w="471593"/>
                <a:gridCol w="471593"/>
                <a:gridCol w="471592"/>
                <a:gridCol w="502919"/>
                <a:gridCol w="566420"/>
              </a:tblGrid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423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76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e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7503158" y="2569596"/>
          <a:ext cx="535093" cy="1701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</a:tblGrid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e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7222046" y="3256351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单位矩阵乘法</a:t>
            </a:r>
            <a:endParaRPr lang="zh-CN" altLang="en-US" b="1" kern="0" spc="-13" dirty="0"/>
          </a:p>
        </p:txBody>
      </p:sp>
      <p:grpSp>
        <p:nvGrpSpPr>
          <p:cNvPr id="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140201" y="2582334"/>
          <a:ext cx="2955710" cy="1684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593"/>
                <a:gridCol w="471593"/>
                <a:gridCol w="471593"/>
                <a:gridCol w="471592"/>
                <a:gridCol w="502919"/>
                <a:gridCol w="566420"/>
              </a:tblGrid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423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76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1007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36972"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e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4393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7503158" y="2569596"/>
          <a:ext cx="535093" cy="1701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</a:tblGrid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  <a:tr h="340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e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D59F"/>
                    </a:solidFil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7222046" y="3256351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800540" y="1628769"/>
            <a:ext cx="329353" cy="240172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1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129424" y="1628769"/>
            <a:ext cx="329353" cy="240172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458308" y="1628769"/>
            <a:ext cx="329353" cy="240172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787192" y="1628769"/>
            <a:ext cx="329353" cy="240172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116076" y="1628769"/>
            <a:ext cx="329353" cy="240172"/>
          </a:xfrm>
          <a:prstGeom prst="rect">
            <a:avLst/>
          </a:prstGeom>
          <a:solidFill>
            <a:srgbClr val="A1C2FA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0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792073" y="1628769"/>
            <a:ext cx="1662007" cy="297180"/>
          </a:xfrm>
          <a:custGeom>
            <a:avLst/>
            <a:gdLst/>
            <a:ahLst/>
            <a:cxnLst/>
            <a:rect l="l" t="t" r="r" b="b"/>
            <a:pathLst>
              <a:path w="1246504" h="222884">
                <a:moveTo>
                  <a:pt x="0" y="0"/>
                </a:moveTo>
                <a:lnTo>
                  <a:pt x="1246014" y="0"/>
                </a:lnTo>
              </a:path>
              <a:path w="1246504" h="222884">
                <a:moveTo>
                  <a:pt x="0" y="222434"/>
                </a:moveTo>
                <a:lnTo>
                  <a:pt x="1246014" y="22243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2" name="object 12"/>
          <p:cNvSpPr txBox="1"/>
          <p:nvPr/>
        </p:nvSpPr>
        <p:spPr>
          <a:xfrm>
            <a:off x="9520891" y="1127060"/>
            <a:ext cx="330200" cy="2230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a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520891" y="1387059"/>
            <a:ext cx="330200" cy="2230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b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520891" y="1628769"/>
            <a:ext cx="330200" cy="241028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35560" rIns="0" bIns="0" rtlCol="0">
            <a:spAutoFit/>
          </a:bodyPr>
          <a:lstStyle/>
          <a:p>
            <a:pPr algn="ctr">
              <a:spcBef>
                <a:spcPts val="28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c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520891" y="1925348"/>
            <a:ext cx="330200" cy="192745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595"/>
              </a:lnSpc>
            </a:pPr>
            <a:r>
              <a:rPr sz="1335" dirty="0">
                <a:latin typeface="Arial" panose="020B0604020202020204"/>
                <a:cs typeface="Arial" panose="020B0604020202020204"/>
              </a:rPr>
              <a:t>d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520891" y="2167055"/>
            <a:ext cx="330200" cy="223074"/>
          </a:xfrm>
          <a:prstGeom prst="rect">
            <a:avLst/>
          </a:prstGeom>
          <a:solidFill>
            <a:srgbClr val="7FCBD3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335" dirty="0">
                <a:latin typeface="Arial" panose="020B0604020202020204"/>
                <a:cs typeface="Arial" panose="020B0604020202020204"/>
              </a:rPr>
              <a:t>e</a:t>
            </a:r>
            <a:endParaRPr sz="133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9520891" y="1118594"/>
            <a:ext cx="0" cy="1317413"/>
          </a:xfrm>
          <a:custGeom>
            <a:avLst/>
            <a:gdLst/>
            <a:ahLst/>
            <a:cxnLst/>
            <a:rect l="l" t="t" r="r" b="b"/>
            <a:pathLst>
              <a:path h="988060">
                <a:moveTo>
                  <a:pt x="0" y="0"/>
                </a:moveTo>
                <a:lnTo>
                  <a:pt x="0" y="98769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8" name="object 18"/>
          <p:cNvSpPr/>
          <p:nvPr/>
        </p:nvSpPr>
        <p:spPr>
          <a:xfrm>
            <a:off x="9850397" y="1118594"/>
            <a:ext cx="0" cy="1317413"/>
          </a:xfrm>
          <a:custGeom>
            <a:avLst/>
            <a:gdLst/>
            <a:ahLst/>
            <a:cxnLst/>
            <a:rect l="l" t="t" r="r" b="b"/>
            <a:pathLst>
              <a:path h="988060">
                <a:moveTo>
                  <a:pt x="0" y="0"/>
                </a:moveTo>
                <a:lnTo>
                  <a:pt x="0" y="98769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9" name="object 19"/>
          <p:cNvSpPr txBox="1"/>
          <p:nvPr/>
        </p:nvSpPr>
        <p:spPr>
          <a:xfrm>
            <a:off x="10248781" y="1584507"/>
            <a:ext cx="535940" cy="322374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34712" rIns="0" bIns="0" rtlCol="0">
            <a:spAutoFit/>
          </a:bodyPr>
          <a:lstStyle/>
          <a:p>
            <a:pPr algn="ctr">
              <a:spcBef>
                <a:spcPts val="27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959199" y="1600211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8038408" y="1937300"/>
            <a:ext cx="2556085" cy="1168400"/>
            <a:chOff x="6028806" y="1452975"/>
            <a:chExt cx="1917064" cy="876300"/>
          </a:xfrm>
        </p:grpSpPr>
        <p:pic>
          <p:nvPicPr>
            <p:cNvPr id="22" name="object 2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6028806" y="1452975"/>
              <a:ext cx="1916733" cy="875822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172736" y="1475712"/>
              <a:ext cx="1723389" cy="782320"/>
            </a:xfrm>
            <a:custGeom>
              <a:avLst/>
              <a:gdLst/>
              <a:ahLst/>
              <a:cxnLst/>
              <a:rect l="l" t="t" r="r" b="b"/>
              <a:pathLst>
                <a:path w="1723390" h="782319">
                  <a:moveTo>
                    <a:pt x="1722880" y="0"/>
                  </a:moveTo>
                  <a:lnTo>
                    <a:pt x="1703214" y="48403"/>
                  </a:lnTo>
                  <a:lnTo>
                    <a:pt x="1682769" y="95260"/>
                  </a:lnTo>
                  <a:lnTo>
                    <a:pt x="1661545" y="140572"/>
                  </a:lnTo>
                  <a:lnTo>
                    <a:pt x="1639542" y="184339"/>
                  </a:lnTo>
                  <a:lnTo>
                    <a:pt x="1616759" y="226559"/>
                  </a:lnTo>
                  <a:lnTo>
                    <a:pt x="1593198" y="267234"/>
                  </a:lnTo>
                  <a:lnTo>
                    <a:pt x="1568856" y="306364"/>
                  </a:lnTo>
                  <a:lnTo>
                    <a:pt x="1543736" y="343947"/>
                  </a:lnTo>
                  <a:lnTo>
                    <a:pt x="1517837" y="379985"/>
                  </a:lnTo>
                  <a:lnTo>
                    <a:pt x="1491158" y="414478"/>
                  </a:lnTo>
                  <a:lnTo>
                    <a:pt x="1463700" y="447424"/>
                  </a:lnTo>
                  <a:lnTo>
                    <a:pt x="1435462" y="478826"/>
                  </a:lnTo>
                  <a:lnTo>
                    <a:pt x="1406446" y="508681"/>
                  </a:lnTo>
                  <a:lnTo>
                    <a:pt x="1376650" y="536991"/>
                  </a:lnTo>
                  <a:lnTo>
                    <a:pt x="1346075" y="563755"/>
                  </a:lnTo>
                  <a:lnTo>
                    <a:pt x="1314720" y="588973"/>
                  </a:lnTo>
                  <a:lnTo>
                    <a:pt x="1282587" y="612646"/>
                  </a:lnTo>
                  <a:lnTo>
                    <a:pt x="1249674" y="634773"/>
                  </a:lnTo>
                  <a:lnTo>
                    <a:pt x="1215982" y="655355"/>
                  </a:lnTo>
                  <a:lnTo>
                    <a:pt x="1181511" y="674391"/>
                  </a:lnTo>
                  <a:lnTo>
                    <a:pt x="1146260" y="691881"/>
                  </a:lnTo>
                  <a:lnTo>
                    <a:pt x="1110230" y="707825"/>
                  </a:lnTo>
                  <a:lnTo>
                    <a:pt x="1073421" y="722224"/>
                  </a:lnTo>
                  <a:lnTo>
                    <a:pt x="1035833" y="735077"/>
                  </a:lnTo>
                  <a:lnTo>
                    <a:pt x="997465" y="746385"/>
                  </a:lnTo>
                  <a:lnTo>
                    <a:pt x="958318" y="756147"/>
                  </a:lnTo>
                  <a:lnTo>
                    <a:pt x="918392" y="764363"/>
                  </a:lnTo>
                  <a:lnTo>
                    <a:pt x="877687" y="771034"/>
                  </a:lnTo>
                  <a:lnTo>
                    <a:pt x="836202" y="776158"/>
                  </a:lnTo>
                  <a:lnTo>
                    <a:pt x="793938" y="779738"/>
                  </a:lnTo>
                  <a:lnTo>
                    <a:pt x="750895" y="781771"/>
                  </a:lnTo>
                  <a:lnTo>
                    <a:pt x="707073" y="782259"/>
                  </a:lnTo>
                  <a:lnTo>
                    <a:pt x="662471" y="781202"/>
                  </a:lnTo>
                  <a:lnTo>
                    <a:pt x="617090" y="778598"/>
                  </a:lnTo>
                  <a:lnTo>
                    <a:pt x="570930" y="774449"/>
                  </a:lnTo>
                  <a:lnTo>
                    <a:pt x="523991" y="768755"/>
                  </a:lnTo>
                  <a:lnTo>
                    <a:pt x="476272" y="761514"/>
                  </a:lnTo>
                  <a:lnTo>
                    <a:pt x="427774" y="752728"/>
                  </a:lnTo>
                  <a:lnTo>
                    <a:pt x="378497" y="742397"/>
                  </a:lnTo>
                  <a:lnTo>
                    <a:pt x="328441" y="730519"/>
                  </a:lnTo>
                  <a:lnTo>
                    <a:pt x="277605" y="717097"/>
                  </a:lnTo>
                  <a:lnTo>
                    <a:pt x="225990" y="702128"/>
                  </a:lnTo>
                  <a:lnTo>
                    <a:pt x="173596" y="685614"/>
                  </a:lnTo>
                  <a:lnTo>
                    <a:pt x="120423" y="667554"/>
                  </a:lnTo>
                  <a:lnTo>
                    <a:pt x="66470" y="647948"/>
                  </a:lnTo>
                  <a:lnTo>
                    <a:pt x="11738" y="626797"/>
                  </a:lnTo>
                  <a:lnTo>
                    <a:pt x="0" y="621867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4" name="object 24"/>
            <p:cNvSpPr/>
            <p:nvPr/>
          </p:nvSpPr>
          <p:spPr>
            <a:xfrm>
              <a:off x="6072036" y="2046291"/>
              <a:ext cx="136525" cy="113030"/>
            </a:xfrm>
            <a:custGeom>
              <a:avLst/>
              <a:gdLst/>
              <a:ahLst/>
              <a:cxnLst/>
              <a:rect l="l" t="t" r="r" b="b"/>
              <a:pathLst>
                <a:path w="136525" h="113030">
                  <a:moveTo>
                    <a:pt x="136013" y="0"/>
                  </a:moveTo>
                  <a:lnTo>
                    <a:pt x="0" y="8996"/>
                  </a:lnTo>
                  <a:lnTo>
                    <a:pt x="88804" y="112410"/>
                  </a:lnTo>
                  <a:lnTo>
                    <a:pt x="136013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7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单位矩阵乘法</a:t>
            </a:r>
            <a:endParaRPr lang="zh-CN" altLang="en-US" b="1" kern="0" spc="-13" dirty="0"/>
          </a:p>
        </p:txBody>
      </p:sp>
      <p:grpSp>
        <p:nvGrpSpPr>
          <p:cNvPr id="28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29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0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1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0288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246757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603225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95969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31616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672632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3029101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385569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742036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4098505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334963" y="1952203"/>
            <a:ext cx="4682067" cy="4680372"/>
            <a:chOff x="268370" y="1009475"/>
            <a:chExt cx="3511550" cy="3510279"/>
          </a:xfrm>
        </p:grpSpPr>
        <p:sp>
          <p:nvSpPr>
            <p:cNvPr id="13" name="object 13"/>
            <p:cNvSpPr/>
            <p:nvPr/>
          </p:nvSpPr>
          <p:spPr>
            <a:xfrm>
              <a:off x="417512" y="11414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/>
          <p:nvPr/>
        </p:nvSpPr>
        <p:spPr>
          <a:xfrm>
            <a:off x="778215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813862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495092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85156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208029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56449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92096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2774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633902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990372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231619" y="1938302"/>
            <a:ext cx="4682067" cy="4680372"/>
            <a:chOff x="5440862" y="999049"/>
            <a:chExt cx="3511550" cy="3510279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00417" y="99904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9477" y="112636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8517" y="1017155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2557175" y="3812833"/>
            <a:ext cx="590973" cy="607907"/>
            <a:chOff x="1935029" y="2404948"/>
            <a:chExt cx="443230" cy="455930"/>
          </a:xfrm>
        </p:grpSpPr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sp>
        <p:nvSpPr>
          <p:cNvPr id="55" name="object 55"/>
          <p:cNvSpPr txBox="1"/>
          <p:nvPr/>
        </p:nvSpPr>
        <p:spPr>
          <a:xfrm>
            <a:off x="5097097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632497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097097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632497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5015732" y="1646385"/>
            <a:ext cx="332739" cy="363220"/>
            <a:chOff x="3778947" y="780111"/>
            <a:chExt cx="249554" cy="272415"/>
          </a:xfrm>
        </p:grpSpPr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62" name="object 62"/>
          <p:cNvGrpSpPr/>
          <p:nvPr/>
        </p:nvGrpSpPr>
        <p:grpSpPr>
          <a:xfrm>
            <a:off x="5539012" y="1646385"/>
            <a:ext cx="348827" cy="363220"/>
            <a:chOff x="4171407" y="780111"/>
            <a:chExt cx="261620" cy="272415"/>
          </a:xfrm>
        </p:grpSpPr>
        <p:pic>
          <p:nvPicPr>
            <p:cNvPr id="63" name="object 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65" name="object 65"/>
          <p:cNvSpPr txBox="1"/>
          <p:nvPr/>
        </p:nvSpPr>
        <p:spPr>
          <a:xfrm>
            <a:off x="6818203" y="1994769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6818203" y="235267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y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6583881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2393038" y="1768163"/>
            <a:ext cx="301413" cy="312420"/>
            <a:chOff x="1811926" y="871445"/>
            <a:chExt cx="226060" cy="234315"/>
          </a:xfrm>
        </p:grpSpPr>
        <p:pic>
          <p:nvPicPr>
            <p:cNvPr id="69" name="object 6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71" name="object 71"/>
          <p:cNvSpPr txBox="1"/>
          <p:nvPr/>
        </p:nvSpPr>
        <p:spPr>
          <a:xfrm>
            <a:off x="268727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4813053" y="4269437"/>
            <a:ext cx="333587" cy="363220"/>
            <a:chOff x="3626938" y="2747400"/>
            <a:chExt cx="250190" cy="272415"/>
          </a:xfrm>
        </p:grpSpPr>
        <p:pic>
          <p:nvPicPr>
            <p:cNvPr id="73" name="object 7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75" name="object 75"/>
          <p:cNvSpPr txBox="1"/>
          <p:nvPr/>
        </p:nvSpPr>
        <p:spPr>
          <a:xfrm>
            <a:off x="4905480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76" name="object 76"/>
          <p:cNvGraphicFramePr>
            <a:graphicFrameLocks noGrp="1"/>
          </p:cNvGraphicFramePr>
          <p:nvPr/>
        </p:nvGraphicFramePr>
        <p:xfrm>
          <a:off x="4879336" y="2000167"/>
          <a:ext cx="1630680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9487"/>
              </a:tblGrid>
              <a:tr h="35729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x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y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77" name="object 77"/>
          <p:cNvGrpSpPr/>
          <p:nvPr/>
        </p:nvGrpSpPr>
        <p:grpSpPr>
          <a:xfrm>
            <a:off x="9444359" y="3781151"/>
            <a:ext cx="607907" cy="635000"/>
            <a:chOff x="7100417" y="2381186"/>
            <a:chExt cx="455930" cy="476250"/>
          </a:xfrm>
        </p:grpSpPr>
        <p:pic>
          <p:nvPicPr>
            <p:cNvPr id="78" name="object 7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45545" y="2436300"/>
              <a:ext cx="367506" cy="367506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7196345" y="2464100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5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0" name="object 80"/>
            <p:cNvSpPr/>
            <p:nvPr/>
          </p:nvSpPr>
          <p:spPr>
            <a:xfrm>
              <a:off x="7196345" y="2464100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5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1" name="object 8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67117" y="2668498"/>
              <a:ext cx="188912" cy="188912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409980" y="2688360"/>
              <a:ext cx="103186" cy="103188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405217" y="2683597"/>
              <a:ext cx="112712" cy="112712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1889" y="2396263"/>
              <a:ext cx="188912" cy="188912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144752" y="2416126"/>
              <a:ext cx="103186" cy="103186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139989" y="2411364"/>
              <a:ext cx="112712" cy="112712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56119" y="2381186"/>
              <a:ext cx="188912" cy="188912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398982" y="2401048"/>
              <a:ext cx="103188" cy="103188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394219" y="2396285"/>
              <a:ext cx="112712" cy="112712"/>
            </a:xfrm>
            <a:prstGeom prst="rect">
              <a:avLst/>
            </a:prstGeom>
          </p:spPr>
        </p:pic>
      </p:grpSp>
      <p:sp>
        <p:nvSpPr>
          <p:cNvPr id="9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单位矩阵乘法</a:t>
            </a:r>
            <a:endParaRPr lang="zh-CN" altLang="en-US" b="1" kern="0" spc="-13" dirty="0"/>
          </a:p>
        </p:txBody>
      </p:sp>
      <p:grpSp>
        <p:nvGrpSpPr>
          <p:cNvPr id="9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9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9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0" name="文本框 99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54" name="灯片编号占位符 5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90288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3" name="object 3"/>
          <p:cNvSpPr/>
          <p:nvPr/>
        </p:nvSpPr>
        <p:spPr>
          <a:xfrm>
            <a:off x="1246757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1603225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5" name="object 5"/>
          <p:cNvSpPr/>
          <p:nvPr/>
        </p:nvSpPr>
        <p:spPr>
          <a:xfrm>
            <a:off x="195969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6" name="object 6"/>
          <p:cNvSpPr/>
          <p:nvPr/>
        </p:nvSpPr>
        <p:spPr>
          <a:xfrm>
            <a:off x="2316164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7" name="object 7"/>
          <p:cNvSpPr/>
          <p:nvPr/>
        </p:nvSpPr>
        <p:spPr>
          <a:xfrm>
            <a:off x="2672632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8" name="object 8"/>
          <p:cNvSpPr/>
          <p:nvPr/>
        </p:nvSpPr>
        <p:spPr>
          <a:xfrm>
            <a:off x="3029101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9" name="object 9"/>
          <p:cNvSpPr/>
          <p:nvPr/>
        </p:nvSpPr>
        <p:spPr>
          <a:xfrm>
            <a:off x="3385569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0" name="object 10"/>
          <p:cNvSpPr/>
          <p:nvPr/>
        </p:nvSpPr>
        <p:spPr>
          <a:xfrm>
            <a:off x="3742036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11" name="object 11"/>
          <p:cNvSpPr/>
          <p:nvPr/>
        </p:nvSpPr>
        <p:spPr>
          <a:xfrm>
            <a:off x="4098505" y="2128119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12" name="object 12"/>
          <p:cNvGrpSpPr/>
          <p:nvPr/>
        </p:nvGrpSpPr>
        <p:grpSpPr>
          <a:xfrm>
            <a:off x="334963" y="1952203"/>
            <a:ext cx="4682067" cy="4680372"/>
            <a:chOff x="268370" y="1009475"/>
            <a:chExt cx="3511550" cy="3510279"/>
          </a:xfrm>
        </p:grpSpPr>
        <p:sp>
          <p:nvSpPr>
            <p:cNvPr id="13" name="object 13"/>
            <p:cNvSpPr/>
            <p:nvPr/>
          </p:nvSpPr>
          <p:spPr>
            <a:xfrm>
              <a:off x="417512" y="11414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268370" y="2665497"/>
              <a:ext cx="3510967" cy="19811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15690" y="2744557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10">
                  <a:moveTo>
                    <a:pt x="0" y="0"/>
                  </a:moveTo>
                  <a:lnTo>
                    <a:pt x="12700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6" name="object 16"/>
            <p:cNvSpPr/>
            <p:nvPr/>
          </p:nvSpPr>
          <p:spPr>
            <a:xfrm>
              <a:off x="306463" y="2683598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24794" y="1009475"/>
              <a:ext cx="198120" cy="351016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023854" y="1136795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9" name="object 19"/>
            <p:cNvSpPr/>
            <p:nvPr/>
          </p:nvSpPr>
          <p:spPr>
            <a:xfrm>
              <a:off x="1962886" y="1027582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19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19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0" name="object 20"/>
          <p:cNvSpPr/>
          <p:nvPr/>
        </p:nvSpPr>
        <p:spPr>
          <a:xfrm>
            <a:off x="778215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1" name="object 21"/>
          <p:cNvSpPr/>
          <p:nvPr/>
        </p:nvSpPr>
        <p:spPr>
          <a:xfrm>
            <a:off x="8138624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2" name="object 22"/>
          <p:cNvSpPr/>
          <p:nvPr/>
        </p:nvSpPr>
        <p:spPr>
          <a:xfrm>
            <a:off x="8495092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3" name="object 23"/>
          <p:cNvSpPr/>
          <p:nvPr/>
        </p:nvSpPr>
        <p:spPr>
          <a:xfrm>
            <a:off x="8851561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4" name="object 24"/>
          <p:cNvSpPr/>
          <p:nvPr/>
        </p:nvSpPr>
        <p:spPr>
          <a:xfrm>
            <a:off x="9208029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5" name="object 25"/>
          <p:cNvSpPr/>
          <p:nvPr/>
        </p:nvSpPr>
        <p:spPr>
          <a:xfrm>
            <a:off x="9564498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4" y="0"/>
                </a:lnTo>
                <a:lnTo>
                  <a:pt x="3174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6" name="object 26"/>
          <p:cNvSpPr/>
          <p:nvPr/>
        </p:nvSpPr>
        <p:spPr>
          <a:xfrm>
            <a:off x="992096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7" name="object 27"/>
          <p:cNvSpPr/>
          <p:nvPr/>
        </p:nvSpPr>
        <p:spPr>
          <a:xfrm>
            <a:off x="10277436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8" name="object 28"/>
          <p:cNvSpPr/>
          <p:nvPr/>
        </p:nvSpPr>
        <p:spPr>
          <a:xfrm>
            <a:off x="10633902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sp>
        <p:nvSpPr>
          <p:cNvPr id="29" name="object 29"/>
          <p:cNvSpPr/>
          <p:nvPr/>
        </p:nvSpPr>
        <p:spPr>
          <a:xfrm>
            <a:off x="10990372" y="2111185"/>
            <a:ext cx="4233" cy="4267200"/>
          </a:xfrm>
          <a:custGeom>
            <a:avLst/>
            <a:gdLst/>
            <a:ahLst/>
            <a:cxnLst/>
            <a:rect l="l" t="t" r="r" b="b"/>
            <a:pathLst>
              <a:path w="3175" h="3200400">
                <a:moveTo>
                  <a:pt x="0" y="0"/>
                </a:moveTo>
                <a:lnTo>
                  <a:pt x="3175" y="0"/>
                </a:lnTo>
                <a:lnTo>
                  <a:pt x="3175" y="3200111"/>
                </a:lnTo>
                <a:lnTo>
                  <a:pt x="0" y="3200111"/>
                </a:lnTo>
                <a:lnTo>
                  <a:pt x="0" y="0"/>
                </a:lnTo>
                <a:close/>
              </a:path>
            </a:pathLst>
          </a:custGeom>
          <a:solidFill>
            <a:srgbClr val="C6C6C6"/>
          </a:solidFill>
        </p:spPr>
        <p:txBody>
          <a:bodyPr wrap="square" lIns="0" tIns="0" rIns="0" bIns="0" rtlCol="0"/>
          <a:lstStyle/>
          <a:p>
            <a:endParaRPr sz="2400"/>
          </a:p>
        </p:txBody>
      </p:sp>
      <p:grpSp>
        <p:nvGrpSpPr>
          <p:cNvPr id="30" name="object 30"/>
          <p:cNvGrpSpPr/>
          <p:nvPr/>
        </p:nvGrpSpPr>
        <p:grpSpPr>
          <a:xfrm>
            <a:off x="7231619" y="1938302"/>
            <a:ext cx="4682067" cy="4680372"/>
            <a:chOff x="5440862" y="999049"/>
            <a:chExt cx="3511550" cy="3510279"/>
          </a:xfrm>
        </p:grpSpPr>
        <p:sp>
          <p:nvSpPr>
            <p:cNvPr id="31" name="object 31"/>
            <p:cNvSpPr/>
            <p:nvPr/>
          </p:nvSpPr>
          <p:spPr>
            <a:xfrm>
              <a:off x="5586412" y="1128725"/>
              <a:ext cx="3211830" cy="3200400"/>
            </a:xfrm>
            <a:custGeom>
              <a:avLst/>
              <a:gdLst/>
              <a:ahLst/>
              <a:cxnLst/>
              <a:rect l="l" t="t" r="r" b="b"/>
              <a:pathLst>
                <a:path w="3211829" h="3200400">
                  <a:moveTo>
                    <a:pt x="3211385" y="0"/>
                  </a:moveTo>
                  <a:lnTo>
                    <a:pt x="3208210" y="0"/>
                  </a:lnTo>
                  <a:lnTo>
                    <a:pt x="3208210" y="3162"/>
                  </a:lnTo>
                  <a:lnTo>
                    <a:pt x="3208210" y="266407"/>
                  </a:lnTo>
                  <a:lnTo>
                    <a:pt x="3208210" y="3196933"/>
                  </a:lnTo>
                  <a:lnTo>
                    <a:pt x="2944037" y="3196933"/>
                  </a:lnTo>
                  <a:lnTo>
                    <a:pt x="2944037" y="2933700"/>
                  </a:lnTo>
                  <a:lnTo>
                    <a:pt x="3208210" y="2933700"/>
                  </a:lnTo>
                  <a:lnTo>
                    <a:pt x="3208210" y="2930525"/>
                  </a:lnTo>
                  <a:lnTo>
                    <a:pt x="2944037" y="2930525"/>
                  </a:lnTo>
                  <a:lnTo>
                    <a:pt x="2944037" y="2667279"/>
                  </a:lnTo>
                  <a:lnTo>
                    <a:pt x="3208210" y="2667279"/>
                  </a:lnTo>
                  <a:lnTo>
                    <a:pt x="3208210" y="2664104"/>
                  </a:lnTo>
                  <a:lnTo>
                    <a:pt x="2944037" y="2664104"/>
                  </a:lnTo>
                  <a:lnTo>
                    <a:pt x="2944037" y="2400871"/>
                  </a:lnTo>
                  <a:lnTo>
                    <a:pt x="3208210" y="2400871"/>
                  </a:lnTo>
                  <a:lnTo>
                    <a:pt x="3208210" y="2397696"/>
                  </a:lnTo>
                  <a:lnTo>
                    <a:pt x="2944037" y="2397696"/>
                  </a:lnTo>
                  <a:lnTo>
                    <a:pt x="2944037" y="2134463"/>
                  </a:lnTo>
                  <a:lnTo>
                    <a:pt x="3208210" y="2134463"/>
                  </a:lnTo>
                  <a:lnTo>
                    <a:pt x="3208210" y="2131288"/>
                  </a:lnTo>
                  <a:lnTo>
                    <a:pt x="2944037" y="2131288"/>
                  </a:lnTo>
                  <a:lnTo>
                    <a:pt x="2944037" y="1868043"/>
                  </a:lnTo>
                  <a:lnTo>
                    <a:pt x="3208210" y="1868043"/>
                  </a:lnTo>
                  <a:lnTo>
                    <a:pt x="3208210" y="1864868"/>
                  </a:lnTo>
                  <a:lnTo>
                    <a:pt x="2944037" y="1864868"/>
                  </a:lnTo>
                  <a:lnTo>
                    <a:pt x="2944037" y="1601635"/>
                  </a:lnTo>
                  <a:lnTo>
                    <a:pt x="3208210" y="1601635"/>
                  </a:lnTo>
                  <a:lnTo>
                    <a:pt x="3208210" y="1598460"/>
                  </a:lnTo>
                  <a:lnTo>
                    <a:pt x="2944037" y="1598460"/>
                  </a:lnTo>
                  <a:lnTo>
                    <a:pt x="2944037" y="1335227"/>
                  </a:lnTo>
                  <a:lnTo>
                    <a:pt x="3208210" y="1335227"/>
                  </a:lnTo>
                  <a:lnTo>
                    <a:pt x="3208210" y="1332052"/>
                  </a:lnTo>
                  <a:lnTo>
                    <a:pt x="2944037" y="1332052"/>
                  </a:lnTo>
                  <a:lnTo>
                    <a:pt x="2944037" y="1068819"/>
                  </a:lnTo>
                  <a:lnTo>
                    <a:pt x="3208210" y="1068819"/>
                  </a:lnTo>
                  <a:lnTo>
                    <a:pt x="3208210" y="1065644"/>
                  </a:lnTo>
                  <a:lnTo>
                    <a:pt x="2944037" y="1065644"/>
                  </a:lnTo>
                  <a:lnTo>
                    <a:pt x="2944037" y="802398"/>
                  </a:lnTo>
                  <a:lnTo>
                    <a:pt x="3208210" y="802398"/>
                  </a:lnTo>
                  <a:lnTo>
                    <a:pt x="3208210" y="799223"/>
                  </a:lnTo>
                  <a:lnTo>
                    <a:pt x="2944037" y="799223"/>
                  </a:lnTo>
                  <a:lnTo>
                    <a:pt x="2944037" y="535990"/>
                  </a:lnTo>
                  <a:lnTo>
                    <a:pt x="3208210" y="535990"/>
                  </a:lnTo>
                  <a:lnTo>
                    <a:pt x="3208210" y="532815"/>
                  </a:lnTo>
                  <a:lnTo>
                    <a:pt x="2944037" y="532815"/>
                  </a:lnTo>
                  <a:lnTo>
                    <a:pt x="2944037" y="269582"/>
                  </a:lnTo>
                  <a:lnTo>
                    <a:pt x="3208210" y="269582"/>
                  </a:lnTo>
                  <a:lnTo>
                    <a:pt x="3208210" y="266407"/>
                  </a:lnTo>
                  <a:lnTo>
                    <a:pt x="2944037" y="266407"/>
                  </a:lnTo>
                  <a:lnTo>
                    <a:pt x="2944037" y="3162"/>
                  </a:lnTo>
                  <a:lnTo>
                    <a:pt x="3208210" y="3162"/>
                  </a:lnTo>
                  <a:lnTo>
                    <a:pt x="3208210" y="0"/>
                  </a:lnTo>
                  <a:lnTo>
                    <a:pt x="2944037" y="0"/>
                  </a:lnTo>
                  <a:lnTo>
                    <a:pt x="2940862" y="0"/>
                  </a:lnTo>
                  <a:lnTo>
                    <a:pt x="2940862" y="3162"/>
                  </a:lnTo>
                  <a:lnTo>
                    <a:pt x="2940862" y="3196933"/>
                  </a:lnTo>
                  <a:lnTo>
                    <a:pt x="3175" y="3196933"/>
                  </a:lnTo>
                  <a:lnTo>
                    <a:pt x="3175" y="2933700"/>
                  </a:lnTo>
                  <a:lnTo>
                    <a:pt x="2940862" y="2933700"/>
                  </a:lnTo>
                  <a:lnTo>
                    <a:pt x="2940862" y="2930525"/>
                  </a:lnTo>
                  <a:lnTo>
                    <a:pt x="3175" y="2930525"/>
                  </a:lnTo>
                  <a:lnTo>
                    <a:pt x="3175" y="2667279"/>
                  </a:lnTo>
                  <a:lnTo>
                    <a:pt x="2940862" y="2667279"/>
                  </a:lnTo>
                  <a:lnTo>
                    <a:pt x="2940862" y="2664104"/>
                  </a:lnTo>
                  <a:lnTo>
                    <a:pt x="3175" y="2664104"/>
                  </a:lnTo>
                  <a:lnTo>
                    <a:pt x="3175" y="2400871"/>
                  </a:lnTo>
                  <a:lnTo>
                    <a:pt x="2940862" y="2400871"/>
                  </a:lnTo>
                  <a:lnTo>
                    <a:pt x="2940862" y="2397696"/>
                  </a:lnTo>
                  <a:lnTo>
                    <a:pt x="3175" y="2397696"/>
                  </a:lnTo>
                  <a:lnTo>
                    <a:pt x="3175" y="2134463"/>
                  </a:lnTo>
                  <a:lnTo>
                    <a:pt x="2940862" y="2134463"/>
                  </a:lnTo>
                  <a:lnTo>
                    <a:pt x="2940862" y="2131288"/>
                  </a:lnTo>
                  <a:lnTo>
                    <a:pt x="3175" y="2131288"/>
                  </a:lnTo>
                  <a:lnTo>
                    <a:pt x="3175" y="1868043"/>
                  </a:lnTo>
                  <a:lnTo>
                    <a:pt x="2940862" y="1868043"/>
                  </a:lnTo>
                  <a:lnTo>
                    <a:pt x="2940862" y="1864868"/>
                  </a:lnTo>
                  <a:lnTo>
                    <a:pt x="3175" y="1864868"/>
                  </a:lnTo>
                  <a:lnTo>
                    <a:pt x="3175" y="1601635"/>
                  </a:lnTo>
                  <a:lnTo>
                    <a:pt x="2940862" y="1601635"/>
                  </a:lnTo>
                  <a:lnTo>
                    <a:pt x="2940862" y="1598460"/>
                  </a:lnTo>
                  <a:lnTo>
                    <a:pt x="3175" y="1598460"/>
                  </a:lnTo>
                  <a:lnTo>
                    <a:pt x="3175" y="1335227"/>
                  </a:lnTo>
                  <a:lnTo>
                    <a:pt x="2940862" y="1335227"/>
                  </a:lnTo>
                  <a:lnTo>
                    <a:pt x="2940862" y="1332052"/>
                  </a:lnTo>
                  <a:lnTo>
                    <a:pt x="3175" y="1332052"/>
                  </a:lnTo>
                  <a:lnTo>
                    <a:pt x="3175" y="1068819"/>
                  </a:lnTo>
                  <a:lnTo>
                    <a:pt x="2940862" y="1068819"/>
                  </a:lnTo>
                  <a:lnTo>
                    <a:pt x="2940862" y="1065644"/>
                  </a:lnTo>
                  <a:lnTo>
                    <a:pt x="3175" y="1065644"/>
                  </a:lnTo>
                  <a:lnTo>
                    <a:pt x="3175" y="802398"/>
                  </a:lnTo>
                  <a:lnTo>
                    <a:pt x="2940862" y="802398"/>
                  </a:lnTo>
                  <a:lnTo>
                    <a:pt x="2940862" y="799223"/>
                  </a:lnTo>
                  <a:lnTo>
                    <a:pt x="3175" y="799223"/>
                  </a:lnTo>
                  <a:lnTo>
                    <a:pt x="3175" y="535990"/>
                  </a:lnTo>
                  <a:lnTo>
                    <a:pt x="2940862" y="535990"/>
                  </a:lnTo>
                  <a:lnTo>
                    <a:pt x="2940862" y="532815"/>
                  </a:lnTo>
                  <a:lnTo>
                    <a:pt x="3175" y="532815"/>
                  </a:lnTo>
                  <a:lnTo>
                    <a:pt x="3175" y="269582"/>
                  </a:lnTo>
                  <a:lnTo>
                    <a:pt x="2940862" y="269582"/>
                  </a:lnTo>
                  <a:lnTo>
                    <a:pt x="2940862" y="266407"/>
                  </a:lnTo>
                  <a:lnTo>
                    <a:pt x="3175" y="266407"/>
                  </a:lnTo>
                  <a:lnTo>
                    <a:pt x="3175" y="3162"/>
                  </a:lnTo>
                  <a:lnTo>
                    <a:pt x="2940862" y="3162"/>
                  </a:lnTo>
                  <a:lnTo>
                    <a:pt x="2940862" y="0"/>
                  </a:lnTo>
                  <a:lnTo>
                    <a:pt x="3175" y="0"/>
                  </a:lnTo>
                  <a:lnTo>
                    <a:pt x="0" y="0"/>
                  </a:lnTo>
                  <a:lnTo>
                    <a:pt x="0" y="3162"/>
                  </a:lnTo>
                  <a:lnTo>
                    <a:pt x="0" y="3200108"/>
                  </a:lnTo>
                  <a:lnTo>
                    <a:pt x="3175" y="3200108"/>
                  </a:lnTo>
                  <a:lnTo>
                    <a:pt x="2940862" y="3200108"/>
                  </a:lnTo>
                  <a:lnTo>
                    <a:pt x="2944037" y="3200108"/>
                  </a:lnTo>
                  <a:lnTo>
                    <a:pt x="3208210" y="3200108"/>
                  </a:lnTo>
                  <a:lnTo>
                    <a:pt x="3211385" y="3200108"/>
                  </a:lnTo>
                  <a:lnTo>
                    <a:pt x="3211385" y="3196933"/>
                  </a:lnTo>
                  <a:lnTo>
                    <a:pt x="3211385" y="3162"/>
                  </a:lnTo>
                  <a:lnTo>
                    <a:pt x="3211385" y="0"/>
                  </a:lnTo>
                  <a:close/>
                </a:path>
              </a:pathLst>
            </a:custGeom>
            <a:solidFill>
              <a:srgbClr val="C6C6C6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2" name="object 32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440862" y="2648193"/>
              <a:ext cx="3510967" cy="19811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588182" y="2727253"/>
              <a:ext cx="3216910" cy="0"/>
            </a:xfrm>
            <a:custGeom>
              <a:avLst/>
              <a:gdLst/>
              <a:ahLst/>
              <a:cxnLst/>
              <a:rect l="l" t="t" r="r" b="b"/>
              <a:pathLst>
                <a:path w="3216909">
                  <a:moveTo>
                    <a:pt x="0" y="0"/>
                  </a:moveTo>
                  <a:lnTo>
                    <a:pt x="12699" y="0"/>
                  </a:lnTo>
                  <a:lnTo>
                    <a:pt x="3203627" y="0"/>
                  </a:lnTo>
                  <a:lnTo>
                    <a:pt x="321632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4" name="object 34"/>
            <p:cNvSpPr/>
            <p:nvPr/>
          </p:nvSpPr>
          <p:spPr>
            <a:xfrm>
              <a:off x="5478958" y="2666301"/>
              <a:ext cx="3435350" cy="121920"/>
            </a:xfrm>
            <a:custGeom>
              <a:avLst/>
              <a:gdLst/>
              <a:ahLst/>
              <a:cxnLst/>
              <a:rect l="l" t="t" r="r" b="b"/>
              <a:pathLst>
                <a:path w="3435350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3435350" h="121919">
                  <a:moveTo>
                    <a:pt x="3434765" y="60960"/>
                  </a:moveTo>
                  <a:lnTo>
                    <a:pt x="3312845" y="0"/>
                  </a:lnTo>
                  <a:lnTo>
                    <a:pt x="3312845" y="121920"/>
                  </a:lnTo>
                  <a:lnTo>
                    <a:pt x="3434765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100417" y="999049"/>
              <a:ext cx="198120" cy="351016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199477" y="1126369"/>
              <a:ext cx="0" cy="3215640"/>
            </a:xfrm>
            <a:custGeom>
              <a:avLst/>
              <a:gdLst/>
              <a:ahLst/>
              <a:cxnLst/>
              <a:rect l="l" t="t" r="r" b="b"/>
              <a:pathLst>
                <a:path h="3215640">
                  <a:moveTo>
                    <a:pt x="0" y="3215525"/>
                  </a:moveTo>
                  <a:lnTo>
                    <a:pt x="0" y="3202825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7" name="object 37"/>
            <p:cNvSpPr/>
            <p:nvPr/>
          </p:nvSpPr>
          <p:spPr>
            <a:xfrm>
              <a:off x="7138517" y="1017155"/>
              <a:ext cx="121920" cy="3434079"/>
            </a:xfrm>
            <a:custGeom>
              <a:avLst/>
              <a:gdLst/>
              <a:ahLst/>
              <a:cxnLst/>
              <a:rect l="l" t="t" r="r" b="b"/>
              <a:pathLst>
                <a:path w="121920" h="3434079">
                  <a:moveTo>
                    <a:pt x="121920" y="3312045"/>
                  </a:moveTo>
                  <a:lnTo>
                    <a:pt x="0" y="3312045"/>
                  </a:lnTo>
                  <a:lnTo>
                    <a:pt x="60960" y="3433965"/>
                  </a:lnTo>
                  <a:lnTo>
                    <a:pt x="121920" y="3312045"/>
                  </a:lnTo>
                  <a:close/>
                </a:path>
                <a:path w="121920" h="343407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2557175" y="3812833"/>
            <a:ext cx="590973" cy="607907"/>
            <a:chOff x="1935029" y="2404948"/>
            <a:chExt cx="443230" cy="455930"/>
          </a:xfrm>
        </p:grpSpPr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65985" y="2448604"/>
              <a:ext cx="367506" cy="367506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2016785" y="2476403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4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671648"/>
              <a:ext cx="188912" cy="1889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77891" y="2691509"/>
              <a:ext cx="103187" cy="10318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73129" y="2686747"/>
              <a:ext cx="112712" cy="1127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671648"/>
              <a:ext cx="188912" cy="1889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31891" y="2691509"/>
              <a:ext cx="103187" cy="10318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27129" y="2686747"/>
              <a:ext cx="112712" cy="1127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029" y="2404948"/>
              <a:ext cx="188912" cy="1889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77891" y="2424809"/>
              <a:ext cx="103187" cy="10318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73129" y="2420047"/>
              <a:ext cx="112712" cy="11271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89029" y="2404948"/>
              <a:ext cx="188912" cy="18891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31891" y="2424809"/>
              <a:ext cx="103187" cy="10318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27129" y="2420047"/>
              <a:ext cx="112712" cy="112712"/>
            </a:xfrm>
            <a:prstGeom prst="rect">
              <a:avLst/>
            </a:prstGeom>
          </p:spPr>
        </p:pic>
      </p:grpSp>
      <p:grpSp>
        <p:nvGrpSpPr>
          <p:cNvPr id="55" name="object 55"/>
          <p:cNvGrpSpPr/>
          <p:nvPr/>
        </p:nvGrpSpPr>
        <p:grpSpPr>
          <a:xfrm>
            <a:off x="6003661" y="3634309"/>
            <a:ext cx="389467" cy="264160"/>
            <a:chOff x="4519894" y="2271055"/>
            <a:chExt cx="292100" cy="198120"/>
          </a:xfrm>
        </p:grpSpPr>
        <p:pic>
          <p:nvPicPr>
            <p:cNvPr id="56" name="object 5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19894" y="2271055"/>
              <a:ext cx="292100" cy="198119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557994" y="2350115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8" name="object 58"/>
            <p:cNvSpPr/>
            <p:nvPr/>
          </p:nvSpPr>
          <p:spPr>
            <a:xfrm>
              <a:off x="4651974" y="228915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6003661" y="3985465"/>
            <a:ext cx="389467" cy="264160"/>
            <a:chOff x="4519894" y="2534422"/>
            <a:chExt cx="292100" cy="198120"/>
          </a:xfrm>
        </p:grpSpPr>
        <p:pic>
          <p:nvPicPr>
            <p:cNvPr id="60" name="object 6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19894" y="2534422"/>
              <a:ext cx="292100" cy="198119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4557994" y="2613482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2" name="object 62"/>
            <p:cNvSpPr/>
            <p:nvPr/>
          </p:nvSpPr>
          <p:spPr>
            <a:xfrm>
              <a:off x="4651974" y="2552522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20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6003661" y="4341065"/>
            <a:ext cx="389467" cy="264160"/>
            <a:chOff x="4519894" y="2801122"/>
            <a:chExt cx="292100" cy="198120"/>
          </a:xfrm>
        </p:grpSpPr>
        <p:pic>
          <p:nvPicPr>
            <p:cNvPr id="64" name="object 6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19894" y="2801122"/>
              <a:ext cx="292100" cy="198119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4557994" y="2880182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66" name="object 66"/>
            <p:cNvSpPr/>
            <p:nvPr/>
          </p:nvSpPr>
          <p:spPr>
            <a:xfrm>
              <a:off x="4651974" y="2819222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20"/>
                  </a:lnTo>
                  <a:lnTo>
                    <a:pt x="12192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5423760" y="3415581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0097A7"/>
                </a:solidFill>
                <a:latin typeface="Arial" panose="020B0604020202020204"/>
                <a:cs typeface="Arial" panose="020B0604020202020204"/>
              </a:rPr>
              <a:t>(1,1)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6434780" y="3415581"/>
            <a:ext cx="521547" cy="1550254"/>
          </a:xfrm>
          <a:prstGeom prst="rect">
            <a:avLst/>
          </a:prstGeom>
        </p:spPr>
        <p:txBody>
          <a:bodyPr vert="horz" wrap="square" lIns="0" tIns="117687" rIns="0" bIns="0" rtlCol="0">
            <a:spAutoFit/>
          </a:bodyPr>
          <a:lstStyle/>
          <a:p>
            <a:pPr marL="17145">
              <a:spcBef>
                <a:spcPts val="92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8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(1,0)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560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(0,1)</a:t>
            </a:r>
            <a:endParaRPr sz="1865">
              <a:latin typeface="Arial" panose="020B0604020202020204"/>
              <a:cs typeface="Arial" panose="020B0604020202020204"/>
            </a:endParaRPr>
          </a:p>
          <a:p>
            <a:pPr marL="17145">
              <a:spcBef>
                <a:spcPts val="795"/>
              </a:spcBef>
            </a:pPr>
            <a:r>
              <a:rPr sz="1865" spc="-13" dirty="0">
                <a:solidFill>
                  <a:srgbClr val="CC8933"/>
                </a:solidFill>
                <a:latin typeface="Arial" panose="020B0604020202020204"/>
                <a:cs typeface="Arial" panose="020B0604020202020204"/>
              </a:rPr>
              <a:t>(1,1)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6003661" y="4709229"/>
            <a:ext cx="389467" cy="264160"/>
            <a:chOff x="4519894" y="3077245"/>
            <a:chExt cx="292100" cy="198120"/>
          </a:xfrm>
        </p:grpSpPr>
        <p:pic>
          <p:nvPicPr>
            <p:cNvPr id="70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19894" y="3077245"/>
              <a:ext cx="292100" cy="198119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4557994" y="3156305"/>
              <a:ext cx="106680" cy="0"/>
            </a:xfrm>
            <a:custGeom>
              <a:avLst/>
              <a:gdLst/>
              <a:ahLst/>
              <a:cxnLst/>
              <a:rect l="l" t="t" r="r" b="b"/>
              <a:pathLst>
                <a:path w="106679">
                  <a:moveTo>
                    <a:pt x="0" y="0"/>
                  </a:moveTo>
                  <a:lnTo>
                    <a:pt x="93980" y="0"/>
                  </a:lnTo>
                  <a:lnTo>
                    <a:pt x="10668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4651974" y="3095345"/>
              <a:ext cx="121920" cy="121920"/>
            </a:xfrm>
            <a:custGeom>
              <a:avLst/>
              <a:gdLst/>
              <a:ahLst/>
              <a:cxnLst/>
              <a:rect l="l" t="t" r="r" b="b"/>
              <a:pathLst>
                <a:path w="121920" h="121919">
                  <a:moveTo>
                    <a:pt x="0" y="0"/>
                  </a:moveTo>
                  <a:lnTo>
                    <a:pt x="0" y="121919"/>
                  </a:lnTo>
                  <a:lnTo>
                    <a:pt x="121920" y="60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5097097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632497" y="2046227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097097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632497" y="2404128"/>
            <a:ext cx="132080" cy="2693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060"/>
              </a:lnSpc>
            </a:pPr>
            <a:r>
              <a:rPr sz="1865" dirty="0">
                <a:latin typeface="Arial" panose="020B0604020202020204"/>
                <a:cs typeface="Arial" panose="020B0604020202020204"/>
              </a:rPr>
              <a:t>?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5015732" y="1646385"/>
            <a:ext cx="332739" cy="363220"/>
            <a:chOff x="3778947" y="780111"/>
            <a:chExt cx="249554" cy="272415"/>
          </a:xfrm>
        </p:grpSpPr>
        <p:pic>
          <p:nvPicPr>
            <p:cNvPr id="78" name="object 7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78947" y="780111"/>
              <a:ext cx="249280" cy="271838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817047" y="795225"/>
              <a:ext cx="172330" cy="195107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5539012" y="1646385"/>
            <a:ext cx="348827" cy="363220"/>
            <a:chOff x="4171407" y="780111"/>
            <a:chExt cx="261620" cy="272415"/>
          </a:xfrm>
        </p:grpSpPr>
        <p:pic>
          <p:nvPicPr>
            <p:cNvPr id="81" name="object 8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71407" y="780111"/>
              <a:ext cx="261204" cy="271838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09507" y="795128"/>
              <a:ext cx="185004" cy="195577"/>
            </a:xfrm>
            <a:prstGeom prst="rect">
              <a:avLst/>
            </a:prstGeom>
          </p:spPr>
        </p:pic>
      </p:grpSp>
      <p:sp>
        <p:nvSpPr>
          <p:cNvPr id="83" name="object 83"/>
          <p:cNvSpPr txBox="1"/>
          <p:nvPr/>
        </p:nvSpPr>
        <p:spPr>
          <a:xfrm>
            <a:off x="6818203" y="1994769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x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818203" y="2352671"/>
            <a:ext cx="535940" cy="305276"/>
          </a:xfrm>
          <a:prstGeom prst="rect">
            <a:avLst/>
          </a:prstGeom>
          <a:solidFill>
            <a:srgbClr val="FFD59F"/>
          </a:solidFill>
          <a:ln w="12700">
            <a:solidFill>
              <a:srgbClr val="FFFFFF"/>
            </a:solidFill>
          </a:ln>
        </p:spPr>
        <p:txBody>
          <a:bodyPr vert="horz" wrap="square" lIns="0" tIns="17780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y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583881" y="2186890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2393038" y="1768163"/>
            <a:ext cx="301413" cy="312420"/>
            <a:chOff x="1811926" y="871445"/>
            <a:chExt cx="226060" cy="234315"/>
          </a:xfrm>
        </p:grpSpPr>
        <p:pic>
          <p:nvPicPr>
            <p:cNvPr id="87" name="object 8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11926" y="871445"/>
              <a:ext cx="225758" cy="234244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50026" y="886479"/>
              <a:ext cx="149558" cy="157995"/>
            </a:xfrm>
            <a:prstGeom prst="rect">
              <a:avLst/>
            </a:prstGeom>
          </p:spPr>
        </p:pic>
      </p:grpSp>
      <p:sp>
        <p:nvSpPr>
          <p:cNvPr id="89" name="object 89"/>
          <p:cNvSpPr txBox="1"/>
          <p:nvPr/>
        </p:nvSpPr>
        <p:spPr>
          <a:xfrm>
            <a:off x="2687275" y="172101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b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pSp>
        <p:nvGrpSpPr>
          <p:cNvPr id="90" name="object 90"/>
          <p:cNvGrpSpPr/>
          <p:nvPr/>
        </p:nvGrpSpPr>
        <p:grpSpPr>
          <a:xfrm>
            <a:off x="4813053" y="4269437"/>
            <a:ext cx="333587" cy="363220"/>
            <a:chOff x="3626938" y="2747400"/>
            <a:chExt cx="250190" cy="272415"/>
          </a:xfrm>
        </p:grpSpPr>
        <p:pic>
          <p:nvPicPr>
            <p:cNvPr id="91" name="object 9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626938" y="2747400"/>
              <a:ext cx="249725" cy="272344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65038" y="2762514"/>
              <a:ext cx="172772" cy="195611"/>
            </a:xfrm>
            <a:prstGeom prst="rect">
              <a:avLst/>
            </a:prstGeom>
          </p:spPr>
        </p:pic>
      </p:grpSp>
      <p:sp>
        <p:nvSpPr>
          <p:cNvPr id="93" name="object 93"/>
          <p:cNvSpPr txBox="1"/>
          <p:nvPr/>
        </p:nvSpPr>
        <p:spPr>
          <a:xfrm>
            <a:off x="4905480" y="3930330"/>
            <a:ext cx="16594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a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4879336" y="2000167"/>
          <a:ext cx="1630680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46100"/>
                <a:gridCol w="549487"/>
              </a:tblGrid>
              <a:tr h="35729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x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y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847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7FCBD3"/>
                    </a:solidFill>
                  </a:tcPr>
                </a:tc>
              </a:tr>
            </a:tbl>
          </a:graphicData>
        </a:graphic>
      </p:graphicFrame>
      <p:grpSp>
        <p:nvGrpSpPr>
          <p:cNvPr id="95" name="object 95"/>
          <p:cNvGrpSpPr/>
          <p:nvPr/>
        </p:nvGrpSpPr>
        <p:grpSpPr>
          <a:xfrm>
            <a:off x="9444359" y="3781151"/>
            <a:ext cx="607907" cy="635000"/>
            <a:chOff x="7100417" y="2381186"/>
            <a:chExt cx="455930" cy="476250"/>
          </a:xfrm>
        </p:grpSpPr>
        <p:pic>
          <p:nvPicPr>
            <p:cNvPr id="96" name="object 9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145545" y="2436300"/>
              <a:ext cx="367506" cy="367506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7196345" y="2464100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5" h="266064">
                  <a:moveTo>
                    <a:pt x="265906" y="0"/>
                  </a:moveTo>
                  <a:lnTo>
                    <a:pt x="0" y="0"/>
                  </a:lnTo>
                  <a:lnTo>
                    <a:pt x="0" y="265906"/>
                  </a:lnTo>
                  <a:lnTo>
                    <a:pt x="265906" y="265906"/>
                  </a:lnTo>
                  <a:lnTo>
                    <a:pt x="265906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98" name="object 98"/>
            <p:cNvSpPr/>
            <p:nvPr/>
          </p:nvSpPr>
          <p:spPr>
            <a:xfrm>
              <a:off x="7196345" y="2464100"/>
              <a:ext cx="266065" cy="266065"/>
            </a:xfrm>
            <a:custGeom>
              <a:avLst/>
              <a:gdLst/>
              <a:ahLst/>
              <a:cxnLst/>
              <a:rect l="l" t="t" r="r" b="b"/>
              <a:pathLst>
                <a:path w="266065" h="266064">
                  <a:moveTo>
                    <a:pt x="0" y="0"/>
                  </a:moveTo>
                  <a:lnTo>
                    <a:pt x="265906" y="0"/>
                  </a:lnTo>
                  <a:lnTo>
                    <a:pt x="265906" y="265906"/>
                  </a:lnTo>
                  <a:lnTo>
                    <a:pt x="0" y="265906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99" name="object 9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417" y="2658948"/>
              <a:ext cx="188912" cy="188912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143280" y="2678809"/>
              <a:ext cx="103186" cy="103188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138517" y="2674047"/>
              <a:ext cx="112712" cy="112712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67117" y="2668498"/>
              <a:ext cx="188912" cy="188912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409980" y="2688360"/>
              <a:ext cx="103186" cy="103188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405217" y="2683597"/>
              <a:ext cx="112712" cy="112712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1889" y="2396263"/>
              <a:ext cx="188912" cy="188912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144752" y="2416126"/>
              <a:ext cx="103186" cy="103186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139989" y="2411364"/>
              <a:ext cx="112712" cy="112712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56119" y="2381186"/>
              <a:ext cx="188912" cy="188912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398982" y="2401048"/>
              <a:ext cx="103188" cy="103188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394219" y="2396285"/>
              <a:ext cx="112712" cy="112712"/>
            </a:xfrm>
            <a:prstGeom prst="rect">
              <a:avLst/>
            </a:prstGeom>
          </p:spPr>
        </p:pic>
      </p:grpSp>
      <p:sp>
        <p:nvSpPr>
          <p:cNvPr id="11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单位矩阵乘法</a:t>
            </a:r>
            <a:endParaRPr lang="zh-CN" altLang="en-US" b="1" kern="0" spc="-13" dirty="0"/>
          </a:p>
        </p:txBody>
      </p:sp>
      <p:grpSp>
        <p:nvGrpSpPr>
          <p:cNvPr id="11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2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2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23" name="文本框 122"/>
          <p:cNvSpPr txBox="1"/>
          <p:nvPr/>
        </p:nvSpPr>
        <p:spPr>
          <a:xfrm>
            <a:off x="350439" y="120418"/>
            <a:ext cx="37529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3.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线性变换和矩阵乘法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54" name="灯片编号占位符 53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sp>
          <p:nvSpPr>
            <p:cNvPr id="38" name="任意多边形: 形状 37"/>
            <p:cNvSpPr/>
            <p:nvPr/>
          </p:nvSpPr>
          <p:spPr>
            <a:xfrm>
              <a:off x="0" y="0"/>
              <a:ext cx="1819275" cy="1819275"/>
            </a:xfrm>
            <a:custGeom>
              <a:avLst/>
              <a:gdLst>
                <a:gd name="connsiteX0" fmla="*/ 0 w 3638550"/>
                <a:gd name="connsiteY0" fmla="*/ 1819275 h 3638550"/>
                <a:gd name="connsiteX1" fmla="*/ 1819275 w 3638550"/>
                <a:gd name="connsiteY1" fmla="*/ 0 h 3638550"/>
                <a:gd name="connsiteX2" fmla="*/ 3638550 w 3638550"/>
                <a:gd name="connsiteY2" fmla="*/ 1819275 h 3638550"/>
                <a:gd name="connsiteX3" fmla="*/ 1819275 w 3638550"/>
                <a:gd name="connsiteY3" fmla="*/ 3638550 h 3638550"/>
                <a:gd name="connsiteX4" fmla="*/ 0 w 3638550"/>
                <a:gd name="connsiteY4" fmla="*/ 1819275 h 3638550"/>
                <a:gd name="connsiteX0-1" fmla="*/ 1819275 w 3638550"/>
                <a:gd name="connsiteY0-2" fmla="*/ 0 h 3638550"/>
                <a:gd name="connsiteX1-3" fmla="*/ 3638550 w 3638550"/>
                <a:gd name="connsiteY1-4" fmla="*/ 1819275 h 3638550"/>
                <a:gd name="connsiteX2-5" fmla="*/ 1819275 w 3638550"/>
                <a:gd name="connsiteY2-6" fmla="*/ 3638550 h 3638550"/>
                <a:gd name="connsiteX3-7" fmla="*/ 0 w 3638550"/>
                <a:gd name="connsiteY3-8" fmla="*/ 1819275 h 3638550"/>
                <a:gd name="connsiteX4-9" fmla="*/ 1910715 w 3638550"/>
                <a:gd name="connsiteY4-10" fmla="*/ 91440 h 3638550"/>
                <a:gd name="connsiteX0-11" fmla="*/ 1819275 w 3638550"/>
                <a:gd name="connsiteY0-12" fmla="*/ 0 h 3638550"/>
                <a:gd name="connsiteX1-13" fmla="*/ 3638550 w 3638550"/>
                <a:gd name="connsiteY1-14" fmla="*/ 1819275 h 3638550"/>
                <a:gd name="connsiteX2-15" fmla="*/ 1819275 w 3638550"/>
                <a:gd name="connsiteY2-16" fmla="*/ 3638550 h 3638550"/>
                <a:gd name="connsiteX3-17" fmla="*/ 0 w 3638550"/>
                <a:gd name="connsiteY3-18" fmla="*/ 1819275 h 3638550"/>
                <a:gd name="connsiteX0-19" fmla="*/ 3638550 w 3638550"/>
                <a:gd name="connsiteY0-20" fmla="*/ 0 h 1819275"/>
                <a:gd name="connsiteX1-21" fmla="*/ 1819275 w 3638550"/>
                <a:gd name="connsiteY1-22" fmla="*/ 1819275 h 1819275"/>
                <a:gd name="connsiteX2-23" fmla="*/ 0 w 3638550"/>
                <a:gd name="connsiteY2-24" fmla="*/ 0 h 1819275"/>
                <a:gd name="connsiteX0-25" fmla="*/ 1819275 w 1819275"/>
                <a:gd name="connsiteY0-26" fmla="*/ 0 h 1819275"/>
                <a:gd name="connsiteX1-27" fmla="*/ 0 w 1819275"/>
                <a:gd name="connsiteY1-28" fmla="*/ 1819275 h 181927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</a:cxnLst>
              <a:rect l="l" t="t" r="r" b="b"/>
              <a:pathLst>
                <a:path w="1819275" h="1819275">
                  <a:moveTo>
                    <a:pt x="1819275" y="0"/>
                  </a:moveTo>
                  <a:cubicBezTo>
                    <a:pt x="1819275" y="1004758"/>
                    <a:pt x="1004758" y="1819275"/>
                    <a:pt x="0" y="1819275"/>
                  </a:cubicBezTo>
                </a:path>
              </a:pathLst>
            </a:custGeom>
            <a:noFill/>
            <a:ln w="381000">
              <a:solidFill>
                <a:schemeClr val="accent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1728175" y="1616813"/>
              <a:ext cx="5663945" cy="716782"/>
              <a:chOff x="1728175" y="1616813"/>
              <a:chExt cx="5663945" cy="716782"/>
            </a:xfrm>
          </p:grpSpPr>
          <p:sp>
            <p:nvSpPr>
              <p:cNvPr id="61" name="文本框 60"/>
              <p:cNvSpPr txBox="1"/>
              <p:nvPr/>
            </p:nvSpPr>
            <p:spPr>
              <a:xfrm>
                <a:off x="2573988" y="1819275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向量及其属性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椭圆 62"/>
              <p:cNvSpPr/>
              <p:nvPr/>
            </p:nvSpPr>
            <p:spPr>
              <a:xfrm>
                <a:off x="1728175" y="1616813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accent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01</a:t>
                </a:r>
                <a:endParaRPr lang="en-US" altLang="zh-CN" sz="2800" b="1" dirty="0">
                  <a:solidFill>
                    <a:schemeClr val="accent1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7540339" y="0"/>
              <a:ext cx="4651661" cy="6858000"/>
              <a:chOff x="7540339" y="0"/>
              <a:chExt cx="4651661" cy="6858000"/>
            </a:xfrm>
          </p:grpSpPr>
          <p:sp>
            <p:nvSpPr>
              <p:cNvPr id="60" name="任意多边形: 形状 59"/>
              <p:cNvSpPr/>
              <p:nvPr/>
            </p:nvSpPr>
            <p:spPr>
              <a:xfrm>
                <a:off x="7779658" y="0"/>
                <a:ext cx="4412342" cy="6858000"/>
              </a:xfrm>
              <a:custGeom>
                <a:avLst/>
                <a:gdLst>
                  <a:gd name="connsiteX0" fmla="*/ 1295690 w 4412342"/>
                  <a:gd name="connsiteY0" fmla="*/ 0 h 6858000"/>
                  <a:gd name="connsiteX1" fmla="*/ 4412342 w 4412342"/>
                  <a:gd name="connsiteY1" fmla="*/ 0 h 6858000"/>
                  <a:gd name="connsiteX2" fmla="*/ 4412342 w 4412342"/>
                  <a:gd name="connsiteY2" fmla="*/ 1636729 h 6858000"/>
                  <a:gd name="connsiteX3" fmla="*/ 4272563 w 4412342"/>
                  <a:gd name="connsiteY3" fmla="*/ 1672670 h 6858000"/>
                  <a:gd name="connsiteX4" fmla="*/ 3111228 w 4412342"/>
                  <a:gd name="connsiteY4" fmla="*/ 3251199 h 6858000"/>
                  <a:gd name="connsiteX5" fmla="*/ 4272563 w 4412342"/>
                  <a:gd name="connsiteY5" fmla="*/ 4829728 h 6858000"/>
                  <a:gd name="connsiteX6" fmla="*/ 4412342 w 4412342"/>
                  <a:gd name="connsiteY6" fmla="*/ 4865669 h 6858000"/>
                  <a:gd name="connsiteX7" fmla="*/ 4412342 w 4412342"/>
                  <a:gd name="connsiteY7" fmla="*/ 6858000 h 6858000"/>
                  <a:gd name="connsiteX8" fmla="*/ 1670654 w 4412342"/>
                  <a:gd name="connsiteY8" fmla="*/ 6858000 h 6858000"/>
                  <a:gd name="connsiteX9" fmla="*/ 1550198 w 4412342"/>
                  <a:gd name="connsiteY9" fmla="*/ 6753659 h 6858000"/>
                  <a:gd name="connsiteX10" fmla="*/ 0 w 4412342"/>
                  <a:gd name="connsiteY10" fmla="*/ 3251200 h 6858000"/>
                  <a:gd name="connsiteX11" fmla="*/ 1229199 w 4412342"/>
                  <a:gd name="connsiteY11" fmla="*/ 69741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12342" h="6858000">
                    <a:moveTo>
                      <a:pt x="1295690" y="0"/>
                    </a:moveTo>
                    <a:lnTo>
                      <a:pt x="4412342" y="0"/>
                    </a:lnTo>
                    <a:lnTo>
                      <a:pt x="4412342" y="1636729"/>
                    </a:lnTo>
                    <a:lnTo>
                      <a:pt x="4272563" y="1672670"/>
                    </a:lnTo>
                    <a:cubicBezTo>
                      <a:pt x="3599745" y="1881938"/>
                      <a:pt x="3111228" y="2509519"/>
                      <a:pt x="3111228" y="3251199"/>
                    </a:cubicBezTo>
                    <a:cubicBezTo>
                      <a:pt x="3111228" y="3992879"/>
                      <a:pt x="3599745" y="4620460"/>
                      <a:pt x="4272563" y="4829728"/>
                    </a:cubicBezTo>
                    <a:lnTo>
                      <a:pt x="4412342" y="4865669"/>
                    </a:lnTo>
                    <a:lnTo>
                      <a:pt x="4412342" y="6858000"/>
                    </a:lnTo>
                    <a:lnTo>
                      <a:pt x="1670654" y="6858000"/>
                    </a:lnTo>
                    <a:lnTo>
                      <a:pt x="1550198" y="6753659"/>
                    </a:lnTo>
                    <a:cubicBezTo>
                      <a:pt x="597879" y="5888107"/>
                      <a:pt x="0" y="4639475"/>
                      <a:pt x="0" y="3251200"/>
                    </a:cubicBezTo>
                    <a:cubicBezTo>
                      <a:pt x="0" y="2026252"/>
                      <a:pt x="465477" y="910022"/>
                      <a:pt x="1229199" y="69741"/>
                    </a:cubicBezTo>
                    <a:close/>
                  </a:path>
                </a:pathLst>
              </a:custGeom>
              <a:solidFill>
                <a:schemeClr val="accent1">
                  <a:alpha val="50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58" name="矩形 57"/>
              <p:cNvSpPr/>
              <p:nvPr/>
            </p:nvSpPr>
            <p:spPr>
              <a:xfrm>
                <a:off x="7540339" y="3124369"/>
                <a:ext cx="3592287" cy="101566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t" anchorCtr="0">
                <a:spAutoFit/>
              </a:bodyPr>
              <a:lstStyle/>
              <a:p>
                <a:r>
                  <a:rPr kumimoji="1" lang="zh-CN" altLang="en-US" sz="6000" b="1" dirty="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目录</a:t>
                </a:r>
                <a:endParaRPr kumimoji="1" lang="en-US" altLang="zh-CN" sz="6000" b="1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1728175" y="2628850"/>
              <a:ext cx="5663945" cy="716782"/>
              <a:chOff x="1728175" y="2714528"/>
              <a:chExt cx="5663945" cy="716782"/>
            </a:xfrm>
          </p:grpSpPr>
          <p:sp>
            <p:nvSpPr>
              <p:cNvPr id="54" name="文本框 53"/>
              <p:cNvSpPr txBox="1"/>
              <p:nvPr/>
            </p:nvSpPr>
            <p:spPr>
              <a:xfrm>
                <a:off x="2573988" y="2916990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矩阵及其属性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55"/>
              <p:cNvSpPr/>
              <p:nvPr/>
            </p:nvSpPr>
            <p:spPr>
              <a:xfrm>
                <a:off x="1728175" y="2714528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02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41"/>
            <p:cNvGrpSpPr/>
            <p:nvPr/>
          </p:nvGrpSpPr>
          <p:grpSpPr>
            <a:xfrm>
              <a:off x="1728175" y="3640887"/>
              <a:ext cx="5663945" cy="716782"/>
              <a:chOff x="1728175" y="3813022"/>
              <a:chExt cx="5663945" cy="716782"/>
            </a:xfrm>
          </p:grpSpPr>
          <p:sp>
            <p:nvSpPr>
              <p:cNvPr id="51" name="文本框 50"/>
              <p:cNvSpPr txBox="1"/>
              <p:nvPr/>
            </p:nvSpPr>
            <p:spPr>
              <a:xfrm>
                <a:off x="2573988" y="4013077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线性变换和矩阵乘法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52"/>
              <p:cNvSpPr/>
              <p:nvPr/>
            </p:nvSpPr>
            <p:spPr>
              <a:xfrm>
                <a:off x="1728175" y="3813022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03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1728175" y="4652924"/>
              <a:ext cx="5663945" cy="716782"/>
              <a:chOff x="1728175" y="4829935"/>
              <a:chExt cx="5663945" cy="716782"/>
            </a:xfrm>
          </p:grpSpPr>
          <p:sp>
            <p:nvSpPr>
              <p:cNvPr id="48" name="文本框 47"/>
              <p:cNvSpPr txBox="1"/>
              <p:nvPr/>
            </p:nvSpPr>
            <p:spPr>
              <a:xfrm>
                <a:off x="2573988" y="5038549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逆矩阵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49"/>
              <p:cNvSpPr/>
              <p:nvPr/>
            </p:nvSpPr>
            <p:spPr>
              <a:xfrm>
                <a:off x="1728175" y="4829935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04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文本框 4"/>
          <p:cNvSpPr txBox="1"/>
          <p:nvPr/>
        </p:nvSpPr>
        <p:spPr>
          <a:xfrm>
            <a:off x="2563102" y="5800557"/>
            <a:ext cx="48181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SzPct val="25000"/>
            </a:pPr>
            <a:r>
              <a:rPr lang="zh-CN" altLang="en-US" sz="20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机器学习模型实例</a:t>
            </a:r>
            <a:endParaRPr lang="zh-CN" altLang="en-US" sz="20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1717289" y="5591943"/>
            <a:ext cx="716782" cy="716782"/>
          </a:xfrm>
          <a:prstGeom prst="ellipse">
            <a:avLst/>
          </a:prstGeom>
          <a:noFill/>
          <a:ln w="25400">
            <a:gradFill>
              <a:gsLst>
                <a:gs pos="76000">
                  <a:schemeClr val="tx2">
                    <a:alpha val="0"/>
                  </a:schemeClr>
                </a:gs>
                <a:gs pos="100000">
                  <a:schemeClr val="tx2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en-US" altLang="zh-CN" sz="2800" b="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05</a:t>
            </a:r>
            <a:endParaRPr lang="en-US" altLang="zh-CN" sz="2800" b="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6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7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19063" y="3008418"/>
            <a:ext cx="3250353" cy="3300307"/>
            <a:chOff x="0" y="1199152"/>
            <a:chExt cx="2437765" cy="2475230"/>
          </a:xfrm>
        </p:grpSpPr>
        <p:sp>
          <p:nvSpPr>
            <p:cNvPr id="4" name="object 4"/>
            <p:cNvSpPr/>
            <p:nvPr/>
          </p:nvSpPr>
          <p:spPr>
            <a:xfrm>
              <a:off x="7278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0" y="2337626"/>
              <a:ext cx="24375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9220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0653" y="1199152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19971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8745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3975" y="2201562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194775" y="222936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1194775" y="2229363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359766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67605" y="2379629"/>
              <a:ext cx="72083" cy="7208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167605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359766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379629"/>
              <a:ext cx="72083" cy="7208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345041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173457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7605" y="2193321"/>
              <a:ext cx="72083" cy="7208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167605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173457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193321"/>
              <a:ext cx="72083" cy="7208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45041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28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29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0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1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2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19063" y="3008418"/>
            <a:ext cx="3250353" cy="3300307"/>
            <a:chOff x="0" y="1199152"/>
            <a:chExt cx="2437765" cy="2475230"/>
          </a:xfrm>
        </p:grpSpPr>
        <p:sp>
          <p:nvSpPr>
            <p:cNvPr id="4" name="object 4"/>
            <p:cNvSpPr/>
            <p:nvPr/>
          </p:nvSpPr>
          <p:spPr>
            <a:xfrm>
              <a:off x="7278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0" y="2337626"/>
              <a:ext cx="24375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9220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0653" y="1199152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19971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8745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3975" y="2201562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194775" y="222936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1194775" y="2229363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359766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67605" y="2379629"/>
              <a:ext cx="72083" cy="7208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167605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359766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379629"/>
              <a:ext cx="72083" cy="7208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345041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173457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7605" y="2193321"/>
              <a:ext cx="72083" cy="7208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167605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173457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193321"/>
              <a:ext cx="72083" cy="7208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45041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3529076" y="4526413"/>
            <a:ext cx="740833" cy="264160"/>
            <a:chOff x="2557510" y="2337648"/>
            <a:chExt cx="555625" cy="198120"/>
          </a:xfrm>
        </p:grpSpPr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557510" y="2337648"/>
              <a:ext cx="555511" cy="198078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595943" y="2407345"/>
              <a:ext cx="369570" cy="10160"/>
            </a:xfrm>
            <a:custGeom>
              <a:avLst/>
              <a:gdLst/>
              <a:ahLst/>
              <a:cxnLst/>
              <a:rect l="l" t="t" r="r" b="b"/>
              <a:pathLst>
                <a:path w="369569" h="10160">
                  <a:moveTo>
                    <a:pt x="0" y="0"/>
                  </a:moveTo>
                  <a:lnTo>
                    <a:pt x="356768" y="9340"/>
                  </a:lnTo>
                  <a:lnTo>
                    <a:pt x="369464" y="9673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2951116" y="2355748"/>
              <a:ext cx="123825" cy="121920"/>
            </a:xfrm>
            <a:custGeom>
              <a:avLst/>
              <a:gdLst/>
              <a:ahLst/>
              <a:cxnLst/>
              <a:rect l="l" t="t" r="r" b="b"/>
              <a:pathLst>
                <a:path w="123825" h="121919">
                  <a:moveTo>
                    <a:pt x="3190" y="0"/>
                  </a:moveTo>
                  <a:lnTo>
                    <a:pt x="0" y="121878"/>
                  </a:lnTo>
                  <a:lnTo>
                    <a:pt x="123473" y="64129"/>
                  </a:lnTo>
                  <a:lnTo>
                    <a:pt x="319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3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3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3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3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3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graphicFrame>
        <p:nvGraphicFramePr>
          <p:cNvPr id="31" name="object 74"/>
          <p:cNvGraphicFramePr>
            <a:graphicFrameLocks noGrp="1"/>
          </p:cNvGraphicFramePr>
          <p:nvPr/>
        </p:nvGraphicFramePr>
        <p:xfrm>
          <a:off x="3518055" y="3532253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19063" y="3008418"/>
            <a:ext cx="3250353" cy="3300307"/>
            <a:chOff x="0" y="1199152"/>
            <a:chExt cx="2437765" cy="2475230"/>
          </a:xfrm>
        </p:grpSpPr>
        <p:sp>
          <p:nvSpPr>
            <p:cNvPr id="4" name="object 4"/>
            <p:cNvSpPr/>
            <p:nvPr/>
          </p:nvSpPr>
          <p:spPr>
            <a:xfrm>
              <a:off x="7278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0" y="2337626"/>
              <a:ext cx="24375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9220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0653" y="1199152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19971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8745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3975" y="2201562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194775" y="222936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1194775" y="2229363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359766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67605" y="2379629"/>
              <a:ext cx="72083" cy="7208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167605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359766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379629"/>
              <a:ext cx="72083" cy="7208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345041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173457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7605" y="2193321"/>
              <a:ext cx="72083" cy="7208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167605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173457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193321"/>
              <a:ext cx="72083" cy="7208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45041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4429295" y="3008418"/>
            <a:ext cx="3301153" cy="3300307"/>
            <a:chOff x="3232674" y="1199152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3343555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32674" y="2337626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379994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27077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1427" y="1199152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470487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4409516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39621" y="1841481"/>
              <a:ext cx="810159" cy="63288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2736" y="2346412"/>
              <a:ext cx="154312" cy="15431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55599" y="2366275"/>
              <a:ext cx="68586" cy="6858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50836" y="2361512"/>
              <a:ext cx="78112" cy="7811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44635" y="2169141"/>
              <a:ext cx="154312" cy="15431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87498" y="2189003"/>
              <a:ext cx="68586" cy="68586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82735" y="2184241"/>
              <a:ext cx="78112" cy="781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90008" y="1990388"/>
              <a:ext cx="154312" cy="1543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632871" y="2010251"/>
              <a:ext cx="68586" cy="6858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28108" y="2005488"/>
              <a:ext cx="78112" cy="781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28726" y="1819628"/>
              <a:ext cx="154312" cy="1543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71589" y="1839491"/>
              <a:ext cx="68586" cy="68586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66826" y="1834728"/>
              <a:ext cx="78112" cy="78112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3529076" y="4526413"/>
            <a:ext cx="740833" cy="264160"/>
            <a:chOff x="2557510" y="2337648"/>
            <a:chExt cx="555625" cy="198120"/>
          </a:xfrm>
        </p:grpSpPr>
        <p:pic>
          <p:nvPicPr>
            <p:cNvPr id="51" name="object 5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57510" y="2337648"/>
              <a:ext cx="555511" cy="19807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595943" y="2407345"/>
              <a:ext cx="369570" cy="10160"/>
            </a:xfrm>
            <a:custGeom>
              <a:avLst/>
              <a:gdLst/>
              <a:ahLst/>
              <a:cxnLst/>
              <a:rect l="l" t="t" r="r" b="b"/>
              <a:pathLst>
                <a:path w="369569" h="10160">
                  <a:moveTo>
                    <a:pt x="0" y="0"/>
                  </a:moveTo>
                  <a:lnTo>
                    <a:pt x="356768" y="9340"/>
                  </a:lnTo>
                  <a:lnTo>
                    <a:pt x="369464" y="9673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2951116" y="2355748"/>
              <a:ext cx="123825" cy="121920"/>
            </a:xfrm>
            <a:custGeom>
              <a:avLst/>
              <a:gdLst/>
              <a:ahLst/>
              <a:cxnLst/>
              <a:rect l="l" t="t" r="r" b="b"/>
              <a:pathLst>
                <a:path w="123825" h="121919">
                  <a:moveTo>
                    <a:pt x="3190" y="0"/>
                  </a:moveTo>
                  <a:lnTo>
                    <a:pt x="0" y="121878"/>
                  </a:lnTo>
                  <a:lnTo>
                    <a:pt x="123473" y="64129"/>
                  </a:lnTo>
                  <a:lnTo>
                    <a:pt x="319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5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5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1" name="文本框 60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graphicFrame>
        <p:nvGraphicFramePr>
          <p:cNvPr id="62" name="object 74"/>
          <p:cNvGraphicFramePr>
            <a:graphicFrameLocks noGrp="1"/>
          </p:cNvGraphicFramePr>
          <p:nvPr/>
        </p:nvGraphicFramePr>
        <p:xfrm>
          <a:off x="3518055" y="3532253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19063" y="3008418"/>
            <a:ext cx="3250353" cy="3300307"/>
            <a:chOff x="0" y="1199152"/>
            <a:chExt cx="2437765" cy="2475230"/>
          </a:xfrm>
        </p:grpSpPr>
        <p:sp>
          <p:nvSpPr>
            <p:cNvPr id="4" name="object 4"/>
            <p:cNvSpPr/>
            <p:nvPr/>
          </p:nvSpPr>
          <p:spPr>
            <a:xfrm>
              <a:off x="7278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0" y="2337626"/>
              <a:ext cx="24375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9220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0653" y="1199152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19971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8745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3975" y="2201562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194775" y="222936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1194775" y="2229363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359766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67605" y="2379629"/>
              <a:ext cx="72083" cy="7208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167605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359766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379629"/>
              <a:ext cx="72083" cy="7208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345041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173457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7605" y="2193321"/>
              <a:ext cx="72083" cy="7208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167605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173457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193321"/>
              <a:ext cx="72083" cy="7208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45041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4429295" y="3008418"/>
            <a:ext cx="3301153" cy="3300307"/>
            <a:chOff x="3232674" y="1199152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3343555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32674" y="2337626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379994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27077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1427" y="1199152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470487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4409516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39621" y="1841481"/>
              <a:ext cx="810159" cy="63288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2736" y="2346412"/>
              <a:ext cx="154312" cy="15431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55599" y="2366275"/>
              <a:ext cx="68586" cy="6858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50836" y="2361512"/>
              <a:ext cx="78112" cy="7811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44635" y="2169141"/>
              <a:ext cx="154312" cy="15431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87498" y="2189003"/>
              <a:ext cx="68586" cy="68586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82735" y="2184241"/>
              <a:ext cx="78112" cy="781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90008" y="1990388"/>
              <a:ext cx="154312" cy="1543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632871" y="2010251"/>
              <a:ext cx="68586" cy="6858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28108" y="2005488"/>
              <a:ext cx="78112" cy="781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28726" y="1819628"/>
              <a:ext cx="154312" cy="1543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71589" y="1839491"/>
              <a:ext cx="68586" cy="68586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66826" y="1834728"/>
              <a:ext cx="78112" cy="78112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3529076" y="4526413"/>
            <a:ext cx="740833" cy="264160"/>
            <a:chOff x="2557510" y="2337648"/>
            <a:chExt cx="555625" cy="198120"/>
          </a:xfrm>
        </p:grpSpPr>
        <p:pic>
          <p:nvPicPr>
            <p:cNvPr id="51" name="object 5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57510" y="2337648"/>
              <a:ext cx="555511" cy="19807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595943" y="2407345"/>
              <a:ext cx="369570" cy="10160"/>
            </a:xfrm>
            <a:custGeom>
              <a:avLst/>
              <a:gdLst/>
              <a:ahLst/>
              <a:cxnLst/>
              <a:rect l="l" t="t" r="r" b="b"/>
              <a:pathLst>
                <a:path w="369569" h="10160">
                  <a:moveTo>
                    <a:pt x="0" y="0"/>
                  </a:moveTo>
                  <a:lnTo>
                    <a:pt x="356768" y="9340"/>
                  </a:lnTo>
                  <a:lnTo>
                    <a:pt x="369464" y="9673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2951116" y="2355748"/>
              <a:ext cx="123825" cy="121920"/>
            </a:xfrm>
            <a:custGeom>
              <a:avLst/>
              <a:gdLst/>
              <a:ahLst/>
              <a:cxnLst/>
              <a:rect l="l" t="t" r="r" b="b"/>
              <a:pathLst>
                <a:path w="123825" h="121919">
                  <a:moveTo>
                    <a:pt x="3190" y="0"/>
                  </a:moveTo>
                  <a:lnTo>
                    <a:pt x="0" y="121878"/>
                  </a:lnTo>
                  <a:lnTo>
                    <a:pt x="123473" y="64129"/>
                  </a:lnTo>
                  <a:lnTo>
                    <a:pt x="319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7895255" y="4526396"/>
            <a:ext cx="740833" cy="264160"/>
            <a:chOff x="5832144" y="2337635"/>
            <a:chExt cx="555625" cy="198120"/>
          </a:xfrm>
        </p:grpSpPr>
        <p:pic>
          <p:nvPicPr>
            <p:cNvPr id="55" name="object 5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32144" y="2337635"/>
              <a:ext cx="555263" cy="198103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5870453" y="2416479"/>
              <a:ext cx="369570" cy="6350"/>
            </a:xfrm>
            <a:custGeom>
              <a:avLst/>
              <a:gdLst/>
              <a:ahLst/>
              <a:cxnLst/>
              <a:rect l="l" t="t" r="r" b="b"/>
              <a:pathLst>
                <a:path w="369570" h="6350">
                  <a:moveTo>
                    <a:pt x="0" y="6055"/>
                  </a:moveTo>
                  <a:lnTo>
                    <a:pt x="356743" y="208"/>
                  </a:lnTo>
                  <a:lnTo>
                    <a:pt x="369441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6226196" y="2355735"/>
              <a:ext cx="123189" cy="121920"/>
            </a:xfrm>
            <a:custGeom>
              <a:avLst/>
              <a:gdLst/>
              <a:ahLst/>
              <a:cxnLst/>
              <a:rect l="l" t="t" r="r" b="b"/>
              <a:pathLst>
                <a:path w="123189" h="121919">
                  <a:moveTo>
                    <a:pt x="0" y="0"/>
                  </a:moveTo>
                  <a:lnTo>
                    <a:pt x="1998" y="121903"/>
                  </a:lnTo>
                  <a:lnTo>
                    <a:pt x="122902" y="58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6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62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63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4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5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66" name="文本框 65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graphicFrame>
        <p:nvGraphicFramePr>
          <p:cNvPr id="59" name="object 74"/>
          <p:cNvGraphicFramePr>
            <a:graphicFrameLocks noGrp="1"/>
          </p:cNvGraphicFramePr>
          <p:nvPr/>
        </p:nvGraphicFramePr>
        <p:xfrm>
          <a:off x="3518055" y="3532253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0" name="object 82"/>
          <p:cNvGraphicFramePr>
            <a:graphicFrameLocks noGrp="1"/>
          </p:cNvGraphicFramePr>
          <p:nvPr/>
        </p:nvGraphicFramePr>
        <p:xfrm>
          <a:off x="7846731" y="3532253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19063" y="3008418"/>
            <a:ext cx="3250353" cy="3300307"/>
            <a:chOff x="0" y="1199152"/>
            <a:chExt cx="2437765" cy="2475230"/>
          </a:xfrm>
        </p:grpSpPr>
        <p:sp>
          <p:nvSpPr>
            <p:cNvPr id="4" name="object 4"/>
            <p:cNvSpPr/>
            <p:nvPr/>
          </p:nvSpPr>
          <p:spPr>
            <a:xfrm>
              <a:off x="7278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0" y="2337626"/>
              <a:ext cx="24375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9220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0653" y="1199152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19971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8745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3975" y="2201562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194775" y="222936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1194775" y="2229363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359766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67605" y="2379629"/>
              <a:ext cx="72083" cy="7208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167605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359766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379629"/>
              <a:ext cx="72083" cy="7208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345041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173457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7605" y="2193321"/>
              <a:ext cx="72083" cy="7208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167605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173457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193321"/>
              <a:ext cx="72083" cy="7208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45041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4429295" y="3008418"/>
            <a:ext cx="3301153" cy="3300307"/>
            <a:chOff x="3232674" y="1199152"/>
            <a:chExt cx="2475865" cy="2475230"/>
          </a:xfrm>
        </p:grpSpPr>
        <p:sp>
          <p:nvSpPr>
            <p:cNvPr id="27" name="object 27"/>
            <p:cNvSpPr/>
            <p:nvPr/>
          </p:nvSpPr>
          <p:spPr>
            <a:xfrm>
              <a:off x="3343555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32674" y="2337626"/>
              <a:ext cx="2475627" cy="198119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379994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27077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1427" y="1199152"/>
              <a:ext cx="198120" cy="2475067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470487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3" name="object 33"/>
            <p:cNvSpPr/>
            <p:nvPr/>
          </p:nvSpPr>
          <p:spPr>
            <a:xfrm>
              <a:off x="4409516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39621" y="1841481"/>
              <a:ext cx="810159" cy="63288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6" name="object 36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7" name="object 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2736" y="2346412"/>
              <a:ext cx="154312" cy="15431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55599" y="2366275"/>
              <a:ext cx="68586" cy="6858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50836" y="2361512"/>
              <a:ext cx="78112" cy="7811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44635" y="2169141"/>
              <a:ext cx="154312" cy="15431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87498" y="2189003"/>
              <a:ext cx="68586" cy="68586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82735" y="2184241"/>
              <a:ext cx="78112" cy="781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90008" y="1990388"/>
              <a:ext cx="154312" cy="1543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632871" y="2010251"/>
              <a:ext cx="68586" cy="6858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28108" y="2005488"/>
              <a:ext cx="78112" cy="781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28726" y="1819628"/>
              <a:ext cx="154312" cy="1543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71589" y="1839491"/>
              <a:ext cx="68586" cy="68586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66826" y="1834728"/>
              <a:ext cx="78112" cy="78112"/>
            </a:xfrm>
            <a:prstGeom prst="rect">
              <a:avLst/>
            </a:prstGeom>
          </p:spPr>
        </p:pic>
      </p:grpSp>
      <p:grpSp>
        <p:nvGrpSpPr>
          <p:cNvPr id="49" name="object 49"/>
          <p:cNvGrpSpPr/>
          <p:nvPr/>
        </p:nvGrpSpPr>
        <p:grpSpPr>
          <a:xfrm>
            <a:off x="8790327" y="3008418"/>
            <a:ext cx="3301153" cy="3300307"/>
            <a:chOff x="6503448" y="1199152"/>
            <a:chExt cx="2475865" cy="2475230"/>
          </a:xfrm>
        </p:grpSpPr>
        <p:sp>
          <p:nvSpPr>
            <p:cNvPr id="50" name="object 50"/>
            <p:cNvSpPr/>
            <p:nvPr/>
          </p:nvSpPr>
          <p:spPr>
            <a:xfrm>
              <a:off x="6614329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03448" y="2337626"/>
              <a:ext cx="2475627" cy="19811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6650768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3" name="object 53"/>
            <p:cNvSpPr/>
            <p:nvPr/>
          </p:nvSpPr>
          <p:spPr>
            <a:xfrm>
              <a:off x="6541541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4" name="object 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42203" y="1199152"/>
              <a:ext cx="198120" cy="247506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774126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6" name="object 56"/>
            <p:cNvSpPr/>
            <p:nvPr/>
          </p:nvSpPr>
          <p:spPr>
            <a:xfrm>
              <a:off x="7680299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7" name="object 5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88518" y="2204637"/>
              <a:ext cx="287354" cy="287354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7739318" y="2232436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4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9" name="object 59"/>
            <p:cNvSpPr/>
            <p:nvPr/>
          </p:nvSpPr>
          <p:spPr>
            <a:xfrm>
              <a:off x="7739318" y="2232436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4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0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69285" y="2362841"/>
              <a:ext cx="157808" cy="157808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712147" y="2382703"/>
              <a:ext cx="72084" cy="72083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7712148" y="238270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46722" y="2362841"/>
              <a:ext cx="157808" cy="15780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889584" y="2382703"/>
              <a:ext cx="72084" cy="72083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7889585" y="238270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6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69285" y="2176532"/>
              <a:ext cx="157808" cy="15780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712147" y="2196394"/>
              <a:ext cx="72084" cy="72083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7712148" y="2196395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9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46722" y="2176532"/>
              <a:ext cx="157808" cy="157808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889584" y="2196394"/>
              <a:ext cx="72084" cy="72083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7889585" y="2196395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3529076" y="4526413"/>
            <a:ext cx="740833" cy="264160"/>
            <a:chOff x="2557510" y="2337648"/>
            <a:chExt cx="555625" cy="198120"/>
          </a:xfrm>
        </p:grpSpPr>
        <p:pic>
          <p:nvPicPr>
            <p:cNvPr id="74" name="object 7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557510" y="2337648"/>
              <a:ext cx="555511" cy="1980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595943" y="2407345"/>
              <a:ext cx="369570" cy="10160"/>
            </a:xfrm>
            <a:custGeom>
              <a:avLst/>
              <a:gdLst/>
              <a:ahLst/>
              <a:cxnLst/>
              <a:rect l="l" t="t" r="r" b="b"/>
              <a:pathLst>
                <a:path w="369569" h="10160">
                  <a:moveTo>
                    <a:pt x="0" y="0"/>
                  </a:moveTo>
                  <a:lnTo>
                    <a:pt x="356768" y="9340"/>
                  </a:lnTo>
                  <a:lnTo>
                    <a:pt x="369464" y="9673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6" name="object 76"/>
            <p:cNvSpPr/>
            <p:nvPr/>
          </p:nvSpPr>
          <p:spPr>
            <a:xfrm>
              <a:off x="2951116" y="2355748"/>
              <a:ext cx="123825" cy="121920"/>
            </a:xfrm>
            <a:custGeom>
              <a:avLst/>
              <a:gdLst/>
              <a:ahLst/>
              <a:cxnLst/>
              <a:rect l="l" t="t" r="r" b="b"/>
              <a:pathLst>
                <a:path w="123825" h="121919">
                  <a:moveTo>
                    <a:pt x="3190" y="0"/>
                  </a:moveTo>
                  <a:lnTo>
                    <a:pt x="0" y="121878"/>
                  </a:lnTo>
                  <a:lnTo>
                    <a:pt x="123473" y="64129"/>
                  </a:lnTo>
                  <a:lnTo>
                    <a:pt x="319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7895255" y="4526396"/>
            <a:ext cx="740833" cy="264160"/>
            <a:chOff x="5832144" y="2337635"/>
            <a:chExt cx="555625" cy="198120"/>
          </a:xfrm>
        </p:grpSpPr>
        <p:pic>
          <p:nvPicPr>
            <p:cNvPr id="78" name="object 7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832144" y="2337635"/>
              <a:ext cx="555263" cy="198103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5870453" y="2416479"/>
              <a:ext cx="369570" cy="6350"/>
            </a:xfrm>
            <a:custGeom>
              <a:avLst/>
              <a:gdLst/>
              <a:ahLst/>
              <a:cxnLst/>
              <a:rect l="l" t="t" r="r" b="b"/>
              <a:pathLst>
                <a:path w="369570" h="6350">
                  <a:moveTo>
                    <a:pt x="0" y="6055"/>
                  </a:moveTo>
                  <a:lnTo>
                    <a:pt x="356743" y="208"/>
                  </a:lnTo>
                  <a:lnTo>
                    <a:pt x="369441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0" name="object 80"/>
            <p:cNvSpPr/>
            <p:nvPr/>
          </p:nvSpPr>
          <p:spPr>
            <a:xfrm>
              <a:off x="6226196" y="2355735"/>
              <a:ext cx="123189" cy="121920"/>
            </a:xfrm>
            <a:custGeom>
              <a:avLst/>
              <a:gdLst/>
              <a:ahLst/>
              <a:cxnLst/>
              <a:rect l="l" t="t" r="r" b="b"/>
              <a:pathLst>
                <a:path w="123189" h="121919">
                  <a:moveTo>
                    <a:pt x="0" y="0"/>
                  </a:moveTo>
                  <a:lnTo>
                    <a:pt x="1998" y="121903"/>
                  </a:lnTo>
                  <a:lnTo>
                    <a:pt x="122902" y="58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sp>
        <p:nvSpPr>
          <p:cNvPr id="8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8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1" name="文本框 90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graphicFrame>
        <p:nvGraphicFramePr>
          <p:cNvPr id="82" name="object 74"/>
          <p:cNvGraphicFramePr>
            <a:graphicFrameLocks noGrp="1"/>
          </p:cNvGraphicFramePr>
          <p:nvPr/>
        </p:nvGraphicFramePr>
        <p:xfrm>
          <a:off x="3518055" y="3532253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83" name="object 82"/>
          <p:cNvGraphicFramePr>
            <a:graphicFrameLocks noGrp="1"/>
          </p:cNvGraphicFramePr>
          <p:nvPr/>
        </p:nvGraphicFramePr>
        <p:xfrm>
          <a:off x="7846731" y="3532253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0" y="1871176"/>
            <a:ext cx="11972713" cy="4202853"/>
            <a:chOff x="0" y="1199152"/>
            <a:chExt cx="8979535" cy="3152140"/>
          </a:xfrm>
        </p:grpSpPr>
        <p:sp>
          <p:nvSpPr>
            <p:cNvPr id="4" name="object 4"/>
            <p:cNvSpPr/>
            <p:nvPr/>
          </p:nvSpPr>
          <p:spPr>
            <a:xfrm>
              <a:off x="7278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0" y="2337626"/>
              <a:ext cx="24375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9220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0653" y="1199152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19971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8745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3975" y="2201562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194775" y="222936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1194775" y="2229363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359766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67605" y="2379629"/>
              <a:ext cx="72083" cy="7208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167605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359766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379629"/>
              <a:ext cx="72083" cy="7208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345041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173457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7605" y="2193321"/>
              <a:ext cx="72083" cy="7208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167605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173457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193321"/>
              <a:ext cx="72083" cy="7208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45041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3343555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7" name="object 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32674" y="2337626"/>
              <a:ext cx="2475627" cy="198119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379994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27077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1427" y="1199152"/>
              <a:ext cx="198120" cy="2475067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470487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409516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3" name="object 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39621" y="1841481"/>
              <a:ext cx="810159" cy="632887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6" name="object 3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2736" y="2346412"/>
              <a:ext cx="154312" cy="15431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55599" y="2366275"/>
              <a:ext cx="68586" cy="68586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50836" y="2361512"/>
              <a:ext cx="78112" cy="7811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44635" y="2169141"/>
              <a:ext cx="154312" cy="15431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87499" y="2189003"/>
              <a:ext cx="68586" cy="68586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82735" y="2184241"/>
              <a:ext cx="78112" cy="781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90008" y="1990388"/>
              <a:ext cx="154312" cy="1543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632871" y="2010251"/>
              <a:ext cx="68586" cy="68586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28108" y="2005488"/>
              <a:ext cx="78112" cy="781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28726" y="1819628"/>
              <a:ext cx="154312" cy="1543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71589" y="1839491"/>
              <a:ext cx="68586" cy="68586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66826" y="1834728"/>
              <a:ext cx="78112" cy="78112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61433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03448" y="2337626"/>
              <a:ext cx="2475627" cy="198119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6650769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6541541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42203" y="1199152"/>
              <a:ext cx="198120" cy="247506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774126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7680300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5" name="object 5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88519" y="2204637"/>
              <a:ext cx="287354" cy="287354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7739319" y="2232436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4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7739319" y="2232436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4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8" name="object 5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69286" y="2362841"/>
              <a:ext cx="157808" cy="157808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712147" y="2382703"/>
              <a:ext cx="72084" cy="7208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7712148" y="238270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6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46722" y="2362841"/>
              <a:ext cx="157808" cy="15780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889585" y="2382703"/>
              <a:ext cx="72084" cy="7208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7889585" y="238270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4" name="object 6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69286" y="2176532"/>
              <a:ext cx="157808" cy="15780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712147" y="2196394"/>
              <a:ext cx="72084" cy="72083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7712148" y="2196395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7" name="object 6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46722" y="2176532"/>
              <a:ext cx="157808" cy="15780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889585" y="2196394"/>
              <a:ext cx="72084" cy="7208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7889585" y="2196395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0" name="object 7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91228" y="3624686"/>
              <a:ext cx="6191614" cy="726594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1534388" y="3654435"/>
              <a:ext cx="6003290" cy="626110"/>
            </a:xfrm>
            <a:custGeom>
              <a:avLst/>
              <a:gdLst/>
              <a:ahLst/>
              <a:cxnLst/>
              <a:rect l="l" t="t" r="r" b="b"/>
              <a:pathLst>
                <a:path w="6003290" h="626110">
                  <a:moveTo>
                    <a:pt x="0" y="0"/>
                  </a:moveTo>
                  <a:lnTo>
                    <a:pt x="45034" y="19399"/>
                  </a:lnTo>
                  <a:lnTo>
                    <a:pt x="90121" y="38493"/>
                  </a:lnTo>
                  <a:lnTo>
                    <a:pt x="135262" y="57282"/>
                  </a:lnTo>
                  <a:lnTo>
                    <a:pt x="180457" y="75765"/>
                  </a:lnTo>
                  <a:lnTo>
                    <a:pt x="225704" y="93943"/>
                  </a:lnTo>
                  <a:lnTo>
                    <a:pt x="271005" y="111816"/>
                  </a:lnTo>
                  <a:lnTo>
                    <a:pt x="316360" y="129384"/>
                  </a:lnTo>
                  <a:lnTo>
                    <a:pt x="361768" y="146646"/>
                  </a:lnTo>
                  <a:lnTo>
                    <a:pt x="407229" y="163603"/>
                  </a:lnTo>
                  <a:lnTo>
                    <a:pt x="452743" y="180255"/>
                  </a:lnTo>
                  <a:lnTo>
                    <a:pt x="498311" y="196601"/>
                  </a:lnTo>
                  <a:lnTo>
                    <a:pt x="543933" y="212642"/>
                  </a:lnTo>
                  <a:lnTo>
                    <a:pt x="589607" y="228377"/>
                  </a:lnTo>
                  <a:lnTo>
                    <a:pt x="635335" y="243808"/>
                  </a:lnTo>
                  <a:lnTo>
                    <a:pt x="681117" y="258933"/>
                  </a:lnTo>
                  <a:lnTo>
                    <a:pt x="726952" y="273752"/>
                  </a:lnTo>
                  <a:lnTo>
                    <a:pt x="772840" y="288267"/>
                  </a:lnTo>
                  <a:lnTo>
                    <a:pt x="818781" y="302476"/>
                  </a:lnTo>
                  <a:lnTo>
                    <a:pt x="864776" y="316380"/>
                  </a:lnTo>
                  <a:lnTo>
                    <a:pt x="910825" y="329978"/>
                  </a:lnTo>
                  <a:lnTo>
                    <a:pt x="956926" y="343271"/>
                  </a:lnTo>
                  <a:lnTo>
                    <a:pt x="1003081" y="356259"/>
                  </a:lnTo>
                  <a:lnTo>
                    <a:pt x="1049290" y="368941"/>
                  </a:lnTo>
                  <a:lnTo>
                    <a:pt x="1095552" y="381318"/>
                  </a:lnTo>
                  <a:lnTo>
                    <a:pt x="1141867" y="393390"/>
                  </a:lnTo>
                  <a:lnTo>
                    <a:pt x="1188235" y="405157"/>
                  </a:lnTo>
                  <a:lnTo>
                    <a:pt x="1234657" y="416618"/>
                  </a:lnTo>
                  <a:lnTo>
                    <a:pt x="1281133" y="427774"/>
                  </a:lnTo>
                  <a:lnTo>
                    <a:pt x="1327661" y="438624"/>
                  </a:lnTo>
                  <a:lnTo>
                    <a:pt x="1374243" y="449170"/>
                  </a:lnTo>
                  <a:lnTo>
                    <a:pt x="1420879" y="459410"/>
                  </a:lnTo>
                  <a:lnTo>
                    <a:pt x="1467568" y="469344"/>
                  </a:lnTo>
                  <a:lnTo>
                    <a:pt x="1514310" y="478974"/>
                  </a:lnTo>
                  <a:lnTo>
                    <a:pt x="1561106" y="488298"/>
                  </a:lnTo>
                  <a:lnTo>
                    <a:pt x="1607955" y="497316"/>
                  </a:lnTo>
                  <a:lnTo>
                    <a:pt x="1654857" y="506030"/>
                  </a:lnTo>
                  <a:lnTo>
                    <a:pt x="1701813" y="514438"/>
                  </a:lnTo>
                  <a:lnTo>
                    <a:pt x="1748822" y="522540"/>
                  </a:lnTo>
                  <a:lnTo>
                    <a:pt x="1795884" y="530338"/>
                  </a:lnTo>
                  <a:lnTo>
                    <a:pt x="1843000" y="537830"/>
                  </a:lnTo>
                  <a:lnTo>
                    <a:pt x="1890169" y="545017"/>
                  </a:lnTo>
                  <a:lnTo>
                    <a:pt x="1937392" y="551898"/>
                  </a:lnTo>
                  <a:lnTo>
                    <a:pt x="1984668" y="558474"/>
                  </a:lnTo>
                  <a:lnTo>
                    <a:pt x="2031997" y="564745"/>
                  </a:lnTo>
                  <a:lnTo>
                    <a:pt x="2079380" y="570710"/>
                  </a:lnTo>
                  <a:lnTo>
                    <a:pt x="2126816" y="576371"/>
                  </a:lnTo>
                  <a:lnTo>
                    <a:pt x="2174305" y="581726"/>
                  </a:lnTo>
                  <a:lnTo>
                    <a:pt x="2221848" y="586775"/>
                  </a:lnTo>
                  <a:lnTo>
                    <a:pt x="2269444" y="591519"/>
                  </a:lnTo>
                  <a:lnTo>
                    <a:pt x="2317094" y="595958"/>
                  </a:lnTo>
                  <a:lnTo>
                    <a:pt x="2364797" y="600092"/>
                  </a:lnTo>
                  <a:lnTo>
                    <a:pt x="2412553" y="603920"/>
                  </a:lnTo>
                  <a:lnTo>
                    <a:pt x="2460363" y="607443"/>
                  </a:lnTo>
                  <a:lnTo>
                    <a:pt x="2508226" y="610661"/>
                  </a:lnTo>
                  <a:lnTo>
                    <a:pt x="2556142" y="613573"/>
                  </a:lnTo>
                  <a:lnTo>
                    <a:pt x="2604112" y="616180"/>
                  </a:lnTo>
                  <a:lnTo>
                    <a:pt x="2652136" y="618482"/>
                  </a:lnTo>
                  <a:lnTo>
                    <a:pt x="2700212" y="620478"/>
                  </a:lnTo>
                  <a:lnTo>
                    <a:pt x="2748342" y="622169"/>
                  </a:lnTo>
                  <a:lnTo>
                    <a:pt x="2796525" y="623555"/>
                  </a:lnTo>
                  <a:lnTo>
                    <a:pt x="2844762" y="624636"/>
                  </a:lnTo>
                  <a:lnTo>
                    <a:pt x="2893052" y="625411"/>
                  </a:lnTo>
                  <a:lnTo>
                    <a:pt x="2941396" y="625881"/>
                  </a:lnTo>
                  <a:lnTo>
                    <a:pt x="2989793" y="626045"/>
                  </a:lnTo>
                  <a:lnTo>
                    <a:pt x="3038243" y="625904"/>
                  </a:lnTo>
                  <a:lnTo>
                    <a:pt x="3086746" y="625458"/>
                  </a:lnTo>
                  <a:lnTo>
                    <a:pt x="3135303" y="624707"/>
                  </a:lnTo>
                  <a:lnTo>
                    <a:pt x="3183914" y="623650"/>
                  </a:lnTo>
                  <a:lnTo>
                    <a:pt x="3232577" y="622288"/>
                  </a:lnTo>
                  <a:lnTo>
                    <a:pt x="3281294" y="620620"/>
                  </a:lnTo>
                  <a:lnTo>
                    <a:pt x="3330065" y="618648"/>
                  </a:lnTo>
                  <a:lnTo>
                    <a:pt x="3378889" y="616370"/>
                  </a:lnTo>
                  <a:lnTo>
                    <a:pt x="3427766" y="613786"/>
                  </a:lnTo>
                  <a:lnTo>
                    <a:pt x="3476697" y="610898"/>
                  </a:lnTo>
                  <a:lnTo>
                    <a:pt x="3525680" y="607704"/>
                  </a:lnTo>
                  <a:lnTo>
                    <a:pt x="3574718" y="604204"/>
                  </a:lnTo>
                  <a:lnTo>
                    <a:pt x="3623809" y="600400"/>
                  </a:lnTo>
                  <a:lnTo>
                    <a:pt x="3672953" y="596290"/>
                  </a:lnTo>
                  <a:lnTo>
                    <a:pt x="3722150" y="591875"/>
                  </a:lnTo>
                  <a:lnTo>
                    <a:pt x="3771401" y="587154"/>
                  </a:lnTo>
                  <a:lnTo>
                    <a:pt x="3820705" y="582128"/>
                  </a:lnTo>
                  <a:lnTo>
                    <a:pt x="3870063" y="576797"/>
                  </a:lnTo>
                  <a:lnTo>
                    <a:pt x="3919474" y="571160"/>
                  </a:lnTo>
                  <a:lnTo>
                    <a:pt x="3968938" y="565219"/>
                  </a:lnTo>
                  <a:lnTo>
                    <a:pt x="4018456" y="558971"/>
                  </a:lnTo>
                  <a:lnTo>
                    <a:pt x="4068027" y="552419"/>
                  </a:lnTo>
                  <a:lnTo>
                    <a:pt x="4117651" y="545561"/>
                  </a:lnTo>
                  <a:lnTo>
                    <a:pt x="4167329" y="538398"/>
                  </a:lnTo>
                  <a:lnTo>
                    <a:pt x="4217060" y="530930"/>
                  </a:lnTo>
                  <a:lnTo>
                    <a:pt x="4266845" y="523156"/>
                  </a:lnTo>
                  <a:lnTo>
                    <a:pt x="4316683" y="515077"/>
                  </a:lnTo>
                  <a:lnTo>
                    <a:pt x="4366574" y="506693"/>
                  </a:lnTo>
                  <a:lnTo>
                    <a:pt x="4416519" y="498003"/>
                  </a:lnTo>
                  <a:lnTo>
                    <a:pt x="4466517" y="489008"/>
                  </a:lnTo>
                  <a:lnTo>
                    <a:pt x="4516569" y="479708"/>
                  </a:lnTo>
                  <a:lnTo>
                    <a:pt x="4566673" y="470102"/>
                  </a:lnTo>
                  <a:lnTo>
                    <a:pt x="4616832" y="460191"/>
                  </a:lnTo>
                  <a:lnTo>
                    <a:pt x="4667043" y="449975"/>
                  </a:lnTo>
                  <a:lnTo>
                    <a:pt x="4717308" y="439453"/>
                  </a:lnTo>
                  <a:lnTo>
                    <a:pt x="4767627" y="428626"/>
                  </a:lnTo>
                  <a:lnTo>
                    <a:pt x="4817998" y="417494"/>
                  </a:lnTo>
                  <a:lnTo>
                    <a:pt x="4868423" y="406057"/>
                  </a:lnTo>
                  <a:lnTo>
                    <a:pt x="4918902" y="394314"/>
                  </a:lnTo>
                  <a:lnTo>
                    <a:pt x="4969434" y="382266"/>
                  </a:lnTo>
                  <a:lnTo>
                    <a:pt x="5020019" y="369912"/>
                  </a:lnTo>
                  <a:lnTo>
                    <a:pt x="5070657" y="357253"/>
                  </a:lnTo>
                  <a:lnTo>
                    <a:pt x="5121349" y="344289"/>
                  </a:lnTo>
                  <a:lnTo>
                    <a:pt x="5172095" y="331020"/>
                  </a:lnTo>
                  <a:lnTo>
                    <a:pt x="5222893" y="317445"/>
                  </a:lnTo>
                  <a:lnTo>
                    <a:pt x="5273746" y="303565"/>
                  </a:lnTo>
                  <a:lnTo>
                    <a:pt x="5324651" y="289380"/>
                  </a:lnTo>
                  <a:lnTo>
                    <a:pt x="5375610" y="274889"/>
                  </a:lnTo>
                  <a:lnTo>
                    <a:pt x="5426622" y="260093"/>
                  </a:lnTo>
                  <a:lnTo>
                    <a:pt x="5477688" y="244992"/>
                  </a:lnTo>
                  <a:lnTo>
                    <a:pt x="5528807" y="229585"/>
                  </a:lnTo>
                  <a:lnTo>
                    <a:pt x="5579979" y="213873"/>
                  </a:lnTo>
                  <a:lnTo>
                    <a:pt x="5631205" y="197856"/>
                  </a:lnTo>
                  <a:lnTo>
                    <a:pt x="5682484" y="181533"/>
                  </a:lnTo>
                  <a:lnTo>
                    <a:pt x="5733816" y="164905"/>
                  </a:lnTo>
                  <a:lnTo>
                    <a:pt x="5785202" y="147972"/>
                  </a:lnTo>
                  <a:lnTo>
                    <a:pt x="5836641" y="130734"/>
                  </a:lnTo>
                  <a:lnTo>
                    <a:pt x="5888134" y="113190"/>
                  </a:lnTo>
                  <a:lnTo>
                    <a:pt x="5939680" y="95340"/>
                  </a:lnTo>
                  <a:lnTo>
                    <a:pt x="5991279" y="77186"/>
                  </a:lnTo>
                  <a:lnTo>
                    <a:pt x="6003243" y="7287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7504997" y="3674273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5">
                  <a:moveTo>
                    <a:pt x="0" y="0"/>
                  </a:moveTo>
                  <a:lnTo>
                    <a:pt x="41374" y="114684"/>
                  </a:lnTo>
                  <a:lnTo>
                    <a:pt x="135373" y="159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73" name="object 73"/>
          <p:cNvGraphicFramePr>
            <a:graphicFrameLocks noGrp="1"/>
          </p:cNvGraphicFramePr>
          <p:nvPr/>
        </p:nvGraphicFramePr>
        <p:xfrm>
          <a:off x="5569266" y="5594139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74" name="object 74"/>
          <p:cNvGraphicFramePr>
            <a:graphicFrameLocks noGrp="1"/>
          </p:cNvGraphicFramePr>
          <p:nvPr/>
        </p:nvGraphicFramePr>
        <p:xfrm>
          <a:off x="3430969" y="2625830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5" name="object 75"/>
          <p:cNvGrpSpPr/>
          <p:nvPr/>
        </p:nvGrpSpPr>
        <p:grpSpPr>
          <a:xfrm>
            <a:off x="3410013" y="3389153"/>
            <a:ext cx="5107093" cy="264160"/>
            <a:chOff x="2557510" y="2337635"/>
            <a:chExt cx="3830320" cy="198120"/>
          </a:xfrm>
        </p:grpSpPr>
        <p:pic>
          <p:nvPicPr>
            <p:cNvPr id="76" name="object 7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557510" y="2337648"/>
              <a:ext cx="555511" cy="198078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595943" y="2407346"/>
              <a:ext cx="369570" cy="10160"/>
            </a:xfrm>
            <a:custGeom>
              <a:avLst/>
              <a:gdLst/>
              <a:ahLst/>
              <a:cxnLst/>
              <a:rect l="l" t="t" r="r" b="b"/>
              <a:pathLst>
                <a:path w="369569" h="10160">
                  <a:moveTo>
                    <a:pt x="0" y="0"/>
                  </a:moveTo>
                  <a:lnTo>
                    <a:pt x="356768" y="9340"/>
                  </a:lnTo>
                  <a:lnTo>
                    <a:pt x="369464" y="9673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2951116" y="2355748"/>
              <a:ext cx="123825" cy="121920"/>
            </a:xfrm>
            <a:custGeom>
              <a:avLst/>
              <a:gdLst/>
              <a:ahLst/>
              <a:cxnLst/>
              <a:rect l="l" t="t" r="r" b="b"/>
              <a:pathLst>
                <a:path w="123825" h="121919">
                  <a:moveTo>
                    <a:pt x="3190" y="0"/>
                  </a:moveTo>
                  <a:lnTo>
                    <a:pt x="0" y="121878"/>
                  </a:lnTo>
                  <a:lnTo>
                    <a:pt x="123473" y="64129"/>
                  </a:lnTo>
                  <a:lnTo>
                    <a:pt x="319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9" name="object 7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832144" y="2337635"/>
              <a:ext cx="555263" cy="198103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870453" y="2416479"/>
              <a:ext cx="369570" cy="6350"/>
            </a:xfrm>
            <a:custGeom>
              <a:avLst/>
              <a:gdLst/>
              <a:ahLst/>
              <a:cxnLst/>
              <a:rect l="l" t="t" r="r" b="b"/>
              <a:pathLst>
                <a:path w="369570" h="6350">
                  <a:moveTo>
                    <a:pt x="0" y="6055"/>
                  </a:moveTo>
                  <a:lnTo>
                    <a:pt x="356743" y="208"/>
                  </a:lnTo>
                  <a:lnTo>
                    <a:pt x="369441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6226196" y="2355735"/>
              <a:ext cx="123189" cy="121920"/>
            </a:xfrm>
            <a:custGeom>
              <a:avLst/>
              <a:gdLst/>
              <a:ahLst/>
              <a:cxnLst/>
              <a:rect l="l" t="t" r="r" b="b"/>
              <a:pathLst>
                <a:path w="123189" h="121919">
                  <a:moveTo>
                    <a:pt x="0" y="0"/>
                  </a:moveTo>
                  <a:lnTo>
                    <a:pt x="1998" y="121903"/>
                  </a:lnTo>
                  <a:lnTo>
                    <a:pt x="122902" y="58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7759645" y="2625830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8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8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1" name="文本框 90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0" y="1871176"/>
            <a:ext cx="11972713" cy="4202853"/>
            <a:chOff x="0" y="1199152"/>
            <a:chExt cx="8979535" cy="3152140"/>
          </a:xfrm>
        </p:grpSpPr>
        <p:sp>
          <p:nvSpPr>
            <p:cNvPr id="4" name="object 4"/>
            <p:cNvSpPr/>
            <p:nvPr/>
          </p:nvSpPr>
          <p:spPr>
            <a:xfrm>
              <a:off x="7278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" name="object 5"/>
            <p:cNvPicPr/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0" y="2337626"/>
              <a:ext cx="2437527" cy="19811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09220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700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" name="object 7"/>
            <p:cNvSpPr/>
            <p:nvPr/>
          </p:nvSpPr>
          <p:spPr>
            <a:xfrm>
              <a:off x="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0653" y="1199152"/>
              <a:ext cx="198120" cy="247506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19971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8745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19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19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3975" y="2201562"/>
              <a:ext cx="287354" cy="28735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194775" y="2229362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13" name="object 13"/>
            <p:cNvSpPr/>
            <p:nvPr/>
          </p:nvSpPr>
          <p:spPr>
            <a:xfrm>
              <a:off x="1194775" y="2229363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5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359766"/>
              <a:ext cx="157808" cy="15780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67605" y="2379629"/>
              <a:ext cx="72083" cy="7208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167605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359766"/>
              <a:ext cx="157808" cy="1578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379629"/>
              <a:ext cx="72083" cy="7208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345041" y="237962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742" y="2173457"/>
              <a:ext cx="157808" cy="157808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67605" y="2193321"/>
              <a:ext cx="72083" cy="7208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167605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2179" y="2173457"/>
              <a:ext cx="157808" cy="15780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45042" y="2193321"/>
              <a:ext cx="72083" cy="7208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45041" y="219332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6" name="object 26"/>
            <p:cNvSpPr/>
            <p:nvPr/>
          </p:nvSpPr>
          <p:spPr>
            <a:xfrm>
              <a:off x="3343555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27" name="object 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32674" y="2337626"/>
              <a:ext cx="2475627" cy="198119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379994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270770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1427" y="1199152"/>
              <a:ext cx="198120" cy="2475067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470487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2" name="object 32"/>
            <p:cNvSpPr/>
            <p:nvPr/>
          </p:nvSpPr>
          <p:spPr>
            <a:xfrm>
              <a:off x="4409516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3" name="object 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39621" y="1841481"/>
              <a:ext cx="810159" cy="632887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708558" y="0"/>
                  </a:moveTo>
                  <a:lnTo>
                    <a:pt x="177271" y="177271"/>
                  </a:lnTo>
                  <a:lnTo>
                    <a:pt x="0" y="531286"/>
                  </a:lnTo>
                  <a:lnTo>
                    <a:pt x="531286" y="354015"/>
                  </a:lnTo>
                  <a:lnTo>
                    <a:pt x="708558" y="0"/>
                  </a:lnTo>
                  <a:close/>
                </a:path>
              </a:pathLst>
            </a:custGeom>
            <a:solidFill>
              <a:srgbClr val="FFC070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35" name="object 35"/>
            <p:cNvSpPr/>
            <p:nvPr/>
          </p:nvSpPr>
          <p:spPr>
            <a:xfrm>
              <a:off x="4490421" y="1869282"/>
              <a:ext cx="708660" cy="531495"/>
            </a:xfrm>
            <a:custGeom>
              <a:avLst/>
              <a:gdLst/>
              <a:ahLst/>
              <a:cxnLst/>
              <a:rect l="l" t="t" r="r" b="b"/>
              <a:pathLst>
                <a:path w="708660" h="531494">
                  <a:moveTo>
                    <a:pt x="177271" y="177271"/>
                  </a:moveTo>
                  <a:lnTo>
                    <a:pt x="708559" y="0"/>
                  </a:lnTo>
                  <a:lnTo>
                    <a:pt x="531287" y="354015"/>
                  </a:lnTo>
                  <a:lnTo>
                    <a:pt x="0" y="531287"/>
                  </a:lnTo>
                  <a:lnTo>
                    <a:pt x="177271" y="177271"/>
                  </a:lnTo>
                  <a:close/>
                </a:path>
              </a:pathLst>
            </a:custGeom>
            <a:ln w="25400">
              <a:solidFill>
                <a:srgbClr val="CC893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36" name="object 3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2736" y="2346412"/>
              <a:ext cx="154312" cy="15431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55599" y="2366275"/>
              <a:ext cx="68586" cy="68586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50836" y="2361512"/>
              <a:ext cx="78112" cy="7811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44635" y="2169141"/>
              <a:ext cx="154312" cy="15431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87499" y="2189003"/>
              <a:ext cx="68586" cy="68586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82735" y="2184241"/>
              <a:ext cx="78112" cy="781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90008" y="1990388"/>
              <a:ext cx="154312" cy="1543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632871" y="2010251"/>
              <a:ext cx="68586" cy="68586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28108" y="2005488"/>
              <a:ext cx="78112" cy="7811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28726" y="1819628"/>
              <a:ext cx="154312" cy="1543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71589" y="1839491"/>
              <a:ext cx="68586" cy="68586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66826" y="1834728"/>
              <a:ext cx="78112" cy="78112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614330" y="1293694"/>
              <a:ext cx="2266315" cy="2257425"/>
            </a:xfrm>
            <a:custGeom>
              <a:avLst/>
              <a:gdLst/>
              <a:ahLst/>
              <a:cxnLst/>
              <a:rect l="l" t="t" r="r" b="b"/>
              <a:pathLst>
                <a:path w="2266315" h="2257425">
                  <a:moveTo>
                    <a:pt x="194107" y="0"/>
                  </a:moveTo>
                  <a:lnTo>
                    <a:pt x="194107" y="2256937"/>
                  </a:lnTo>
                </a:path>
                <a:path w="2266315" h="2257425">
                  <a:moveTo>
                    <a:pt x="381864" y="0"/>
                  </a:moveTo>
                  <a:lnTo>
                    <a:pt x="381864" y="2256937"/>
                  </a:lnTo>
                </a:path>
                <a:path w="2266315" h="2257425">
                  <a:moveTo>
                    <a:pt x="569621" y="0"/>
                  </a:moveTo>
                  <a:lnTo>
                    <a:pt x="569621" y="2256937"/>
                  </a:lnTo>
                </a:path>
                <a:path w="2266315" h="2257425">
                  <a:moveTo>
                    <a:pt x="757378" y="0"/>
                  </a:moveTo>
                  <a:lnTo>
                    <a:pt x="757378" y="2256937"/>
                  </a:lnTo>
                </a:path>
                <a:path w="2266315" h="2257425">
                  <a:moveTo>
                    <a:pt x="945135" y="0"/>
                  </a:moveTo>
                  <a:lnTo>
                    <a:pt x="945135" y="2256937"/>
                  </a:lnTo>
                </a:path>
                <a:path w="2266315" h="2257425">
                  <a:moveTo>
                    <a:pt x="1132892" y="0"/>
                  </a:moveTo>
                  <a:lnTo>
                    <a:pt x="1132892" y="2256937"/>
                  </a:lnTo>
                </a:path>
                <a:path w="2266315" h="2257425">
                  <a:moveTo>
                    <a:pt x="1320650" y="0"/>
                  </a:moveTo>
                  <a:lnTo>
                    <a:pt x="1320650" y="2256937"/>
                  </a:lnTo>
                </a:path>
                <a:path w="2266315" h="2257425">
                  <a:moveTo>
                    <a:pt x="1508406" y="0"/>
                  </a:moveTo>
                  <a:lnTo>
                    <a:pt x="1508406" y="2256937"/>
                  </a:lnTo>
                </a:path>
                <a:path w="2266315" h="2257425">
                  <a:moveTo>
                    <a:pt x="1696163" y="0"/>
                  </a:moveTo>
                  <a:lnTo>
                    <a:pt x="1696163" y="2256937"/>
                  </a:lnTo>
                </a:path>
                <a:path w="2266315" h="2257425">
                  <a:moveTo>
                    <a:pt x="1883920" y="0"/>
                  </a:moveTo>
                  <a:lnTo>
                    <a:pt x="1883920" y="2256937"/>
                  </a:lnTo>
                </a:path>
                <a:path w="2266315" h="2257425">
                  <a:moveTo>
                    <a:pt x="2071678" y="0"/>
                  </a:moveTo>
                  <a:lnTo>
                    <a:pt x="2071678" y="2256937"/>
                  </a:lnTo>
                </a:path>
                <a:path w="2266315" h="2257425">
                  <a:moveTo>
                    <a:pt x="0" y="193369"/>
                  </a:moveTo>
                  <a:lnTo>
                    <a:pt x="2265785" y="193369"/>
                  </a:lnTo>
                </a:path>
                <a:path w="2266315" h="2257425">
                  <a:moveTo>
                    <a:pt x="0" y="380389"/>
                  </a:moveTo>
                  <a:lnTo>
                    <a:pt x="2265785" y="380389"/>
                  </a:lnTo>
                </a:path>
                <a:path w="2266315" h="2257425">
                  <a:moveTo>
                    <a:pt x="0" y="567409"/>
                  </a:moveTo>
                  <a:lnTo>
                    <a:pt x="2265785" y="567409"/>
                  </a:lnTo>
                </a:path>
                <a:path w="2266315" h="2257425">
                  <a:moveTo>
                    <a:pt x="0" y="754429"/>
                  </a:moveTo>
                  <a:lnTo>
                    <a:pt x="2265785" y="754429"/>
                  </a:lnTo>
                </a:path>
                <a:path w="2266315" h="2257425">
                  <a:moveTo>
                    <a:pt x="0" y="941448"/>
                  </a:moveTo>
                  <a:lnTo>
                    <a:pt x="2265785" y="941448"/>
                  </a:lnTo>
                </a:path>
                <a:path w="2266315" h="2257425">
                  <a:moveTo>
                    <a:pt x="0" y="1128468"/>
                  </a:moveTo>
                  <a:lnTo>
                    <a:pt x="2265785" y="1128468"/>
                  </a:lnTo>
                </a:path>
                <a:path w="2266315" h="2257425">
                  <a:moveTo>
                    <a:pt x="0" y="1315488"/>
                  </a:moveTo>
                  <a:lnTo>
                    <a:pt x="2265785" y="1315488"/>
                  </a:lnTo>
                </a:path>
                <a:path w="2266315" h="2257425">
                  <a:moveTo>
                    <a:pt x="0" y="1502507"/>
                  </a:moveTo>
                  <a:lnTo>
                    <a:pt x="2265785" y="1502507"/>
                  </a:lnTo>
                </a:path>
                <a:path w="2266315" h="2257425">
                  <a:moveTo>
                    <a:pt x="0" y="1689527"/>
                  </a:moveTo>
                  <a:lnTo>
                    <a:pt x="2265785" y="1689527"/>
                  </a:lnTo>
                </a:path>
                <a:path w="2266315" h="2257425">
                  <a:moveTo>
                    <a:pt x="0" y="1876548"/>
                  </a:moveTo>
                  <a:lnTo>
                    <a:pt x="2265785" y="1876548"/>
                  </a:lnTo>
                </a:path>
                <a:path w="2266315" h="2257425">
                  <a:moveTo>
                    <a:pt x="0" y="2063567"/>
                  </a:moveTo>
                  <a:lnTo>
                    <a:pt x="2265785" y="2063567"/>
                  </a:lnTo>
                </a:path>
                <a:path w="2266315" h="2257425">
                  <a:moveTo>
                    <a:pt x="6350" y="0"/>
                  </a:moveTo>
                  <a:lnTo>
                    <a:pt x="6350" y="2256937"/>
                  </a:lnTo>
                </a:path>
                <a:path w="2266315" h="2257425">
                  <a:moveTo>
                    <a:pt x="2259435" y="0"/>
                  </a:moveTo>
                  <a:lnTo>
                    <a:pt x="2259435" y="2256937"/>
                  </a:lnTo>
                </a:path>
                <a:path w="2266315" h="2257425">
                  <a:moveTo>
                    <a:pt x="0" y="6350"/>
                  </a:moveTo>
                  <a:lnTo>
                    <a:pt x="2265785" y="6350"/>
                  </a:lnTo>
                </a:path>
                <a:path w="2266315" h="2257425">
                  <a:moveTo>
                    <a:pt x="0" y="2250587"/>
                  </a:moveTo>
                  <a:lnTo>
                    <a:pt x="2265785" y="2250587"/>
                  </a:lnTo>
                </a:path>
              </a:pathLst>
            </a:custGeom>
            <a:ln w="3175">
              <a:solidFill>
                <a:srgbClr val="C6C6C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49" name="object 4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03448" y="2337626"/>
              <a:ext cx="2475627" cy="198119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6650769" y="2416686"/>
              <a:ext cx="2181225" cy="0"/>
            </a:xfrm>
            <a:custGeom>
              <a:avLst/>
              <a:gdLst/>
              <a:ahLst/>
              <a:cxnLst/>
              <a:rect l="l" t="t" r="r" b="b"/>
              <a:pathLst>
                <a:path w="2181225">
                  <a:moveTo>
                    <a:pt x="0" y="0"/>
                  </a:moveTo>
                  <a:lnTo>
                    <a:pt x="12699" y="0"/>
                  </a:lnTo>
                  <a:lnTo>
                    <a:pt x="2168287" y="0"/>
                  </a:lnTo>
                  <a:lnTo>
                    <a:pt x="2180987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1" name="object 51"/>
            <p:cNvSpPr/>
            <p:nvPr/>
          </p:nvSpPr>
          <p:spPr>
            <a:xfrm>
              <a:off x="6541541" y="2355735"/>
              <a:ext cx="2399665" cy="121920"/>
            </a:xfrm>
            <a:custGeom>
              <a:avLst/>
              <a:gdLst/>
              <a:ahLst/>
              <a:cxnLst/>
              <a:rect l="l" t="t" r="r" b="b"/>
              <a:pathLst>
                <a:path w="2399665" h="121919">
                  <a:moveTo>
                    <a:pt x="121920" y="0"/>
                  </a:moveTo>
                  <a:lnTo>
                    <a:pt x="0" y="60960"/>
                  </a:lnTo>
                  <a:lnTo>
                    <a:pt x="121920" y="121920"/>
                  </a:lnTo>
                  <a:lnTo>
                    <a:pt x="121920" y="0"/>
                  </a:lnTo>
                  <a:close/>
                </a:path>
                <a:path w="2399665" h="121919">
                  <a:moveTo>
                    <a:pt x="2399423" y="60960"/>
                  </a:moveTo>
                  <a:lnTo>
                    <a:pt x="2277503" y="0"/>
                  </a:lnTo>
                  <a:lnTo>
                    <a:pt x="2277503" y="121920"/>
                  </a:lnTo>
                  <a:lnTo>
                    <a:pt x="2399423" y="6096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42203" y="1199152"/>
              <a:ext cx="198120" cy="247506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7741263" y="1326473"/>
              <a:ext cx="0" cy="2180590"/>
            </a:xfrm>
            <a:custGeom>
              <a:avLst/>
              <a:gdLst/>
              <a:ahLst/>
              <a:cxnLst/>
              <a:rect l="l" t="t" r="r" b="b"/>
              <a:pathLst>
                <a:path h="2180590">
                  <a:moveTo>
                    <a:pt x="0" y="2180427"/>
                  </a:moveTo>
                  <a:lnTo>
                    <a:pt x="0" y="2167727"/>
                  </a:lnTo>
                  <a:lnTo>
                    <a:pt x="0" y="12700"/>
                  </a:lnTo>
                  <a:lnTo>
                    <a:pt x="0" y="0"/>
                  </a:lnTo>
                </a:path>
              </a:pathLst>
            </a:custGeom>
            <a:ln w="25400">
              <a:solidFill>
                <a:srgbClr val="4285F4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4" name="object 54"/>
            <p:cNvSpPr/>
            <p:nvPr/>
          </p:nvSpPr>
          <p:spPr>
            <a:xfrm>
              <a:off x="7680300" y="1217256"/>
              <a:ext cx="121920" cy="2399030"/>
            </a:xfrm>
            <a:custGeom>
              <a:avLst/>
              <a:gdLst/>
              <a:ahLst/>
              <a:cxnLst/>
              <a:rect l="l" t="t" r="r" b="b"/>
              <a:pathLst>
                <a:path w="121920" h="2399029">
                  <a:moveTo>
                    <a:pt x="121920" y="2276945"/>
                  </a:moveTo>
                  <a:lnTo>
                    <a:pt x="0" y="2276945"/>
                  </a:lnTo>
                  <a:lnTo>
                    <a:pt x="60960" y="2398865"/>
                  </a:lnTo>
                  <a:lnTo>
                    <a:pt x="121920" y="2276945"/>
                  </a:lnTo>
                  <a:close/>
                </a:path>
                <a:path w="121920" h="2399029">
                  <a:moveTo>
                    <a:pt x="121920" y="121920"/>
                  </a:moveTo>
                  <a:lnTo>
                    <a:pt x="60960" y="0"/>
                  </a:lnTo>
                  <a:lnTo>
                    <a:pt x="0" y="121920"/>
                  </a:lnTo>
                  <a:lnTo>
                    <a:pt x="121920" y="121920"/>
                  </a:lnTo>
                  <a:close/>
                </a:path>
              </a:pathLst>
            </a:custGeom>
            <a:solidFill>
              <a:srgbClr val="4285F4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5" name="object 5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88519" y="2204637"/>
              <a:ext cx="287354" cy="287354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7739319" y="2232436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4" h="186055">
                  <a:moveTo>
                    <a:pt x="185754" y="0"/>
                  </a:moveTo>
                  <a:lnTo>
                    <a:pt x="0" y="0"/>
                  </a:lnTo>
                  <a:lnTo>
                    <a:pt x="0" y="185754"/>
                  </a:lnTo>
                  <a:lnTo>
                    <a:pt x="185754" y="185754"/>
                  </a:lnTo>
                  <a:lnTo>
                    <a:pt x="185754" y="0"/>
                  </a:lnTo>
                  <a:close/>
                </a:path>
              </a:pathLst>
            </a:custGeom>
            <a:solidFill>
              <a:srgbClr val="40B1BD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57" name="object 57"/>
            <p:cNvSpPr/>
            <p:nvPr/>
          </p:nvSpPr>
          <p:spPr>
            <a:xfrm>
              <a:off x="7739319" y="2232436"/>
              <a:ext cx="186055" cy="186055"/>
            </a:xfrm>
            <a:custGeom>
              <a:avLst/>
              <a:gdLst/>
              <a:ahLst/>
              <a:cxnLst/>
              <a:rect l="l" t="t" r="r" b="b"/>
              <a:pathLst>
                <a:path w="186054" h="186055">
                  <a:moveTo>
                    <a:pt x="0" y="0"/>
                  </a:moveTo>
                  <a:lnTo>
                    <a:pt x="185754" y="0"/>
                  </a:lnTo>
                  <a:lnTo>
                    <a:pt x="185754" y="185754"/>
                  </a:lnTo>
                  <a:lnTo>
                    <a:pt x="0" y="185754"/>
                  </a:lnTo>
                  <a:lnTo>
                    <a:pt x="0" y="0"/>
                  </a:lnTo>
                  <a:close/>
                </a:path>
              </a:pathLst>
            </a:custGeom>
            <a:ln w="25400">
              <a:solidFill>
                <a:srgbClr val="007986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58" name="object 5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69286" y="2362841"/>
              <a:ext cx="157808" cy="157808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712147" y="2382703"/>
              <a:ext cx="72084" cy="7208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7712148" y="238270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1" name="object 6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46722" y="2362841"/>
              <a:ext cx="157808" cy="15780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889585" y="2382703"/>
              <a:ext cx="72084" cy="7208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7889585" y="2382704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4" name="object 6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669286" y="2176532"/>
              <a:ext cx="157808" cy="15780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712147" y="2196394"/>
              <a:ext cx="72084" cy="72083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7712148" y="2196395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67" name="object 6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46722" y="2176532"/>
              <a:ext cx="157808" cy="15780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889585" y="2196394"/>
              <a:ext cx="72084" cy="7208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7889585" y="2196395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61527" y="10556"/>
                  </a:moveTo>
                  <a:lnTo>
                    <a:pt x="69444" y="22479"/>
                  </a:lnTo>
                  <a:lnTo>
                    <a:pt x="72083" y="36041"/>
                  </a:lnTo>
                  <a:lnTo>
                    <a:pt x="69444" y="49604"/>
                  </a:lnTo>
                  <a:lnTo>
                    <a:pt x="61527" y="61527"/>
                  </a:lnTo>
                  <a:lnTo>
                    <a:pt x="49604" y="69444"/>
                  </a:lnTo>
                  <a:lnTo>
                    <a:pt x="36041" y="72083"/>
                  </a:lnTo>
                  <a:lnTo>
                    <a:pt x="22479" y="69444"/>
                  </a:lnTo>
                  <a:lnTo>
                    <a:pt x="10556" y="61527"/>
                  </a:lnTo>
                  <a:lnTo>
                    <a:pt x="2639" y="49604"/>
                  </a:lnTo>
                  <a:lnTo>
                    <a:pt x="0" y="36041"/>
                  </a:lnTo>
                  <a:lnTo>
                    <a:pt x="2639" y="22479"/>
                  </a:lnTo>
                  <a:lnTo>
                    <a:pt x="10556" y="10556"/>
                  </a:lnTo>
                  <a:lnTo>
                    <a:pt x="22479" y="2639"/>
                  </a:lnTo>
                  <a:lnTo>
                    <a:pt x="36041" y="0"/>
                  </a:lnTo>
                  <a:lnTo>
                    <a:pt x="49604" y="2639"/>
                  </a:lnTo>
                  <a:lnTo>
                    <a:pt x="61527" y="10556"/>
                  </a:lnTo>
                  <a:close/>
                </a:path>
              </a:pathLst>
            </a:custGeom>
            <a:ln w="9525">
              <a:solidFill>
                <a:srgbClr val="0094A3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0" name="object 7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91228" y="3624686"/>
              <a:ext cx="6191614" cy="726594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1534388" y="3654435"/>
              <a:ext cx="6003290" cy="626110"/>
            </a:xfrm>
            <a:custGeom>
              <a:avLst/>
              <a:gdLst/>
              <a:ahLst/>
              <a:cxnLst/>
              <a:rect l="l" t="t" r="r" b="b"/>
              <a:pathLst>
                <a:path w="6003290" h="626110">
                  <a:moveTo>
                    <a:pt x="0" y="0"/>
                  </a:moveTo>
                  <a:lnTo>
                    <a:pt x="45034" y="19399"/>
                  </a:lnTo>
                  <a:lnTo>
                    <a:pt x="90121" y="38493"/>
                  </a:lnTo>
                  <a:lnTo>
                    <a:pt x="135262" y="57282"/>
                  </a:lnTo>
                  <a:lnTo>
                    <a:pt x="180457" y="75765"/>
                  </a:lnTo>
                  <a:lnTo>
                    <a:pt x="225704" y="93943"/>
                  </a:lnTo>
                  <a:lnTo>
                    <a:pt x="271005" y="111816"/>
                  </a:lnTo>
                  <a:lnTo>
                    <a:pt x="316360" y="129384"/>
                  </a:lnTo>
                  <a:lnTo>
                    <a:pt x="361768" y="146646"/>
                  </a:lnTo>
                  <a:lnTo>
                    <a:pt x="407229" y="163603"/>
                  </a:lnTo>
                  <a:lnTo>
                    <a:pt x="452743" y="180255"/>
                  </a:lnTo>
                  <a:lnTo>
                    <a:pt x="498311" y="196601"/>
                  </a:lnTo>
                  <a:lnTo>
                    <a:pt x="543933" y="212642"/>
                  </a:lnTo>
                  <a:lnTo>
                    <a:pt x="589607" y="228377"/>
                  </a:lnTo>
                  <a:lnTo>
                    <a:pt x="635335" y="243808"/>
                  </a:lnTo>
                  <a:lnTo>
                    <a:pt x="681117" y="258933"/>
                  </a:lnTo>
                  <a:lnTo>
                    <a:pt x="726952" y="273752"/>
                  </a:lnTo>
                  <a:lnTo>
                    <a:pt x="772840" y="288267"/>
                  </a:lnTo>
                  <a:lnTo>
                    <a:pt x="818781" y="302476"/>
                  </a:lnTo>
                  <a:lnTo>
                    <a:pt x="864776" y="316380"/>
                  </a:lnTo>
                  <a:lnTo>
                    <a:pt x="910825" y="329978"/>
                  </a:lnTo>
                  <a:lnTo>
                    <a:pt x="956926" y="343271"/>
                  </a:lnTo>
                  <a:lnTo>
                    <a:pt x="1003081" y="356259"/>
                  </a:lnTo>
                  <a:lnTo>
                    <a:pt x="1049290" y="368941"/>
                  </a:lnTo>
                  <a:lnTo>
                    <a:pt x="1095552" y="381318"/>
                  </a:lnTo>
                  <a:lnTo>
                    <a:pt x="1141867" y="393390"/>
                  </a:lnTo>
                  <a:lnTo>
                    <a:pt x="1188235" y="405157"/>
                  </a:lnTo>
                  <a:lnTo>
                    <a:pt x="1234657" y="416618"/>
                  </a:lnTo>
                  <a:lnTo>
                    <a:pt x="1281133" y="427774"/>
                  </a:lnTo>
                  <a:lnTo>
                    <a:pt x="1327661" y="438624"/>
                  </a:lnTo>
                  <a:lnTo>
                    <a:pt x="1374243" y="449170"/>
                  </a:lnTo>
                  <a:lnTo>
                    <a:pt x="1420879" y="459410"/>
                  </a:lnTo>
                  <a:lnTo>
                    <a:pt x="1467568" y="469344"/>
                  </a:lnTo>
                  <a:lnTo>
                    <a:pt x="1514310" y="478974"/>
                  </a:lnTo>
                  <a:lnTo>
                    <a:pt x="1561106" y="488298"/>
                  </a:lnTo>
                  <a:lnTo>
                    <a:pt x="1607955" y="497316"/>
                  </a:lnTo>
                  <a:lnTo>
                    <a:pt x="1654857" y="506030"/>
                  </a:lnTo>
                  <a:lnTo>
                    <a:pt x="1701813" y="514438"/>
                  </a:lnTo>
                  <a:lnTo>
                    <a:pt x="1748822" y="522540"/>
                  </a:lnTo>
                  <a:lnTo>
                    <a:pt x="1795884" y="530338"/>
                  </a:lnTo>
                  <a:lnTo>
                    <a:pt x="1843000" y="537830"/>
                  </a:lnTo>
                  <a:lnTo>
                    <a:pt x="1890169" y="545017"/>
                  </a:lnTo>
                  <a:lnTo>
                    <a:pt x="1937392" y="551898"/>
                  </a:lnTo>
                  <a:lnTo>
                    <a:pt x="1984668" y="558474"/>
                  </a:lnTo>
                  <a:lnTo>
                    <a:pt x="2031997" y="564745"/>
                  </a:lnTo>
                  <a:lnTo>
                    <a:pt x="2079380" y="570710"/>
                  </a:lnTo>
                  <a:lnTo>
                    <a:pt x="2126816" y="576371"/>
                  </a:lnTo>
                  <a:lnTo>
                    <a:pt x="2174305" y="581726"/>
                  </a:lnTo>
                  <a:lnTo>
                    <a:pt x="2221848" y="586775"/>
                  </a:lnTo>
                  <a:lnTo>
                    <a:pt x="2269444" y="591519"/>
                  </a:lnTo>
                  <a:lnTo>
                    <a:pt x="2317094" y="595958"/>
                  </a:lnTo>
                  <a:lnTo>
                    <a:pt x="2364797" y="600092"/>
                  </a:lnTo>
                  <a:lnTo>
                    <a:pt x="2412553" y="603920"/>
                  </a:lnTo>
                  <a:lnTo>
                    <a:pt x="2460363" y="607443"/>
                  </a:lnTo>
                  <a:lnTo>
                    <a:pt x="2508226" y="610661"/>
                  </a:lnTo>
                  <a:lnTo>
                    <a:pt x="2556142" y="613573"/>
                  </a:lnTo>
                  <a:lnTo>
                    <a:pt x="2604112" y="616180"/>
                  </a:lnTo>
                  <a:lnTo>
                    <a:pt x="2652136" y="618482"/>
                  </a:lnTo>
                  <a:lnTo>
                    <a:pt x="2700212" y="620478"/>
                  </a:lnTo>
                  <a:lnTo>
                    <a:pt x="2748342" y="622169"/>
                  </a:lnTo>
                  <a:lnTo>
                    <a:pt x="2796525" y="623555"/>
                  </a:lnTo>
                  <a:lnTo>
                    <a:pt x="2844762" y="624636"/>
                  </a:lnTo>
                  <a:lnTo>
                    <a:pt x="2893052" y="625411"/>
                  </a:lnTo>
                  <a:lnTo>
                    <a:pt x="2941396" y="625881"/>
                  </a:lnTo>
                  <a:lnTo>
                    <a:pt x="2989793" y="626045"/>
                  </a:lnTo>
                  <a:lnTo>
                    <a:pt x="3038243" y="625904"/>
                  </a:lnTo>
                  <a:lnTo>
                    <a:pt x="3086746" y="625458"/>
                  </a:lnTo>
                  <a:lnTo>
                    <a:pt x="3135303" y="624707"/>
                  </a:lnTo>
                  <a:lnTo>
                    <a:pt x="3183914" y="623650"/>
                  </a:lnTo>
                  <a:lnTo>
                    <a:pt x="3232577" y="622288"/>
                  </a:lnTo>
                  <a:lnTo>
                    <a:pt x="3281294" y="620620"/>
                  </a:lnTo>
                  <a:lnTo>
                    <a:pt x="3330065" y="618648"/>
                  </a:lnTo>
                  <a:lnTo>
                    <a:pt x="3378889" y="616370"/>
                  </a:lnTo>
                  <a:lnTo>
                    <a:pt x="3427766" y="613786"/>
                  </a:lnTo>
                  <a:lnTo>
                    <a:pt x="3476697" y="610898"/>
                  </a:lnTo>
                  <a:lnTo>
                    <a:pt x="3525680" y="607704"/>
                  </a:lnTo>
                  <a:lnTo>
                    <a:pt x="3574718" y="604204"/>
                  </a:lnTo>
                  <a:lnTo>
                    <a:pt x="3623809" y="600400"/>
                  </a:lnTo>
                  <a:lnTo>
                    <a:pt x="3672953" y="596290"/>
                  </a:lnTo>
                  <a:lnTo>
                    <a:pt x="3722150" y="591875"/>
                  </a:lnTo>
                  <a:lnTo>
                    <a:pt x="3771401" y="587154"/>
                  </a:lnTo>
                  <a:lnTo>
                    <a:pt x="3820705" y="582128"/>
                  </a:lnTo>
                  <a:lnTo>
                    <a:pt x="3870063" y="576797"/>
                  </a:lnTo>
                  <a:lnTo>
                    <a:pt x="3919474" y="571160"/>
                  </a:lnTo>
                  <a:lnTo>
                    <a:pt x="3968938" y="565219"/>
                  </a:lnTo>
                  <a:lnTo>
                    <a:pt x="4018456" y="558971"/>
                  </a:lnTo>
                  <a:lnTo>
                    <a:pt x="4068027" y="552419"/>
                  </a:lnTo>
                  <a:lnTo>
                    <a:pt x="4117651" y="545561"/>
                  </a:lnTo>
                  <a:lnTo>
                    <a:pt x="4167329" y="538398"/>
                  </a:lnTo>
                  <a:lnTo>
                    <a:pt x="4217060" y="530930"/>
                  </a:lnTo>
                  <a:lnTo>
                    <a:pt x="4266845" y="523156"/>
                  </a:lnTo>
                  <a:lnTo>
                    <a:pt x="4316683" y="515077"/>
                  </a:lnTo>
                  <a:lnTo>
                    <a:pt x="4366574" y="506693"/>
                  </a:lnTo>
                  <a:lnTo>
                    <a:pt x="4416519" y="498003"/>
                  </a:lnTo>
                  <a:lnTo>
                    <a:pt x="4466517" y="489008"/>
                  </a:lnTo>
                  <a:lnTo>
                    <a:pt x="4516569" y="479708"/>
                  </a:lnTo>
                  <a:lnTo>
                    <a:pt x="4566673" y="470102"/>
                  </a:lnTo>
                  <a:lnTo>
                    <a:pt x="4616832" y="460191"/>
                  </a:lnTo>
                  <a:lnTo>
                    <a:pt x="4667043" y="449975"/>
                  </a:lnTo>
                  <a:lnTo>
                    <a:pt x="4717308" y="439453"/>
                  </a:lnTo>
                  <a:lnTo>
                    <a:pt x="4767627" y="428626"/>
                  </a:lnTo>
                  <a:lnTo>
                    <a:pt x="4817998" y="417494"/>
                  </a:lnTo>
                  <a:lnTo>
                    <a:pt x="4868423" y="406057"/>
                  </a:lnTo>
                  <a:lnTo>
                    <a:pt x="4918902" y="394314"/>
                  </a:lnTo>
                  <a:lnTo>
                    <a:pt x="4969434" y="382266"/>
                  </a:lnTo>
                  <a:lnTo>
                    <a:pt x="5020019" y="369912"/>
                  </a:lnTo>
                  <a:lnTo>
                    <a:pt x="5070657" y="357253"/>
                  </a:lnTo>
                  <a:lnTo>
                    <a:pt x="5121349" y="344289"/>
                  </a:lnTo>
                  <a:lnTo>
                    <a:pt x="5172095" y="331020"/>
                  </a:lnTo>
                  <a:lnTo>
                    <a:pt x="5222893" y="317445"/>
                  </a:lnTo>
                  <a:lnTo>
                    <a:pt x="5273746" y="303565"/>
                  </a:lnTo>
                  <a:lnTo>
                    <a:pt x="5324651" y="289380"/>
                  </a:lnTo>
                  <a:lnTo>
                    <a:pt x="5375610" y="274889"/>
                  </a:lnTo>
                  <a:lnTo>
                    <a:pt x="5426622" y="260093"/>
                  </a:lnTo>
                  <a:lnTo>
                    <a:pt x="5477688" y="244992"/>
                  </a:lnTo>
                  <a:lnTo>
                    <a:pt x="5528807" y="229585"/>
                  </a:lnTo>
                  <a:lnTo>
                    <a:pt x="5579979" y="213873"/>
                  </a:lnTo>
                  <a:lnTo>
                    <a:pt x="5631205" y="197856"/>
                  </a:lnTo>
                  <a:lnTo>
                    <a:pt x="5682484" y="181533"/>
                  </a:lnTo>
                  <a:lnTo>
                    <a:pt x="5733816" y="164905"/>
                  </a:lnTo>
                  <a:lnTo>
                    <a:pt x="5785202" y="147972"/>
                  </a:lnTo>
                  <a:lnTo>
                    <a:pt x="5836641" y="130734"/>
                  </a:lnTo>
                  <a:lnTo>
                    <a:pt x="5888134" y="113190"/>
                  </a:lnTo>
                  <a:lnTo>
                    <a:pt x="5939680" y="95340"/>
                  </a:lnTo>
                  <a:lnTo>
                    <a:pt x="5991279" y="77186"/>
                  </a:lnTo>
                  <a:lnTo>
                    <a:pt x="6003243" y="7287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2" name="object 72"/>
            <p:cNvSpPr/>
            <p:nvPr/>
          </p:nvSpPr>
          <p:spPr>
            <a:xfrm>
              <a:off x="7504997" y="3674273"/>
              <a:ext cx="135890" cy="114935"/>
            </a:xfrm>
            <a:custGeom>
              <a:avLst/>
              <a:gdLst/>
              <a:ahLst/>
              <a:cxnLst/>
              <a:rect l="l" t="t" r="r" b="b"/>
              <a:pathLst>
                <a:path w="135890" h="114935">
                  <a:moveTo>
                    <a:pt x="0" y="0"/>
                  </a:moveTo>
                  <a:lnTo>
                    <a:pt x="41374" y="114684"/>
                  </a:lnTo>
                  <a:lnTo>
                    <a:pt x="135373" y="159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73" name="object 73"/>
          <p:cNvGraphicFramePr>
            <a:graphicFrameLocks noGrp="1"/>
          </p:cNvGraphicFramePr>
          <p:nvPr/>
        </p:nvGraphicFramePr>
        <p:xfrm>
          <a:off x="5569266" y="5594139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74" name="object 74"/>
          <p:cNvGraphicFramePr>
            <a:graphicFrameLocks noGrp="1"/>
          </p:cNvGraphicFramePr>
          <p:nvPr/>
        </p:nvGraphicFramePr>
        <p:xfrm>
          <a:off x="3430969" y="2625830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pSp>
        <p:nvGrpSpPr>
          <p:cNvPr id="75" name="object 75"/>
          <p:cNvGrpSpPr/>
          <p:nvPr/>
        </p:nvGrpSpPr>
        <p:grpSpPr>
          <a:xfrm>
            <a:off x="3410013" y="3389153"/>
            <a:ext cx="5107093" cy="264160"/>
            <a:chOff x="2557510" y="2337635"/>
            <a:chExt cx="3830320" cy="198120"/>
          </a:xfrm>
        </p:grpSpPr>
        <p:pic>
          <p:nvPicPr>
            <p:cNvPr id="76" name="object 7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557510" y="2337648"/>
              <a:ext cx="555511" cy="198078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595943" y="2407346"/>
              <a:ext cx="369570" cy="10160"/>
            </a:xfrm>
            <a:custGeom>
              <a:avLst/>
              <a:gdLst/>
              <a:ahLst/>
              <a:cxnLst/>
              <a:rect l="l" t="t" r="r" b="b"/>
              <a:pathLst>
                <a:path w="369569" h="10160">
                  <a:moveTo>
                    <a:pt x="0" y="0"/>
                  </a:moveTo>
                  <a:lnTo>
                    <a:pt x="356768" y="9340"/>
                  </a:lnTo>
                  <a:lnTo>
                    <a:pt x="369464" y="9673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78" name="object 78"/>
            <p:cNvSpPr/>
            <p:nvPr/>
          </p:nvSpPr>
          <p:spPr>
            <a:xfrm>
              <a:off x="2951116" y="2355748"/>
              <a:ext cx="123825" cy="121920"/>
            </a:xfrm>
            <a:custGeom>
              <a:avLst/>
              <a:gdLst/>
              <a:ahLst/>
              <a:cxnLst/>
              <a:rect l="l" t="t" r="r" b="b"/>
              <a:pathLst>
                <a:path w="123825" h="121919">
                  <a:moveTo>
                    <a:pt x="3190" y="0"/>
                  </a:moveTo>
                  <a:lnTo>
                    <a:pt x="0" y="121878"/>
                  </a:lnTo>
                  <a:lnTo>
                    <a:pt x="123473" y="64129"/>
                  </a:lnTo>
                  <a:lnTo>
                    <a:pt x="319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pic>
          <p:nvPicPr>
            <p:cNvPr id="79" name="object 7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832144" y="2337635"/>
              <a:ext cx="555263" cy="198103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870453" y="2416479"/>
              <a:ext cx="369570" cy="6350"/>
            </a:xfrm>
            <a:custGeom>
              <a:avLst/>
              <a:gdLst/>
              <a:ahLst/>
              <a:cxnLst/>
              <a:rect l="l" t="t" r="r" b="b"/>
              <a:pathLst>
                <a:path w="369570" h="6350">
                  <a:moveTo>
                    <a:pt x="0" y="6055"/>
                  </a:moveTo>
                  <a:lnTo>
                    <a:pt x="356743" y="208"/>
                  </a:lnTo>
                  <a:lnTo>
                    <a:pt x="369441" y="0"/>
                  </a:lnTo>
                </a:path>
              </a:pathLst>
            </a:custGeom>
            <a:ln w="25400">
              <a:solidFill>
                <a:srgbClr val="1A1A1A"/>
              </a:solidFill>
            </a:ln>
          </p:spPr>
          <p:txBody>
            <a:bodyPr wrap="square" lIns="0" tIns="0" rIns="0" bIns="0" rtlCol="0"/>
            <a:lstStyle/>
            <a:p>
              <a:endParaRPr sz="2400"/>
            </a:p>
          </p:txBody>
        </p:sp>
        <p:sp>
          <p:nvSpPr>
            <p:cNvPr id="81" name="object 81"/>
            <p:cNvSpPr/>
            <p:nvPr/>
          </p:nvSpPr>
          <p:spPr>
            <a:xfrm>
              <a:off x="6226196" y="2355735"/>
              <a:ext cx="123189" cy="121920"/>
            </a:xfrm>
            <a:custGeom>
              <a:avLst/>
              <a:gdLst/>
              <a:ahLst/>
              <a:cxnLst/>
              <a:rect l="l" t="t" r="r" b="b"/>
              <a:pathLst>
                <a:path w="123189" h="121919">
                  <a:moveTo>
                    <a:pt x="0" y="0"/>
                  </a:moveTo>
                  <a:lnTo>
                    <a:pt x="1998" y="121903"/>
                  </a:lnTo>
                  <a:lnTo>
                    <a:pt x="122902" y="589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 sz="2400"/>
            </a:p>
          </p:txBody>
        </p:sp>
      </p:grp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7759645" y="2625830"/>
          <a:ext cx="756920" cy="714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8460"/>
                <a:gridCol w="378460"/>
              </a:tblGrid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251460"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0"/>
                        </a:lnSpc>
                      </a:pPr>
                      <a:endParaRPr lang="en-US" sz="1600" dirty="0">
                        <a:latin typeface="Arial" panose="020B0604020202020204"/>
                        <a:cs typeface="Arial" panose="020B0604020202020204"/>
                      </a:endParaRPr>
                    </a:p>
                    <a:p>
                      <a:pPr algn="ctr">
                        <a:lnSpc>
                          <a:spcPts val="1390"/>
                        </a:lnSpc>
                      </a:pPr>
                      <a:r>
                        <a:rPr sz="1600" dirty="0">
                          <a:latin typeface="Arial" panose="020B0604020202020204"/>
                          <a:cs typeface="Arial" panose="020B0604020202020204"/>
                        </a:rPr>
                        <a:t>?</a:t>
                      </a:r>
                      <a:endParaRPr sz="1600" dirty="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86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87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88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89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90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91" name="文本框 90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cxnSp>
        <p:nvCxnSpPr>
          <p:cNvPr id="83" name="曲线连接符 45"/>
          <p:cNvCxnSpPr/>
          <p:nvPr/>
        </p:nvCxnSpPr>
        <p:spPr>
          <a:xfrm rot="5400000" flipH="1" flipV="1">
            <a:off x="8088871" y="2014385"/>
            <a:ext cx="615430" cy="378460"/>
          </a:xfrm>
          <a:prstGeom prst="curvedConnector3">
            <a:avLst>
              <a:gd name="adj1" fmla="val 50000"/>
            </a:avLst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object 35"/>
          <p:cNvSpPr txBox="1"/>
          <p:nvPr/>
        </p:nvSpPr>
        <p:spPr>
          <a:xfrm>
            <a:off x="8138105" y="1509470"/>
            <a:ext cx="128563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逆矩阵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931161" y="1610042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247961" y="1614308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5065868" y="1769777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960124" y="1614308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6557522" y="1808028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cxnSp>
        <p:nvCxnSpPr>
          <p:cNvPr id="8" name="曲线连接符 45"/>
          <p:cNvCxnSpPr/>
          <p:nvPr/>
        </p:nvCxnSpPr>
        <p:spPr>
          <a:xfrm rot="5400000">
            <a:off x="4010503" y="2513831"/>
            <a:ext cx="515009" cy="379979"/>
          </a:xfrm>
          <a:prstGeom prst="curvedConnector3">
            <a:avLst>
              <a:gd name="adj1" fmla="val 50000"/>
            </a:avLst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object 35"/>
          <p:cNvSpPr txBox="1"/>
          <p:nvPr/>
        </p:nvSpPr>
        <p:spPr>
          <a:xfrm>
            <a:off x="3589594" y="3073734"/>
            <a:ext cx="128563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逆矩阵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931161" y="1610042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247961" y="1614308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5065868" y="1769777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960124" y="1614308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6557522" y="1808028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cxnSp>
        <p:nvCxnSpPr>
          <p:cNvPr id="8" name="曲线连接符 45"/>
          <p:cNvCxnSpPr/>
          <p:nvPr/>
        </p:nvCxnSpPr>
        <p:spPr>
          <a:xfrm rot="5400000">
            <a:off x="4010503" y="2513831"/>
            <a:ext cx="515009" cy="379979"/>
          </a:xfrm>
          <a:prstGeom prst="curvedConnector3">
            <a:avLst>
              <a:gd name="adj1" fmla="val 50000"/>
            </a:avLst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object 35"/>
          <p:cNvSpPr txBox="1"/>
          <p:nvPr/>
        </p:nvSpPr>
        <p:spPr>
          <a:xfrm>
            <a:off x="3589594" y="3073734"/>
            <a:ext cx="128563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逆矩阵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16" name="文本框 15"/>
              <p:cNvSpPr txBox="1"/>
              <p:nvPr/>
            </p:nvSpPr>
            <p:spPr>
              <a:xfrm>
                <a:off x="479425" y="3903405"/>
                <a:ext cx="10287000" cy="66999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dirty="0"/>
                  <a:t>如果存在另一个方阵</a:t>
                </a:r>
                <a:r>
                  <a:rPr kumimoji="1" lang="en-US" altLang="zh-CN" i="1" dirty="0"/>
                  <a:t>B</a:t>
                </a:r>
                <a:r>
                  <a:rPr kumimoji="1" lang="zh-CN" altLang="en-US" dirty="0"/>
                  <a:t>，使得</a:t>
                </a:r>
                <a14:m>
                  <m:oMath xmlns:m="http://schemas.openxmlformats.org/officeDocument/2006/math">
                    <m:r>
                      <a:rPr kumimoji="1" lang="en-US" altLang="zh-CN" i="1" dirty="0">
                        <a:latin typeface="Cambria Math" panose="02040503050406030204" pitchFamily="18" charset="0"/>
                      </a:rPr>
                      <m:t>𝐴𝐵</m:t>
                    </m:r>
                    <m:r>
                      <a:rPr kumimoji="1" lang="en-US" altLang="zh-CN" b="0" i="1" dirty="0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</m:ctrlPr>
                      </m:sSubPr>
                      <m:e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𝐼</m:t>
                        </m:r>
                      </m:e>
                      <m:sub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𝑛</m:t>
                        </m:r>
                      </m:sub>
                    </m:sSub>
                  </m:oMath>
                </a14:m>
                <a:r>
                  <a:rPr kumimoji="1" lang="zh-CN" altLang="en-US" dirty="0"/>
                  <a:t>成立，则方阵</a:t>
                </a:r>
                <a:r>
                  <a:rPr kumimoji="1" lang="en-US" altLang="zh-CN" i="1" dirty="0"/>
                  <a:t>A</a:t>
                </a:r>
                <a:r>
                  <a:rPr kumimoji="1" lang="zh-CN" altLang="en-US" dirty="0"/>
                  <a:t>称为可逆的。这时候可以证明也</a:t>
                </a:r>
                <a14:m>
                  <m:oMath xmlns:m="http://schemas.openxmlformats.org/officeDocument/2006/math">
                    <m:r>
                      <a:rPr kumimoji="1" lang="en-US" altLang="zh-CN" i="1" dirty="0">
                        <a:latin typeface="Cambria Math" panose="02040503050406030204" pitchFamily="18" charset="0"/>
                      </a:rPr>
                      <m:t>𝐵</m:t>
                    </m:r>
                    <m:r>
                      <a:rPr kumimoji="1" lang="en-US" altLang="zh-CN" b="0" i="1" dirty="0" smtClean="0">
                        <a:latin typeface="Cambria Math" panose="02040503050406030204" pitchFamily="18" charset="0"/>
                      </a:rPr>
                      <m:t>𝐴</m:t>
                    </m:r>
                    <m:r>
                      <a:rPr kumimoji="1" lang="en-US" altLang="zh-CN" i="1" dirty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</m:ctrlPr>
                      </m:sSubPr>
                      <m:e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𝐼</m:t>
                        </m:r>
                      </m:e>
                      <m:sub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𝑛</m:t>
                        </m:r>
                      </m:sub>
                    </m:sSub>
                  </m:oMath>
                </a14:m>
                <a:r>
                  <a:rPr kumimoji="1" lang="zh-CN" altLang="en-US" dirty="0"/>
                  <a:t>成立，可将矩阵</a:t>
                </a:r>
                <a:r>
                  <a:rPr kumimoji="1" lang="en-GB" altLang="zh-CN" i="1" dirty="0"/>
                  <a:t>B</a:t>
                </a:r>
                <a:r>
                  <a:rPr kumimoji="1" lang="zh-CN" altLang="en-US" dirty="0"/>
                  <a:t>称为</a:t>
                </a:r>
                <a:r>
                  <a:rPr kumimoji="1" lang="en-GB" altLang="zh-CN" i="1" dirty="0"/>
                  <a:t>A</a:t>
                </a:r>
                <a:r>
                  <a:rPr kumimoji="1" lang="zh-CN" altLang="en-US" dirty="0"/>
                  <a:t>的逆矩阵。一个矩阵</a:t>
                </a:r>
                <a:r>
                  <a:rPr kumimoji="1" lang="en-US" altLang="zh-CN" i="1" dirty="0"/>
                  <a:t>A</a:t>
                </a:r>
                <a:r>
                  <a:rPr kumimoji="1" lang="zh-CN" altLang="en-US" dirty="0"/>
                  <a:t>的逆矩阵如果存在的话，就是唯一的，通常记作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endParaRPr kumimoji="1" lang="zh-CN" altLang="en-US" dirty="0"/>
              </a:p>
            </p:txBody>
          </p:sp>
        </mc:Choice>
        <mc:Fallback>
          <p:sp>
            <p:nvSpPr>
              <p:cNvPr id="16" name="文本框 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425" y="3903405"/>
                <a:ext cx="10287000" cy="669992"/>
              </a:xfrm>
              <a:prstGeom prst="rect">
                <a:avLst/>
              </a:prstGeom>
              <a:blipFill rotWithShape="1">
                <a:blip r:embed="rId1"/>
                <a:stretch>
                  <a:fillRect t="-9" b="19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931161" y="1610042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a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b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c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d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247961" y="1614308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3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2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5065868" y="1769777"/>
            <a:ext cx="99907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.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960124" y="1614308"/>
          <a:ext cx="1070186" cy="7145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5093"/>
                <a:gridCol w="535093"/>
              </a:tblGrid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  <a:tr h="3572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0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900" dirty="0">
                          <a:latin typeface="Arial" panose="020B0604020202020204"/>
                          <a:cs typeface="Arial" panose="020B0604020202020204"/>
                        </a:rPr>
                        <a:t>1</a:t>
                      </a:r>
                      <a:endParaRPr sz="1900">
                        <a:latin typeface="Arial" panose="020B0604020202020204"/>
                        <a:cs typeface="Arial" panose="020B0604020202020204"/>
                      </a:endParaRPr>
                    </a:p>
                  </a:txBody>
                  <a:tcPr marL="0" marR="0" marT="177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1C2FA"/>
                    </a:solidFill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6557522" y="1808028"/>
            <a:ext cx="172719" cy="304421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>
              <a:spcBef>
                <a:spcPts val="135"/>
              </a:spcBef>
            </a:pPr>
            <a:r>
              <a:rPr sz="1865" dirty="0">
                <a:latin typeface="Arial" panose="020B0604020202020204"/>
                <a:cs typeface="Arial" panose="020B0604020202020204"/>
              </a:rPr>
              <a:t>=</a:t>
            </a:r>
            <a:endParaRPr sz="1865">
              <a:latin typeface="Arial" panose="020B0604020202020204"/>
              <a:cs typeface="Arial" panose="020B0604020202020204"/>
            </a:endParaRPr>
          </a:p>
        </p:txBody>
      </p:sp>
      <p:sp>
        <p:nvSpPr>
          <p:cNvPr id="10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pPr marL="17145">
              <a:spcBef>
                <a:spcPts val="135"/>
              </a:spcBef>
            </a:pPr>
            <a:r>
              <a:rPr lang="zh-CN" altLang="en-US" b="1" kern="0" spc="-13" dirty="0"/>
              <a:t>逆矩阵</a:t>
            </a:r>
            <a:endParaRPr lang="zh-CN" altLang="en-US" b="1" kern="0" spc="-13" dirty="0"/>
          </a:p>
        </p:txBody>
      </p:sp>
      <p:grpSp>
        <p:nvGrpSpPr>
          <p:cNvPr id="11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12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13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14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350439" y="120418"/>
            <a:ext cx="15600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4.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逆矩阵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cxnSp>
        <p:nvCxnSpPr>
          <p:cNvPr id="8" name="曲线连接符 45"/>
          <p:cNvCxnSpPr/>
          <p:nvPr/>
        </p:nvCxnSpPr>
        <p:spPr>
          <a:xfrm rot="5400000">
            <a:off x="4010503" y="2513831"/>
            <a:ext cx="515009" cy="379979"/>
          </a:xfrm>
          <a:prstGeom prst="curvedConnector3">
            <a:avLst>
              <a:gd name="adj1" fmla="val 50000"/>
            </a:avLst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object 35"/>
          <p:cNvSpPr txBox="1"/>
          <p:nvPr/>
        </p:nvSpPr>
        <p:spPr>
          <a:xfrm>
            <a:off x="3589594" y="3073734"/>
            <a:ext cx="1285635" cy="386430"/>
          </a:xfrm>
          <a:prstGeom prst="rect">
            <a:avLst/>
          </a:prstGeom>
        </p:spPr>
        <p:txBody>
          <a:bodyPr vert="horz" wrap="square" lIns="0" tIns="16933" rIns="0" bIns="0" rtlCol="0">
            <a:spAutoFit/>
          </a:bodyPr>
          <a:lstStyle/>
          <a:p>
            <a:pPr marL="17145" defTabSz="1219200">
              <a:spcBef>
                <a:spcPts val="135"/>
              </a:spcBef>
            </a:pPr>
            <a:r>
              <a:rPr lang="zh-CN" altLang="en-US" sz="2400" b="1" kern="0" dirty="0">
                <a:solidFill>
                  <a:sysClr val="windowText" lastClr="000000"/>
                </a:solidFill>
                <a:latin typeface="Arial" panose="020B0604020202020204"/>
                <a:cs typeface="Arial" panose="020B0604020202020204"/>
              </a:rPr>
              <a:t>逆矩阵</a:t>
            </a:r>
            <a:endParaRPr sz="2400" kern="0" dirty="0">
              <a:solidFill>
                <a:sysClr val="windowText" lastClr="000000"/>
              </a:solidFill>
              <a:latin typeface="Arial" panose="020B0604020202020204"/>
              <a:cs typeface="Arial" panose="020B0604020202020204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16" name="文本框 15"/>
              <p:cNvSpPr txBox="1"/>
              <p:nvPr/>
            </p:nvSpPr>
            <p:spPr>
              <a:xfrm>
                <a:off x="479425" y="3903405"/>
                <a:ext cx="10287000" cy="66999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dirty="0"/>
                  <a:t>如果存在另一个方阵</a:t>
                </a:r>
                <a:r>
                  <a:rPr kumimoji="1" lang="en-US" altLang="zh-CN" i="1" dirty="0"/>
                  <a:t>B</a:t>
                </a:r>
                <a:r>
                  <a:rPr kumimoji="1" lang="zh-CN" altLang="en-US" dirty="0"/>
                  <a:t>，使得</a:t>
                </a:r>
                <a14:m>
                  <m:oMath xmlns:m="http://schemas.openxmlformats.org/officeDocument/2006/math">
                    <m:r>
                      <a:rPr kumimoji="1" lang="en-US" altLang="zh-CN" i="1" dirty="0">
                        <a:latin typeface="Cambria Math" panose="02040503050406030204" pitchFamily="18" charset="0"/>
                      </a:rPr>
                      <m:t>𝐴𝐵</m:t>
                    </m:r>
                    <m:r>
                      <a:rPr kumimoji="1" lang="en-US" altLang="zh-CN" b="0" i="1" dirty="0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</m:ctrlPr>
                      </m:sSubPr>
                      <m:e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𝐼</m:t>
                        </m:r>
                      </m:e>
                      <m:sub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𝑛</m:t>
                        </m:r>
                      </m:sub>
                    </m:sSub>
                  </m:oMath>
                </a14:m>
                <a:r>
                  <a:rPr kumimoji="1" lang="zh-CN" altLang="en-US" dirty="0"/>
                  <a:t>成立，则方阵</a:t>
                </a:r>
                <a:r>
                  <a:rPr kumimoji="1" lang="en-US" altLang="zh-CN" i="1" dirty="0"/>
                  <a:t>A</a:t>
                </a:r>
                <a:r>
                  <a:rPr kumimoji="1" lang="zh-CN" altLang="en-US" dirty="0"/>
                  <a:t>称为可逆的。这时候可以证明也</a:t>
                </a:r>
                <a14:m>
                  <m:oMath xmlns:m="http://schemas.openxmlformats.org/officeDocument/2006/math">
                    <m:r>
                      <a:rPr kumimoji="1" lang="en-US" altLang="zh-CN" i="1" dirty="0">
                        <a:latin typeface="Cambria Math" panose="02040503050406030204" pitchFamily="18" charset="0"/>
                      </a:rPr>
                      <m:t>𝐵</m:t>
                    </m:r>
                    <m:r>
                      <a:rPr kumimoji="1" lang="en-US" altLang="zh-CN" b="0" i="1" dirty="0" smtClean="0">
                        <a:latin typeface="Cambria Math" panose="02040503050406030204" pitchFamily="18" charset="0"/>
                      </a:rPr>
                      <m:t>𝐴</m:t>
                    </m:r>
                    <m:r>
                      <a:rPr kumimoji="1" lang="en-US" altLang="zh-CN" i="1" dirty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</m:ctrlPr>
                      </m:sSubPr>
                      <m:e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𝐼</m:t>
                        </m:r>
                      </m:e>
                      <m:sub>
                        <m:r>
                          <a:rPr lang="en-US" altLang="zh-CN" i="1" kern="0">
                            <a:solidFill>
                              <a:sysClr val="windowText" lastClr="000000"/>
                            </a:solidFill>
                            <a:latin typeface="Cambria Math" panose="02040503050406030204" pitchFamily="18" charset="0"/>
                            <a:ea typeface="微软雅黑" panose="020B0503020204020204" pitchFamily="34" charset="-122"/>
                            <a:cs typeface="Arial" panose="020B0604020202020204"/>
                          </a:rPr>
                          <m:t>𝑛</m:t>
                        </m:r>
                      </m:sub>
                    </m:sSub>
                  </m:oMath>
                </a14:m>
                <a:r>
                  <a:rPr kumimoji="1" lang="zh-CN" altLang="en-US" dirty="0"/>
                  <a:t>成立，可将矩阵</a:t>
                </a:r>
                <a:r>
                  <a:rPr kumimoji="1" lang="en-GB" altLang="zh-CN" i="1" dirty="0"/>
                  <a:t>B</a:t>
                </a:r>
                <a:r>
                  <a:rPr kumimoji="1" lang="zh-CN" altLang="en-US" dirty="0"/>
                  <a:t>称为</a:t>
                </a:r>
                <a:r>
                  <a:rPr kumimoji="1" lang="en-GB" altLang="zh-CN" i="1" dirty="0"/>
                  <a:t>A</a:t>
                </a:r>
                <a:r>
                  <a:rPr kumimoji="1" lang="zh-CN" altLang="en-US" dirty="0"/>
                  <a:t>的逆矩阵。一个矩阵</a:t>
                </a:r>
                <a:r>
                  <a:rPr kumimoji="1" lang="en-US" altLang="zh-CN" i="1" dirty="0"/>
                  <a:t>A</a:t>
                </a:r>
                <a:r>
                  <a:rPr kumimoji="1" lang="zh-CN" altLang="en-US" dirty="0"/>
                  <a:t>的逆矩阵如果存在的话，就是唯一的，通常记作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  <m:t>𝐴</m:t>
                        </m:r>
                      </m:e>
                      <m:sup>
                        <m: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kumimoji="1" lang="en-US" altLang="zh-CN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endParaRPr kumimoji="1" lang="zh-CN" altLang="en-US" dirty="0"/>
              </a:p>
            </p:txBody>
          </p:sp>
        </mc:Choice>
        <mc:Fallback>
          <p:sp>
            <p:nvSpPr>
              <p:cNvPr id="16" name="文本框 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425" y="3903405"/>
                <a:ext cx="10287000" cy="669992"/>
              </a:xfrm>
              <a:prstGeom prst="rect">
                <a:avLst/>
              </a:prstGeom>
              <a:blipFill rotWithShape="1">
                <a:blip r:embed="rId1"/>
                <a:stretch>
                  <a:fillRect t="-9" b="19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文本框 16"/>
          <p:cNvSpPr txBox="1"/>
          <p:nvPr/>
        </p:nvSpPr>
        <p:spPr>
          <a:xfrm>
            <a:off x="479425" y="5179313"/>
            <a:ext cx="976350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详细计算方法可以参考</a:t>
            </a:r>
            <a:r>
              <a:rPr lang="en-US" altLang="zh-CN" dirty="0"/>
              <a:t>Strang G. Introduction to linear algebra[M]. Wellesley-Cambridge Press, 2022.</a:t>
            </a:r>
            <a:endParaRPr lang="zh-CN" altLang="en-US" dirty="0"/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sp>
          <p:nvSpPr>
            <p:cNvPr id="38" name="任意多边形: 形状 37"/>
            <p:cNvSpPr/>
            <p:nvPr/>
          </p:nvSpPr>
          <p:spPr>
            <a:xfrm>
              <a:off x="0" y="0"/>
              <a:ext cx="1819275" cy="1819275"/>
            </a:xfrm>
            <a:custGeom>
              <a:avLst/>
              <a:gdLst>
                <a:gd name="connsiteX0" fmla="*/ 0 w 3638550"/>
                <a:gd name="connsiteY0" fmla="*/ 1819275 h 3638550"/>
                <a:gd name="connsiteX1" fmla="*/ 1819275 w 3638550"/>
                <a:gd name="connsiteY1" fmla="*/ 0 h 3638550"/>
                <a:gd name="connsiteX2" fmla="*/ 3638550 w 3638550"/>
                <a:gd name="connsiteY2" fmla="*/ 1819275 h 3638550"/>
                <a:gd name="connsiteX3" fmla="*/ 1819275 w 3638550"/>
                <a:gd name="connsiteY3" fmla="*/ 3638550 h 3638550"/>
                <a:gd name="connsiteX4" fmla="*/ 0 w 3638550"/>
                <a:gd name="connsiteY4" fmla="*/ 1819275 h 3638550"/>
                <a:gd name="connsiteX0-1" fmla="*/ 1819275 w 3638550"/>
                <a:gd name="connsiteY0-2" fmla="*/ 0 h 3638550"/>
                <a:gd name="connsiteX1-3" fmla="*/ 3638550 w 3638550"/>
                <a:gd name="connsiteY1-4" fmla="*/ 1819275 h 3638550"/>
                <a:gd name="connsiteX2-5" fmla="*/ 1819275 w 3638550"/>
                <a:gd name="connsiteY2-6" fmla="*/ 3638550 h 3638550"/>
                <a:gd name="connsiteX3-7" fmla="*/ 0 w 3638550"/>
                <a:gd name="connsiteY3-8" fmla="*/ 1819275 h 3638550"/>
                <a:gd name="connsiteX4-9" fmla="*/ 1910715 w 3638550"/>
                <a:gd name="connsiteY4-10" fmla="*/ 91440 h 3638550"/>
                <a:gd name="connsiteX0-11" fmla="*/ 1819275 w 3638550"/>
                <a:gd name="connsiteY0-12" fmla="*/ 0 h 3638550"/>
                <a:gd name="connsiteX1-13" fmla="*/ 3638550 w 3638550"/>
                <a:gd name="connsiteY1-14" fmla="*/ 1819275 h 3638550"/>
                <a:gd name="connsiteX2-15" fmla="*/ 1819275 w 3638550"/>
                <a:gd name="connsiteY2-16" fmla="*/ 3638550 h 3638550"/>
                <a:gd name="connsiteX3-17" fmla="*/ 0 w 3638550"/>
                <a:gd name="connsiteY3-18" fmla="*/ 1819275 h 3638550"/>
                <a:gd name="connsiteX0-19" fmla="*/ 3638550 w 3638550"/>
                <a:gd name="connsiteY0-20" fmla="*/ 0 h 1819275"/>
                <a:gd name="connsiteX1-21" fmla="*/ 1819275 w 3638550"/>
                <a:gd name="connsiteY1-22" fmla="*/ 1819275 h 1819275"/>
                <a:gd name="connsiteX2-23" fmla="*/ 0 w 3638550"/>
                <a:gd name="connsiteY2-24" fmla="*/ 0 h 1819275"/>
                <a:gd name="connsiteX0-25" fmla="*/ 1819275 w 1819275"/>
                <a:gd name="connsiteY0-26" fmla="*/ 0 h 1819275"/>
                <a:gd name="connsiteX1-27" fmla="*/ 0 w 1819275"/>
                <a:gd name="connsiteY1-28" fmla="*/ 1819275 h 1819275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</a:cxnLst>
              <a:rect l="l" t="t" r="r" b="b"/>
              <a:pathLst>
                <a:path w="1819275" h="1819275">
                  <a:moveTo>
                    <a:pt x="1819275" y="0"/>
                  </a:moveTo>
                  <a:cubicBezTo>
                    <a:pt x="1819275" y="1004758"/>
                    <a:pt x="1004758" y="1819275"/>
                    <a:pt x="0" y="1819275"/>
                  </a:cubicBezTo>
                </a:path>
              </a:pathLst>
            </a:custGeom>
            <a:noFill/>
            <a:ln w="381000">
              <a:solidFill>
                <a:schemeClr val="accent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1728175" y="1616813"/>
              <a:ext cx="5663945" cy="716782"/>
              <a:chOff x="1728175" y="1616813"/>
              <a:chExt cx="5663945" cy="716782"/>
            </a:xfrm>
          </p:grpSpPr>
          <p:sp>
            <p:nvSpPr>
              <p:cNvPr id="61" name="文本框 60"/>
              <p:cNvSpPr txBox="1"/>
              <p:nvPr/>
            </p:nvSpPr>
            <p:spPr>
              <a:xfrm>
                <a:off x="2573988" y="1819275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向量及其属性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椭圆 62"/>
              <p:cNvSpPr/>
              <p:nvPr/>
            </p:nvSpPr>
            <p:spPr>
              <a:xfrm>
                <a:off x="1728175" y="1616813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accent1">
                        <a:alpha val="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chemeClr val="accent1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01</a:t>
                </a:r>
                <a:endParaRPr lang="en-US" altLang="zh-CN" sz="2800" b="1" dirty="0">
                  <a:solidFill>
                    <a:schemeClr val="accent1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7540339" y="0"/>
              <a:ext cx="4651661" cy="6858000"/>
              <a:chOff x="7540339" y="0"/>
              <a:chExt cx="4651661" cy="6858000"/>
            </a:xfrm>
          </p:grpSpPr>
          <p:sp>
            <p:nvSpPr>
              <p:cNvPr id="60" name="任意多边形: 形状 59"/>
              <p:cNvSpPr/>
              <p:nvPr/>
            </p:nvSpPr>
            <p:spPr>
              <a:xfrm>
                <a:off x="7779658" y="0"/>
                <a:ext cx="4412342" cy="6858000"/>
              </a:xfrm>
              <a:custGeom>
                <a:avLst/>
                <a:gdLst>
                  <a:gd name="connsiteX0" fmla="*/ 1295690 w 4412342"/>
                  <a:gd name="connsiteY0" fmla="*/ 0 h 6858000"/>
                  <a:gd name="connsiteX1" fmla="*/ 4412342 w 4412342"/>
                  <a:gd name="connsiteY1" fmla="*/ 0 h 6858000"/>
                  <a:gd name="connsiteX2" fmla="*/ 4412342 w 4412342"/>
                  <a:gd name="connsiteY2" fmla="*/ 1636729 h 6858000"/>
                  <a:gd name="connsiteX3" fmla="*/ 4272563 w 4412342"/>
                  <a:gd name="connsiteY3" fmla="*/ 1672670 h 6858000"/>
                  <a:gd name="connsiteX4" fmla="*/ 3111228 w 4412342"/>
                  <a:gd name="connsiteY4" fmla="*/ 3251199 h 6858000"/>
                  <a:gd name="connsiteX5" fmla="*/ 4272563 w 4412342"/>
                  <a:gd name="connsiteY5" fmla="*/ 4829728 h 6858000"/>
                  <a:gd name="connsiteX6" fmla="*/ 4412342 w 4412342"/>
                  <a:gd name="connsiteY6" fmla="*/ 4865669 h 6858000"/>
                  <a:gd name="connsiteX7" fmla="*/ 4412342 w 4412342"/>
                  <a:gd name="connsiteY7" fmla="*/ 6858000 h 6858000"/>
                  <a:gd name="connsiteX8" fmla="*/ 1670654 w 4412342"/>
                  <a:gd name="connsiteY8" fmla="*/ 6858000 h 6858000"/>
                  <a:gd name="connsiteX9" fmla="*/ 1550198 w 4412342"/>
                  <a:gd name="connsiteY9" fmla="*/ 6753659 h 6858000"/>
                  <a:gd name="connsiteX10" fmla="*/ 0 w 4412342"/>
                  <a:gd name="connsiteY10" fmla="*/ 3251200 h 6858000"/>
                  <a:gd name="connsiteX11" fmla="*/ 1229199 w 4412342"/>
                  <a:gd name="connsiteY11" fmla="*/ 69741 h 685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12342" h="6858000">
                    <a:moveTo>
                      <a:pt x="1295690" y="0"/>
                    </a:moveTo>
                    <a:lnTo>
                      <a:pt x="4412342" y="0"/>
                    </a:lnTo>
                    <a:lnTo>
                      <a:pt x="4412342" y="1636729"/>
                    </a:lnTo>
                    <a:lnTo>
                      <a:pt x="4272563" y="1672670"/>
                    </a:lnTo>
                    <a:cubicBezTo>
                      <a:pt x="3599745" y="1881938"/>
                      <a:pt x="3111228" y="2509519"/>
                      <a:pt x="3111228" y="3251199"/>
                    </a:cubicBezTo>
                    <a:cubicBezTo>
                      <a:pt x="3111228" y="3992879"/>
                      <a:pt x="3599745" y="4620460"/>
                      <a:pt x="4272563" y="4829728"/>
                    </a:cubicBezTo>
                    <a:lnTo>
                      <a:pt x="4412342" y="4865669"/>
                    </a:lnTo>
                    <a:lnTo>
                      <a:pt x="4412342" y="6858000"/>
                    </a:lnTo>
                    <a:lnTo>
                      <a:pt x="1670654" y="6858000"/>
                    </a:lnTo>
                    <a:lnTo>
                      <a:pt x="1550198" y="6753659"/>
                    </a:lnTo>
                    <a:cubicBezTo>
                      <a:pt x="597879" y="5888107"/>
                      <a:pt x="0" y="4639475"/>
                      <a:pt x="0" y="3251200"/>
                    </a:cubicBezTo>
                    <a:cubicBezTo>
                      <a:pt x="0" y="2026252"/>
                      <a:pt x="465477" y="910022"/>
                      <a:pt x="1229199" y="69741"/>
                    </a:cubicBezTo>
                    <a:close/>
                  </a:path>
                </a:pathLst>
              </a:custGeom>
              <a:solidFill>
                <a:schemeClr val="accent1">
                  <a:alpha val="50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58" name="矩形 57"/>
              <p:cNvSpPr/>
              <p:nvPr/>
            </p:nvSpPr>
            <p:spPr>
              <a:xfrm>
                <a:off x="7540339" y="3124369"/>
                <a:ext cx="3592287" cy="1015663"/>
              </a:xfrm>
              <a:prstGeom prst="rect">
                <a:avLst/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t" anchorCtr="0">
                <a:spAutoFit/>
              </a:bodyPr>
              <a:lstStyle/>
              <a:p>
                <a:r>
                  <a:rPr kumimoji="1" lang="zh-CN" altLang="en-US" sz="6000" b="1" dirty="0">
                    <a:solidFill>
                      <a:schemeClr val="tx1"/>
                    </a:solidFill>
                    <a:latin typeface="Arial" panose="020B0604020202020204" pitchFamily="34" charset="0"/>
                    <a:ea typeface="微软雅黑" panose="020B0503020204020204" pitchFamily="34" charset="-122"/>
                    <a:sym typeface="Arial" panose="020B0604020202020204" pitchFamily="34" charset="0"/>
                  </a:rPr>
                  <a:t>目录</a:t>
                </a:r>
                <a:endParaRPr kumimoji="1" lang="en-US" altLang="zh-CN" sz="6000" b="1" dirty="0">
                  <a:solidFill>
                    <a:schemeClr val="tx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1728175" y="2628850"/>
              <a:ext cx="5663945" cy="716782"/>
              <a:chOff x="1728175" y="2714528"/>
              <a:chExt cx="5663945" cy="716782"/>
            </a:xfrm>
          </p:grpSpPr>
          <p:sp>
            <p:nvSpPr>
              <p:cNvPr id="54" name="文本框 53"/>
              <p:cNvSpPr txBox="1"/>
              <p:nvPr/>
            </p:nvSpPr>
            <p:spPr>
              <a:xfrm>
                <a:off x="2573988" y="2916990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矩阵及其属性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55"/>
              <p:cNvSpPr/>
              <p:nvPr/>
            </p:nvSpPr>
            <p:spPr>
              <a:xfrm>
                <a:off x="1728175" y="2714528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02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41"/>
            <p:cNvGrpSpPr/>
            <p:nvPr/>
          </p:nvGrpSpPr>
          <p:grpSpPr>
            <a:xfrm>
              <a:off x="1728175" y="3640887"/>
              <a:ext cx="5663945" cy="716782"/>
              <a:chOff x="1728175" y="3813022"/>
              <a:chExt cx="5663945" cy="716782"/>
            </a:xfrm>
          </p:grpSpPr>
          <p:sp>
            <p:nvSpPr>
              <p:cNvPr id="51" name="文本框 50"/>
              <p:cNvSpPr txBox="1"/>
              <p:nvPr/>
            </p:nvSpPr>
            <p:spPr>
              <a:xfrm>
                <a:off x="2573988" y="4013077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线性变换和矩阵乘法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52"/>
              <p:cNvSpPr/>
              <p:nvPr/>
            </p:nvSpPr>
            <p:spPr>
              <a:xfrm>
                <a:off x="1728175" y="3813022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03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1728175" y="4652924"/>
              <a:ext cx="5663945" cy="716782"/>
              <a:chOff x="1728175" y="4829935"/>
              <a:chExt cx="5663945" cy="716782"/>
            </a:xfrm>
          </p:grpSpPr>
          <p:sp>
            <p:nvSpPr>
              <p:cNvPr id="48" name="文本框 47"/>
              <p:cNvSpPr txBox="1"/>
              <p:nvPr/>
            </p:nvSpPr>
            <p:spPr>
              <a:xfrm>
                <a:off x="2573988" y="5038549"/>
                <a:ext cx="4818132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SzPct val="25000"/>
                </a:pPr>
                <a:r>
                  <a:rPr lang="zh-CN" altLang="en-US" sz="2000" b="1" dirty="0">
                    <a:latin typeface="Arial" panose="020B0604020202020204" pitchFamily="34" charset="0"/>
                    <a:ea typeface="微软雅黑" panose="020B0503020204020204" pitchFamily="34" charset="-122"/>
                  </a:rPr>
                  <a:t>逆矩阵</a:t>
                </a:r>
                <a:endParaRPr lang="zh-CN" altLang="en-US" sz="2000" b="1" dirty="0"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49"/>
              <p:cNvSpPr/>
              <p:nvPr/>
            </p:nvSpPr>
            <p:spPr>
              <a:xfrm>
                <a:off x="1728175" y="4829935"/>
                <a:ext cx="716782" cy="716782"/>
              </a:xfrm>
              <a:prstGeom prst="ellipse">
                <a:avLst/>
              </a:prstGeom>
              <a:noFill/>
              <a:ln w="25400">
                <a:gradFill>
                  <a:gsLst>
                    <a:gs pos="76000">
                      <a:schemeClr val="tx2">
                        <a:alpha val="0"/>
                      </a:schemeClr>
                    </a:gs>
                    <a:gs pos="100000">
                      <a:schemeClr val="tx2"/>
                    </a:gs>
                  </a:gsLst>
                  <a:lin ang="5400000" scaled="1"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 anchorCtr="0"/>
              <a:lstStyle/>
              <a:p>
                <a:pPr algn="ctr"/>
                <a:r>
                  <a:rPr lang="en-US" altLang="zh-CN" sz="2800" b="1" dirty="0">
                    <a:solidFill>
                      <a:srgbClr val="4472C4"/>
                    </a:solidFill>
                    <a:latin typeface="Arial" panose="020B0604020202020204" pitchFamily="34" charset="0"/>
                    <a:ea typeface="微软雅黑" panose="020B0503020204020204" pitchFamily="34" charset="-122"/>
                  </a:rPr>
                  <a:t>04</a:t>
                </a:r>
                <a:endParaRPr lang="en-US" altLang="zh-CN" sz="2800" b="1" dirty="0">
                  <a:solidFill>
                    <a:srgbClr val="4472C4"/>
                  </a:solidFill>
                  <a:latin typeface="Arial" panose="020B0604020202020204" pitchFamily="34" charset="0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文本框 4"/>
          <p:cNvSpPr txBox="1"/>
          <p:nvPr/>
        </p:nvSpPr>
        <p:spPr>
          <a:xfrm>
            <a:off x="2563102" y="5800557"/>
            <a:ext cx="48181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SzPct val="25000"/>
            </a:pPr>
            <a:r>
              <a:rPr lang="zh-CN" altLang="en-US" sz="2000" b="1" dirty="0">
                <a:latin typeface="Arial" panose="020B0604020202020204" pitchFamily="34" charset="0"/>
                <a:ea typeface="微软雅黑" panose="020B0503020204020204" pitchFamily="34" charset="-122"/>
              </a:rPr>
              <a:t>机器学习模型实例</a:t>
            </a:r>
            <a:endParaRPr lang="zh-CN" altLang="en-US" sz="2000" b="1" dirty="0"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1717289" y="5591943"/>
            <a:ext cx="716782" cy="716782"/>
          </a:xfrm>
          <a:prstGeom prst="ellipse">
            <a:avLst/>
          </a:prstGeom>
          <a:noFill/>
          <a:ln w="25400">
            <a:gradFill>
              <a:gsLst>
                <a:gs pos="76000">
                  <a:schemeClr val="tx2">
                    <a:alpha val="0"/>
                  </a:schemeClr>
                </a:gs>
                <a:gs pos="100000">
                  <a:schemeClr val="tx2"/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 anchorCtr="0"/>
          <a:lstStyle/>
          <a:p>
            <a:pPr algn="ctr"/>
            <a:r>
              <a:rPr lang="en-US" altLang="zh-CN" sz="2800" b="1" dirty="0">
                <a:solidFill>
                  <a:srgbClr val="4472C4"/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05</a:t>
            </a:r>
            <a:endParaRPr lang="en-US" altLang="zh-CN" sz="2800" b="1" dirty="0">
              <a:solidFill>
                <a:srgbClr val="4472C4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1" cstate="print"/>
          <a:stretch>
            <a:fillRect/>
          </a:stretch>
        </p:blipFill>
        <p:spPr>
          <a:xfrm>
            <a:off x="3726365" y="783545"/>
            <a:ext cx="4673955" cy="6074455"/>
          </a:xfrm>
          <a:prstGeom prst="rect">
            <a:avLst/>
          </a:prstGeom>
        </p:spPr>
      </p:pic>
      <p:grpSp>
        <p:nvGrpSpPr>
          <p:cNvPr id="3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4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5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6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sp>
        <p:nvSpPr>
          <p:cNvPr id="8" name="灯片编号占位符 7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4343836" cy="3200400"/>
        </p:xfrm>
        <a:graphic>
          <a:graphicData uri="http://schemas.openxmlformats.org/drawingml/2006/table">
            <a:tbl>
              <a:tblPr firstRow="1" bandRow="1"/>
              <a:tblGrid>
                <a:gridCol w="1085959"/>
                <a:gridCol w="1085959"/>
                <a:gridCol w="1085959"/>
                <a:gridCol w="1085959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色泽（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根蒂（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敲声（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好瓜（</a:t>
                      </a:r>
                      <a:r>
                        <a:rPr lang="en-US" altLang="zh-CN" dirty="0"/>
                        <a:t>y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（硬挺）</a:t>
                      </a:r>
                      <a:endParaRPr lang="zh-CN" altLang="en-US" dirty="0"/>
                    </a:p>
                    <a:p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（清脆）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（稍蜷）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（沉闷）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数据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4343836" cy="3200400"/>
        </p:xfrm>
        <a:graphic>
          <a:graphicData uri="http://schemas.openxmlformats.org/drawingml/2006/table">
            <a:tbl>
              <a:tblPr firstRow="1" bandRow="1"/>
              <a:tblGrid>
                <a:gridCol w="1085959"/>
                <a:gridCol w="1085959"/>
                <a:gridCol w="1085959"/>
                <a:gridCol w="1085959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色泽（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根蒂（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敲声（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好瓜（</a:t>
                      </a:r>
                      <a:r>
                        <a:rPr lang="en-US" altLang="zh-CN" dirty="0"/>
                        <a:t>y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（硬挺）</a:t>
                      </a:r>
                      <a:endParaRPr lang="zh-CN" altLang="en-US" dirty="0"/>
                    </a:p>
                    <a:p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（清脆）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（稍蜷）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（沉闷）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4" name="右大括号 23"/>
          <p:cNvSpPr/>
          <p:nvPr/>
        </p:nvSpPr>
        <p:spPr>
          <a:xfrm>
            <a:off x="5013630" y="2745370"/>
            <a:ext cx="403574" cy="652428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5417204" y="2840751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样本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599149" y="1543479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数据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4343836" cy="3200400"/>
        </p:xfrm>
        <a:graphic>
          <a:graphicData uri="http://schemas.openxmlformats.org/drawingml/2006/table">
            <a:tbl>
              <a:tblPr firstRow="1" bandRow="1"/>
              <a:tblGrid>
                <a:gridCol w="1085959"/>
                <a:gridCol w="1085959"/>
                <a:gridCol w="1085959"/>
                <a:gridCol w="1085959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色泽（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根蒂（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敲声（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好瓜（</a:t>
                      </a:r>
                      <a:r>
                        <a:rPr lang="en-US" altLang="zh-CN" dirty="0"/>
                        <a:t>y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（硬挺）</a:t>
                      </a:r>
                      <a:endParaRPr lang="zh-CN" altLang="en-US" dirty="0"/>
                    </a:p>
                    <a:p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（清脆）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（稍蜷）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（沉闷）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0" name="右大括号 19"/>
          <p:cNvSpPr/>
          <p:nvPr/>
        </p:nvSpPr>
        <p:spPr>
          <a:xfrm rot="5400000">
            <a:off x="2101781" y="3904794"/>
            <a:ext cx="432581" cy="3252035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2097706" y="5837993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特征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24" name="右大括号 23"/>
          <p:cNvSpPr/>
          <p:nvPr/>
        </p:nvSpPr>
        <p:spPr>
          <a:xfrm>
            <a:off x="5013630" y="2745370"/>
            <a:ext cx="403574" cy="652428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5417204" y="2840751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样本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599149" y="1543479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数据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3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4343836" cy="3200400"/>
        </p:xfrm>
        <a:graphic>
          <a:graphicData uri="http://schemas.openxmlformats.org/drawingml/2006/table">
            <a:tbl>
              <a:tblPr firstRow="1" bandRow="1"/>
              <a:tblGrid>
                <a:gridCol w="1085959"/>
                <a:gridCol w="1085959"/>
                <a:gridCol w="1085959"/>
                <a:gridCol w="1085959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色泽（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根蒂（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敲声（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好瓜（</a:t>
                      </a:r>
                      <a:r>
                        <a:rPr lang="en-US" altLang="zh-CN" dirty="0"/>
                        <a:t>y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（硬挺）</a:t>
                      </a:r>
                      <a:endParaRPr lang="zh-CN" altLang="en-US" dirty="0"/>
                    </a:p>
                    <a:p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（清脆）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（稍蜷）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（沉闷）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0" name="右大括号 19"/>
          <p:cNvSpPr/>
          <p:nvPr/>
        </p:nvSpPr>
        <p:spPr>
          <a:xfrm rot="5400000">
            <a:off x="2101781" y="3904794"/>
            <a:ext cx="432581" cy="3252035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2097706" y="5837993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特征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22" name="右大括号 21"/>
          <p:cNvSpPr/>
          <p:nvPr/>
        </p:nvSpPr>
        <p:spPr>
          <a:xfrm rot="5400000">
            <a:off x="4280445" y="4984910"/>
            <a:ext cx="432583" cy="1091802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4132042" y="5853177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标签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24" name="右大括号 23"/>
          <p:cNvSpPr/>
          <p:nvPr/>
        </p:nvSpPr>
        <p:spPr>
          <a:xfrm>
            <a:off x="5013630" y="2745370"/>
            <a:ext cx="403574" cy="652428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5417204" y="2840751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样本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599149" y="1543479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数据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4343836" cy="3200400"/>
        </p:xfrm>
        <a:graphic>
          <a:graphicData uri="http://schemas.openxmlformats.org/drawingml/2006/table">
            <a:tbl>
              <a:tblPr firstRow="1" bandRow="1"/>
              <a:tblGrid>
                <a:gridCol w="1085959"/>
                <a:gridCol w="1085959"/>
                <a:gridCol w="1085959"/>
                <a:gridCol w="1085959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色泽（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根蒂（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敲声（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好瓜（</a:t>
                      </a:r>
                      <a:r>
                        <a:rPr lang="en-US" altLang="zh-CN" dirty="0"/>
                        <a:t>y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（硬挺）</a:t>
                      </a:r>
                      <a:endParaRPr lang="zh-CN" altLang="en-US" dirty="0"/>
                    </a:p>
                    <a:p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（清脆）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（稍蜷）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（沉闷）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0" name="右大括号 19"/>
          <p:cNvSpPr/>
          <p:nvPr/>
        </p:nvSpPr>
        <p:spPr>
          <a:xfrm rot="5400000">
            <a:off x="2101781" y="3904794"/>
            <a:ext cx="432581" cy="3252035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2097706" y="5837993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特征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22" name="右大括号 21"/>
          <p:cNvSpPr/>
          <p:nvPr/>
        </p:nvSpPr>
        <p:spPr>
          <a:xfrm rot="5400000">
            <a:off x="4280445" y="4984910"/>
            <a:ext cx="432583" cy="1091802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4132042" y="5853177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标签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24" name="右大括号 23"/>
          <p:cNvSpPr/>
          <p:nvPr/>
        </p:nvSpPr>
        <p:spPr>
          <a:xfrm>
            <a:off x="5013630" y="2745370"/>
            <a:ext cx="403574" cy="652428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5417204" y="2840751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样本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27" name="文本框 26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27" name="文本框 2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1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文本框 38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599149" y="1543479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数据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4343836" cy="3200400"/>
        </p:xfrm>
        <a:graphic>
          <a:graphicData uri="http://schemas.openxmlformats.org/drawingml/2006/table">
            <a:tbl>
              <a:tblPr firstRow="1" bandRow="1"/>
              <a:tblGrid>
                <a:gridCol w="1085959"/>
                <a:gridCol w="1085959"/>
                <a:gridCol w="1085959"/>
                <a:gridCol w="1085959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色泽（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根蒂（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敲声（</a:t>
                      </a:r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zh-CN" altLang="en-US" dirty="0"/>
                        <a:t>好瓜（</a:t>
                      </a:r>
                      <a:r>
                        <a:rPr lang="en-US" altLang="zh-CN" dirty="0"/>
                        <a:t>y</a:t>
                      </a:r>
                      <a:r>
                        <a:rPr lang="zh-CN" altLang="en-US" dirty="0"/>
                        <a:t>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（蜷缩）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（浊响）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（是）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0</a:t>
                      </a:r>
                      <a:r>
                        <a:rPr lang="zh-CN" altLang="en-US" dirty="0"/>
                        <a:t>（青绿）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（硬挺）</a:t>
                      </a:r>
                      <a:endParaRPr lang="zh-CN" altLang="en-US" dirty="0"/>
                    </a:p>
                    <a:p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（清脆）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（乌黑）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（稍蜷）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r>
                        <a:rPr lang="zh-CN" altLang="en-US" dirty="0"/>
                        <a:t>（沉闷）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r>
                        <a:rPr lang="en-US" altLang="zh-CN" dirty="0"/>
                        <a:t>1</a:t>
                      </a:r>
                      <a:r>
                        <a:rPr lang="zh-CN" altLang="en-US" dirty="0"/>
                        <a:t>（否）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20" name="右大括号 19"/>
          <p:cNvSpPr/>
          <p:nvPr/>
        </p:nvSpPr>
        <p:spPr>
          <a:xfrm rot="5400000">
            <a:off x="2101781" y="3904794"/>
            <a:ext cx="432581" cy="3252035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2097706" y="5837993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特征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22" name="右大括号 21"/>
          <p:cNvSpPr/>
          <p:nvPr/>
        </p:nvSpPr>
        <p:spPr>
          <a:xfrm rot="5400000">
            <a:off x="4280445" y="4984910"/>
            <a:ext cx="432583" cy="1091802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4132042" y="5853177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标签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24" name="右大括号 23"/>
          <p:cNvSpPr/>
          <p:nvPr/>
        </p:nvSpPr>
        <p:spPr>
          <a:xfrm>
            <a:off x="5013630" y="2745370"/>
            <a:ext cx="403574" cy="652428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5417204" y="2840751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样本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27" name="文本框 26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27" name="文本框 2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1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右大括号 27"/>
          <p:cNvSpPr/>
          <p:nvPr/>
        </p:nvSpPr>
        <p:spPr>
          <a:xfrm rot="10800000">
            <a:off x="8975890" y="3543222"/>
            <a:ext cx="403574" cy="652428"/>
          </a:xfrm>
          <a:prstGeom prst="rightBrac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0" name="文本框 29"/>
              <p:cNvSpPr txBox="1"/>
              <p:nvPr/>
            </p:nvSpPr>
            <p:spPr>
              <a:xfrm>
                <a:off x="9379464" y="3358556"/>
                <a:ext cx="204210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sz="2400" dirty="0"/>
                  <a:t>若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1" lang="en-US" altLang="zh-CN" sz="2400" i="1">
                        <a:latin typeface="Cambria Math" panose="02040503050406030204" pitchFamily="18" charset="0"/>
                      </a:rPr>
                      <m:t>y</m:t>
                    </m:r>
                    <m:r>
                      <a:rPr kumimoji="1" lang="en-US" altLang="zh-CN" sz="2400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kumimoji="1" lang="zh-CN" altLang="en-US" sz="2400" dirty="0"/>
                  <a:t>≤</a:t>
                </a:r>
                <a:r>
                  <a:rPr kumimoji="1" lang="en-US" altLang="zh-CN" sz="2400" dirty="0"/>
                  <a:t>0</a:t>
                </a:r>
                <a:r>
                  <a:rPr kumimoji="1" lang="zh-CN" altLang="en-US" sz="2400" dirty="0"/>
                  <a:t>，</a:t>
                </a:r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400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</m:oMath>
                </a14:m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=</a:t>
                </a:r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0 </a:t>
                </a:r>
                <a:endParaRPr kumimoji="1" lang="zh-CN" altLang="en-US" sz="2400" dirty="0"/>
              </a:p>
            </p:txBody>
          </p:sp>
        </mc:Choice>
        <mc:Fallback>
          <p:sp>
            <p:nvSpPr>
              <p:cNvPr id="30" name="文本框 2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9464" y="3358556"/>
                <a:ext cx="2042105" cy="461665"/>
              </a:xfrm>
              <a:prstGeom prst="rect">
                <a:avLst/>
              </a:prstGeom>
              <a:blipFill rotWithShape="1">
                <a:blip r:embed="rId2"/>
                <a:stretch>
                  <a:fillRect l="-25" t="-9" r="22" b="1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1" name="文本框 30"/>
              <p:cNvSpPr txBox="1"/>
              <p:nvPr/>
            </p:nvSpPr>
            <p:spPr>
              <a:xfrm>
                <a:off x="9379464" y="3838658"/>
                <a:ext cx="204210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sz="2400" dirty="0"/>
                  <a:t>若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1" lang="en-US" altLang="zh-CN" sz="2400" i="1">
                        <a:latin typeface="Cambria Math" panose="02040503050406030204" pitchFamily="18" charset="0"/>
                      </a:rPr>
                      <m:t>y</m:t>
                    </m:r>
                    <m:r>
                      <a:rPr kumimoji="1" lang="en-US" altLang="zh-CN" sz="2400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kumimoji="1" lang="en-US" altLang="zh-CN" sz="2400" dirty="0"/>
                  <a:t>&gt;0</a:t>
                </a:r>
                <a:r>
                  <a:rPr kumimoji="1" lang="zh-CN" altLang="en-US" sz="2400" dirty="0"/>
                  <a:t>，</a:t>
                </a:r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</m:oMath>
                </a14:m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=</a:t>
                </a:r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1</a:t>
                </a:r>
                <a:endParaRPr kumimoji="1" lang="zh-CN" altLang="en-US" sz="2400" dirty="0"/>
              </a:p>
            </p:txBody>
          </p:sp>
        </mc:Choice>
        <mc:Fallback>
          <p:sp>
            <p:nvSpPr>
              <p:cNvPr id="31" name="文本框 3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9464" y="3838658"/>
                <a:ext cx="2042105" cy="461665"/>
              </a:xfrm>
              <a:prstGeom prst="rect">
                <a:avLst/>
              </a:prstGeom>
              <a:blipFill rotWithShape="1">
                <a:blip r:embed="rId3"/>
                <a:stretch>
                  <a:fillRect l="-25" t="-18" r="22" b="22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2" name="文本框 31"/>
              <p:cNvSpPr txBox="1"/>
              <p:nvPr/>
            </p:nvSpPr>
            <p:spPr>
              <a:xfrm>
                <a:off x="9532295" y="2940009"/>
                <a:ext cx="1456215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000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0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  <m:r>
                      <a:rPr kumimoji="1" lang="en-US" altLang="zh-CN" sz="2000" i="1" dirty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zh-CN" altLang="en-US" sz="2000" dirty="0"/>
                  <a:t>是预测值</a:t>
                </a:r>
                <a:endParaRPr lang="zh-CN" altLang="en-US" sz="2000" dirty="0"/>
              </a:p>
            </p:txBody>
          </p:sp>
        </mc:Choice>
        <mc:Fallback>
          <p:sp>
            <p:nvSpPr>
              <p:cNvPr id="32" name="文本框 3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2295" y="2940009"/>
                <a:ext cx="1456215" cy="400110"/>
              </a:xfrm>
              <a:prstGeom prst="rect">
                <a:avLst/>
              </a:prstGeom>
              <a:blipFill rotWithShape="1">
                <a:blip r:embed="rId4"/>
                <a:stretch>
                  <a:fillRect l="-21" t="-148" r="32" b="5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6" name="文本框 35"/>
              <p:cNvSpPr txBox="1"/>
              <p:nvPr/>
            </p:nvSpPr>
            <p:spPr>
              <a:xfrm>
                <a:off x="6447312" y="3568850"/>
                <a:ext cx="274587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zh-CN" altLang="en-US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代入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1</m:t>
                      </m:r>
                      <m:r>
                        <a:rPr kumimoji="1" lang="zh-CN" altLang="en-US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，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2</m:t>
                      </m:r>
                      <m:r>
                        <a:rPr kumimoji="1" lang="zh-CN" altLang="en-US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，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3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36" name="文本框 3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7312" y="3568850"/>
                <a:ext cx="2745878" cy="461665"/>
              </a:xfrm>
              <a:prstGeom prst="rect">
                <a:avLst/>
              </a:prstGeom>
              <a:blipFill rotWithShape="1">
                <a:blip r:embed="rId5"/>
                <a:stretch>
                  <a:fillRect l="-6" t="-32" r="11" b="-519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文本框 38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599149" y="1543479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数据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4343836" cy="3200400"/>
        </p:xfrm>
        <a:graphic>
          <a:graphicData uri="http://schemas.openxmlformats.org/drawingml/2006/table">
            <a:tbl>
              <a:tblPr firstRow="1" bandRow="1"/>
              <a:tblGrid>
                <a:gridCol w="1085959"/>
                <a:gridCol w="1085959"/>
                <a:gridCol w="1085959"/>
                <a:gridCol w="1085959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y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154496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数据矩阵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8" name="文本框 7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8" name="文本框 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1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右大括号 8"/>
          <p:cNvSpPr/>
          <p:nvPr/>
        </p:nvSpPr>
        <p:spPr>
          <a:xfrm rot="10800000">
            <a:off x="8975890" y="3543222"/>
            <a:ext cx="403574" cy="652428"/>
          </a:xfrm>
          <a:prstGeom prst="rightBrac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12" name="文本框 11"/>
              <p:cNvSpPr txBox="1"/>
              <p:nvPr/>
            </p:nvSpPr>
            <p:spPr>
              <a:xfrm>
                <a:off x="9379464" y="3358556"/>
                <a:ext cx="204210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sz="2400" dirty="0"/>
                  <a:t>若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1" lang="en-US" altLang="zh-CN" sz="2400" i="1">
                        <a:latin typeface="Cambria Math" panose="02040503050406030204" pitchFamily="18" charset="0"/>
                      </a:rPr>
                      <m:t>y</m:t>
                    </m:r>
                    <m:r>
                      <a:rPr kumimoji="1" lang="en-US" altLang="zh-CN" sz="2400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kumimoji="1" lang="zh-CN" altLang="en-US" sz="2400" dirty="0"/>
                  <a:t>≤</a:t>
                </a:r>
                <a:r>
                  <a:rPr kumimoji="1" lang="en-US" altLang="zh-CN" sz="2400" dirty="0"/>
                  <a:t>0</a:t>
                </a:r>
                <a:r>
                  <a:rPr kumimoji="1" lang="zh-CN" altLang="en-US" sz="2400" dirty="0"/>
                  <a:t>，</a:t>
                </a:r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400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</m:oMath>
                </a14:m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=</a:t>
                </a:r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0 </a:t>
                </a:r>
                <a:endParaRPr kumimoji="1" lang="zh-CN" altLang="en-US" sz="2400" dirty="0"/>
              </a:p>
            </p:txBody>
          </p:sp>
        </mc:Choice>
        <mc:Fallback>
          <p:sp>
            <p:nvSpPr>
              <p:cNvPr id="12" name="文本框 1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9464" y="3358556"/>
                <a:ext cx="2042105" cy="461665"/>
              </a:xfrm>
              <a:prstGeom prst="rect">
                <a:avLst/>
              </a:prstGeom>
              <a:blipFill rotWithShape="1">
                <a:blip r:embed="rId2"/>
                <a:stretch>
                  <a:fillRect l="-25" t="-9" r="22" b="1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13" name="文本框 12"/>
              <p:cNvSpPr txBox="1"/>
              <p:nvPr/>
            </p:nvSpPr>
            <p:spPr>
              <a:xfrm>
                <a:off x="9379464" y="3838658"/>
                <a:ext cx="204210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sz="2400" dirty="0"/>
                  <a:t>若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1" lang="en-US" altLang="zh-CN" sz="2400" i="1">
                        <a:latin typeface="Cambria Math" panose="02040503050406030204" pitchFamily="18" charset="0"/>
                      </a:rPr>
                      <m:t>y</m:t>
                    </m:r>
                    <m:r>
                      <a:rPr kumimoji="1" lang="en-US" altLang="zh-CN" sz="2400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kumimoji="1" lang="en-US" altLang="zh-CN" sz="2400" dirty="0"/>
                  <a:t>&gt;0</a:t>
                </a:r>
                <a:r>
                  <a:rPr kumimoji="1" lang="zh-CN" altLang="en-US" sz="2400" dirty="0"/>
                  <a:t>，</a:t>
                </a:r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</m:oMath>
                </a14:m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=</a:t>
                </a:r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1</a:t>
                </a:r>
                <a:endParaRPr kumimoji="1" lang="zh-CN" altLang="en-US" sz="2400" dirty="0"/>
              </a:p>
            </p:txBody>
          </p:sp>
        </mc:Choice>
        <mc:Fallback>
          <p:sp>
            <p:nvSpPr>
              <p:cNvPr id="13" name="文本框 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9464" y="3838658"/>
                <a:ext cx="2042105" cy="461665"/>
              </a:xfrm>
              <a:prstGeom prst="rect">
                <a:avLst/>
              </a:prstGeom>
              <a:blipFill rotWithShape="1">
                <a:blip r:embed="rId3"/>
                <a:stretch>
                  <a:fillRect l="-25" t="-18" r="22" b="22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14" name="文本框 13"/>
              <p:cNvSpPr txBox="1"/>
              <p:nvPr/>
            </p:nvSpPr>
            <p:spPr>
              <a:xfrm>
                <a:off x="9532295" y="2940009"/>
                <a:ext cx="1456215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000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0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  <m:r>
                      <a:rPr kumimoji="1" lang="en-US" altLang="zh-CN" sz="2000" i="1" dirty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zh-CN" altLang="en-US" sz="2000" dirty="0"/>
                  <a:t>是预测值</a:t>
                </a:r>
                <a:endParaRPr lang="zh-CN" altLang="en-US" sz="2000" dirty="0"/>
              </a:p>
            </p:txBody>
          </p:sp>
        </mc:Choice>
        <mc:Fallback>
          <p:sp>
            <p:nvSpPr>
              <p:cNvPr id="14" name="文本框 1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2295" y="2940009"/>
                <a:ext cx="1456215" cy="400110"/>
              </a:xfrm>
              <a:prstGeom prst="rect">
                <a:avLst/>
              </a:prstGeom>
              <a:blipFill rotWithShape="1">
                <a:blip r:embed="rId4"/>
                <a:stretch>
                  <a:fillRect l="-21" t="-148" r="32" b="5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15" name="文本框 14"/>
              <p:cNvSpPr txBox="1"/>
              <p:nvPr/>
            </p:nvSpPr>
            <p:spPr>
              <a:xfrm>
                <a:off x="6447312" y="3568850"/>
                <a:ext cx="274587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zh-CN" altLang="en-US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代入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1</m:t>
                      </m:r>
                      <m:r>
                        <a:rPr kumimoji="1" lang="zh-CN" altLang="en-US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，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2</m:t>
                      </m:r>
                      <m:r>
                        <a:rPr kumimoji="1" lang="zh-CN" altLang="en-US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，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3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15" name="文本框 1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7312" y="3568850"/>
                <a:ext cx="2745878" cy="461665"/>
              </a:xfrm>
              <a:prstGeom prst="rect">
                <a:avLst/>
              </a:prstGeom>
              <a:blipFill rotWithShape="1">
                <a:blip r:embed="rId5"/>
                <a:stretch>
                  <a:fillRect l="-6" t="-32" r="11" b="-519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文本框 15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3855160" cy="3200400"/>
        </p:xfrm>
        <a:graphic>
          <a:graphicData uri="http://schemas.openxmlformats.org/drawingml/2006/table">
            <a:tbl>
              <a:tblPr firstRow="1" bandRow="1"/>
              <a:tblGrid>
                <a:gridCol w="771032"/>
                <a:gridCol w="771032"/>
                <a:gridCol w="771032"/>
                <a:gridCol w="771032"/>
                <a:gridCol w="771032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b="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bias</a:t>
                      </a:r>
                      <a:endParaRPr lang="zh-CN" altLang="en-US" b="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y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210201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扩展数据矩阵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文本框 2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3" name="文本框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1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右大括号 7"/>
          <p:cNvSpPr/>
          <p:nvPr/>
        </p:nvSpPr>
        <p:spPr>
          <a:xfrm rot="10800000">
            <a:off x="8975890" y="3543222"/>
            <a:ext cx="403574" cy="652428"/>
          </a:xfrm>
          <a:prstGeom prst="rightBrac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9" name="文本框 8"/>
              <p:cNvSpPr txBox="1"/>
              <p:nvPr/>
            </p:nvSpPr>
            <p:spPr>
              <a:xfrm>
                <a:off x="9379464" y="3358556"/>
                <a:ext cx="204210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sz="2400" dirty="0"/>
                  <a:t>若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1" lang="en-US" altLang="zh-CN" sz="2400" i="1">
                        <a:latin typeface="Cambria Math" panose="02040503050406030204" pitchFamily="18" charset="0"/>
                      </a:rPr>
                      <m:t>y</m:t>
                    </m:r>
                    <m:r>
                      <a:rPr kumimoji="1" lang="en-US" altLang="zh-CN" sz="2400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kumimoji="1" lang="zh-CN" altLang="en-US" sz="2400" dirty="0"/>
                  <a:t>≤</a:t>
                </a:r>
                <a:r>
                  <a:rPr kumimoji="1" lang="en-US" altLang="zh-CN" sz="2400" dirty="0"/>
                  <a:t>0</a:t>
                </a:r>
                <a:r>
                  <a:rPr kumimoji="1" lang="zh-CN" altLang="en-US" sz="2400" dirty="0"/>
                  <a:t>，</a:t>
                </a:r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400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</m:oMath>
                </a14:m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=</a:t>
                </a:r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0 </a:t>
                </a:r>
                <a:endParaRPr kumimoji="1" lang="zh-CN" altLang="en-US" sz="2400" dirty="0"/>
              </a:p>
            </p:txBody>
          </p:sp>
        </mc:Choice>
        <mc:Fallback>
          <p:sp>
            <p:nvSpPr>
              <p:cNvPr id="9" name="文本框 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9464" y="3358556"/>
                <a:ext cx="2042105" cy="461665"/>
              </a:xfrm>
              <a:prstGeom prst="rect">
                <a:avLst/>
              </a:prstGeom>
              <a:blipFill rotWithShape="1">
                <a:blip r:embed="rId2"/>
                <a:stretch>
                  <a:fillRect l="-25" t="-9" r="22" b="1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12" name="文本框 11"/>
              <p:cNvSpPr txBox="1"/>
              <p:nvPr/>
            </p:nvSpPr>
            <p:spPr>
              <a:xfrm>
                <a:off x="9379464" y="3838658"/>
                <a:ext cx="204210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kumimoji="1" lang="zh-CN" altLang="en-US" sz="2400" dirty="0"/>
                  <a:t>若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1" lang="en-US" altLang="zh-CN" sz="2400" i="1">
                        <a:latin typeface="Cambria Math" panose="02040503050406030204" pitchFamily="18" charset="0"/>
                      </a:rPr>
                      <m:t>y</m:t>
                    </m:r>
                    <m:r>
                      <a:rPr kumimoji="1" lang="en-US" altLang="zh-CN" sz="2400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kumimoji="1" lang="en-US" altLang="zh-CN" sz="2400" dirty="0"/>
                  <a:t>&gt;0</a:t>
                </a:r>
                <a:r>
                  <a:rPr kumimoji="1" lang="zh-CN" altLang="en-US" sz="2400" dirty="0"/>
                  <a:t>，</a:t>
                </a:r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4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</m:oMath>
                </a14:m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=</a:t>
                </a:r>
                <a:r>
                  <a:rPr kumimoji="1" lang="zh-CN" altLang="en-US" sz="2400" dirty="0"/>
                  <a:t> </a:t>
                </a:r>
                <a:r>
                  <a:rPr kumimoji="1" lang="en-US" altLang="zh-CN" sz="2400" dirty="0"/>
                  <a:t>1</a:t>
                </a:r>
                <a:endParaRPr kumimoji="1" lang="zh-CN" altLang="en-US" sz="2400" dirty="0"/>
              </a:p>
            </p:txBody>
          </p:sp>
        </mc:Choice>
        <mc:Fallback>
          <p:sp>
            <p:nvSpPr>
              <p:cNvPr id="12" name="文本框 1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79464" y="3838658"/>
                <a:ext cx="2042105" cy="461665"/>
              </a:xfrm>
              <a:prstGeom prst="rect">
                <a:avLst/>
              </a:prstGeom>
              <a:blipFill rotWithShape="1">
                <a:blip r:embed="rId3"/>
                <a:stretch>
                  <a:fillRect l="-25" t="-18" r="22" b="22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13" name="文本框 12"/>
              <p:cNvSpPr txBox="1"/>
              <p:nvPr/>
            </p:nvSpPr>
            <p:spPr>
              <a:xfrm>
                <a:off x="9532295" y="2940009"/>
                <a:ext cx="1456215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acc>
                      <m:accPr>
                        <m:ctrlPr>
                          <a:rPr kumimoji="1" lang="en-US" altLang="zh-CN" sz="2000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m:rPr>
                            <m:sty m:val="p"/>
                          </m:rPr>
                          <a:rPr kumimoji="1" lang="en-US" altLang="zh-CN" sz="2000" i="1" dirty="0">
                            <a:latin typeface="Cambria Math" panose="02040503050406030204" pitchFamily="18" charset="0"/>
                          </a:rPr>
                          <m:t>y</m:t>
                        </m:r>
                      </m:e>
                    </m:acc>
                    <m:r>
                      <a:rPr kumimoji="1" lang="en-US" altLang="zh-CN" sz="2000" i="1" dirty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zh-CN" altLang="en-US" sz="2000" dirty="0"/>
                  <a:t>是预测值</a:t>
                </a:r>
                <a:endParaRPr lang="zh-CN" altLang="en-US" sz="2000" dirty="0"/>
              </a:p>
            </p:txBody>
          </p:sp>
        </mc:Choice>
        <mc:Fallback>
          <p:sp>
            <p:nvSpPr>
              <p:cNvPr id="13" name="文本框 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32295" y="2940009"/>
                <a:ext cx="1456215" cy="400110"/>
              </a:xfrm>
              <a:prstGeom prst="rect">
                <a:avLst/>
              </a:prstGeom>
              <a:blipFill rotWithShape="1">
                <a:blip r:embed="rId4"/>
                <a:stretch>
                  <a:fillRect l="-21" t="-148" r="32" b="5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14" name="文本框 13"/>
              <p:cNvSpPr txBox="1"/>
              <p:nvPr/>
            </p:nvSpPr>
            <p:spPr>
              <a:xfrm>
                <a:off x="6447312" y="3568850"/>
                <a:ext cx="2745878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zh-CN" altLang="en-US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代入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1</m:t>
                      </m:r>
                      <m:r>
                        <a:rPr kumimoji="1" lang="zh-CN" altLang="en-US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，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2</m:t>
                      </m:r>
                      <m:r>
                        <a:rPr kumimoji="1" lang="zh-CN" altLang="en-US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，</m:t>
                      </m:r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x</m:t>
                      </m:r>
                      <m:r>
                        <a:rPr kumimoji="1" lang="en-US" altLang="zh-CN" sz="2400" b="0" i="1" u="none" strike="noStrike" kern="1200" cap="none" spc="0" normalizeH="0" baseline="-25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3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14" name="文本框 1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47312" y="3568850"/>
                <a:ext cx="2745878" cy="461665"/>
              </a:xfrm>
              <a:prstGeom prst="rect">
                <a:avLst/>
              </a:prstGeom>
              <a:blipFill rotWithShape="1">
                <a:blip r:embed="rId5"/>
                <a:stretch>
                  <a:fillRect l="-6" t="-32" r="11" b="-519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文本框 14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3855160" cy="3200400"/>
        </p:xfrm>
        <a:graphic>
          <a:graphicData uri="http://schemas.openxmlformats.org/drawingml/2006/table">
            <a:tbl>
              <a:tblPr firstRow="1" bandRow="1"/>
              <a:tblGrid>
                <a:gridCol w="771032"/>
                <a:gridCol w="771032"/>
                <a:gridCol w="771032"/>
                <a:gridCol w="771032"/>
                <a:gridCol w="771032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b="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bias</a:t>
                      </a:r>
                      <a:endParaRPr lang="zh-CN" altLang="en-US" b="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y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210201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扩展数据矩阵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7" name="文本框 36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37" name="文本框 3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1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文本框 37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3855160" cy="3200400"/>
        </p:xfrm>
        <a:graphic>
          <a:graphicData uri="http://schemas.openxmlformats.org/drawingml/2006/table">
            <a:tbl>
              <a:tblPr firstRow="1" bandRow="1"/>
              <a:tblGrid>
                <a:gridCol w="771032"/>
                <a:gridCol w="771032"/>
                <a:gridCol w="771032"/>
                <a:gridCol w="771032"/>
                <a:gridCol w="771032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b="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bias</a:t>
                      </a:r>
                      <a:endParaRPr lang="zh-CN" altLang="en-US" b="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y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210201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扩展数据矩阵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10699284" y="2918765"/>
          <a:ext cx="562271" cy="1785608"/>
        </p:xfrm>
        <a:graphic>
          <a:graphicData uri="http://schemas.openxmlformats.org/drawingml/2006/table">
            <a:tbl>
              <a:tblPr firstRow="1" bandRow="1"/>
              <a:tblGrid>
                <a:gridCol w="562271"/>
              </a:tblGrid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a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b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c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d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mc:AlternateContent xmlns:mc="http://schemas.openxmlformats.org/markup-compatibility/2006">
        <mc:Choice xmlns:a14="http://schemas.microsoft.com/office/drawing/2010/main" Requires="a14"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nor/>
                                  </m:rPr>
                                  <a:rPr lang="en-US" altLang="zh-CN" dirty="0" smtClean="0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m:rPr>
                                    <m:nor/>
                                  </m:rPr>
                                  <a:rPr lang="en-US" altLang="zh-CN" baseline="-25000" dirty="0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Choice>
        <mc:Fallback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/>
                        <a:p>
                          <a:endParaRPr lang="zh-CN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"/>
                        </a:blip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21" name="文本框 20"/>
              <p:cNvSpPr txBox="1"/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y</m:t>
                      </m:r>
                      <m: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=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21" name="文本框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blipFill rotWithShape="1">
                <a:blip r:embed="rId2"/>
                <a:stretch>
                  <a:fillRect l="-38" t="-68" r="54" b="7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7" name="文本框 36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37" name="文本框 3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3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文本框 37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3855160" cy="3200400"/>
        </p:xfrm>
        <a:graphic>
          <a:graphicData uri="http://schemas.openxmlformats.org/drawingml/2006/table">
            <a:tbl>
              <a:tblPr firstRow="1" bandRow="1"/>
              <a:tblGrid>
                <a:gridCol w="771032"/>
                <a:gridCol w="771032"/>
                <a:gridCol w="771032"/>
                <a:gridCol w="771032"/>
                <a:gridCol w="771032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b="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bias</a:t>
                      </a:r>
                      <a:endParaRPr lang="zh-CN" altLang="en-US" b="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y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210201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扩展数据矩阵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10699284" y="2918765"/>
          <a:ext cx="562271" cy="1785608"/>
        </p:xfrm>
        <a:graphic>
          <a:graphicData uri="http://schemas.openxmlformats.org/drawingml/2006/table">
            <a:tbl>
              <a:tblPr firstRow="1" bandRow="1"/>
              <a:tblGrid>
                <a:gridCol w="562271"/>
              </a:tblGrid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a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b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c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d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mc:AlternateContent xmlns:mc="http://schemas.openxmlformats.org/markup-compatibility/2006">
        <mc:Choice xmlns:a14="http://schemas.microsoft.com/office/drawing/2010/main" Requires="a14"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nor/>
                                  </m:rPr>
                                  <a:rPr lang="en-US" altLang="zh-CN" dirty="0" smtClean="0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m:rPr>
                                    <m:nor/>
                                  </m:rPr>
                                  <a:rPr lang="en-US" altLang="zh-CN" baseline="-25000" dirty="0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Choice>
        <mc:Fallback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/>
                        <a:p>
                          <a:endParaRPr lang="zh-CN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"/>
                        </a:blip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21" name="文本框 20"/>
              <p:cNvSpPr txBox="1"/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y</m:t>
                      </m:r>
                      <m: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=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21" name="文本框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blipFill rotWithShape="1">
                <a:blip r:embed="rId2"/>
                <a:stretch>
                  <a:fillRect l="-38" t="-68" r="54" b="7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右大括号 23"/>
          <p:cNvSpPr/>
          <p:nvPr/>
        </p:nvSpPr>
        <p:spPr>
          <a:xfrm rot="5400000">
            <a:off x="8842939" y="2741817"/>
            <a:ext cx="277000" cy="3084127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3" name="文本框 32"/>
              <p:cNvSpPr txBox="1"/>
              <p:nvPr/>
            </p:nvSpPr>
            <p:spPr>
              <a:xfrm>
                <a:off x="8704579" y="4398831"/>
                <a:ext cx="553720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US" altLang="zh-CN" sz="24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𝐱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33" name="文本框 3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04579" y="4398831"/>
                <a:ext cx="553720" cy="461665"/>
              </a:xfrm>
              <a:prstGeom prst="rect">
                <a:avLst/>
              </a:prstGeom>
              <a:blipFill rotWithShape="1">
                <a:blip r:embed="rId3"/>
                <a:stretch>
                  <a:fillRect l="-114" t="-40" r="114" b="45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7" name="文本框 36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37" name="文本框 3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4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文本框 37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3855160" cy="3200400"/>
        </p:xfrm>
        <a:graphic>
          <a:graphicData uri="http://schemas.openxmlformats.org/drawingml/2006/table">
            <a:tbl>
              <a:tblPr firstRow="1" bandRow="1"/>
              <a:tblGrid>
                <a:gridCol w="771032"/>
                <a:gridCol w="771032"/>
                <a:gridCol w="771032"/>
                <a:gridCol w="771032"/>
                <a:gridCol w="771032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b="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bias</a:t>
                      </a:r>
                      <a:endParaRPr lang="zh-CN" altLang="en-US" b="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y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210201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扩展数据矩阵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10699284" y="2918765"/>
          <a:ext cx="562271" cy="1785608"/>
        </p:xfrm>
        <a:graphic>
          <a:graphicData uri="http://schemas.openxmlformats.org/drawingml/2006/table">
            <a:tbl>
              <a:tblPr firstRow="1" bandRow="1"/>
              <a:tblGrid>
                <a:gridCol w="562271"/>
              </a:tblGrid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a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b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c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d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mc:AlternateContent xmlns:mc="http://schemas.openxmlformats.org/markup-compatibility/2006">
        <mc:Choice xmlns:a14="http://schemas.microsoft.com/office/drawing/2010/main" Requires="a14"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nor/>
                                  </m:rPr>
                                  <a:rPr lang="en-US" altLang="zh-CN" dirty="0" smtClean="0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m:rPr>
                                    <m:nor/>
                                  </m:rPr>
                                  <a:rPr lang="en-US" altLang="zh-CN" baseline="-25000" dirty="0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Choice>
        <mc:Fallback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/>
                        <a:p>
                          <a:endParaRPr lang="zh-CN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"/>
                        </a:blip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21" name="文本框 20"/>
              <p:cNvSpPr txBox="1"/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y</m:t>
                      </m:r>
                      <m: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=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21" name="文本框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blipFill rotWithShape="1">
                <a:blip r:embed="rId2"/>
                <a:stretch>
                  <a:fillRect l="-38" t="-68" r="54" b="7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右大括号 23"/>
          <p:cNvSpPr/>
          <p:nvPr/>
        </p:nvSpPr>
        <p:spPr>
          <a:xfrm rot="5400000">
            <a:off x="8842939" y="2741817"/>
            <a:ext cx="277000" cy="3084127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3" name="文本框 32"/>
              <p:cNvSpPr txBox="1"/>
              <p:nvPr/>
            </p:nvSpPr>
            <p:spPr>
              <a:xfrm>
                <a:off x="8704579" y="4398831"/>
                <a:ext cx="553720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US" altLang="zh-CN" sz="24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𝐱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33" name="文本框 3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04579" y="4398831"/>
                <a:ext cx="553720" cy="461665"/>
              </a:xfrm>
              <a:prstGeom prst="rect">
                <a:avLst/>
              </a:prstGeom>
              <a:blipFill rotWithShape="1">
                <a:blip r:embed="rId3"/>
                <a:stretch>
                  <a:fillRect l="-114" t="-40" r="114" b="45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右大括号 33"/>
          <p:cNvSpPr/>
          <p:nvPr/>
        </p:nvSpPr>
        <p:spPr>
          <a:xfrm>
            <a:off x="11275236" y="2962984"/>
            <a:ext cx="277000" cy="1676561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5" name="文本框 34"/>
              <p:cNvSpPr txBox="1"/>
              <p:nvPr/>
            </p:nvSpPr>
            <p:spPr>
              <a:xfrm>
                <a:off x="11413736" y="3557803"/>
                <a:ext cx="553720" cy="3742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altLang="zh-CN" b="1" i="0" smtClean="0">
                              <a:latin typeface="Cambria Math" panose="02040503050406030204" pitchFamily="18" charset="0"/>
                            </a:rPr>
                            <m:t>𝐰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altLang="zh-CN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</m:oMath>
                  </m:oMathPara>
                </a14:m>
                <a:endParaRPr lang="zh-CN" altLang="en-US" b="1" dirty="0"/>
              </a:p>
            </p:txBody>
          </p:sp>
        </mc:Choice>
        <mc:Fallback>
          <p:sp>
            <p:nvSpPr>
              <p:cNvPr id="35" name="文本框 3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13736" y="3557803"/>
                <a:ext cx="553720" cy="374270"/>
              </a:xfrm>
              <a:prstGeom prst="rect">
                <a:avLst/>
              </a:prstGeom>
              <a:blipFill rotWithShape="1">
                <a:blip r:embed="rId4"/>
                <a:stretch>
                  <a:fillRect l="-44" t="-142" r="44" b="41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7" name="文本框 36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37" name="文本框 3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5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文本框 37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11" name="object 2"/>
          <p:cNvSpPr txBox="1"/>
          <p:nvPr/>
        </p:nvSpPr>
        <p:spPr>
          <a:xfrm>
            <a:off x="477864" y="493409"/>
            <a:ext cx="14216097" cy="907912"/>
          </a:xfrm>
          <a:prstGeom prst="rect">
            <a:avLst/>
          </a:prstGeom>
        </p:spPr>
        <p:txBody>
          <a:bodyPr vert="horz" wrap="square" lIns="0" tIns="289531" rIns="0" bIns="0" rtlCol="0">
            <a:spAutoFit/>
          </a:bodyPr>
          <a:lstStyle>
            <a:lvl1pPr>
              <a:defRPr sz="4000" b="0" i="0">
                <a:solidFill>
                  <a:schemeClr val="tx1"/>
                </a:solidFill>
                <a:latin typeface="Arial" panose="020B0604020202020204"/>
                <a:ea typeface="+mj-ea"/>
                <a:cs typeface="Arial" panose="020B0604020202020204"/>
              </a:defRPr>
            </a:lvl1pPr>
          </a:lstStyle>
          <a:p>
            <a:r>
              <a:rPr lang="zh-CN" altLang="en-US" b="1" spc="-13" dirty="0"/>
              <a:t>用矩阵重写西瓜分类模型</a:t>
            </a:r>
            <a:endParaRPr lang="zh-CN" altLang="en-US" b="1"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348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en-US" altLang="zh-CN" sz="2800" b="1" dirty="0">
                <a:solidFill>
                  <a:schemeClr val="bg1"/>
                </a:solidFill>
                <a:cs typeface="+mn-ea"/>
                <a:sym typeface="+mn-lt"/>
              </a:rPr>
              <a:t>5.</a:t>
            </a:r>
            <a:r>
              <a:rPr lang="zh-CN" altLang="en-US" sz="2800" b="1" dirty="0">
                <a:solidFill>
                  <a:schemeClr val="bg1"/>
                </a:solidFill>
                <a:cs typeface="+mn-ea"/>
                <a:sym typeface="+mn-lt"/>
              </a:rPr>
              <a:t>机器学习模型实例</a:t>
            </a:r>
            <a:endParaRPr lang="zh-CN" altLang="en-US" sz="2800" b="1" dirty="0">
              <a:solidFill>
                <a:schemeClr val="bg1"/>
              </a:solidFill>
              <a:cs typeface="+mn-ea"/>
              <a:sym typeface="+mn-lt"/>
            </a:endParaRPr>
          </a:p>
        </p:txBody>
      </p:sp>
      <p:graphicFrame>
        <p:nvGraphicFramePr>
          <p:cNvPr id="19" name="表格 18"/>
          <p:cNvGraphicFramePr>
            <a:graphicFrameLocks noGrp="1"/>
          </p:cNvGraphicFramePr>
          <p:nvPr/>
        </p:nvGraphicFramePr>
        <p:xfrm>
          <a:off x="685307" y="2124117"/>
          <a:ext cx="3855160" cy="3200400"/>
        </p:xfrm>
        <a:graphic>
          <a:graphicData uri="http://schemas.openxmlformats.org/drawingml/2006/table">
            <a:tbl>
              <a:tblPr firstRow="1" bandRow="1"/>
              <a:tblGrid>
                <a:gridCol w="771032"/>
                <a:gridCol w="771032"/>
                <a:gridCol w="771032"/>
                <a:gridCol w="771032"/>
                <a:gridCol w="771032"/>
              </a:tblGrid>
              <a:tr h="640080"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x</a:t>
                      </a:r>
                      <a:r>
                        <a:rPr lang="en-US" altLang="zh-CN" baseline="-25000" dirty="0"/>
                        <a:t>3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b="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bias</a:t>
                      </a:r>
                      <a:endParaRPr lang="zh-CN" altLang="en-US" b="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 b="1">
                          <a:solidFill>
                            <a:schemeClr val="lt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y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/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0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  <a:p>
                      <a:pPr algn="ctr"/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640080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2</a:t>
                      </a:r>
                      <a:endParaRPr lang="zh-CN" altLang="en-US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1</a:t>
                      </a:r>
                      <a:endParaRPr lang="zh-CN" altLang="en-US" dirty="0"/>
                    </a:p>
                  </a:txBody>
                  <a:tcPr anchor="ctr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40" name="文本框 39"/>
          <p:cNvSpPr txBox="1"/>
          <p:nvPr/>
        </p:nvSpPr>
        <p:spPr>
          <a:xfrm>
            <a:off x="599149" y="1543479"/>
            <a:ext cx="210201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扩展数据矩阵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10699284" y="2918765"/>
          <a:ext cx="562271" cy="1785608"/>
        </p:xfrm>
        <a:graphic>
          <a:graphicData uri="http://schemas.openxmlformats.org/drawingml/2006/table">
            <a:tbl>
              <a:tblPr firstRow="1" bandRow="1"/>
              <a:tblGrid>
                <a:gridCol w="562271"/>
              </a:tblGrid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a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b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c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40000"/>
                      </a:srgbClr>
                    </a:solidFill>
                  </a:tcPr>
                </a:tc>
              </a:tr>
              <a:tr h="446402">
                <a:tc>
                  <a:txBody>
                    <a:bodyPr/>
                    <a:lstStyle>
                      <a:lvl1pPr marL="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1pPr>
                      <a:lvl2pPr marL="609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2pPr>
                      <a:lvl3pPr marL="1219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3pPr>
                      <a:lvl4pPr marL="1828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4pPr>
                      <a:lvl5pPr marL="24384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5pPr>
                      <a:lvl6pPr marL="30480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6pPr>
                      <a:lvl7pPr marL="36576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7pPr>
                      <a:lvl8pPr marL="42672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8pPr>
                      <a:lvl9pPr marL="4876800">
                        <a:defRPr>
                          <a:solidFill>
                            <a:schemeClr val="dk1"/>
                          </a:solidFill>
                          <a:latin typeface="Arial" panose="020B0604020202020204"/>
                          <a:ea typeface="微软雅黑" panose="020B0503020204020204" pitchFamily="34" charset="-122"/>
                        </a:defRPr>
                      </a:lvl9pPr>
                    </a:lstStyle>
                    <a:p>
                      <a:pPr algn="ctr"/>
                      <a:r>
                        <a:rPr lang="en-US" altLang="zh-CN" dirty="0"/>
                        <a:t>d</a:t>
                      </a:r>
                      <a:endParaRPr lang="zh-CN" altLang="en-US" dirty="0"/>
                    </a:p>
                  </a:txBody>
                  <a:tcPr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mc:AlternateContent xmlns:mc="http://schemas.openxmlformats.org/markup-compatibility/2006">
        <mc:Choice xmlns:a14="http://schemas.microsoft.com/office/drawing/2010/main" Requires="a14"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nor/>
                                  </m:rPr>
                                  <a:rPr lang="en-US" altLang="zh-CN" dirty="0" smtClean="0">
                                    <a:latin typeface="Cambria Math" panose="02040503050406030204" pitchFamily="18" charset="0"/>
                                  </a:rPr>
                                  <m:t>x</m:t>
                                </m:r>
                                <m:r>
                                  <m:rPr>
                                    <m:nor/>
                                  </m:rPr>
                                  <a:rPr lang="en-US" altLang="zh-CN" baseline="-25000" dirty="0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oMath>
                            </m:oMathPara>
                          </a14:m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Choice>
        <mc:Fallback>
          <p:graphicFrame>
            <p:nvGraphicFramePr>
              <p:cNvPr id="14" name="表格 13"/>
              <p:cNvGraphicFramePr>
                <a:graphicFrameLocks noGrp="1"/>
              </p:cNvGraphicFramePr>
              <p:nvPr/>
            </p:nvGraphicFramePr>
            <p:xfrm>
              <a:off x="7439376" y="3447423"/>
              <a:ext cx="3084128" cy="640080"/>
            </p:xfrm>
            <a:graphic>
              <a:graphicData uri="http://schemas.openxmlformats.org/drawingml/2006/table">
                <a:tbl>
                  <a:tblPr firstRow="1" bandRow="1"/>
                  <a:tblGrid>
                    <a:gridCol w="771032"/>
                    <a:gridCol w="771032"/>
                    <a:gridCol w="771032"/>
                    <a:gridCol w="771032"/>
                  </a:tblGrid>
                  <a:tr h="640080">
                    <a:tc>
                      <a:txBody>
                        <a:bodyPr/>
                        <a:lstStyle/>
                        <a:p>
                          <a:endParaRPr lang="zh-CN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"/>
                        </a:blip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2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>
                          <a:lvl1pPr marL="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1pPr>
                          <a:lvl2pPr marL="609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2pPr>
                          <a:lvl3pPr marL="1219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3pPr>
                          <a:lvl4pPr marL="1828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4pPr>
                          <a:lvl5pPr marL="24384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5pPr>
                          <a:lvl6pPr marL="30480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6pPr>
                          <a:lvl7pPr marL="36576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7pPr>
                          <a:lvl8pPr marL="42672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8pPr>
                          <a:lvl9pPr marL="4876800">
                            <a:defRPr>
                              <a:solidFill>
                                <a:schemeClr val="dk1"/>
                              </a:solidFill>
                              <a:latin typeface="Arial" panose="020B0604020202020204"/>
                              <a:ea typeface="微软雅黑" panose="020B0503020204020204" pitchFamily="34" charset="-122"/>
                            </a:defRPr>
                          </a:lvl9pPr>
                        </a:lstStyle>
                        <a:p>
                          <a:pPr algn="ctr"/>
                          <a:r>
                            <a:rPr lang="en-US" altLang="zh-CN" dirty="0"/>
                            <a:t>x</a:t>
                          </a:r>
                          <a:r>
                            <a:rPr lang="en-US" altLang="zh-CN" baseline="-25000" dirty="0"/>
                            <a:t>3</a:t>
                          </a:r>
                          <a:endParaRPr lang="zh-CN" altLang="en-US" dirty="0"/>
                        </a:p>
                      </a:txBody>
                      <a:tcPr anchor="ctr">
                        <a:lnL w="12700" cmpd="sng">
                          <a:solidFill>
                            <a:sysClr val="window" lastClr="FFFFFF"/>
                          </a:solidFill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mpd="sng">
                          <a:solidFill>
                            <a:sysClr val="window" lastClr="FFFFFF"/>
                          </a:solidFill>
                        </a:lnT>
                        <a:lnB w="12700" cmpd="sng">
                          <a:solidFill>
                            <a:sysClr val="window" lastClr="FFFFFF"/>
                          </a:solidFill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/>
                          <a:r>
                            <a:rPr lang="en-US" altLang="zh-CN" dirty="0"/>
                            <a:t>1</a:t>
                          </a:r>
                          <a:endParaRPr lang="zh-CN" altLang="en-US" dirty="0"/>
                        </a:p>
                      </a:txBody>
                      <a:tcPr anchor="ctr">
                        <a:lnL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mpd="sng">
                          <a:solidFill>
                            <a:sysClr val="window" lastClr="FFFFFF"/>
                          </a:solidFill>
                        </a:lnR>
                        <a:lnT w="381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ysClr val="window" lastClr="FFFFFF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rgbClr val="4472C4">
                            <a:tint val="40000"/>
                          </a:srgbClr>
                        </a:solidFill>
                      </a:tcPr>
                    </a:tc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21" name="文本框 20"/>
              <p:cNvSpPr txBox="1"/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y</m:t>
                      </m:r>
                      <m: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=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21" name="文本框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9143" y="3536630"/>
                <a:ext cx="1008537" cy="461665"/>
              </a:xfrm>
              <a:prstGeom prst="rect">
                <a:avLst/>
              </a:prstGeom>
              <a:blipFill rotWithShape="1">
                <a:blip r:embed="rId2"/>
                <a:stretch>
                  <a:fillRect l="-38" t="-68" r="54" b="73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右大括号 23"/>
          <p:cNvSpPr/>
          <p:nvPr/>
        </p:nvSpPr>
        <p:spPr>
          <a:xfrm rot="5400000">
            <a:off x="8842939" y="2741817"/>
            <a:ext cx="277000" cy="3084127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3" name="文本框 32"/>
              <p:cNvSpPr txBox="1"/>
              <p:nvPr/>
            </p:nvSpPr>
            <p:spPr>
              <a:xfrm>
                <a:off x="8704579" y="4398831"/>
                <a:ext cx="553720" cy="46166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1" lang="en-US" altLang="zh-CN" sz="240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𝐱</m:t>
                      </m:r>
                    </m:oMath>
                  </m:oMathPara>
                </a14:m>
                <a:endParaRPr lang="zh-CN" altLang="en-US" dirty="0"/>
              </a:p>
            </p:txBody>
          </p:sp>
        </mc:Choice>
        <mc:Fallback>
          <p:sp>
            <p:nvSpPr>
              <p:cNvPr id="33" name="文本框 3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04579" y="4398831"/>
                <a:ext cx="553720" cy="461665"/>
              </a:xfrm>
              <a:prstGeom prst="rect">
                <a:avLst/>
              </a:prstGeom>
              <a:blipFill rotWithShape="1">
                <a:blip r:embed="rId3"/>
                <a:stretch>
                  <a:fillRect l="-114" t="-40" r="114" b="45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右大括号 33"/>
          <p:cNvSpPr/>
          <p:nvPr/>
        </p:nvSpPr>
        <p:spPr>
          <a:xfrm>
            <a:off x="11275236" y="2962984"/>
            <a:ext cx="277000" cy="1676561"/>
          </a:xfrm>
          <a:prstGeom prst="rightBrace">
            <a:avLst/>
          </a:prstGeom>
          <a:noFill/>
          <a:ln w="381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/>
              <a:ea typeface="微软雅黑" panose="020B0503020204020204" pitchFamily="34" charset="-122"/>
              <a:cs typeface="+mn-cs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5" name="文本框 34"/>
              <p:cNvSpPr txBox="1"/>
              <p:nvPr/>
            </p:nvSpPr>
            <p:spPr>
              <a:xfrm>
                <a:off x="11413736" y="3557803"/>
                <a:ext cx="553720" cy="3742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altLang="zh-CN" b="1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altLang="zh-CN" b="1" i="0" smtClean="0">
                              <a:latin typeface="Cambria Math" panose="02040503050406030204" pitchFamily="18" charset="0"/>
                            </a:rPr>
                            <m:t>𝐰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altLang="zh-CN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</m:oMath>
                  </m:oMathPara>
                </a14:m>
                <a:endParaRPr lang="zh-CN" altLang="en-US" b="1" dirty="0"/>
              </a:p>
            </p:txBody>
          </p:sp>
        </mc:Choice>
        <mc:Fallback>
          <p:sp>
            <p:nvSpPr>
              <p:cNvPr id="35" name="文本框 3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13736" y="3557803"/>
                <a:ext cx="553720" cy="374270"/>
              </a:xfrm>
              <a:prstGeom prst="rect">
                <a:avLst/>
              </a:prstGeom>
              <a:blipFill rotWithShape="1">
                <a:blip r:embed="rId4"/>
                <a:stretch>
                  <a:fillRect l="-44" t="-142" r="44" b="41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7" name="文本框 36"/>
              <p:cNvSpPr txBox="1"/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y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a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bx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c</m:t>
                      </m:r>
                      <m:r>
                        <m:rPr>
                          <m:sty m:val="p"/>
                        </m:rPr>
                        <a:rPr kumimoji="1" lang="en-US" altLang="zh-CN" sz="2400" i="1" smtClean="0">
                          <a:latin typeface="Cambria Math" panose="02040503050406030204" pitchFamily="18" charset="0"/>
                        </a:rPr>
                        <m:t>x</m:t>
                      </m:r>
                      <m:r>
                        <a:rPr kumimoji="1" lang="en-US" altLang="zh-CN" sz="2400" b="0" i="1" baseline="-25000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kumimoji="1" lang="en-US" altLang="zh-CN" sz="24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m:rPr>
                          <m:sty m:val="p"/>
                        </m:rPr>
                        <a:rPr kumimoji="1" lang="en-US" altLang="zh-CN" sz="2400" i="1">
                          <a:latin typeface="Cambria Math" panose="02040503050406030204" pitchFamily="18" charset="0"/>
                        </a:rPr>
                        <m:t>d</m:t>
                      </m:r>
                    </m:oMath>
                  </m:oMathPara>
                </a14:m>
                <a:endParaRPr kumimoji="1" lang="zh-CN" altLang="en-US" sz="2400" dirty="0"/>
              </a:p>
            </p:txBody>
          </p:sp>
        </mc:Choice>
        <mc:Fallback>
          <p:sp>
            <p:nvSpPr>
              <p:cNvPr id="37" name="文本框 3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2172" y="2207587"/>
                <a:ext cx="3149452" cy="369332"/>
              </a:xfrm>
              <a:prstGeom prst="rect">
                <a:avLst/>
              </a:prstGeom>
              <a:blipFill rotWithShape="1">
                <a:blip r:embed="rId5"/>
                <a:stretch>
                  <a:fillRect l="-7" t="-89" r="-341" b="-15450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文本框 37"/>
          <p:cNvSpPr txBox="1"/>
          <p:nvPr/>
        </p:nvSpPr>
        <p:spPr>
          <a:xfrm>
            <a:off x="6812025" y="1543478"/>
            <a:ext cx="88978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b="1" dirty="0">
                <a:solidFill>
                  <a:prstClr val="black"/>
                </a:solidFill>
                <a:latin typeface="Arial" panose="020B0604020202020204"/>
                <a:ea typeface="微软雅黑" panose="020B0503020204020204" pitchFamily="34" charset="-122"/>
              </a:rPr>
              <a:t>模型</a:t>
            </a:r>
            <a:endParaRPr lang="zh-CN" altLang="en-US" sz="2400" dirty="0">
              <a:solidFill>
                <a:prstClr val="black"/>
              </a:solidFill>
              <a:latin typeface="Arial" panose="020B0604020202020204"/>
              <a:ea typeface="微软雅黑" panose="020B0503020204020204" pitchFamily="34" charset="-122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43" name="文本框 42"/>
              <p:cNvSpPr txBox="1"/>
              <p:nvPr/>
            </p:nvSpPr>
            <p:spPr>
              <a:xfrm>
                <a:off x="6639317" y="4895210"/>
                <a:ext cx="1448043" cy="46820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y</m:t>
                      </m:r>
                      <m:r>
                        <a:rPr kumimoji="1" lang="en-US" altLang="zh-CN" sz="24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+mn-cs"/>
                        </a:rPr>
                        <m:t>=</m:t>
                      </m:r>
                      <m:r>
                        <a:rPr kumimoji="1" lang="en-US" altLang="zh-CN" sz="2400" b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𝐱</m:t>
                      </m:r>
                      <m:sSup>
                        <m:sSupPr>
                          <m:ctrlPr>
                            <a:rPr lang="en-US" altLang="zh-CN" sz="2400" b="1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altLang="zh-CN" sz="2400" b="1">
                              <a:latin typeface="Cambria Math" panose="02040503050406030204" pitchFamily="18" charset="0"/>
                            </a:rPr>
                            <m:t>𝐰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altLang="zh-CN" sz="2400"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</m:oMath>
                  </m:oMathPara>
                </a14:m>
                <a:endParaRPr lang="zh-CN" altLang="en-US" sz="2400" dirty="0"/>
              </a:p>
            </p:txBody>
          </p:sp>
        </mc:Choice>
        <mc:Fallback>
          <p:sp>
            <p:nvSpPr>
              <p:cNvPr id="43" name="文本框 4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9317" y="4895210"/>
                <a:ext cx="1448043" cy="468205"/>
              </a:xfrm>
              <a:prstGeom prst="rect">
                <a:avLst/>
              </a:prstGeom>
              <a:blipFill rotWithShape="1">
                <a:blip r:embed="rId6"/>
                <a:stretch>
                  <a:fillRect l="-27" t="-135" b="44"/>
                </a:stretch>
              </a:blipFill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9"/>
          <p:cNvGrpSpPr>
            <a:grpSpLocks noChangeAspect="1"/>
          </p:cNvGrpSpPr>
          <p:nvPr/>
        </p:nvGrpSpPr>
        <p:grpSpPr bwMode="auto">
          <a:xfrm>
            <a:off x="0" y="-1589"/>
            <a:ext cx="12191999" cy="767234"/>
            <a:chOff x="-1" y="-1"/>
            <a:chExt cx="7719" cy="568"/>
          </a:xfrm>
        </p:grpSpPr>
        <p:sp>
          <p:nvSpPr>
            <p:cNvPr id="5" name="Freeform 11"/>
            <p:cNvSpPr/>
            <p:nvPr/>
          </p:nvSpPr>
          <p:spPr bwMode="auto">
            <a:xfrm>
              <a:off x="1469" y="-1"/>
              <a:ext cx="6249" cy="568"/>
            </a:xfrm>
            <a:custGeom>
              <a:avLst/>
              <a:gdLst>
                <a:gd name="T0" fmla="*/ 718 w 10599"/>
                <a:gd name="T1" fmla="*/ 0 h 1172"/>
                <a:gd name="T2" fmla="*/ 718 w 10599"/>
                <a:gd name="T3" fmla="*/ 0 h 1172"/>
                <a:gd name="T4" fmla="*/ 659 w 10599"/>
                <a:gd name="T5" fmla="*/ 37 h 1172"/>
                <a:gd name="T6" fmla="*/ 0 w 10599"/>
                <a:gd name="T7" fmla="*/ 1172 h 1172"/>
                <a:gd name="T8" fmla="*/ 10599 w 10599"/>
                <a:gd name="T9" fmla="*/ 1172 h 1172"/>
                <a:gd name="T10" fmla="*/ 10599 w 10599"/>
                <a:gd name="T11" fmla="*/ 0 h 1172"/>
                <a:gd name="T12" fmla="*/ 718 w 10599"/>
                <a:gd name="T13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9" h="1172">
                  <a:moveTo>
                    <a:pt x="718" y="0"/>
                  </a:moveTo>
                  <a:lnTo>
                    <a:pt x="718" y="0"/>
                  </a:lnTo>
                  <a:lnTo>
                    <a:pt x="659" y="37"/>
                  </a:lnTo>
                  <a:lnTo>
                    <a:pt x="0" y="1172"/>
                  </a:lnTo>
                  <a:lnTo>
                    <a:pt x="10599" y="1172"/>
                  </a:lnTo>
                  <a:lnTo>
                    <a:pt x="10599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649EB2">
                <a:lumMod val="20000"/>
                <a:lumOff val="80000"/>
              </a:srgbClr>
            </a:solidFill>
            <a:ln w="0">
              <a:noFill/>
              <a:prstDash val="solid"/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+mn-ea"/>
                <a:sym typeface="+mn-lt"/>
              </a:endParaRPr>
            </a:p>
          </p:txBody>
        </p:sp>
        <p:sp>
          <p:nvSpPr>
            <p:cNvPr id="6" name="AutoShape 8"/>
            <p:cNvSpPr>
              <a:spLocks noChangeAspect="1" noChangeArrowheads="1" noTextEdit="1"/>
            </p:cNvSpPr>
            <p:nvPr/>
          </p:nvSpPr>
          <p:spPr bwMode="auto">
            <a:xfrm>
              <a:off x="-1" y="0"/>
              <a:ext cx="7713" cy="5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 marL="0" marR="0" lvl="0" indent="0" algn="l" defTabSz="6223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5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等线" panose="02010600030101010101" charset="-122"/>
                <a:ea typeface="等线" panose="02010600030101010101" charset="-122"/>
                <a:cs typeface="+mn-cs"/>
              </a:endParaRPr>
            </a:p>
          </p:txBody>
        </p:sp>
      </p:grpSp>
      <p:sp>
        <p:nvSpPr>
          <p:cNvPr id="7" name="任意多边形: 形状 12"/>
          <p:cNvSpPr/>
          <p:nvPr/>
        </p:nvSpPr>
        <p:spPr bwMode="auto">
          <a:xfrm>
            <a:off x="0" y="-1589"/>
            <a:ext cx="9288002" cy="768585"/>
          </a:xfrm>
          <a:custGeom>
            <a:avLst/>
            <a:gdLst>
              <a:gd name="connsiteX0" fmla="*/ 0 w 9288002"/>
              <a:gd name="connsiteY0" fmla="*/ 0 h 768585"/>
              <a:gd name="connsiteX1" fmla="*/ 9288002 w 9288002"/>
              <a:gd name="connsiteY1" fmla="*/ 0 h 768585"/>
              <a:gd name="connsiteX2" fmla="*/ 8786022 w 9288002"/>
              <a:gd name="connsiteY2" fmla="*/ 754718 h 768585"/>
              <a:gd name="connsiteX3" fmla="*/ 8743383 w 9288002"/>
              <a:gd name="connsiteY3" fmla="*/ 768585 h 768585"/>
              <a:gd name="connsiteX4" fmla="*/ 0 w 9288002"/>
              <a:gd name="connsiteY4" fmla="*/ 768585 h 768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88002" h="768585">
                <a:moveTo>
                  <a:pt x="0" y="0"/>
                </a:moveTo>
                <a:lnTo>
                  <a:pt x="9288002" y="0"/>
                </a:lnTo>
                <a:lnTo>
                  <a:pt x="8786022" y="754718"/>
                </a:lnTo>
                <a:lnTo>
                  <a:pt x="8743383" y="768585"/>
                </a:lnTo>
                <a:lnTo>
                  <a:pt x="0" y="768585"/>
                </a:lnTo>
                <a:close/>
              </a:path>
            </a:pathLst>
          </a:custGeom>
          <a:solidFill>
            <a:srgbClr val="203864"/>
          </a:solidFill>
          <a:ln w="0">
            <a:noFill/>
            <a:prstDash val="solid"/>
            <a:round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 marL="0" marR="0" lvl="0" indent="0" algn="l" defTabSz="6223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5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+mn-ea"/>
              <a:sym typeface="+mn-lt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en-US" altLang="zh-CN" smtClean="0"/>
            </a:fld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350439" y="120418"/>
            <a:ext cx="347402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延伸阅读（</a:t>
            </a:r>
            <a:r>
              <a:rPr lang="zh-CN" altLang="en-US" sz="28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非必需</a:t>
            </a:r>
            <a:r>
              <a:rPr lang="zh-CN" altLang="en-US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）</a:t>
            </a:r>
            <a:endParaRPr lang="zh-CN" altLang="en-US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350439" y="1207620"/>
            <a:ext cx="12182522" cy="26046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lnSpc>
                <a:spcPct val="120000"/>
              </a:lnSpc>
              <a:buFont typeface="Wingdings" panose="05000000000000000000" pitchFamily="2" charset="2"/>
              <a:buChar char="Ø"/>
            </a:pPr>
            <a:r>
              <a:rPr lang="zh-CN" altLang="en-US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吴恩达</a:t>
            </a:r>
            <a:r>
              <a:rPr lang="en-US" altLang="zh-CN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机器学习数学基础（线性代数</a:t>
            </a:r>
            <a:r>
              <a:rPr lang="en-US" altLang="zh-CN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微积分）</a:t>
            </a:r>
            <a:r>
              <a:rPr lang="en-US" altLang="zh-CN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300" dirty="0">
              <a:solidFill>
                <a:srgbClr val="37415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en-GB" altLang="zh-CN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en-GB" altLang="zh-CN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https://</a:t>
            </a:r>
            <a:r>
              <a:rPr lang="en-GB" altLang="zh-CN" dirty="0" err="1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www.coursera.org</a:t>
            </a:r>
            <a:r>
              <a:rPr lang="en-GB" altLang="zh-CN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/specializations/mathematics-for-machine-learning-and-data-science</a:t>
            </a:r>
            <a:endParaRPr lang="en-GB" altLang="zh-CN" sz="2300" dirty="0">
              <a:solidFill>
                <a:srgbClr val="37415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20000"/>
              </a:lnSpc>
              <a:buFont typeface="Wingdings" panose="05000000000000000000" pitchFamily="2" charset="2"/>
              <a:buChar char="Ø"/>
            </a:pPr>
            <a:r>
              <a:rPr lang="zh-CN" altLang="en-US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线性代数的本质（</a:t>
            </a:r>
            <a:r>
              <a:rPr lang="en-GB" altLang="zh-CN" sz="2300" dirty="0" err="1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Essense</a:t>
            </a:r>
            <a:r>
              <a:rPr lang="en-GB" altLang="zh-CN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of Linear Algebra</a:t>
            </a:r>
            <a:r>
              <a:rPr lang="zh-CN" altLang="en-GB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2300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系列</a:t>
            </a:r>
            <a:endParaRPr lang="en-US" altLang="zh-CN" sz="2300" dirty="0">
              <a:solidFill>
                <a:srgbClr val="37415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en-US" altLang="zh-CN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https://</a:t>
            </a:r>
            <a:r>
              <a:rPr lang="en-US" altLang="zh-CN" dirty="0" err="1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www.bilibili.com</a:t>
            </a:r>
            <a:r>
              <a:rPr lang="en-US" altLang="zh-CN" dirty="0">
                <a:solidFill>
                  <a:srgbClr val="37415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/video/BV1Ys411k7yQ</a:t>
            </a:r>
            <a:endParaRPr lang="en-US" altLang="zh-CN" dirty="0">
              <a:solidFill>
                <a:srgbClr val="37415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endParaRPr lang="zh-CN" altLang="en-US" sz="2300" dirty="0">
              <a:solidFill>
                <a:srgbClr val="37415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l">
              <a:lnSpc>
                <a:spcPct val="120000"/>
              </a:lnSpc>
            </a:pPr>
            <a:endParaRPr lang="zh-CN" altLang="en-US" sz="2300" b="0" i="0" dirty="0">
              <a:solidFill>
                <a:srgbClr val="37415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203864"/>
          </a:solidFill>
          <a:ln w="57150">
            <a:solidFill>
              <a:srgbClr val="20386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10600030101010101" charset="-122"/>
              <a:ea typeface="等线" panose="02010600030101010101" charset="-122"/>
              <a:cs typeface="+mn-cs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978030" y="2632935"/>
            <a:ext cx="10451093" cy="899647"/>
          </a:xfrm>
          <a:prstGeom prst="rect">
            <a:avLst/>
          </a:prstGeom>
        </p:spPr>
        <p:txBody>
          <a:bodyPr wrap="square" lIns="87545" tIns="43772" rIns="87545" bIns="43772">
            <a:spAutoFit/>
          </a:bodyPr>
          <a:lstStyle/>
          <a:p>
            <a:pPr marL="0" marR="0" lvl="0" indent="0" algn="ctr" defTabSz="1750695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4800" b="1" i="0" u="none" strike="noStrike" kern="1200" cap="none" spc="4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谢谢！</a:t>
            </a:r>
            <a:endParaRPr kumimoji="0" lang="en-US" altLang="zh-CN" sz="4800" b="1" i="0" u="none" strike="noStrike" kern="1200" cap="none" spc="40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 cstate="print">
            <a:duotone>
              <a:schemeClr val="bg2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550616" y="376157"/>
            <a:ext cx="3400585" cy="569319"/>
          </a:xfrm>
          <a:prstGeom prst="rect">
            <a:avLst/>
          </a:prstGeom>
        </p:spPr>
      </p:pic>
    </p:spTree>
  </p:cSld>
  <p:clrMapOvr>
    <a:masterClrMapping/>
  </p:clrMapOvr>
  <p:transition advTm="11910"/>
</p:sld>
</file>

<file path=ppt/tags/tag1.xml><?xml version="1.0" encoding="utf-8"?>
<p:tagLst xmlns:p="http://schemas.openxmlformats.org/presentationml/2006/main">
  <p:tag name="ISLIDE.DIAGRAM" val="#950666;"/>
</p:tagLst>
</file>

<file path=ppt/tags/tag2.xml><?xml version="1.0" encoding="utf-8"?>
<p:tagLst xmlns:p="http://schemas.openxmlformats.org/presentationml/2006/main">
  <p:tag name="ISLIDE.DIAGRAM" val="#950666;"/>
</p:tagLst>
</file>

<file path=ppt/tags/tag3.xml><?xml version="1.0" encoding="utf-8"?>
<p:tagLst xmlns:p="http://schemas.openxmlformats.org/presentationml/2006/main">
  <p:tag name="ISLIDE.DIAGRAM" val="#950666;"/>
</p:tagLst>
</file>

<file path=ppt/tags/tag4.xml><?xml version="1.0" encoding="utf-8"?>
<p:tagLst xmlns:p="http://schemas.openxmlformats.org/presentationml/2006/main">
  <p:tag name="ISLIDE.DIAGRAM" val="#950666;"/>
</p:tagLst>
</file>

<file path=ppt/tags/tag5.xml><?xml version="1.0" encoding="utf-8"?>
<p:tagLst xmlns:p="http://schemas.openxmlformats.org/presentationml/2006/main">
  <p:tag name="ISLIDE.DIAGRAM" val="#950666;"/>
</p:tagLst>
</file>

<file path=ppt/tags/tag6.xml><?xml version="1.0" encoding="utf-8"?>
<p:tagLst xmlns:p="http://schemas.openxmlformats.org/presentationml/2006/main">
  <p:tag name="ISLIDE.DIAGRAM" val="#950666;"/>
</p:tagLst>
</file>

<file path=ppt/tags/tag7.xml><?xml version="1.0" encoding="utf-8"?>
<p:tagLst xmlns:p="http://schemas.openxmlformats.org/presentationml/2006/main">
  <p:tag name="ISLIDE.GUIDESSETTING" val="{&quot;Id&quot;:&quot;402a1233-a9f0-48c5-9afd-f14827add457&quot;,&quot;Name&quot;:null,&quot;Kind&quot;:1,&quot;OldGuidesSetting&quot;:{&quot;HeaderHeight&quot;:0.0,&quot;FooterHeight&quot;:0.0,&quot;SideMargin&quot;:0.0,&quot;TopMargin&quot;:0.0,&quot;BottomMargin&quot;:0.0,&quot;IntervalMargin&quot;:0.0}}"/>
</p:tagLst>
</file>

<file path=ppt/theme/theme1.xml><?xml version="1.0" encoding="utf-8"?>
<a:theme xmlns:a="http://schemas.openxmlformats.org/drawingml/2006/main" name="1_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font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font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14117</Words>
  <Application>WPS 演示</Application>
  <PresentationFormat>Widescreen</PresentationFormat>
  <Paragraphs>7580</Paragraphs>
  <Slides>253</Slides>
  <Notes>166</Notes>
  <HiddenSlides>0</HiddenSlides>
  <MMClips>0</MMClips>
  <ScaleCrop>false</ScaleCrop>
  <HeadingPairs>
    <vt:vector size="6" baseType="variant">
      <vt:variant>
        <vt:lpstr>已用的字体</vt:lpstr>
      </vt:variant>
      <vt:variant>
        <vt:i4>17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253</vt:i4>
      </vt:variant>
    </vt:vector>
  </HeadingPairs>
  <TitlesOfParts>
    <vt:vector size="273" baseType="lpstr">
      <vt:lpstr>Arial</vt:lpstr>
      <vt:lpstr>宋体</vt:lpstr>
      <vt:lpstr>Wingdings</vt:lpstr>
      <vt:lpstr>Microsoft YaHei Semibold</vt:lpstr>
      <vt:lpstr>Arial</vt:lpstr>
      <vt:lpstr>等线</vt:lpstr>
      <vt:lpstr>微软雅黑</vt:lpstr>
      <vt:lpstr>Arial Unicode MS</vt:lpstr>
      <vt:lpstr>Cambria</vt:lpstr>
      <vt:lpstr>Times New Roman</vt:lpstr>
      <vt:lpstr>Cambria Math</vt:lpstr>
      <vt:lpstr>Cambria</vt:lpstr>
      <vt:lpstr>Times New Roman</vt:lpstr>
      <vt:lpstr>Calibri</vt:lpstr>
      <vt:lpstr>Microsoft YaHei Semibold</vt:lpstr>
      <vt:lpstr>Wingdings</vt:lpstr>
      <vt:lpstr>Active SemiBold</vt:lpstr>
      <vt:lpstr>1_Office 主题​​</vt:lpstr>
      <vt:lpstr>Office 主题​​</vt:lpstr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靖杨 徐</dc:creator>
  <cp:lastModifiedBy>HZY</cp:lastModifiedBy>
  <cp:revision>209</cp:revision>
  <dcterms:created xsi:type="dcterms:W3CDTF">2024-12-31T08:18:00Z</dcterms:created>
  <dcterms:modified xsi:type="dcterms:W3CDTF">2026-09-08T08:17:59Z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0743D0A4B605428A97F143263FF94FBF_13</vt:lpwstr>
  </property>
  <property fmtid="{D5CDD505-2E9C-101B-9397-08002B2CF9AE}" pid="3" name="KSOProductBuildVer">
    <vt:lpwstr>2052-12.1.0.28505</vt:lpwstr>
  </property>
</Properties>
</file>