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5" r:id="rId2"/>
  </p:sldMasterIdLst>
  <p:notesMasterIdLst>
    <p:notesMasterId r:id="rId32"/>
  </p:notesMasterIdLst>
  <p:sldIdLst>
    <p:sldId id="4753" r:id="rId3"/>
    <p:sldId id="383" r:id="rId4"/>
    <p:sldId id="4886" r:id="rId5"/>
    <p:sldId id="4805" r:id="rId6"/>
    <p:sldId id="4887" r:id="rId7"/>
    <p:sldId id="4860" r:id="rId8"/>
    <p:sldId id="4861" r:id="rId9"/>
    <p:sldId id="4862" r:id="rId10"/>
    <p:sldId id="4863" r:id="rId11"/>
    <p:sldId id="4864" r:id="rId12"/>
    <p:sldId id="4888" r:id="rId13"/>
    <p:sldId id="4876" r:id="rId14"/>
    <p:sldId id="4878" r:id="rId15"/>
    <p:sldId id="4880" r:id="rId16"/>
    <p:sldId id="4881" r:id="rId17"/>
    <p:sldId id="4882" r:id="rId18"/>
    <p:sldId id="4889" r:id="rId19"/>
    <p:sldId id="4866" r:id="rId20"/>
    <p:sldId id="4867" r:id="rId21"/>
    <p:sldId id="4868" r:id="rId22"/>
    <p:sldId id="4869" r:id="rId23"/>
    <p:sldId id="4890" r:id="rId24"/>
    <p:sldId id="4871" r:id="rId25"/>
    <p:sldId id="4879" r:id="rId26"/>
    <p:sldId id="4873" r:id="rId27"/>
    <p:sldId id="4874" r:id="rId28"/>
    <p:sldId id="4883" r:id="rId29"/>
    <p:sldId id="4884" r:id="rId30"/>
    <p:sldId id="4820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472C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9" autoAdjust="0"/>
    <p:restoredTop sz="83804" autoAdjust="0"/>
  </p:normalViewPr>
  <p:slideViewPr>
    <p:cSldViewPr snapToGrid="0">
      <p:cViewPr varScale="1">
        <p:scale>
          <a:sx n="135" d="100"/>
          <a:sy n="135" d="100"/>
        </p:scale>
        <p:origin x="-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519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00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0C613-B291-065E-B9B0-0AB63681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60E4130-5E18-0C30-CFAD-9A8BCC7B5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081F35-C932-D034-FE0D-5C1695049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A7CC87-50EA-4633-367D-1C76AA32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36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CD1C7-8112-AEE6-DDF5-507448BF2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E9430F4-5056-D2EA-57FD-0B51E6A42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548A53-70D2-AB33-1EB2-B5BCC46E1F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E28AF8-0C6B-50E8-1535-C1E108781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384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38233-EDC6-A82E-B2F7-CD11D74C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B721021-805D-4AA9-C9B3-CB18DD33E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2257F1-D77D-1C35-DD1B-7BE34E502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F05DF0-779D-8DD2-F350-2D841196CB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132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EEF26-DCFF-1056-8417-84961DA4E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9CD18EC-BE65-4D72-0054-DE62277B7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2F8D48D-06CF-BFE9-3CEA-974B4F6B5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A432DB-3B2B-5201-E134-17E765F04C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163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04619-5FB7-895F-57CD-EEC50217B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86246D7-8494-7427-B98F-C1C297472D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D13FF97-F462-3101-783C-BE7B9A10F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673AE7-4609-46CE-B906-75BF46067A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5510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91AAF-005C-F499-4C8E-EB08B203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EE8012A-CBE9-4306-B7CF-00DA0DD4A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BA3276-93B2-2F26-118A-E963D7DCE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DD4124-3350-8EE8-65EE-53225D2175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128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AD1C7-F524-0111-CC99-789A60409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BB8F70-9B7A-DE23-0C4D-567460DB7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6081D3E-583B-3411-4926-FAEEA8A59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D2D9AF-B5CE-6271-E2DE-A9B32A131B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937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8C6D6-B9CC-9050-2E35-1028D69B8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D74EE79-4F5D-6E9E-DBF6-A1D6AC0C6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0B323B0-D8DC-FE1D-A2E7-D1D14F5FE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46E0F4-483A-CFA5-B952-5771D5CC8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564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D25AF-0190-4024-9203-79F34D681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CD0C10F-B32F-8ADF-A0BD-364757D62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FC9CA81-0213-B241-1E3D-1F7932B68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2C0202-0DA9-DB11-7C76-E838E3B6D6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892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FD960-FB94-6B26-BCEF-A558DA749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9855DDB-A353-D93E-F147-AC6D0176B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1EFA45-551D-35B3-C1CA-2F97EB149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D2943B-56B6-EEF2-9E55-6001869858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937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BB243-6045-BF37-D4D9-F9A7CA779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9C85647-ED8F-0A0B-913C-6E57F18C8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C20655-2AD3-187E-D1E8-5D733D3C7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6EFDED-2E91-2896-7D7B-3C5749F329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703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F998-887A-AAB8-F451-1476A4D46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CB5EA4E-300F-B1FC-0539-3B101D2288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A8171B-A066-422F-BFD3-3FC8A8232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FC3701-4B26-B4BC-653E-8B562FF710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9618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4CC7C-7306-C05E-6797-FED68AA36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5CDF414-2437-C9D9-4161-19A7664BEB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1EB61E-3AF4-5D13-3C07-FFC8BDDFD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1D3709-5CC8-2FBB-3FB5-8C45BCD828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991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F016F-E92E-A59F-4404-8A5ADC9D1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FE58B18-CBA0-04BF-EA25-5B5C2C25F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D333F18-539A-D1EF-9A04-FE252F436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10A33-081D-4D73-B88D-C3C12BDE28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99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02E37-CC16-C146-00D1-11676DCE3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AC37EB4-836B-1C4E-A6A1-3EB1D8E9C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F89F914-6AD8-C8FC-98EB-2798A67F6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0F657A-96B0-24BE-FCC6-AB4405D720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818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448A6-2796-F41C-6D7B-FF225E856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58374F7-33E0-4F51-55A5-334626F8D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92A9A69-1A52-A0DD-5E59-90F11C053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597500-7BB5-DCF0-3A18-2BFE7D39B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745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6125C-7F97-476B-D7EE-7319770F2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A7601DA-A5EA-DCB8-0170-DAD502D2C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0248937-C6F7-B282-221B-83341DECD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675022-826B-A7DD-B4A1-008B86265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99498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0A631-8602-A404-69AD-2B2420C90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1F55E3A-C337-525E-7216-D63E3B2B93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D865146-92E6-C3BF-B20F-ADC611F7C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0AF980-4EC6-671A-E8A0-EA0D134590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6543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8B19D-8B6C-1E9E-949B-DDB1FB7F4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64E7D7F-C239-CEA5-8DB2-D60622FE04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3040A42-979D-7EDE-1F37-87D3C7880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39D9CD-63C1-9BFB-8C12-CE339D299F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8472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C0656-53F0-B32A-ABA2-A643975D0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07A3C8-819D-3349-71C4-8D5F72BAB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06E9C89-CBDC-F3A0-DA45-3B8EC36B7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4DF881-E039-1076-BF9D-B8583AF752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0906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AEEF5-87B1-72D3-0FAE-22B2934B2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FF3883-3E4A-18D2-1DDC-4BFA953430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D3A42B-2697-3F49-2E4A-7193447D9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E02BE1-02F5-AD5B-C71C-4A0C31A406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084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5807F-019F-440F-A77A-DDC7FADA8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E74D39B-E3C3-EB84-ABBD-810AF30040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134A1D6-8DC0-1D45-CDCA-CF14B6F79C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DC3EA7C-3206-8EB2-B5FB-4CCFBB9C0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204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41591-D9A2-61D3-0DEE-1405054EC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C0B6FF0-D8AB-A560-D952-99115A4A6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0F61D84-4D58-B24E-06E0-37AE08831B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3D05D2-180E-693B-0CC1-89F801B63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28671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8B790-B4AD-18AD-F6AB-5223FEB1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007BAE2-97E7-275A-B3EB-4A7260A958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902820-0C07-DCA2-AFE4-62ADEEF5B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D8897F-8615-1151-6319-152B11E5C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44858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76599-B008-8DB3-3545-E24CE4C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CD4293A-5E2E-BF67-B263-92CA56EE2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C163163-FE8F-3D24-4082-E92BABCE5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86E47A-76C8-53E5-0E32-B8777986E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5291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85DEE-650C-2E70-C992-23EE4616A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AC2A6D5-BE46-7F2E-1BFF-AFEE877D6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4FB25CF-B561-D1DC-DC23-911E8891C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DC3361CE-A90C-BF4C-6B66-353BE6425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62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304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375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751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33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73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66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18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47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2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04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797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19468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966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482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153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320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8278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958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7292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410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254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573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671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03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344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675912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398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254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  <a:t>2026/8/31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65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20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679" y="1515947"/>
            <a:ext cx="11856641" cy="2604793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章：人工智能概述</a:t>
            </a: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1.2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人工智能代表性技术选讲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784EADF-E15C-75FE-866C-153D28CA758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32166C21-2F25-D43F-50AE-BC66DFC3D520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8C5DF4B-3528-4D02-38E8-F1A3EB4B6D10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B164EE8A-09A1-A494-DC62-6CDCBABBDD6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3D2AB357-C908-5824-397C-F8D83F70367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FAD37D50-FA12-F8F8-B895-9CAC6F0EDD60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9797E39A-883B-B0B4-0F07-EB9619A5A4A2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B2ED94F8-074A-35A6-A675-0D0A960CD68D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F458834-3E00-4672-43CE-C49DF554E0A4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A0214C84-7FDD-9F55-5484-2B580276E49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8949CE15-86BE-830F-1E86-8976980A8CBE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7C1B5A0-7032-7391-1431-C552D06F0D66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5464D4D-B0F5-9BFD-02D6-65FF317ED1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A808E55-53E6-93BC-C227-F9436588F660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4627B61F-C175-CDA5-B117-A3F63E3320BB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E867AE9-1847-9593-01DA-291EC492130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44B3EC6E-2D9F-7D34-94AB-ADCEE68DCDDE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8F99749-DCB6-4D30-3713-0251D688CB60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7132D4F-6A0E-F7F0-625F-B585CD984488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677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EC8D2-15FD-43FB-0C52-DCEBEAD3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A0F66F1-A55A-C36E-6AE3-6F513117DDE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3C939468-E5F4-0304-8403-5F935122AB98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B6BFCB33-FA0E-4A9A-F55D-A00BC99732D3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47813CB4-B4E6-52D5-790B-39EBA7D39E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041DDA86-4AD6-4C96-59EF-CE39BCCC167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10688559-B0F7-C741-33D8-6BBCF9C7956E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27EA0B92-DAE1-DA76-B549-817538D16A5C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6CAA26E6-354D-213A-442E-5FC94B25A912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1291937-D830-5957-8829-4F8574D2CD70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F617C652-BC50-6BDD-5CCC-FAF897ACE4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67BDCF49-8E8E-0E6F-436A-A8D902670F37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720B799F-E68A-EDDB-AB79-67CB0E570D95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508902A7-F1B1-3740-9A23-3D70B018C9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0143DE55-1ECF-FFD8-7DB4-A5CD586F5B2A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11C850FD-8FA7-F32A-FDCA-A667A81582C1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4BCFC34-B1B8-8DD0-5379-1989204253D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0276C070-7205-E978-0708-D0648BFC08E7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F1A5DB8F-8F56-E2B1-FC84-304DAC0F769F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7AB087E-BE53-2DB5-5673-C1796FE239A2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7348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C63351B-637E-1D21-0716-1354E6C4B9F9}"/>
              </a:ext>
            </a:extLst>
          </p:cNvPr>
          <p:cNvSpPr/>
          <p:nvPr/>
        </p:nvSpPr>
        <p:spPr>
          <a:xfrm>
            <a:off x="5445550" y="1016146"/>
            <a:ext cx="60865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井字棋规则说明：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棋盘为九宫格。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两方对弈，一方执○子，另一方执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任何一方每次落子都在棋盘的空白处，即没有被任何棋子落下的格子。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○方先下。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先连成（横、竖、斜）直线的那方获胜。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909D56D-B26D-8F98-EC71-7945ACD0E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59" y="1016146"/>
            <a:ext cx="4063444" cy="406969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7314CAD-CBF1-CC8C-38E8-998DFEEEA8E6}"/>
              </a:ext>
            </a:extLst>
          </p:cNvPr>
          <p:cNvSpPr/>
          <p:nvPr/>
        </p:nvSpPr>
        <p:spPr>
          <a:xfrm>
            <a:off x="1052659" y="5691747"/>
            <a:ext cx="60865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4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方案</a:t>
            </a:r>
            <a:r>
              <a:rPr lang="en-US" altLang="zh-CN" sz="2400" dirty="0">
                <a:solidFill>
                  <a:schemeClr val="accent4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zh-CN" altLang="en-US" sz="2400" b="0" dirty="0">
                <a:solidFill>
                  <a:schemeClr val="accent4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：随机落子</a:t>
            </a:r>
            <a:endParaRPr lang="en-US" altLang="zh-CN" sz="2400" b="0" dirty="0">
              <a:solidFill>
                <a:schemeClr val="accent4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58945B08-9C9E-4E38-3E6B-D03FA6D3A95B}"/>
                  </a:ext>
                </a:extLst>
              </p:cNvPr>
              <p:cNvSpPr/>
              <p:nvPr/>
            </p:nvSpPr>
            <p:spPr>
              <a:xfrm>
                <a:off x="7428321" y="4060491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zh-CN" sz="8000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58945B08-9C9E-4E38-3E6B-D03FA6D3A9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8321" y="4060491"/>
                <a:ext cx="2309567" cy="14894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4FC7FD88-4C8D-E30D-42A5-EC71847134D7}"/>
              </a:ext>
            </a:extLst>
          </p:cNvPr>
          <p:cNvCxnSpPr>
            <a:endCxn id="8" idx="1"/>
          </p:cNvCxnSpPr>
          <p:nvPr/>
        </p:nvCxnSpPr>
        <p:spPr>
          <a:xfrm>
            <a:off x="5948314" y="4805209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EC04C8CD-750F-FDA4-61B3-6D6767E09A9E}"/>
              </a:ext>
            </a:extLst>
          </p:cNvPr>
          <p:cNvCxnSpPr/>
          <p:nvPr/>
        </p:nvCxnSpPr>
        <p:spPr>
          <a:xfrm>
            <a:off x="9737888" y="4803332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C1F43EBB-E12B-B00A-E480-53BED0E706D5}"/>
              </a:ext>
            </a:extLst>
          </p:cNvPr>
          <p:cNvSpPr txBox="1"/>
          <p:nvPr/>
        </p:nvSpPr>
        <p:spPr>
          <a:xfrm flipH="1">
            <a:off x="5948311" y="4341667"/>
            <a:ext cx="1480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棋盘状态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1D250B-395A-C56A-8710-6AA02EE706B4}"/>
              </a:ext>
            </a:extLst>
          </p:cNvPr>
          <p:cNvSpPr txBox="1"/>
          <p:nvPr/>
        </p:nvSpPr>
        <p:spPr>
          <a:xfrm flipH="1">
            <a:off x="9935230" y="4341666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落子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FA9D598-21D7-95BB-FA30-229690515399}"/>
              </a:ext>
            </a:extLst>
          </p:cNvPr>
          <p:cNvSpPr txBox="1"/>
          <p:nvPr/>
        </p:nvSpPr>
        <p:spPr>
          <a:xfrm flipH="1">
            <a:off x="8652565" y="4110833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78D24B2-DF3C-297E-B702-20AC948D586E}"/>
              </a:ext>
            </a:extLst>
          </p:cNvPr>
          <p:cNvCxnSpPr>
            <a:stCxn id="12" idx="2"/>
          </p:cNvCxnSpPr>
          <p:nvPr/>
        </p:nvCxnSpPr>
        <p:spPr>
          <a:xfrm>
            <a:off x="10477890" y="4803331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连接符: 肘形 19">
            <a:extLst>
              <a:ext uri="{FF2B5EF4-FFF2-40B4-BE49-F238E27FC236}">
                <a16:creationId xmlns:a16="http://schemas.microsoft.com/office/drawing/2014/main" id="{796CC70B-D048-7DB3-EEC5-FFD72E548DD7}"/>
              </a:ext>
            </a:extLst>
          </p:cNvPr>
          <p:cNvCxnSpPr>
            <a:cxnSpLocks/>
            <a:endCxn id="11" idx="2"/>
          </p:cNvCxnSpPr>
          <p:nvPr/>
        </p:nvCxnSpPr>
        <p:spPr>
          <a:xfrm rot="10800000">
            <a:off x="6688314" y="4803333"/>
            <a:ext cx="3789588" cy="155925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2893944C-E35B-524E-D8E2-26A0ADBD7BDE}"/>
              </a:ext>
            </a:extLst>
          </p:cNvPr>
          <p:cNvSpPr txBox="1"/>
          <p:nvPr/>
        </p:nvSpPr>
        <p:spPr>
          <a:xfrm flipH="1">
            <a:off x="7911335" y="5831103"/>
            <a:ext cx="19019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输赢（多步）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43182-E11C-E5D1-D60C-744BEF372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F5811BA-BB30-15B1-D7B7-1A46C7A7A64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D4A21698-1677-6B91-EDBC-04FB61A7DB70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4E2CB01F-E87D-D23F-749D-08A53A552E4B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88F1A83F-FD64-EF76-E06A-6C9CB9308C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2374034B-CDC9-181F-1172-73A23B1F580F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40379D4D-6ED6-027C-8B08-9DC465C1DA42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F4353C66-94F4-322D-9557-BF9D6CD07781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2E8FAD3F-736A-5EE3-594B-546372BCDA5D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51E5E2C6-08E3-B6F8-B2B4-4107646F00A3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080A7D67-BA3F-95FD-9DEE-1ED764D420E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A31320E3-88D9-899D-CE3C-EF7333864AE6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0D454FB-FD28-FF6F-9CD9-50CD67CD3A0C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011E5184-EE0E-1905-7A0B-623307DF119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F3558F1B-922B-BF2B-8A6C-74CC489A1017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823552BC-48F2-19FB-B531-3AF18AE7DBEA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A1D58268-7642-3120-5E36-9755DD8C2FE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6F42993D-2385-E01D-15F6-8179ABB16750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7F0FFFCC-F922-67BF-27AE-53075F4059FD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B8B8CCD-3ED2-6381-B913-9A158EA87243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2862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E6D1F-F812-549D-3912-EBBE4EC1B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C7329A9-8E87-4A96-1718-A09580DC29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F750EF3-607C-8BE2-7229-F349D7AE99D0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3464C5E-8F72-3AE4-009C-80D8A567A4D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2E924E6-E791-73DF-F6F2-D6049D3609A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804CB96-ECC1-FD07-85C1-D8CFD4E9F323}"/>
              </a:ext>
            </a:extLst>
          </p:cNvPr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井字棋：一个简单的规则方案（方案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4D43047-3FA3-BD3F-AD32-4B4C89F31D37}"/>
              </a:ext>
            </a:extLst>
          </p:cNvPr>
          <p:cNvSpPr/>
          <p:nvPr/>
        </p:nvSpPr>
        <p:spPr>
          <a:xfrm>
            <a:off x="5775487" y="1651946"/>
            <a:ext cx="60865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以下规则按照优先级排列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能冲三就冲三（即可以连成一条线）。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防住对方下一步可能的冲三</a:t>
            </a: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随机落子。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823D88F-7524-B00F-00E7-04F8089F4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484" y="1658409"/>
            <a:ext cx="4063444" cy="406969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13ADC86-80F7-05D2-C18D-2161629F24D4}"/>
              </a:ext>
            </a:extLst>
          </p:cNvPr>
          <p:cNvSpPr txBox="1"/>
          <p:nvPr/>
        </p:nvSpPr>
        <p:spPr>
          <a:xfrm>
            <a:off x="6236983" y="3353891"/>
            <a:ext cx="4296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如何让机器实现上述方案？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3C8622-2E69-85A3-BB6D-3BFBCFF8D488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人是怎么下棋的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2E3700E-F095-D7AB-4771-93F98E03EF12}"/>
              </a:ext>
            </a:extLst>
          </p:cNvPr>
          <p:cNvSpPr/>
          <p:nvPr/>
        </p:nvSpPr>
        <p:spPr>
          <a:xfrm>
            <a:off x="5775487" y="3932655"/>
            <a:ext cx="60865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Marlett" pitchFamily="2" charset="2"/>
                <a:ea typeface="Cambria" panose="02040503050406030204" pitchFamily="18" charset="0"/>
              </a:rPr>
              <a:t>Rules(Ordered by preference)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Marlett" pitchFamily="2" charset="2"/>
                <a:ea typeface="Cambria" panose="02040503050406030204" pitchFamily="18" charset="0"/>
              </a:rPr>
              <a:t>Line up 3 pieces whenever possible.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Marlett" pitchFamily="2" charset="2"/>
                <a:ea typeface="Cambria" panose="02040503050406030204" pitchFamily="18" charset="0"/>
              </a:rPr>
              <a:t>Prevent the opponent to line up 3.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altLang="zh-CN" b="0" dirty="0">
                <a:solidFill>
                  <a:schemeClr val="accent5">
                    <a:lumMod val="50000"/>
                  </a:schemeClr>
                </a:solidFill>
                <a:latin typeface="Marlett" pitchFamily="2" charset="2"/>
                <a:ea typeface="Cambria" panose="02040503050406030204" pitchFamily="18" charset="0"/>
              </a:rPr>
              <a:t>Random choose pieces.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3CAAD0-EF2F-ECB3-BF54-80D90DCF5E31}"/>
              </a:ext>
            </a:extLst>
          </p:cNvPr>
          <p:cNvSpPr txBox="1"/>
          <p:nvPr/>
        </p:nvSpPr>
        <p:spPr>
          <a:xfrm>
            <a:off x="3555975" y="6021583"/>
            <a:ext cx="44390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人 </a:t>
            </a:r>
            <a:r>
              <a:rPr lang="en-US" altLang="zh-CN" sz="36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vs </a:t>
            </a:r>
            <a:r>
              <a:rPr lang="zh-CN" altLang="en-US" sz="36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机器（思考）</a:t>
            </a:r>
            <a:endParaRPr kumimoji="0" lang="en-SG" altLang="zh-CN" sz="36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532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1CAF8-1FD5-5DF2-A41F-4574901BE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705E9902-F087-A6B7-B7A6-E2967010CB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CF74A75-2FC4-8C2A-D517-745C25F2723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1B624D1-3D97-596F-5123-DFB2476781D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A5029C6-218C-684D-840E-4A29C507DB40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99D4DBE-5E3A-4712-999F-77951F765B25}"/>
              </a:ext>
            </a:extLst>
          </p:cNvPr>
          <p:cNvSpPr txBox="1"/>
          <p:nvPr/>
        </p:nvSpPr>
        <p:spPr>
          <a:xfrm>
            <a:off x="350439" y="120418"/>
            <a:ext cx="6388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井字棋：游戏规则的符号逻辑表征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6239992-F207-A93F-365D-AF73DAC35ABC}"/>
              </a:ext>
            </a:extLst>
          </p:cNvPr>
          <p:cNvSpPr/>
          <p:nvPr/>
        </p:nvSpPr>
        <p:spPr>
          <a:xfrm>
            <a:off x="237317" y="1195160"/>
            <a:ext cx="60865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井字棋规则说明：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棋盘为九宫格。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两方对弈，一方执○子，另一方执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任何一方每次落子都在棋盘的空白处，即没有被任何棋子落下的格子。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○方先下。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先连成（横、竖、斜）直线的那方获胜。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9BC9107-3A35-983E-5D65-2D9CA4BDD790}"/>
                  </a:ext>
                </a:extLst>
              </p:cNvPr>
              <p:cNvSpPr/>
              <p:nvPr/>
            </p:nvSpPr>
            <p:spPr>
              <a:xfrm>
                <a:off x="6244741" y="1170056"/>
                <a:ext cx="6086522" cy="5405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棋盘</a:t>
                </a:r>
                <a14:m>
                  <m:oMath xmlns:m="http://schemas.openxmlformats.org/officeDocument/2006/math">
                    <m:r>
                      <a:rPr lang="zh-CN" altLang="en-US" sz="2400" i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格子</m:t>
                    </m:r>
                    <m:r>
                      <a:rPr lang="zh-CN" altLang="en-US" sz="240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：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b="0" i="1" dirty="0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,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1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≤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𝑖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𝑗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≤3。</m:t>
                    </m:r>
                  </m:oMath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棋盘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状态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：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𝑇𝑇𝑇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𝑛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: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.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→</m:t>
                    </m:r>
                    <m:r>
                      <m:rPr>
                        <m:lit/>
                      </m:rP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{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1,0,−1</m:t>
                    </m:r>
                    <m:r>
                      <m:rPr>
                        <m:lit/>
                      </m:rP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}</m:t>
                    </m:r>
                    <m:r>
                      <m:rPr>
                        <m:lit/>
                      </m:rP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。</m:t>
                    </m:r>
                  </m:oMath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○：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b="0" i="1" dirty="0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,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=1</m:t>
                    </m:r>
                  </m:oMath>
                </a14:m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；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×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：</a:t>
                </a: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i="1" dirty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,</m:t>
                        </m:r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i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</m:t>
                    </m:r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−</m:t>
                    </m:r>
                    <m:r>
                      <a:rPr lang="en-US" altLang="zh-CN" sz="2400" i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1</m:t>
                    </m:r>
                  </m:oMath>
                </a14:m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；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空白：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b="0" i="1" dirty="0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 dirty="0" err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,</m:t>
                        </m:r>
                        <m:r>
                          <a:rPr lang="en-US" altLang="zh-CN" sz="2400" b="0" i="1" dirty="0" err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=0</m:t>
                    </m:r>
                    <m:r>
                      <a:rPr lang="zh-CN" altLang="en-US" sz="2400" i="1" dirty="0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。</m:t>
                    </m:r>
                  </m:oMath>
                </a14:m>
                <a:endParaRPr lang="en-US" altLang="zh-CN" sz="240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初态：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任取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𝑇𝑇𝑇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0</m:t>
                        </m:r>
                      </m:e>
                    </m:d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𝐶𝑒𝑙𝑙</m:t>
                        </m:r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𝑖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,</m:t>
                            </m:r>
                            <m:r>
                              <a:rPr lang="en-US" altLang="zh-CN" sz="2400" b="0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𝑗</m:t>
                            </m:r>
                          </m:e>
                        </m:d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=0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。</m:t>
                    </m:r>
                  </m:oMath>
                </a14:m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落子：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∀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𝑛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∃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存在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𝑖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𝑗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𝑠𝑢𝑐h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𝑡h𝑎𝑡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</m:oMath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−1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𝐶𝑒𝑙𝑙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𝑗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)=0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𝑎𝑛𝑑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𝑗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=1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𝑜𝑟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−1。</m:t>
                      </m:r>
                    </m:oMath>
                  </m:oMathPara>
                </a14:m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先下：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∃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𝑖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𝑗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𝑇𝑇𝑇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1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𝐶𝑒𝑙𝑙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𝑖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𝑗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)=1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。</m:t>
                    </m:r>
                  </m:oMath>
                </a14:m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胜负判定：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∀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𝑛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𝑖𝑓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∃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𝑖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,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𝑠𝑢𝑐h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𝑡h𝑎𝑡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</m:oMath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∀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𝑗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=1,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𝑡h𝑒𝑛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</m:oMath>
                  </m:oMathPara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𝑤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𝑖𝑛𝑛𝑒𝑟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𝑇𝑇𝑇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)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KaiTi" panose="02010609060101010101" pitchFamily="49" charset="-122"/>
                          <a:ea typeface="KaiTi" panose="02010609060101010101" pitchFamily="49" charset="-122"/>
                        </a:rPr>
                        <m:t>○</m:t>
                      </m:r>
                      <m:r>
                        <a:rPr lang="en-US" altLang="zh-CN" sz="2400" b="0" i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𝑎𝑛𝑑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𝐻𝐴𝐿𝑇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𝑛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))。</m:t>
                      </m:r>
                    </m:oMath>
                  </m:oMathPara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（其它几条胜负判定规则类似）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29BC9107-3A35-983E-5D65-2D9CA4BDD7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4741" y="1170056"/>
                <a:ext cx="6086522" cy="5405519"/>
              </a:xfrm>
              <a:prstGeom prst="rect">
                <a:avLst/>
              </a:prstGeom>
              <a:blipFill>
                <a:blip r:embed="rId3"/>
                <a:stretch>
                  <a:fillRect l="-1502" t="-1240" b="-15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38D69FD5-F48E-1AE8-F2BA-AB5445010C75}"/>
              </a:ext>
            </a:extLst>
          </p:cNvPr>
          <p:cNvSpPr txBox="1"/>
          <p:nvPr/>
        </p:nvSpPr>
        <p:spPr>
          <a:xfrm>
            <a:off x="1485875" y="4762530"/>
            <a:ext cx="4296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建模方式并不唯一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7268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0FD71-FB1F-1A17-792A-E88F0275E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E630F028-8A66-5A5A-A653-A1564B3A0E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EED4324D-C5A9-EED9-D762-4301D632EF55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7B20579-35E4-2684-7173-DD824467E9C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94D25E2-04E9-E482-150E-52617129E2F7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AC311C4-5515-4FF2-049F-F4E8D5F746FB}"/>
              </a:ext>
            </a:extLst>
          </p:cNvPr>
          <p:cNvSpPr txBox="1"/>
          <p:nvPr/>
        </p:nvSpPr>
        <p:spPr>
          <a:xfrm>
            <a:off x="350439" y="120418"/>
            <a:ext cx="5870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的符号逻辑表征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3A1C100-B2F7-2BB2-72B7-A57D0B0BDE5D}"/>
              </a:ext>
            </a:extLst>
          </p:cNvPr>
          <p:cNvSpPr/>
          <p:nvPr/>
        </p:nvSpPr>
        <p:spPr>
          <a:xfrm>
            <a:off x="619026" y="1355225"/>
            <a:ext cx="46599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以下规则按照优先级排列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能冲三就冲三。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防住对方下一步可能的冲三</a:t>
            </a: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随机落子。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BBEA118-A472-7137-852C-C0097750CEC4}"/>
                  </a:ext>
                </a:extLst>
              </p:cNvPr>
              <p:cNvSpPr/>
              <p:nvPr/>
            </p:nvSpPr>
            <p:spPr>
              <a:xfrm>
                <a:off x="5420416" y="1274333"/>
                <a:ext cx="6086522" cy="51787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○方，第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n+1</a:t>
                </a: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步时的策略：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1. </a:t>
                </a: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能冲三就冲三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。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∃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,1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,2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=1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𝑎𝑛𝑑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,3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=0,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𝑠𝑒𝑡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𝑇𝑇𝑇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𝑛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𝐶𝑒𝑙𝑙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𝑖</m:t>
                            </m:r>
                            <m: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,3</m:t>
                            </m:r>
                          </m:e>
                        </m:d>
                      </m:e>
                    </m:d>
                    <m:r>
                      <a:rPr lang="en-US" altLang="zh-CN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1</m:t>
                    </m:r>
                  </m:oMath>
                </a14:m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。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（其它情形类似）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2.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防住对方下一步可能的冲三</a:t>
                </a: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。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∃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,1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,2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=−1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𝑎𝑛𝑑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,3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=0,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𝑠𝑒𝑡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 </m:t>
                    </m:r>
                    <m:r>
                      <a:rPr lang="en-US" altLang="zh-CN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𝑇𝑇𝑇</m:t>
                    </m:r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𝑛</m:t>
                        </m:r>
                        <m:r>
                          <a:rPr lang="en-US" altLang="zh-CN" sz="2400" b="0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</m:ctrlPr>
                      </m:dPr>
                      <m:e>
                        <m:r>
                          <a:rPr lang="en-US" altLang="zh-CN" sz="2400" i="1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KaiTi" panose="02010609060101010101" pitchFamily="49" charset="-122"/>
                          </a:rPr>
                          <m:t>𝐶𝑒𝑙𝑙</m:t>
                        </m:r>
                        <m:d>
                          <m:dPr>
                            <m:ctrlP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𝑖</m:t>
                            </m:r>
                            <m:r>
                              <a:rPr lang="en-US" altLang="zh-CN" sz="2400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KaiTi" panose="02010609060101010101" pitchFamily="49" charset="-122"/>
                              </a:rPr>
                              <m:t>,3</m:t>
                            </m:r>
                          </m:e>
                        </m:d>
                      </m:e>
                    </m:d>
                    <m:r>
                      <a:rPr lang="en-US" altLang="zh-CN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=</m:t>
                    </m:r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1</m:t>
                    </m:r>
                  </m:oMath>
                </a14:m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。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（其它情形类似）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3. </a:t>
                </a: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随机落子。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𝑅𝑎𝑛𝑑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𝑗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𝑠𝑒𝑡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𝐶𝑒𝑙𝑙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𝑖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KaiTi" panose="02010609060101010101" pitchFamily="49" charset="-122"/>
                                </a:rPr>
                                <m:t>𝑗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=1</m:t>
                      </m:r>
                      <m:r>
                        <a:rPr lang="zh-CN" altLang="en-US" sz="24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。</m:t>
                      </m:r>
                    </m:oMath>
                  </m:oMathPara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BBEA118-A472-7137-852C-C0097750CE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0416" y="1274333"/>
                <a:ext cx="6086522" cy="5178725"/>
              </a:xfrm>
              <a:prstGeom prst="rect">
                <a:avLst/>
              </a:prstGeom>
              <a:blipFill>
                <a:blip r:embed="rId3"/>
                <a:stretch>
                  <a:fillRect l="-1502" t="-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868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1DF37-8E1A-27C9-CB69-ADBA61F1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4DBBDC97-4997-9AC3-BD67-42A69D7593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6D6DBC1-AE50-6E8D-D1E8-2D940B10ADB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BD5A221F-4F81-71F3-D8B7-E3C8A8D80EF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D71C450-2700-5D26-6015-9B026A6882BD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A5E4267-842A-7CDF-D2D8-5405B07D2006}"/>
              </a:ext>
            </a:extLst>
          </p:cNvPr>
          <p:cNvSpPr txBox="1"/>
          <p:nvPr/>
        </p:nvSpPr>
        <p:spPr>
          <a:xfrm>
            <a:off x="350439" y="120418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井字棋：更多的方案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DEA9340-CE71-5B41-7CDF-B3DB8CE34F20}"/>
              </a:ext>
            </a:extLst>
          </p:cNvPr>
          <p:cNvSpPr/>
          <p:nvPr/>
        </p:nvSpPr>
        <p:spPr>
          <a:xfrm>
            <a:off x="350439" y="1155138"/>
            <a:ext cx="52020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方案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能冲三就冲三。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防住对方下一步可能的冲三。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尽量选取占更多可赢连线与堵住会输连线的格子。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10D18CB-263B-B3FC-1252-74985232B6E4}"/>
              </a:ext>
            </a:extLst>
          </p:cNvPr>
          <p:cNvSpPr/>
          <p:nvPr/>
        </p:nvSpPr>
        <p:spPr>
          <a:xfrm>
            <a:off x="6370948" y="1155138"/>
            <a:ext cx="4659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方案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能冲三就冲三。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防住对方下一步可能的冲三。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能做二二局就做。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能防二二局就防。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尽可能促成更多的己方的有效连二和阻止对方的有效连二。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尽量选取占更多可赢连线与堵住会输连线的格子。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2000B87-EE61-0325-A6CB-7B5FD50C2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157" y="3860233"/>
            <a:ext cx="1729370" cy="168858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7712E5C-C62C-F5F3-4778-78C03AA3CA59}"/>
              </a:ext>
            </a:extLst>
          </p:cNvPr>
          <p:cNvSpPr txBox="1"/>
          <p:nvPr/>
        </p:nvSpPr>
        <p:spPr>
          <a:xfrm>
            <a:off x="2458995" y="451295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11EE7E5-9677-63D5-0052-2E67848BC65D}"/>
              </a:ext>
            </a:extLst>
          </p:cNvPr>
          <p:cNvSpPr txBox="1"/>
          <p:nvPr/>
        </p:nvSpPr>
        <p:spPr>
          <a:xfrm>
            <a:off x="1890078" y="514966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E1801C0-E322-FA97-ADE0-E1002DF05052}"/>
              </a:ext>
            </a:extLst>
          </p:cNvPr>
          <p:cNvSpPr txBox="1"/>
          <p:nvPr/>
        </p:nvSpPr>
        <p:spPr>
          <a:xfrm>
            <a:off x="1890077" y="40142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AE32F1F-826D-8D44-DF87-212522A06BA4}"/>
              </a:ext>
            </a:extLst>
          </p:cNvPr>
          <p:cNvSpPr txBox="1"/>
          <p:nvPr/>
        </p:nvSpPr>
        <p:spPr>
          <a:xfrm>
            <a:off x="2408344" y="40019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AEF6543-5B21-39EF-03C0-EEC5F47A2330}"/>
              </a:ext>
            </a:extLst>
          </p:cNvPr>
          <p:cNvSpPr txBox="1"/>
          <p:nvPr/>
        </p:nvSpPr>
        <p:spPr>
          <a:xfrm>
            <a:off x="2996116" y="51794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EBA21B2-F20F-F241-8CB4-EC032072F03D}"/>
              </a:ext>
            </a:extLst>
          </p:cNvPr>
          <p:cNvSpPr txBox="1"/>
          <p:nvPr/>
        </p:nvSpPr>
        <p:spPr>
          <a:xfrm>
            <a:off x="2996115" y="451985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516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93BBF-B72C-E61F-1121-626268801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81ACD86D-7D2B-639C-A67F-CE26DED978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8566E36-8CF1-7138-DE7D-3DEE30888FD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5535EA3E-C790-31A3-13ED-B803D62025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52A3FF84-A0F0-4DEE-3760-BB84D78855D9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C38D598-3367-A390-D2F7-882D0223EE49}"/>
              </a:ext>
            </a:extLst>
          </p:cNvPr>
          <p:cNvSpPr txBox="1"/>
          <p:nvPr/>
        </p:nvSpPr>
        <p:spPr>
          <a:xfrm>
            <a:off x="350439" y="120418"/>
            <a:ext cx="3257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实战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64168079-C6AF-780B-4FB5-A4680541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65" y="1483498"/>
            <a:ext cx="1729370" cy="1688583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715344D-E493-8E7F-4E50-08E6A3D77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018" y="1483498"/>
            <a:ext cx="1729370" cy="168858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555CCEE-8EAA-392F-B0E8-94849BEF4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759" y="1483498"/>
            <a:ext cx="1729370" cy="168858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314BE312-1CC1-4400-C546-D6F5C359E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1921" y="1484678"/>
            <a:ext cx="1729370" cy="1688583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10A625D-16C8-2050-0B7C-58BCAF390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478" y="1497188"/>
            <a:ext cx="1729370" cy="1688583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B6889CD-A9B6-BB57-4C4E-EACD413C5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373" y="4188257"/>
            <a:ext cx="1729370" cy="1688583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CBC3DEAC-6809-307F-458A-AFF0B806F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421" y="4192391"/>
            <a:ext cx="1729370" cy="168858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E41E5657-2722-3E42-D10F-B863076E2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6492" y="4197684"/>
            <a:ext cx="1729370" cy="1688583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865AB8D-EE58-FD67-DAB9-E3FF60E02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018" y="4201818"/>
            <a:ext cx="1729370" cy="1688583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6858713E-5D1D-DAB7-A9E5-FBC541319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465" y="4200744"/>
            <a:ext cx="1729370" cy="1688583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10E43026-E0DF-C5EB-8C5F-CD4B247C2874}"/>
              </a:ext>
            </a:extLst>
          </p:cNvPr>
          <p:cNvSpPr txBox="1"/>
          <p:nvPr/>
        </p:nvSpPr>
        <p:spPr>
          <a:xfrm>
            <a:off x="3587205" y="220853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FAE2D6C-B03C-FDB3-C860-030A2F3D16CE}"/>
              </a:ext>
            </a:extLst>
          </p:cNvPr>
          <p:cNvSpPr txBox="1"/>
          <p:nvPr/>
        </p:nvSpPr>
        <p:spPr>
          <a:xfrm>
            <a:off x="5165879" y="16065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C986600-5EE8-960B-99B5-0371EBBA7C9E}"/>
              </a:ext>
            </a:extLst>
          </p:cNvPr>
          <p:cNvSpPr txBox="1"/>
          <p:nvPr/>
        </p:nvSpPr>
        <p:spPr>
          <a:xfrm>
            <a:off x="5812143" y="216819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F7BAB36-19C4-13A7-BC8F-8580D65BF891}"/>
              </a:ext>
            </a:extLst>
          </p:cNvPr>
          <p:cNvSpPr txBox="1"/>
          <p:nvPr/>
        </p:nvSpPr>
        <p:spPr>
          <a:xfrm>
            <a:off x="8085759" y="213739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4073AB2-D205-58D2-1130-99A2BEBC4483}"/>
              </a:ext>
            </a:extLst>
          </p:cNvPr>
          <p:cNvSpPr txBox="1"/>
          <p:nvPr/>
        </p:nvSpPr>
        <p:spPr>
          <a:xfrm>
            <a:off x="10483958" y="221047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54E0D7F6-6606-9976-3D0E-0CD14DB21155}"/>
              </a:ext>
            </a:extLst>
          </p:cNvPr>
          <p:cNvSpPr txBox="1"/>
          <p:nvPr/>
        </p:nvSpPr>
        <p:spPr>
          <a:xfrm>
            <a:off x="10567243" y="48715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A78B9C2-DCDE-6502-9D08-C3BD7C135B6D}"/>
              </a:ext>
            </a:extLst>
          </p:cNvPr>
          <p:cNvSpPr txBox="1"/>
          <p:nvPr/>
        </p:nvSpPr>
        <p:spPr>
          <a:xfrm>
            <a:off x="8189608" y="491024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D568273-CC93-9BD4-0DCE-D6EA161C136D}"/>
              </a:ext>
            </a:extLst>
          </p:cNvPr>
          <p:cNvSpPr txBox="1"/>
          <p:nvPr/>
        </p:nvSpPr>
        <p:spPr>
          <a:xfrm>
            <a:off x="5811770" y="48820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3840B4C-F602-29EA-811D-1855F4F13033}"/>
              </a:ext>
            </a:extLst>
          </p:cNvPr>
          <p:cNvSpPr txBox="1"/>
          <p:nvPr/>
        </p:nvSpPr>
        <p:spPr>
          <a:xfrm>
            <a:off x="3596593" y="49196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F40919B-DEFA-544C-1203-6D3E82AAEA0A}"/>
              </a:ext>
            </a:extLst>
          </p:cNvPr>
          <p:cNvSpPr txBox="1"/>
          <p:nvPr/>
        </p:nvSpPr>
        <p:spPr>
          <a:xfrm>
            <a:off x="1400158" y="48600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905702E-426F-DCF2-C870-392B13CF6EBA}"/>
              </a:ext>
            </a:extLst>
          </p:cNvPr>
          <p:cNvSpPr txBox="1"/>
          <p:nvPr/>
        </p:nvSpPr>
        <p:spPr>
          <a:xfrm>
            <a:off x="7517003" y="15812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53805BC-2F91-E43B-2B88-BF566769C49C}"/>
              </a:ext>
            </a:extLst>
          </p:cNvPr>
          <p:cNvSpPr txBox="1"/>
          <p:nvPr/>
        </p:nvSpPr>
        <p:spPr>
          <a:xfrm>
            <a:off x="9948676" y="164798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1DECD08-8426-12E5-F9C0-990796A776AE}"/>
              </a:ext>
            </a:extLst>
          </p:cNvPr>
          <p:cNvSpPr txBox="1"/>
          <p:nvPr/>
        </p:nvSpPr>
        <p:spPr>
          <a:xfrm>
            <a:off x="9956570" y="43419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35B16E8-EF29-B508-12E8-1B7BC20521AD}"/>
              </a:ext>
            </a:extLst>
          </p:cNvPr>
          <p:cNvSpPr txBox="1"/>
          <p:nvPr/>
        </p:nvSpPr>
        <p:spPr>
          <a:xfrm>
            <a:off x="7617107" y="432307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FCE58DB-0078-90B3-6E4D-C6C03325865C}"/>
              </a:ext>
            </a:extLst>
          </p:cNvPr>
          <p:cNvSpPr txBox="1"/>
          <p:nvPr/>
        </p:nvSpPr>
        <p:spPr>
          <a:xfrm>
            <a:off x="5152759" y="435135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79656AB-C077-0CE5-D996-F4D9CC0D8E74}"/>
              </a:ext>
            </a:extLst>
          </p:cNvPr>
          <p:cNvSpPr txBox="1"/>
          <p:nvPr/>
        </p:nvSpPr>
        <p:spPr>
          <a:xfrm>
            <a:off x="2992103" y="43158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8E4768A-B8C3-A102-1BB4-963BDFD57E91}"/>
              </a:ext>
            </a:extLst>
          </p:cNvPr>
          <p:cNvSpPr txBox="1"/>
          <p:nvPr/>
        </p:nvSpPr>
        <p:spPr>
          <a:xfrm>
            <a:off x="755881" y="431364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424490B-3ED4-BB56-8633-3FB1F323E44B}"/>
              </a:ext>
            </a:extLst>
          </p:cNvPr>
          <p:cNvSpPr txBox="1"/>
          <p:nvPr/>
        </p:nvSpPr>
        <p:spPr>
          <a:xfrm>
            <a:off x="7516842" y="27741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42FC168-6DD0-ED51-AB21-B79673BB227D}"/>
              </a:ext>
            </a:extLst>
          </p:cNvPr>
          <p:cNvSpPr txBox="1"/>
          <p:nvPr/>
        </p:nvSpPr>
        <p:spPr>
          <a:xfrm>
            <a:off x="11099503" y="16341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41CEFC65-031D-BE96-FB38-31993D11AC33}"/>
              </a:ext>
            </a:extLst>
          </p:cNvPr>
          <p:cNvSpPr txBox="1"/>
          <p:nvPr/>
        </p:nvSpPr>
        <p:spPr>
          <a:xfrm>
            <a:off x="11107398" y="43457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FD9649D-EEFE-4436-71BF-4AAB91AF7657}"/>
              </a:ext>
            </a:extLst>
          </p:cNvPr>
          <p:cNvSpPr txBox="1"/>
          <p:nvPr/>
        </p:nvSpPr>
        <p:spPr>
          <a:xfrm>
            <a:off x="8738673" y="432307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3422967-7EA5-86A5-D586-D21E8CD07F9A}"/>
              </a:ext>
            </a:extLst>
          </p:cNvPr>
          <p:cNvSpPr txBox="1"/>
          <p:nvPr/>
        </p:nvSpPr>
        <p:spPr>
          <a:xfrm>
            <a:off x="6339186" y="435135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CD0E742-93B9-B5D3-6AD8-5DA00F89EB67}"/>
              </a:ext>
            </a:extLst>
          </p:cNvPr>
          <p:cNvSpPr txBox="1"/>
          <p:nvPr/>
        </p:nvSpPr>
        <p:spPr>
          <a:xfrm>
            <a:off x="4165435" y="43370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A96EE55-C9B8-5245-800F-6EC09AE641FA}"/>
              </a:ext>
            </a:extLst>
          </p:cNvPr>
          <p:cNvSpPr txBox="1"/>
          <p:nvPr/>
        </p:nvSpPr>
        <p:spPr>
          <a:xfrm>
            <a:off x="1968399" y="428918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E3BA8387-52AC-CEAB-5415-BB12FD9EBC4C}"/>
              </a:ext>
            </a:extLst>
          </p:cNvPr>
          <p:cNvSpPr txBox="1"/>
          <p:nvPr/>
        </p:nvSpPr>
        <p:spPr>
          <a:xfrm>
            <a:off x="9948674" y="283029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A62596BF-BAC4-F636-EF32-2B73F146C615}"/>
              </a:ext>
            </a:extLst>
          </p:cNvPr>
          <p:cNvSpPr txBox="1"/>
          <p:nvPr/>
        </p:nvSpPr>
        <p:spPr>
          <a:xfrm>
            <a:off x="9956569" y="55075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2378305-29D9-C87B-8AD6-AB78454D535A}"/>
              </a:ext>
            </a:extLst>
          </p:cNvPr>
          <p:cNvSpPr txBox="1"/>
          <p:nvPr/>
        </p:nvSpPr>
        <p:spPr>
          <a:xfrm>
            <a:off x="7600690" y="55116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2A20D5B-1159-9799-DDEF-035DFE24D87F}"/>
              </a:ext>
            </a:extLst>
          </p:cNvPr>
          <p:cNvSpPr txBox="1"/>
          <p:nvPr/>
        </p:nvSpPr>
        <p:spPr>
          <a:xfrm>
            <a:off x="5181439" y="546086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49B8000D-58B5-9D94-AF96-063A3F9FBE0D}"/>
              </a:ext>
            </a:extLst>
          </p:cNvPr>
          <p:cNvSpPr txBox="1"/>
          <p:nvPr/>
        </p:nvSpPr>
        <p:spPr>
          <a:xfrm>
            <a:off x="2950660" y="55173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0E5DE810-3339-0B40-D66E-E92F86B20905}"/>
              </a:ext>
            </a:extLst>
          </p:cNvPr>
          <p:cNvSpPr txBox="1"/>
          <p:nvPr/>
        </p:nvSpPr>
        <p:spPr>
          <a:xfrm>
            <a:off x="771441" y="54984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0B8D65F-3B9F-9A4C-9B70-1DB108920FC7}"/>
              </a:ext>
            </a:extLst>
          </p:cNvPr>
          <p:cNvSpPr txBox="1"/>
          <p:nvPr/>
        </p:nvSpPr>
        <p:spPr>
          <a:xfrm>
            <a:off x="10569222" y="431746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4A0734FA-6D87-2F27-C5F6-F825D5E52BEC}"/>
              </a:ext>
            </a:extLst>
          </p:cNvPr>
          <p:cNvSpPr txBox="1"/>
          <p:nvPr/>
        </p:nvSpPr>
        <p:spPr>
          <a:xfrm>
            <a:off x="8163259" y="436665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AB1AB81D-2A93-36B7-46D8-2510164480CC}"/>
              </a:ext>
            </a:extLst>
          </p:cNvPr>
          <p:cNvSpPr txBox="1"/>
          <p:nvPr/>
        </p:nvSpPr>
        <p:spPr>
          <a:xfrm>
            <a:off x="5805118" y="43760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4BA76BF2-D6AE-FDDC-9E46-36DB65794178}"/>
              </a:ext>
            </a:extLst>
          </p:cNvPr>
          <p:cNvSpPr txBox="1"/>
          <p:nvPr/>
        </p:nvSpPr>
        <p:spPr>
          <a:xfrm>
            <a:off x="3566821" y="43563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4032159-0922-9F01-9C0A-4F0EA045F7FE}"/>
              </a:ext>
            </a:extLst>
          </p:cNvPr>
          <p:cNvSpPr txBox="1"/>
          <p:nvPr/>
        </p:nvSpPr>
        <p:spPr>
          <a:xfrm>
            <a:off x="1392719" y="4365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49A9FDA6-2D0E-AA08-498C-F40295B6EE0B}"/>
              </a:ext>
            </a:extLst>
          </p:cNvPr>
          <p:cNvSpPr txBox="1"/>
          <p:nvPr/>
        </p:nvSpPr>
        <p:spPr>
          <a:xfrm>
            <a:off x="8189607" y="55349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02843FA9-141E-1B1F-55DE-D4676F64C563}"/>
              </a:ext>
            </a:extLst>
          </p:cNvPr>
          <p:cNvSpPr txBox="1"/>
          <p:nvPr/>
        </p:nvSpPr>
        <p:spPr>
          <a:xfrm>
            <a:off x="5833080" y="551693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556F8BA2-2221-2F4E-096C-FD08DD492F2B}"/>
              </a:ext>
            </a:extLst>
          </p:cNvPr>
          <p:cNvSpPr txBox="1"/>
          <p:nvPr/>
        </p:nvSpPr>
        <p:spPr>
          <a:xfrm>
            <a:off x="3584117" y="55173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2B61CB6-2E48-FBE3-2F5D-99DF9C98DC2A}"/>
              </a:ext>
            </a:extLst>
          </p:cNvPr>
          <p:cNvSpPr txBox="1"/>
          <p:nvPr/>
        </p:nvSpPr>
        <p:spPr>
          <a:xfrm>
            <a:off x="1406094" y="54792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45742E05-501E-FC71-300F-623CDC15E9FE}"/>
              </a:ext>
            </a:extLst>
          </p:cNvPr>
          <p:cNvSpPr txBox="1"/>
          <p:nvPr/>
        </p:nvSpPr>
        <p:spPr>
          <a:xfrm>
            <a:off x="6344861" y="488266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A351AEF8-94D1-0318-F456-D145375A497D}"/>
              </a:ext>
            </a:extLst>
          </p:cNvPr>
          <p:cNvSpPr txBox="1"/>
          <p:nvPr/>
        </p:nvSpPr>
        <p:spPr>
          <a:xfrm>
            <a:off x="4138542" y="492907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47125293-671B-305D-574E-F458E2F451FD}"/>
              </a:ext>
            </a:extLst>
          </p:cNvPr>
          <p:cNvSpPr txBox="1"/>
          <p:nvPr/>
        </p:nvSpPr>
        <p:spPr>
          <a:xfrm>
            <a:off x="1958789" y="4867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841FBEF7-C2D0-E71B-60E3-C29ACA844273}"/>
              </a:ext>
            </a:extLst>
          </p:cNvPr>
          <p:cNvSpPr txBox="1"/>
          <p:nvPr/>
        </p:nvSpPr>
        <p:spPr>
          <a:xfrm>
            <a:off x="3013763" y="49223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F8E2FA61-6230-2EBF-FB22-EEBA12A3F734}"/>
              </a:ext>
            </a:extLst>
          </p:cNvPr>
          <p:cNvSpPr txBox="1"/>
          <p:nvPr/>
        </p:nvSpPr>
        <p:spPr>
          <a:xfrm>
            <a:off x="760347" y="49008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35EDCE5-4F4C-8241-68B7-4684119EE1BD}"/>
              </a:ext>
            </a:extLst>
          </p:cNvPr>
          <p:cNvSpPr txBox="1"/>
          <p:nvPr/>
        </p:nvSpPr>
        <p:spPr>
          <a:xfrm>
            <a:off x="1943453" y="54840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90" name="直接箭头连接符 89">
            <a:extLst>
              <a:ext uri="{FF2B5EF4-FFF2-40B4-BE49-F238E27FC236}">
                <a16:creationId xmlns:a16="http://schemas.microsoft.com/office/drawing/2014/main" id="{12ABD0C4-0615-7813-4189-85BA634A6086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2472835" y="2327790"/>
            <a:ext cx="4511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>
            <a:extLst>
              <a:ext uri="{FF2B5EF4-FFF2-40B4-BE49-F238E27FC236}">
                <a16:creationId xmlns:a16="http://schemas.microsoft.com/office/drawing/2014/main" id="{1E18008B-6035-C3B4-BC14-C328F4DDECB5}"/>
              </a:ext>
            </a:extLst>
          </p:cNvPr>
          <p:cNvCxnSpPr>
            <a:stCxn id="22" idx="3"/>
            <a:endCxn id="27" idx="1"/>
          </p:cNvCxnSpPr>
          <p:nvPr/>
        </p:nvCxnSpPr>
        <p:spPr>
          <a:xfrm>
            <a:off x="4653388" y="2327790"/>
            <a:ext cx="4993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箭头连接符 93">
            <a:extLst>
              <a:ext uri="{FF2B5EF4-FFF2-40B4-BE49-F238E27FC236}">
                <a16:creationId xmlns:a16="http://schemas.microsoft.com/office/drawing/2014/main" id="{E24DBBB1-97BC-A6AB-F6C6-1944C56788EB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6882129" y="2327790"/>
            <a:ext cx="489792" cy="11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>
            <a:extLst>
              <a:ext uri="{FF2B5EF4-FFF2-40B4-BE49-F238E27FC236}">
                <a16:creationId xmlns:a16="http://schemas.microsoft.com/office/drawing/2014/main" id="{4BF503A2-D7E5-96F1-4144-D100215EBF6C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>
          <a:xfrm>
            <a:off x="9101291" y="2328970"/>
            <a:ext cx="757187" cy="12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箭头连接符 101">
            <a:extLst>
              <a:ext uri="{FF2B5EF4-FFF2-40B4-BE49-F238E27FC236}">
                <a16:creationId xmlns:a16="http://schemas.microsoft.com/office/drawing/2014/main" id="{F112E50F-DAB3-2FFD-5D2F-B34F4F8DE90E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>
            <a:off x="10723163" y="3185771"/>
            <a:ext cx="7895" cy="1002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箭头连接符 105">
            <a:extLst>
              <a:ext uri="{FF2B5EF4-FFF2-40B4-BE49-F238E27FC236}">
                <a16:creationId xmlns:a16="http://schemas.microsoft.com/office/drawing/2014/main" id="{3047F044-8A88-86B5-8AD6-A03BE25F3684}"/>
              </a:ext>
            </a:extLst>
          </p:cNvPr>
          <p:cNvCxnSpPr>
            <a:cxnSpLocks/>
            <a:stCxn id="30" idx="1"/>
            <a:endCxn id="31" idx="3"/>
          </p:cNvCxnSpPr>
          <p:nvPr/>
        </p:nvCxnSpPr>
        <p:spPr>
          <a:xfrm flipH="1">
            <a:off x="9255791" y="5032549"/>
            <a:ext cx="610582" cy="4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箭头连接符 107">
            <a:extLst>
              <a:ext uri="{FF2B5EF4-FFF2-40B4-BE49-F238E27FC236}">
                <a16:creationId xmlns:a16="http://schemas.microsoft.com/office/drawing/2014/main" id="{9A2304B7-93FE-2B87-0522-939F483E7766}"/>
              </a:ext>
            </a:extLst>
          </p:cNvPr>
          <p:cNvCxnSpPr>
            <a:cxnSpLocks/>
            <a:stCxn id="31" idx="1"/>
            <a:endCxn id="32" idx="3"/>
          </p:cNvCxnSpPr>
          <p:nvPr/>
        </p:nvCxnSpPr>
        <p:spPr>
          <a:xfrm flipH="1">
            <a:off x="6885862" y="5036683"/>
            <a:ext cx="640559" cy="5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箭头连接符 110">
            <a:extLst>
              <a:ext uri="{FF2B5EF4-FFF2-40B4-BE49-F238E27FC236}">
                <a16:creationId xmlns:a16="http://schemas.microsoft.com/office/drawing/2014/main" id="{F817556E-E914-F114-E491-EC95471003E1}"/>
              </a:ext>
            </a:extLst>
          </p:cNvPr>
          <p:cNvCxnSpPr>
            <a:stCxn id="32" idx="1"/>
            <a:endCxn id="33" idx="3"/>
          </p:cNvCxnSpPr>
          <p:nvPr/>
        </p:nvCxnSpPr>
        <p:spPr>
          <a:xfrm flipH="1">
            <a:off x="4653388" y="5041976"/>
            <a:ext cx="503104" cy="4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>
            <a:extLst>
              <a:ext uri="{FF2B5EF4-FFF2-40B4-BE49-F238E27FC236}">
                <a16:creationId xmlns:a16="http://schemas.microsoft.com/office/drawing/2014/main" id="{92707EC6-9D03-9366-A6A2-D5B3CCD1BB49}"/>
              </a:ext>
            </a:extLst>
          </p:cNvPr>
          <p:cNvCxnSpPr>
            <a:cxnSpLocks/>
            <a:stCxn id="33" idx="1"/>
            <a:endCxn id="84" idx="3"/>
          </p:cNvCxnSpPr>
          <p:nvPr/>
        </p:nvCxnSpPr>
        <p:spPr>
          <a:xfrm flipH="1">
            <a:off x="2361784" y="5046110"/>
            <a:ext cx="562234" cy="6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59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7" grpId="0"/>
      <p:bldP spid="8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CE7DD-CFA1-7E41-5D4E-FE22B39E4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9A74084-7017-00F8-C1D6-8104570D943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92857D24-EFE0-B86E-70F6-37F49ECD3A1C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EAE0E6C-446F-3D62-C1F7-944F718DE364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69C3009-57F5-49AB-2E70-2BC845494E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8112DAA9-D6BB-94A6-52D7-2B7E52244066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9E37540C-CABC-5468-2F7F-D6D2A895345D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CFA1EBAF-AAF8-5A9B-1C77-3B17B9F458B2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06560439-838F-3C96-ED9A-3D20E479B028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8CE6D193-61A8-DCB7-043C-F41AFA526022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9FFC560A-F7A6-B6AE-7E53-9D9A4901C6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9F580D8F-3C2E-BFA8-A888-4BA965129153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849F998-8DCD-0249-6DFD-B5D37025EF02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8E3FB4A0-B91D-D86D-961E-4B07AF33BE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E50CCED2-98DC-8256-BEC0-A33BBAEEC486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CBA41619-A9F8-4D5C-3DD8-7BFB5B2F40E6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5398B733-1682-CC59-708D-E62645975E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DCB570DD-DF82-77F4-40E6-83E8543CA750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638537E2-A08F-7C90-C28C-34C17F3A0B5F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1AED67-B540-06F3-F2C9-B16DBC669F0B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594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7F6D-5C90-7ED9-6699-06D59E3B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BECE969-C125-2114-DD3F-E834573FCC9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B66D62B-5FB7-F651-EC12-537B3724147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A7606F5-589F-9772-A84E-7E222198C3E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898515A-9F4B-0604-B4E6-66DCDAA13F98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67020BD-D694-5BD6-9583-8EB220F483B5}"/>
              </a:ext>
            </a:extLst>
          </p:cNvPr>
          <p:cNvSpPr txBox="1"/>
          <p:nvPr/>
        </p:nvSpPr>
        <p:spPr>
          <a:xfrm>
            <a:off x="350439" y="120418"/>
            <a:ext cx="7604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井字棋：状态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行动选择（</a:t>
            </a:r>
            <a:r>
              <a:rPr lang="en-US" altLang="zh-CN" sz="2800" b="1" dirty="0" err="1">
                <a:solidFill>
                  <a:prstClr val="white"/>
                </a:solidFill>
                <a:cs typeface="+mn-ea"/>
                <a:sym typeface="+mn-lt"/>
              </a:rPr>
              <a:t>States</a:t>
            </a:r>
            <a:r>
              <a:rPr lang="en-US" altLang="zh-CN" sz="2800" b="1" dirty="0" err="1">
                <a:solidFill>
                  <a:prstClr val="white"/>
                </a:solidFill>
                <a:cs typeface="+mn-ea"/>
                <a:sym typeface="Wingdings" panose="05000000000000000000" pitchFamily="2" charset="2"/>
              </a:rPr>
              <a:t>Actions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D71333-C231-6E2E-D6BC-705477805160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与很多决策问题一样，井字棋的关键在于在当前状态下，如何选择下一步行动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78B7BC8-5B08-1A56-E5E8-2FCFDC1AA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86" y="3540741"/>
            <a:ext cx="788007" cy="7685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384788F-85D0-431B-E5DA-CEF1F293C2A2}"/>
              </a:ext>
            </a:extLst>
          </p:cNvPr>
          <p:cNvSpPr txBox="1"/>
          <p:nvPr/>
        </p:nvSpPr>
        <p:spPr>
          <a:xfrm>
            <a:off x="5968491" y="37442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B039FA9-E2E4-2901-0ADA-A5CAFBFD2CBF}"/>
              </a:ext>
            </a:extLst>
          </p:cNvPr>
          <p:cNvSpPr txBox="1"/>
          <p:nvPr/>
        </p:nvSpPr>
        <p:spPr>
          <a:xfrm>
            <a:off x="6266242" y="37442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0CEDD1F6-6A7B-A5E2-20B2-1DE0637BD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38" y="5359369"/>
            <a:ext cx="788007" cy="76858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8CE2AA7-276B-40F2-5632-EDF98950AF93}"/>
              </a:ext>
            </a:extLst>
          </p:cNvPr>
          <p:cNvSpPr txBox="1"/>
          <p:nvPr/>
        </p:nvSpPr>
        <p:spPr>
          <a:xfrm>
            <a:off x="589543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02A8CCB-FFE6-635D-EEC2-C8CEF49C109F}"/>
              </a:ext>
            </a:extLst>
          </p:cNvPr>
          <p:cNvSpPr txBox="1"/>
          <p:nvPr/>
        </p:nvSpPr>
        <p:spPr>
          <a:xfrm>
            <a:off x="887294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E38690C-00F3-063F-E9F8-E3B5F4685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041" y="5359369"/>
            <a:ext cx="788007" cy="76858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89ADE253-F6E6-7D79-68EE-4C43DD0CBF20}"/>
              </a:ext>
            </a:extLst>
          </p:cNvPr>
          <p:cNvSpPr txBox="1"/>
          <p:nvPr/>
        </p:nvSpPr>
        <p:spPr>
          <a:xfrm>
            <a:off x="2400546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FF4E61-0ABE-2B4C-E2F1-94757948DF3D}"/>
              </a:ext>
            </a:extLst>
          </p:cNvPr>
          <p:cNvSpPr txBox="1"/>
          <p:nvPr/>
        </p:nvSpPr>
        <p:spPr>
          <a:xfrm>
            <a:off x="2698297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CAFF1F9-C909-C9FA-421E-AB83F7CB6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044" y="5341032"/>
            <a:ext cx="788007" cy="7685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D15D6DBF-9D6C-2C3D-0F9B-D3C279D0E0EE}"/>
              </a:ext>
            </a:extLst>
          </p:cNvPr>
          <p:cNvSpPr txBox="1"/>
          <p:nvPr/>
        </p:nvSpPr>
        <p:spPr>
          <a:xfrm>
            <a:off x="4211549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365992A-30CC-DE5D-C945-B10DB15E6F2C}"/>
              </a:ext>
            </a:extLst>
          </p:cNvPr>
          <p:cNvSpPr txBox="1"/>
          <p:nvPr/>
        </p:nvSpPr>
        <p:spPr>
          <a:xfrm>
            <a:off x="4509300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307475D7-3D64-90DD-05EB-54DFA2E88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047" y="5341032"/>
            <a:ext cx="788007" cy="768585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34386182-3DAC-2C6C-9103-4BCFCAF78226}"/>
              </a:ext>
            </a:extLst>
          </p:cNvPr>
          <p:cNvSpPr txBox="1"/>
          <p:nvPr/>
        </p:nvSpPr>
        <p:spPr>
          <a:xfrm>
            <a:off x="6022552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08F8942-DF04-F90B-CBA3-3051A8244653}"/>
              </a:ext>
            </a:extLst>
          </p:cNvPr>
          <p:cNvSpPr txBox="1"/>
          <p:nvPr/>
        </p:nvSpPr>
        <p:spPr>
          <a:xfrm>
            <a:off x="6320303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F03368AE-E7E5-165C-BF16-6771B6C3C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645" y="5341032"/>
            <a:ext cx="788007" cy="768585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57C8709B-7502-BC5E-3D59-E0D8F4FF58F2}"/>
              </a:ext>
            </a:extLst>
          </p:cNvPr>
          <p:cNvSpPr txBox="1"/>
          <p:nvPr/>
        </p:nvSpPr>
        <p:spPr>
          <a:xfrm>
            <a:off x="7597150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E46A488-E04A-9466-8D89-F999D6EDB520}"/>
              </a:ext>
            </a:extLst>
          </p:cNvPr>
          <p:cNvSpPr txBox="1"/>
          <p:nvPr/>
        </p:nvSpPr>
        <p:spPr>
          <a:xfrm>
            <a:off x="7894901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3E91C6AD-42CA-50A7-D0FC-11345F973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5648" y="5341032"/>
            <a:ext cx="788007" cy="768585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F7BC6982-E0ED-B921-F0A2-C056BC59EC4B}"/>
              </a:ext>
            </a:extLst>
          </p:cNvPr>
          <p:cNvSpPr txBox="1"/>
          <p:nvPr/>
        </p:nvSpPr>
        <p:spPr>
          <a:xfrm>
            <a:off x="9408153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71A9B22-8FA6-982D-B6F1-805DBDA72F81}"/>
              </a:ext>
            </a:extLst>
          </p:cNvPr>
          <p:cNvSpPr txBox="1"/>
          <p:nvPr/>
        </p:nvSpPr>
        <p:spPr>
          <a:xfrm>
            <a:off x="9705904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22A0C46E-0E87-6807-BEDB-BFAD1FF43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027" y="5359369"/>
            <a:ext cx="788007" cy="768585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71C20A4D-B483-3D23-45AF-FE0F2334F128}"/>
              </a:ext>
            </a:extLst>
          </p:cNvPr>
          <p:cNvSpPr txBox="1"/>
          <p:nvPr/>
        </p:nvSpPr>
        <p:spPr>
          <a:xfrm>
            <a:off x="10864532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6C50E44-5F32-823B-A935-7CD41A09F7B5}"/>
              </a:ext>
            </a:extLst>
          </p:cNvPr>
          <p:cNvSpPr txBox="1"/>
          <p:nvPr/>
        </p:nvSpPr>
        <p:spPr>
          <a:xfrm>
            <a:off x="11162283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89F442B-BC5D-92F9-8650-CF12F1D75140}"/>
              </a:ext>
            </a:extLst>
          </p:cNvPr>
          <p:cNvSpPr txBox="1"/>
          <p:nvPr/>
        </p:nvSpPr>
        <p:spPr>
          <a:xfrm>
            <a:off x="310514" y="52764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FBD392F6-DDED-1DC9-1D39-EE7F20D31BF4}"/>
              </a:ext>
            </a:extLst>
          </p:cNvPr>
          <p:cNvCxnSpPr>
            <a:stCxn id="5" idx="2"/>
            <a:endCxn id="23" idx="0"/>
          </p:cNvCxnSpPr>
          <p:nvPr/>
        </p:nvCxnSpPr>
        <p:spPr>
          <a:xfrm flipH="1">
            <a:off x="791042" y="4309326"/>
            <a:ext cx="5378948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4F29906E-4F27-CFF3-B82A-3B7EA1EC8EFB}"/>
              </a:ext>
            </a:extLst>
          </p:cNvPr>
          <p:cNvCxnSpPr>
            <a:stCxn id="5" idx="2"/>
            <a:endCxn id="26" idx="0"/>
          </p:cNvCxnSpPr>
          <p:nvPr/>
        </p:nvCxnSpPr>
        <p:spPr>
          <a:xfrm flipH="1">
            <a:off x="2602045" y="4309326"/>
            <a:ext cx="3567945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1970D895-6630-9AC0-3909-1D0909A515EA}"/>
              </a:ext>
            </a:extLst>
          </p:cNvPr>
          <p:cNvCxnSpPr>
            <a:stCxn id="5" idx="2"/>
            <a:endCxn id="29" idx="0"/>
          </p:cNvCxnSpPr>
          <p:nvPr/>
        </p:nvCxnSpPr>
        <p:spPr>
          <a:xfrm flipH="1">
            <a:off x="4413048" y="4309326"/>
            <a:ext cx="1756942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09A90D9B-7A36-50B2-6DEB-E5697F4519DF}"/>
              </a:ext>
            </a:extLst>
          </p:cNvPr>
          <p:cNvCxnSpPr>
            <a:stCxn id="5" idx="2"/>
            <a:endCxn id="32" idx="0"/>
          </p:cNvCxnSpPr>
          <p:nvPr/>
        </p:nvCxnSpPr>
        <p:spPr>
          <a:xfrm>
            <a:off x="6169990" y="4309326"/>
            <a:ext cx="54061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B12A572A-B811-FC97-8050-0503FA602882}"/>
              </a:ext>
            </a:extLst>
          </p:cNvPr>
          <p:cNvCxnSpPr>
            <a:stCxn id="5" idx="2"/>
            <a:endCxn id="35" idx="0"/>
          </p:cNvCxnSpPr>
          <p:nvPr/>
        </p:nvCxnSpPr>
        <p:spPr>
          <a:xfrm>
            <a:off x="6169990" y="4309326"/>
            <a:ext cx="1628659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B879B5C7-15EE-C686-CD38-32179631F1B5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6293344" y="4317177"/>
            <a:ext cx="3316308" cy="1023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E9529872-D692-E743-D99A-CD5CB1616E3A}"/>
              </a:ext>
            </a:extLst>
          </p:cNvPr>
          <p:cNvCxnSpPr>
            <a:endCxn id="41" idx="0"/>
          </p:cNvCxnSpPr>
          <p:nvPr/>
        </p:nvCxnSpPr>
        <p:spPr>
          <a:xfrm>
            <a:off x="6334132" y="4317177"/>
            <a:ext cx="4731899" cy="1042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1696138D-84A1-E5B9-3920-2E3AB6C18C47}"/>
              </a:ext>
            </a:extLst>
          </p:cNvPr>
          <p:cNvSpPr txBox="1"/>
          <p:nvPr/>
        </p:nvSpPr>
        <p:spPr>
          <a:xfrm>
            <a:off x="2404800" y="5307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1269301C-4DBD-11FA-C1C1-4D295A565620}"/>
              </a:ext>
            </a:extLst>
          </p:cNvPr>
          <p:cNvSpPr txBox="1"/>
          <p:nvPr/>
        </p:nvSpPr>
        <p:spPr>
          <a:xfrm>
            <a:off x="4490579" y="5341032"/>
            <a:ext cx="820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8A8C1C76-3AA3-18A8-B2A9-E3D77A270824}"/>
              </a:ext>
            </a:extLst>
          </p:cNvPr>
          <p:cNvSpPr txBox="1"/>
          <p:nvPr/>
        </p:nvSpPr>
        <p:spPr>
          <a:xfrm>
            <a:off x="5761962" y="557036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04DBE37-51DD-5787-AFC4-DE0C43937B48}"/>
              </a:ext>
            </a:extLst>
          </p:cNvPr>
          <p:cNvSpPr txBox="1"/>
          <p:nvPr/>
        </p:nvSpPr>
        <p:spPr>
          <a:xfrm>
            <a:off x="7334308" y="58381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C514AAC-F150-21C9-3ED5-D52A2A244776}"/>
              </a:ext>
            </a:extLst>
          </p:cNvPr>
          <p:cNvSpPr txBox="1"/>
          <p:nvPr/>
        </p:nvSpPr>
        <p:spPr>
          <a:xfrm>
            <a:off x="9410668" y="58271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89A2A7A-2F5E-FBED-0E6B-8C8AB7D787A0}"/>
              </a:ext>
            </a:extLst>
          </p:cNvPr>
          <p:cNvSpPr txBox="1"/>
          <p:nvPr/>
        </p:nvSpPr>
        <p:spPr>
          <a:xfrm>
            <a:off x="11165639" y="58454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05D199DE-3182-3FF6-2DBD-3E479B318B41}"/>
                  </a:ext>
                </a:extLst>
              </p:cNvPr>
              <p:cNvSpPr/>
              <p:nvPr/>
            </p:nvSpPr>
            <p:spPr>
              <a:xfrm>
                <a:off x="6898891" y="1622798"/>
                <a:ext cx="465293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两种数学表示形态（是否等价？）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1.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当前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状态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选择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某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行动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的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好坏</m:t>
                    </m:r>
                  </m:oMath>
                </a14:m>
                <a:endParaRPr lang="en-US" altLang="zh-CN" sz="240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P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𝑜𝑙𝑖𝑐𝑦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: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→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𝐶𝑒𝑙𝑙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)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2.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下一步所有可能的赢面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i="1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KaiTi" panose="02010609060101010101" pitchFamily="49" charset="-122"/>
                  </a:rPr>
                  <a:t>        Value: TTT(n+1)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→</m:t>
                    </m:r>
                  </m:oMath>
                </a14:m>
                <a:r>
                  <a:rPr lang="en-US" altLang="zh-CN" sz="2400" b="0" i="1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KaiTi" panose="02010609060101010101" pitchFamily="49" charset="-122"/>
                  </a:rPr>
                  <a:t>[0,1]</a:t>
                </a:r>
              </a:p>
            </p:txBody>
          </p:sp>
        </mc:Choice>
        <mc:Fallback xmlns="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05D199DE-3182-3FF6-2DBD-3E479B318B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891" y="1622798"/>
                <a:ext cx="4652938" cy="1938992"/>
              </a:xfrm>
              <a:prstGeom prst="rect">
                <a:avLst/>
              </a:prstGeom>
              <a:blipFill>
                <a:blip r:embed="rId4"/>
                <a:stretch>
                  <a:fillRect l="-2097" t="-2516" r="-4194" b="-6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FD6F5444-A189-4FF7-11F8-E0103D00586A}"/>
                  </a:ext>
                </a:extLst>
              </p:cNvPr>
              <p:cNvSpPr/>
              <p:nvPr/>
            </p:nvSpPr>
            <p:spPr>
              <a:xfrm>
                <a:off x="2245201" y="1847754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FD6F5444-A189-4FF7-11F8-E0103D0058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201" y="1847754"/>
                <a:ext cx="2309567" cy="14894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FE1F41E2-C401-6D71-B1D6-626001B5371F}"/>
              </a:ext>
            </a:extLst>
          </p:cNvPr>
          <p:cNvCxnSpPr>
            <a:endCxn id="2" idx="1"/>
          </p:cNvCxnSpPr>
          <p:nvPr/>
        </p:nvCxnSpPr>
        <p:spPr>
          <a:xfrm>
            <a:off x="765194" y="2592472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F1877675-3FA9-39C2-3DBC-28A3C7777D4A}"/>
              </a:ext>
            </a:extLst>
          </p:cNvPr>
          <p:cNvCxnSpPr/>
          <p:nvPr/>
        </p:nvCxnSpPr>
        <p:spPr>
          <a:xfrm>
            <a:off x="4554768" y="259059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247DE643-5AC0-3612-F1AE-6425AEF442C9}"/>
              </a:ext>
            </a:extLst>
          </p:cNvPr>
          <p:cNvSpPr txBox="1"/>
          <p:nvPr/>
        </p:nvSpPr>
        <p:spPr>
          <a:xfrm flipH="1">
            <a:off x="1113985" y="2128930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9FF2EE1-AB74-1761-A5A0-4B7E2675A7FE}"/>
              </a:ext>
            </a:extLst>
          </p:cNvPr>
          <p:cNvSpPr txBox="1"/>
          <p:nvPr/>
        </p:nvSpPr>
        <p:spPr>
          <a:xfrm flipH="1">
            <a:off x="4752110" y="212892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D6F1177-51E6-B6F0-A61B-7A9E840A0893}"/>
              </a:ext>
            </a:extLst>
          </p:cNvPr>
          <p:cNvSpPr txBox="1"/>
          <p:nvPr/>
        </p:nvSpPr>
        <p:spPr>
          <a:xfrm flipH="1">
            <a:off x="3469445" y="1898096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1B2B5A60-1FC4-B666-E72C-E148FB66874C}"/>
              </a:ext>
            </a:extLst>
          </p:cNvPr>
          <p:cNvCxnSpPr>
            <a:stCxn id="20" idx="2"/>
          </p:cNvCxnSpPr>
          <p:nvPr/>
        </p:nvCxnSpPr>
        <p:spPr>
          <a:xfrm>
            <a:off x="5294770" y="2590594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连接符: 肘形 44">
            <a:extLst>
              <a:ext uri="{FF2B5EF4-FFF2-40B4-BE49-F238E27FC236}">
                <a16:creationId xmlns:a16="http://schemas.microsoft.com/office/drawing/2014/main" id="{C6DA3DCF-DF3A-AF08-1291-107CAB00B463}"/>
              </a:ext>
            </a:extLst>
          </p:cNvPr>
          <p:cNvCxnSpPr>
            <a:endCxn id="18" idx="2"/>
          </p:cNvCxnSpPr>
          <p:nvPr/>
        </p:nvCxnSpPr>
        <p:spPr>
          <a:xfrm rot="10800000">
            <a:off x="1600174" y="2590596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CD03F31A-ACB1-B950-FD3B-967053F43C8A}"/>
              </a:ext>
            </a:extLst>
          </p:cNvPr>
          <p:cNvSpPr txBox="1"/>
          <p:nvPr/>
        </p:nvSpPr>
        <p:spPr>
          <a:xfrm flipH="1">
            <a:off x="2728216" y="3618366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22571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  <p:bldP spid="36" grpId="0"/>
      <p:bldP spid="37" grpId="0"/>
      <p:bldP spid="39" grpId="0"/>
      <p:bldP spid="40" grpId="0"/>
      <p:bldP spid="42" grpId="0"/>
      <p:bldP spid="43" grpId="0"/>
      <p:bldP spid="47" grpId="0"/>
      <p:bldP spid="63" grpId="0"/>
      <p:bldP spid="64" grpId="0"/>
      <p:bldP spid="65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AB60B-F818-F3EF-9E50-520497E30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326A909-4BBD-CAF3-4D93-C026556F509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DA7BCE27-B81C-814A-B897-E1C7CB691E6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31CC4AE3-B394-431D-EF5D-AB35FE2D620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645E3B7A-26D0-2454-18A0-AA746059ED4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ABDA0D-0D71-87A0-94E0-F95526EA7D6B}"/>
              </a:ext>
            </a:extLst>
          </p:cNvPr>
          <p:cNvSpPr txBox="1"/>
          <p:nvPr/>
        </p:nvSpPr>
        <p:spPr>
          <a:xfrm>
            <a:off x="350439" y="120418"/>
            <a:ext cx="567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井字棋：策略神经网络的表征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026" name="Picture 2" descr="Tic-Tac-Toe with a Neural Network">
            <a:extLst>
              <a:ext uri="{FF2B5EF4-FFF2-40B4-BE49-F238E27FC236}">
                <a16:creationId xmlns:a16="http://schemas.microsoft.com/office/drawing/2014/main" id="{5E8411EA-17F7-D285-0C88-33E602720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5" y="1714438"/>
            <a:ext cx="6480566" cy="418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FB7347F-C33D-F7F2-EBA5-EB9235FC1AD3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>
                <a:solidFill>
                  <a:prstClr val="black"/>
                </a:solidFill>
                <a:cs typeface="+mn-ea"/>
                <a:sym typeface="+mn-lt"/>
              </a:rPr>
              <a:t>使用神经网络学习策略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8F9FDB5-82FD-4A42-3778-423BE0AC8733}"/>
                  </a:ext>
                </a:extLst>
              </p:cNvPr>
              <p:cNvSpPr txBox="1"/>
              <p:nvPr/>
            </p:nvSpPr>
            <p:spPr>
              <a:xfrm>
                <a:off x="3036012" y="960339"/>
                <a:ext cx="64163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P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𝑜𝑙𝑖𝑐𝑦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: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→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𝐶𝑒𝑙𝑙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)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98F9FDB5-82FD-4A42-3778-423BE0AC8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012" y="960339"/>
                <a:ext cx="6416375" cy="461665"/>
              </a:xfrm>
              <a:prstGeom prst="rect">
                <a:avLst/>
              </a:prstGeom>
              <a:blipFill>
                <a:blip r:embed="rId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07B3912-4A7C-3E86-840D-A32A2F779155}"/>
                  </a:ext>
                </a:extLst>
              </p:cNvPr>
              <p:cNvSpPr/>
              <p:nvPr/>
            </p:nvSpPr>
            <p:spPr>
              <a:xfrm>
                <a:off x="8228143" y="1591080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007B3912-4A7C-3E86-840D-A32A2F7791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143" y="1591080"/>
                <a:ext cx="2309567" cy="14894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B73A9EF0-658D-6008-999E-C34D1620E907}"/>
              </a:ext>
            </a:extLst>
          </p:cNvPr>
          <p:cNvCxnSpPr>
            <a:endCxn id="12" idx="1"/>
          </p:cNvCxnSpPr>
          <p:nvPr/>
        </p:nvCxnSpPr>
        <p:spPr>
          <a:xfrm>
            <a:off x="6748136" y="233579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94CD9F98-28A8-432C-51BD-5DD1D0DB511F}"/>
              </a:ext>
            </a:extLst>
          </p:cNvPr>
          <p:cNvCxnSpPr/>
          <p:nvPr/>
        </p:nvCxnSpPr>
        <p:spPr>
          <a:xfrm>
            <a:off x="10537710" y="2333921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0C630E41-0123-CF51-6640-1220ED301C79}"/>
              </a:ext>
            </a:extLst>
          </p:cNvPr>
          <p:cNvSpPr txBox="1"/>
          <p:nvPr/>
        </p:nvSpPr>
        <p:spPr>
          <a:xfrm flipH="1">
            <a:off x="7096927" y="1872256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1739E75-F7A0-DDCC-4382-6392A15635A2}"/>
              </a:ext>
            </a:extLst>
          </p:cNvPr>
          <p:cNvSpPr txBox="1"/>
          <p:nvPr/>
        </p:nvSpPr>
        <p:spPr>
          <a:xfrm flipH="1">
            <a:off x="10735052" y="1872255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46708F7-9281-9155-BC3F-EB7BCF828237}"/>
              </a:ext>
            </a:extLst>
          </p:cNvPr>
          <p:cNvSpPr txBox="1"/>
          <p:nvPr/>
        </p:nvSpPr>
        <p:spPr>
          <a:xfrm flipH="1">
            <a:off x="9452387" y="164142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BFA4E727-F87B-5241-C9B4-434F61787633}"/>
              </a:ext>
            </a:extLst>
          </p:cNvPr>
          <p:cNvCxnSpPr>
            <a:stCxn id="52" idx="2"/>
          </p:cNvCxnSpPr>
          <p:nvPr/>
        </p:nvCxnSpPr>
        <p:spPr>
          <a:xfrm>
            <a:off x="11277712" y="2333920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连接符: 肘形 57">
            <a:extLst>
              <a:ext uri="{FF2B5EF4-FFF2-40B4-BE49-F238E27FC236}">
                <a16:creationId xmlns:a16="http://schemas.microsoft.com/office/drawing/2014/main" id="{E9C48D00-71B8-DDD1-9A97-2A427E324C1E}"/>
              </a:ext>
            </a:extLst>
          </p:cNvPr>
          <p:cNvCxnSpPr>
            <a:endCxn id="50" idx="2"/>
          </p:cNvCxnSpPr>
          <p:nvPr/>
        </p:nvCxnSpPr>
        <p:spPr>
          <a:xfrm rot="10800000">
            <a:off x="7583116" y="2333922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F7D71696-0D73-F091-3F3E-14B34372B990}"/>
              </a:ext>
            </a:extLst>
          </p:cNvPr>
          <p:cNvSpPr txBox="1"/>
          <p:nvPr/>
        </p:nvSpPr>
        <p:spPr>
          <a:xfrm flipH="1">
            <a:off x="8711158" y="3361692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C4FD23B0-6F28-A0CA-90DC-0FFB38EA5E9A}"/>
                  </a:ext>
                </a:extLst>
              </p:cNvPr>
              <p:cNvSpPr txBox="1"/>
              <p:nvPr/>
            </p:nvSpPr>
            <p:spPr>
              <a:xfrm>
                <a:off x="5790725" y="4471388"/>
                <a:ext cx="599914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：左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图神经网络（需要细化）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：神经网络的参数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nput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：棋盘状态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TTT(n)</a:t>
                </a:r>
              </a:p>
              <a:p>
                <a:pPr lvl="2">
                  <a:defRPr/>
                </a:pP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output: 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每一个可能落子的好坏值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：？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C4FD23B0-6F28-A0CA-90DC-0FFB38EA5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725" y="4471388"/>
                <a:ext cx="5999140" cy="1938992"/>
              </a:xfrm>
              <a:prstGeom prst="rect">
                <a:avLst/>
              </a:prstGeom>
              <a:blipFill>
                <a:blip r:embed="rId6"/>
                <a:stretch>
                  <a:fillRect t="-3448" b="-8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0050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1C2E-E95F-46A0-2BED-D7A9B93DB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25645A59-BA66-AB87-B317-C275CAF5A7B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2FE65AA-952F-D6CC-53CF-25B97A8C0B9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4C75913-2295-E257-634E-34617E7F36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9F189889-1A07-6CFD-F73D-8FDE8F4F278A}"/>
              </a:ext>
            </a:extLst>
          </p:cNvPr>
          <p:cNvSpPr/>
          <p:nvPr/>
        </p:nvSpPr>
        <p:spPr bwMode="auto">
          <a:xfrm>
            <a:off x="-1" y="-1589"/>
            <a:ext cx="11270751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7A27C84-5986-DBCA-EA4B-CC78EF942D6C}"/>
              </a:ext>
            </a:extLst>
          </p:cNvPr>
          <p:cNvSpPr txBox="1"/>
          <p:nvPr/>
        </p:nvSpPr>
        <p:spPr>
          <a:xfrm>
            <a:off x="350439" y="120418"/>
            <a:ext cx="8643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井字棋：策略神经网络的模型及有监督数据（方案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5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1285011-E1AA-657A-0BF1-3DCCEE508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241" y="1027415"/>
            <a:ext cx="5986385" cy="319526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85EDF60-B71D-D535-3BD0-91AF187B1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5981" y="4067117"/>
            <a:ext cx="6457539" cy="26704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1BC9ADC-E43B-5D5B-781A-EB08F4C3229A}"/>
                  </a:ext>
                </a:extLst>
              </p:cNvPr>
              <p:cNvSpPr txBox="1"/>
              <p:nvPr/>
            </p:nvSpPr>
            <p:spPr>
              <a:xfrm>
                <a:off x="-554804" y="3992249"/>
                <a:ext cx="554804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数据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&lt;input, output, feedback&gt;</a:t>
                </a:r>
              </a:p>
              <a:p>
                <a:pPr marL="1257300" lvl="2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zh-CN" altLang="en-US" sz="2400" b="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有监督</m:t>
                    </m:r>
                    <m:r>
                      <a:rPr lang="zh-CN" altLang="en-US" sz="240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，</m:t>
                    </m:r>
                    <m:r>
                      <a:rPr lang="zh-CN" altLang="en-US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棋谱</m:t>
                    </m:r>
                    <m:r>
                      <a:rPr lang="zh-CN" altLang="en-US" sz="240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（</m:t>
                    </m:r>
                    <m:r>
                      <a:rPr lang="zh-CN" altLang="en-US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如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右图）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21BC9ADC-E43B-5D5B-781A-EB08F4C322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54804" y="3992249"/>
                <a:ext cx="5548045" cy="830997"/>
              </a:xfrm>
              <a:prstGeom prst="rect">
                <a:avLst/>
              </a:prstGeom>
              <a:blipFill>
                <a:blip r:embed="rId5"/>
                <a:stretch>
                  <a:fillRect t="-6618" r="-1648" b="-198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1FB1595-136D-B5DA-0E6F-D4C5F9DE920F}"/>
                  </a:ext>
                </a:extLst>
              </p:cNvPr>
              <p:cNvSpPr txBox="1"/>
              <p:nvPr/>
            </p:nvSpPr>
            <p:spPr>
              <a:xfrm>
                <a:off x="222243" y="1670306"/>
                <a:ext cx="450398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网络模型（不唯一）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257300" lvl="2" indent="-342900">
                  <a:buFont typeface="Arial" panose="020B0604020202020204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zh-CN" altLang="en-US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如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右图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多层感知机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1FB1595-136D-B5DA-0E6F-D4C5F9DE92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43" y="1670306"/>
                <a:ext cx="4503981" cy="830997"/>
              </a:xfrm>
              <a:prstGeom prst="rect">
                <a:avLst/>
              </a:prstGeom>
              <a:blipFill>
                <a:blip r:embed="rId6"/>
                <a:stretch>
                  <a:fillRect t="-6618" b="-198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404E3AA4-A1BF-F3C0-CDE5-80C5FFF3E458}"/>
              </a:ext>
            </a:extLst>
          </p:cNvPr>
          <p:cNvSpPr txBox="1"/>
          <p:nvPr/>
        </p:nvSpPr>
        <p:spPr>
          <a:xfrm>
            <a:off x="1011851" y="5726556"/>
            <a:ext cx="4296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学习方法在后续课程中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7722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768AF-1DBC-D87F-CE3D-999D7B4CA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B6984BF-65B5-236D-CC36-EA77FF54B91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5707FA7-652E-B6B4-D47E-731109E108C1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E9391052-977F-C414-69D4-819C5795C55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1D5E3E8-5F81-7776-A46B-BB571127F79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FC1C8B4-1906-E2AD-9421-1E06BF3DEE8A}"/>
              </a:ext>
            </a:extLst>
          </p:cNvPr>
          <p:cNvSpPr txBox="1"/>
          <p:nvPr/>
        </p:nvSpPr>
        <p:spPr>
          <a:xfrm>
            <a:off x="350439" y="120418"/>
            <a:ext cx="5670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井字棋：估值神经网络的表征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ECD6CF2-C07B-2CF6-54FC-06AA67DDDA3B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lang="zh-CN" altLang="en-US" sz="2400" b="1" kern="100">
                <a:solidFill>
                  <a:prstClr val="black"/>
                </a:solidFill>
                <a:cs typeface="+mn-ea"/>
                <a:sym typeface="+mn-lt"/>
              </a:rPr>
              <a:t>使用神经网络学习策略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4BC8842-5648-E4DD-E073-A1978484FDC8}"/>
                  </a:ext>
                </a:extLst>
              </p:cNvPr>
              <p:cNvSpPr txBox="1"/>
              <p:nvPr/>
            </p:nvSpPr>
            <p:spPr>
              <a:xfrm>
                <a:off x="3036012" y="960339"/>
                <a:ext cx="641637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Value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: 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TTT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n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+1)</m:t>
                      </m:r>
                      <m:r>
                        <m:rPr>
                          <m:nor/>
                        </m:rPr>
                        <a:rPr lang="en-US" altLang="zh-CN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a typeface="KaiTi" panose="02010609060101010101" pitchFamily="49" charset="-122"/>
                        </a:rPr>
                        <m:t> </m:t>
                      </m:r>
                      <m:r>
                        <a:rPr lang="en-US" altLang="zh-CN" sz="24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→</m:t>
                      </m:r>
                      <m:r>
                        <m:rPr>
                          <m:nor/>
                        </m:rPr>
                        <a:rPr lang="en-US" altLang="zh-CN" sz="2400" i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[0,1]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54BC8842-5648-E4DD-E073-A1978484F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012" y="960339"/>
                <a:ext cx="6416375" cy="461665"/>
              </a:xfrm>
              <a:prstGeom prst="rect">
                <a:avLst/>
              </a:prstGeom>
              <a:blipFill>
                <a:blip r:embed="rId3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5A34DC9F-1D09-EA95-366E-7B3FF7FF87B5}"/>
                  </a:ext>
                </a:extLst>
              </p:cNvPr>
              <p:cNvSpPr/>
              <p:nvPr/>
            </p:nvSpPr>
            <p:spPr>
              <a:xfrm>
                <a:off x="8228143" y="1591080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5A34DC9F-1D09-EA95-366E-7B3FF7FF87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143" y="1591080"/>
                <a:ext cx="2309567" cy="1489435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CDCE6C03-671D-CB6C-455C-397D598B8C91}"/>
              </a:ext>
            </a:extLst>
          </p:cNvPr>
          <p:cNvCxnSpPr>
            <a:endCxn id="12" idx="1"/>
          </p:cNvCxnSpPr>
          <p:nvPr/>
        </p:nvCxnSpPr>
        <p:spPr>
          <a:xfrm>
            <a:off x="6748136" y="233579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EF70172F-832D-1161-5895-5CCC90FF555D}"/>
              </a:ext>
            </a:extLst>
          </p:cNvPr>
          <p:cNvCxnSpPr/>
          <p:nvPr/>
        </p:nvCxnSpPr>
        <p:spPr>
          <a:xfrm>
            <a:off x="10537710" y="2333921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163B6F73-172A-37DB-E852-6A2048C62E89}"/>
              </a:ext>
            </a:extLst>
          </p:cNvPr>
          <p:cNvSpPr txBox="1"/>
          <p:nvPr/>
        </p:nvSpPr>
        <p:spPr>
          <a:xfrm flipH="1">
            <a:off x="7096927" y="1872256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A3FF1E04-190B-C4D1-D43B-9E8AE5A75209}"/>
              </a:ext>
            </a:extLst>
          </p:cNvPr>
          <p:cNvSpPr txBox="1"/>
          <p:nvPr/>
        </p:nvSpPr>
        <p:spPr>
          <a:xfrm flipH="1">
            <a:off x="10735052" y="1872255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745B825-5CDB-3FCB-20A7-829F299DBDA2}"/>
              </a:ext>
            </a:extLst>
          </p:cNvPr>
          <p:cNvSpPr txBox="1"/>
          <p:nvPr/>
        </p:nvSpPr>
        <p:spPr>
          <a:xfrm flipH="1">
            <a:off x="9452387" y="164142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D00AEFFE-9895-118A-F865-DEBD4C6D213D}"/>
              </a:ext>
            </a:extLst>
          </p:cNvPr>
          <p:cNvCxnSpPr>
            <a:stCxn id="52" idx="2"/>
          </p:cNvCxnSpPr>
          <p:nvPr/>
        </p:nvCxnSpPr>
        <p:spPr>
          <a:xfrm>
            <a:off x="11277712" y="2333920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连接符: 肘形 57">
            <a:extLst>
              <a:ext uri="{FF2B5EF4-FFF2-40B4-BE49-F238E27FC236}">
                <a16:creationId xmlns:a16="http://schemas.microsoft.com/office/drawing/2014/main" id="{CA4B77DB-FE49-F641-173F-0A06CDAF249E}"/>
              </a:ext>
            </a:extLst>
          </p:cNvPr>
          <p:cNvCxnSpPr>
            <a:endCxn id="50" idx="2"/>
          </p:cNvCxnSpPr>
          <p:nvPr/>
        </p:nvCxnSpPr>
        <p:spPr>
          <a:xfrm rot="10800000">
            <a:off x="7583116" y="2333922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0FE8820F-0687-5F4B-956F-1C70670B6D74}"/>
              </a:ext>
            </a:extLst>
          </p:cNvPr>
          <p:cNvSpPr txBox="1"/>
          <p:nvPr/>
        </p:nvSpPr>
        <p:spPr>
          <a:xfrm flipH="1">
            <a:off x="8711158" y="3361692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E4493BC2-B073-4F9A-9B2E-583ADDD79716}"/>
                  </a:ext>
                </a:extLst>
              </p:cNvPr>
              <p:cNvSpPr txBox="1"/>
              <p:nvPr/>
            </p:nvSpPr>
            <p:spPr>
              <a:xfrm>
                <a:off x="5790725" y="4471388"/>
                <a:ext cx="599914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：左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图神经网络（需要细化）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：神经网络的参数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nput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：棋盘状态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TTT(n)</a:t>
                </a:r>
              </a:p>
              <a:p>
                <a:pPr lvl="2">
                  <a:defRPr/>
                </a:pP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output: 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该状态的胜率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：？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E4493BC2-B073-4F9A-9B2E-583ADDD79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0725" y="4471388"/>
                <a:ext cx="5999140" cy="1938992"/>
              </a:xfrm>
              <a:prstGeom prst="rect">
                <a:avLst/>
              </a:prstGeom>
              <a:blipFill>
                <a:blip r:embed="rId5"/>
                <a:stretch>
                  <a:fillRect t="-3448" b="-84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F5194500-FB25-1B7C-DBE4-11634156C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007" y="1981988"/>
            <a:ext cx="5845548" cy="418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94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6C3D0-1D1B-4BDF-162D-A5C73E965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6742CD4A-433B-4550-B913-680F1E3965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02A1F9C-6BA7-8C3D-9591-6E99B2C130E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A8B781BE-EDEA-C559-0BA2-2A0CE1663B0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3F1C77BD-A33B-B901-F028-BBCD1079AF5D}"/>
              </a:ext>
            </a:extLst>
          </p:cNvPr>
          <p:cNvSpPr/>
          <p:nvPr/>
        </p:nvSpPr>
        <p:spPr bwMode="auto">
          <a:xfrm>
            <a:off x="-1" y="-1589"/>
            <a:ext cx="10448819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775605-0508-20FE-EFAE-22341E0AB8BB}"/>
              </a:ext>
            </a:extLst>
          </p:cNvPr>
          <p:cNvSpPr txBox="1"/>
          <p:nvPr/>
        </p:nvSpPr>
        <p:spPr>
          <a:xfrm>
            <a:off x="350439" y="120418"/>
            <a:ext cx="72074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井字棋：估值神经网络的强化学习（方案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5E4F306-16A9-10FF-7626-6943CBB88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867" y="965023"/>
            <a:ext cx="4681473" cy="555392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033AF25-31A8-73CE-D827-2CFD7930D4B8}"/>
              </a:ext>
            </a:extLst>
          </p:cNvPr>
          <p:cNvSpPr txBox="1"/>
          <p:nvPr/>
        </p:nvSpPr>
        <p:spPr>
          <a:xfrm>
            <a:off x="6308453" y="1850577"/>
            <a:ext cx="50547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核心难点：</a:t>
            </a:r>
            <a:endParaRPr lang="en-US" altLang="zh-CN" sz="2400" b="1" kern="1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如何将多步的反馈传到当前步骤？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4463873-4F19-3D24-9C10-451F04F51509}"/>
              </a:ext>
            </a:extLst>
          </p:cNvPr>
          <p:cNvSpPr txBox="1"/>
          <p:nvPr/>
        </p:nvSpPr>
        <p:spPr>
          <a:xfrm>
            <a:off x="6308453" y="3714762"/>
            <a:ext cx="4296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学习方法在后续课程中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563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E5AA1-90E6-F526-790B-AE18CED8A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52A6221-B516-B7F7-01C7-5E5788A72CE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1C9BFB91-C0FD-5EEC-FE0D-9CC8A01D42C2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9E342E91-0B5F-8308-4BED-613B4D65CC7C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7D2A99D1-9220-CB15-6239-24C5FB127A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6A8FA709-3B8D-1972-CE90-30A695C022E9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EC299A5A-C4F2-2127-D12B-F6352026F151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53874038-7753-1E92-CE94-F4FCB90B198D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D7C003FB-A44B-47B0-36AB-E46F47A14CDC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17007F03-B3B2-8C73-3196-FE6C2D220F8B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D8F48297-71EF-30A2-B188-1D1E5D058A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4F214352-BD01-8335-AF2F-942CF3A7A9E2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386DE74-C2C1-DCD6-FA9F-9E0B07BD89E8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D013ECBA-E853-892D-8209-99915B5516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2B0CBB98-7C08-B80A-7777-15B3B4E3E68B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D4A8AE71-ECDA-F619-C95E-FD2572571A27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96A6C8F2-B45F-011C-1411-32084816A6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58CE5AFC-48E2-50A2-80EA-E5EB7060E28C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2FB08824-8C20-67AC-3795-F9ABA479909F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52F24EE-686D-9B19-A15D-425B89C66787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85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ED233-6145-BF62-78B9-E558E5817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A1FF044-29D3-A1BA-1A92-4AF6CBF779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56F30DBD-7E48-5182-7512-12CD4CE2D733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696B7A62-DC4C-F6DA-BC42-768B50FCC6D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8FF9DA3-297D-3B34-D7F2-B980AD6C78FC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24B969-5F20-276F-A2F8-538EB6E5CD48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井字棋：搜索树与搜索空间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15333E1-69A8-4CC2-C896-53A50DF086F9}"/>
                  </a:ext>
                </a:extLst>
              </p:cNvPr>
              <p:cNvSpPr txBox="1"/>
              <p:nvPr/>
            </p:nvSpPr>
            <p:spPr>
              <a:xfrm>
                <a:off x="28226" y="5241344"/>
                <a:ext cx="2320582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井字棋搜索空间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3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9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=19683</m:t>
                      </m:r>
                    </m:oMath>
                  </m:oMathPara>
                </a14:m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  围棋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呢？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（</a:t>
                </a:r>
                <a:r>
                  <a:rPr lang="zh-CN" altLang="en-US" sz="2400" b="0" dirty="0">
                    <a:solidFill>
                      <a:srgbClr val="FF0000"/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课后作业</a:t>
                </a: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）</a:t>
                </a:r>
                <a:endParaRPr kumimoji="0" lang="en-SG" altLang="zh-CN" sz="2400" b="1" i="0" u="none" strike="noStrike" kern="1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015333E1-69A8-4CC2-C896-53A50DF08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6" y="5241344"/>
                <a:ext cx="2320582" cy="1569660"/>
              </a:xfrm>
              <a:prstGeom prst="rect">
                <a:avLst/>
              </a:prstGeom>
              <a:blipFill>
                <a:blip r:embed="rId3"/>
                <a:stretch>
                  <a:fillRect l="-4211" t="-3113" r="-3947" b="-70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07BB2AD1-45D6-D564-DDB5-F77A679FB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11" y="2857422"/>
            <a:ext cx="788007" cy="768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0F333D1-522D-17F6-94C9-275F25B5B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020" y="2857421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ABDA477-E31F-E3B4-6B7C-76C361D66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8019" y="4565243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C97A6BC-E268-CF4F-1613-7FD2B8CEC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019" y="1421849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9017790-3094-0D95-C195-53702ED43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31" y="1037557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328D4A4-131E-8183-0A66-C8A8AC97A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31" y="2216070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EC47A6F-5F67-51EF-8C5A-F0AADF397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29" y="3386731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33576BEA-DA03-1769-6E41-E1C4E98D1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30" y="4565244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E724FD1-DA46-8F08-7E07-B3F8EFEB7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429" y="5820443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1EEFA8B-57A1-0B82-75BA-316B0A38A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96" y="103755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9412C52F-44BE-DE8D-2BD4-2D8D3A67D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96" y="2216070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48BBC8C-0E94-8D09-26DC-B51B6E3EB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94" y="3386731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8F59CBC-BCF2-3896-6E20-A6A93654D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95" y="4565244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F79F87BF-D523-7614-CE2E-60C06A706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1994" y="5820443"/>
            <a:ext cx="788007" cy="768585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74494318-A8D0-A415-5A72-C87CA4BB3713}"/>
              </a:ext>
            </a:extLst>
          </p:cNvPr>
          <p:cNvSpPr txBox="1"/>
          <p:nvPr/>
        </p:nvSpPr>
        <p:spPr>
          <a:xfrm>
            <a:off x="2300524" y="30630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92E2A65-3822-E071-AF85-673736B718E1}"/>
              </a:ext>
            </a:extLst>
          </p:cNvPr>
          <p:cNvSpPr txBox="1"/>
          <p:nvPr/>
        </p:nvSpPr>
        <p:spPr>
          <a:xfrm>
            <a:off x="2034876" y="13519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DF73110-7929-9154-E6B7-995795A44EB2}"/>
              </a:ext>
            </a:extLst>
          </p:cNvPr>
          <p:cNvSpPr txBox="1"/>
          <p:nvPr/>
        </p:nvSpPr>
        <p:spPr>
          <a:xfrm>
            <a:off x="2304526" y="5056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E6ACC6-B93E-9A7A-FEAE-F9BE0350F9CA}"/>
              </a:ext>
            </a:extLst>
          </p:cNvPr>
          <p:cNvSpPr txBox="1"/>
          <p:nvPr/>
        </p:nvSpPr>
        <p:spPr>
          <a:xfrm>
            <a:off x="3629856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03BEA3D-7A66-BF00-323F-F1DB099EE1AB}"/>
              </a:ext>
            </a:extLst>
          </p:cNvPr>
          <p:cNvSpPr txBox="1"/>
          <p:nvPr/>
        </p:nvSpPr>
        <p:spPr>
          <a:xfrm>
            <a:off x="3923934" y="243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74EE006-DAB7-3327-CBE4-553B33F3A921}"/>
              </a:ext>
            </a:extLst>
          </p:cNvPr>
          <p:cNvSpPr txBox="1"/>
          <p:nvPr/>
        </p:nvSpPr>
        <p:spPr>
          <a:xfrm>
            <a:off x="3923934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54D8AF9-E844-BB50-7B2D-4355883A4272}"/>
              </a:ext>
            </a:extLst>
          </p:cNvPr>
          <p:cNvSpPr txBox="1"/>
          <p:nvPr/>
        </p:nvSpPr>
        <p:spPr>
          <a:xfrm>
            <a:off x="3923934" y="47648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85BF00B-DC6D-AF79-FB20-AB0034ABD6E7}"/>
              </a:ext>
            </a:extLst>
          </p:cNvPr>
          <p:cNvSpPr txBox="1"/>
          <p:nvPr/>
        </p:nvSpPr>
        <p:spPr>
          <a:xfrm>
            <a:off x="3923934" y="63144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B3819C5-220E-1436-A979-138DDF349E0F}"/>
              </a:ext>
            </a:extLst>
          </p:cNvPr>
          <p:cNvSpPr txBox="1"/>
          <p:nvPr/>
        </p:nvSpPr>
        <p:spPr>
          <a:xfrm>
            <a:off x="3932928" y="12492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AA1F56D-6585-A2FA-F9E2-B33994FA7436}"/>
              </a:ext>
            </a:extLst>
          </p:cNvPr>
          <p:cNvSpPr txBox="1"/>
          <p:nvPr/>
        </p:nvSpPr>
        <p:spPr>
          <a:xfrm>
            <a:off x="3626185" y="21660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582E88C-0DA8-C465-C8A6-9958BC907A13}"/>
              </a:ext>
            </a:extLst>
          </p:cNvPr>
          <p:cNvSpPr txBox="1"/>
          <p:nvPr/>
        </p:nvSpPr>
        <p:spPr>
          <a:xfrm>
            <a:off x="4221685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FCEC893-B1E4-BA19-1B03-C69073097818}"/>
              </a:ext>
            </a:extLst>
          </p:cNvPr>
          <p:cNvSpPr txBox="1"/>
          <p:nvPr/>
        </p:nvSpPr>
        <p:spPr>
          <a:xfrm>
            <a:off x="4212696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09F29055-7D14-7F44-2D5E-BFA735AAC8A4}"/>
              </a:ext>
            </a:extLst>
          </p:cNvPr>
          <p:cNvSpPr txBox="1"/>
          <p:nvPr/>
        </p:nvSpPr>
        <p:spPr>
          <a:xfrm>
            <a:off x="4212696" y="6323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6CD4586-B157-6664-A5AC-D0992A67D98E}"/>
              </a:ext>
            </a:extLst>
          </p:cNvPr>
          <p:cNvSpPr txBox="1"/>
          <p:nvPr/>
        </p:nvSpPr>
        <p:spPr>
          <a:xfrm>
            <a:off x="5611500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09F8165-EBB7-4273-55D4-54AA04976C35}"/>
              </a:ext>
            </a:extLst>
          </p:cNvPr>
          <p:cNvSpPr txBox="1"/>
          <p:nvPr/>
        </p:nvSpPr>
        <p:spPr>
          <a:xfrm>
            <a:off x="5628893" y="215692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B74D946-A636-BF7F-FE0F-F4AAD83C59D9}"/>
              </a:ext>
            </a:extLst>
          </p:cNvPr>
          <p:cNvSpPr txBox="1"/>
          <p:nvPr/>
        </p:nvSpPr>
        <p:spPr>
          <a:xfrm>
            <a:off x="6184031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3309C69-749E-031E-6320-599FB24CD559}"/>
              </a:ext>
            </a:extLst>
          </p:cNvPr>
          <p:cNvSpPr txBox="1"/>
          <p:nvPr/>
        </p:nvSpPr>
        <p:spPr>
          <a:xfrm>
            <a:off x="6184031" y="50726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2C496AB-1356-6995-BBCD-4665043059D2}"/>
              </a:ext>
            </a:extLst>
          </p:cNvPr>
          <p:cNvSpPr txBox="1"/>
          <p:nvPr/>
        </p:nvSpPr>
        <p:spPr>
          <a:xfrm>
            <a:off x="6159781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44676D7B-EA6C-914A-5356-913C6F5127A5}"/>
              </a:ext>
            </a:extLst>
          </p:cNvPr>
          <p:cNvSpPr txBox="1"/>
          <p:nvPr/>
        </p:nvSpPr>
        <p:spPr>
          <a:xfrm>
            <a:off x="5900737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83F4E1F-B29F-80D8-BA4B-AB302AC77F8A}"/>
              </a:ext>
            </a:extLst>
          </p:cNvPr>
          <p:cNvSpPr txBox="1"/>
          <p:nvPr/>
        </p:nvSpPr>
        <p:spPr>
          <a:xfrm>
            <a:off x="5880800" y="1253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1679BEAF-13D2-7BBA-C1B1-16B1C2DC8AFB}"/>
              </a:ext>
            </a:extLst>
          </p:cNvPr>
          <p:cNvSpPr txBox="1"/>
          <p:nvPr/>
        </p:nvSpPr>
        <p:spPr>
          <a:xfrm>
            <a:off x="5889763" y="24245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F1DC7F3-E41F-2367-1011-8281C4A53E45}"/>
              </a:ext>
            </a:extLst>
          </p:cNvPr>
          <p:cNvSpPr txBox="1"/>
          <p:nvPr/>
        </p:nvSpPr>
        <p:spPr>
          <a:xfrm>
            <a:off x="5889762" y="36076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ABA40300-69FB-8945-E95F-B87F6FFF1594}"/>
              </a:ext>
            </a:extLst>
          </p:cNvPr>
          <p:cNvSpPr txBox="1"/>
          <p:nvPr/>
        </p:nvSpPr>
        <p:spPr>
          <a:xfrm>
            <a:off x="5885398" y="476879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289F034-CFCE-FAF0-3E3D-D5B060C5310B}"/>
              </a:ext>
            </a:extLst>
          </p:cNvPr>
          <p:cNvSpPr txBox="1"/>
          <p:nvPr/>
        </p:nvSpPr>
        <p:spPr>
          <a:xfrm>
            <a:off x="5902193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EB78324-BAE8-3E33-8D1E-957CB9CD23C5}"/>
              </a:ext>
            </a:extLst>
          </p:cNvPr>
          <p:cNvSpPr txBox="1"/>
          <p:nvPr/>
        </p:nvSpPr>
        <p:spPr>
          <a:xfrm>
            <a:off x="6184031" y="5764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F9E3C95-78F0-E96C-5BF2-DC2782C848FA}"/>
              </a:ext>
            </a:extLst>
          </p:cNvPr>
          <p:cNvSpPr txBox="1"/>
          <p:nvPr/>
        </p:nvSpPr>
        <p:spPr>
          <a:xfrm>
            <a:off x="6185487" y="3325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5F014137-74DD-7D88-FB57-89D71BC3CA7C}"/>
              </a:ext>
            </a:extLst>
          </p:cNvPr>
          <p:cNvSpPr txBox="1"/>
          <p:nvPr/>
        </p:nvSpPr>
        <p:spPr>
          <a:xfrm>
            <a:off x="6202778" y="1243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CF410F0-D23C-2D21-6603-CB59FDDC87A6}"/>
              </a:ext>
            </a:extLst>
          </p:cNvPr>
          <p:cNvSpPr txBox="1"/>
          <p:nvPr/>
        </p:nvSpPr>
        <p:spPr>
          <a:xfrm>
            <a:off x="5630354" y="270505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6D5C737E-DDBA-C133-CF63-3D53DF468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4668" y="1046198"/>
            <a:ext cx="788007" cy="768585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7B9B4CF7-D3B2-981D-1FD9-140489FBDAC2}"/>
              </a:ext>
            </a:extLst>
          </p:cNvPr>
          <p:cNvSpPr txBox="1"/>
          <p:nvPr/>
        </p:nvSpPr>
        <p:spPr>
          <a:xfrm>
            <a:off x="8884172" y="982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182B5C3-8B95-7CB3-E943-B0E1BF9B27E5}"/>
              </a:ext>
            </a:extLst>
          </p:cNvPr>
          <p:cNvSpPr txBox="1"/>
          <p:nvPr/>
        </p:nvSpPr>
        <p:spPr>
          <a:xfrm>
            <a:off x="9172326" y="12618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A1F58ED-33DA-F0B5-A2F4-CAB5078073A2}"/>
              </a:ext>
            </a:extLst>
          </p:cNvPr>
          <p:cNvSpPr txBox="1"/>
          <p:nvPr/>
        </p:nvSpPr>
        <p:spPr>
          <a:xfrm>
            <a:off x="9475450" y="12523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0680550-4A6F-8B3F-814C-EB8375369A3B}"/>
              </a:ext>
            </a:extLst>
          </p:cNvPr>
          <p:cNvSpPr txBox="1"/>
          <p:nvPr/>
        </p:nvSpPr>
        <p:spPr>
          <a:xfrm>
            <a:off x="8901564" y="12793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D51421D9-1D79-716F-B616-3D59A4672680}"/>
              </a:ext>
            </a:extLst>
          </p:cNvPr>
          <p:cNvSpPr txBox="1"/>
          <p:nvPr/>
        </p:nvSpPr>
        <p:spPr>
          <a:xfrm>
            <a:off x="9467501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8A75C048-EF93-12C3-DBAA-E09817EC021B}"/>
              </a:ext>
            </a:extLst>
          </p:cNvPr>
          <p:cNvSpPr txBox="1"/>
          <p:nvPr/>
        </p:nvSpPr>
        <p:spPr>
          <a:xfrm>
            <a:off x="8925680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BE4E8AF9-DD89-BF7D-A914-B1F55D614651}"/>
              </a:ext>
            </a:extLst>
          </p:cNvPr>
          <p:cNvSpPr txBox="1"/>
          <p:nvPr/>
        </p:nvSpPr>
        <p:spPr>
          <a:xfrm>
            <a:off x="9475449" y="9960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64267A1-9038-62BD-D63F-947951E1D37B}"/>
              </a:ext>
            </a:extLst>
          </p:cNvPr>
          <p:cNvSpPr txBox="1"/>
          <p:nvPr/>
        </p:nvSpPr>
        <p:spPr>
          <a:xfrm>
            <a:off x="9164566" y="10051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52233492-A28C-26A0-52C7-C915C4BEDE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299" y="2369084"/>
            <a:ext cx="788007" cy="768585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8E5EA77D-A549-4AFF-1633-D018C1525EE8}"/>
              </a:ext>
            </a:extLst>
          </p:cNvPr>
          <p:cNvSpPr txBox="1"/>
          <p:nvPr/>
        </p:nvSpPr>
        <p:spPr>
          <a:xfrm>
            <a:off x="8879803" y="23051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C9D54A65-82FB-26E1-E17D-CFCA59238922}"/>
              </a:ext>
            </a:extLst>
          </p:cNvPr>
          <p:cNvSpPr txBox="1"/>
          <p:nvPr/>
        </p:nvSpPr>
        <p:spPr>
          <a:xfrm>
            <a:off x="9167957" y="25847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58FBCAF7-7A48-CDC1-90DC-48A16D349F59}"/>
              </a:ext>
            </a:extLst>
          </p:cNvPr>
          <p:cNvSpPr txBox="1"/>
          <p:nvPr/>
        </p:nvSpPr>
        <p:spPr>
          <a:xfrm>
            <a:off x="9471081" y="25751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F541D05A-AC71-D226-8BEE-0AA81BC10A49}"/>
              </a:ext>
            </a:extLst>
          </p:cNvPr>
          <p:cNvSpPr txBox="1"/>
          <p:nvPr/>
        </p:nvSpPr>
        <p:spPr>
          <a:xfrm>
            <a:off x="8897195" y="2602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9E608335-1AEC-8460-AD29-A740B7D66F5B}"/>
              </a:ext>
            </a:extLst>
          </p:cNvPr>
          <p:cNvSpPr txBox="1"/>
          <p:nvPr/>
        </p:nvSpPr>
        <p:spPr>
          <a:xfrm>
            <a:off x="9463116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E0CA9E2F-0F34-B57A-EE83-96E3CF3BA032}"/>
              </a:ext>
            </a:extLst>
          </p:cNvPr>
          <p:cNvSpPr txBox="1"/>
          <p:nvPr/>
        </p:nvSpPr>
        <p:spPr>
          <a:xfrm>
            <a:off x="9196758" y="28632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DB8A581B-E199-02B3-49D4-65C761D3D3EA}"/>
              </a:ext>
            </a:extLst>
          </p:cNvPr>
          <p:cNvSpPr txBox="1"/>
          <p:nvPr/>
        </p:nvSpPr>
        <p:spPr>
          <a:xfrm>
            <a:off x="8905160" y="28465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8659E325-E603-7643-B897-9C3275440CF4}"/>
              </a:ext>
            </a:extLst>
          </p:cNvPr>
          <p:cNvSpPr txBox="1"/>
          <p:nvPr/>
        </p:nvSpPr>
        <p:spPr>
          <a:xfrm>
            <a:off x="9159992" y="22884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DB309F3D-B6B8-3A81-A422-0F988D7AF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178" y="3469514"/>
            <a:ext cx="788007" cy="768585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id="{85E6E087-1F47-467D-9A27-A9FB5544AE8A}"/>
              </a:ext>
            </a:extLst>
          </p:cNvPr>
          <p:cNvSpPr txBox="1"/>
          <p:nvPr/>
        </p:nvSpPr>
        <p:spPr>
          <a:xfrm>
            <a:off x="8865682" y="34056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A6CB360E-6DF1-10CA-755D-FF226E44BE06}"/>
              </a:ext>
            </a:extLst>
          </p:cNvPr>
          <p:cNvSpPr txBox="1"/>
          <p:nvPr/>
        </p:nvSpPr>
        <p:spPr>
          <a:xfrm>
            <a:off x="9153836" y="36851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D317E56C-BEC3-1740-6C94-FF9E9F7EDC7C}"/>
              </a:ext>
            </a:extLst>
          </p:cNvPr>
          <p:cNvSpPr txBox="1"/>
          <p:nvPr/>
        </p:nvSpPr>
        <p:spPr>
          <a:xfrm>
            <a:off x="8881394" y="36856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DC9FA3B3-8667-64A8-C759-0455E502308C}"/>
              </a:ext>
            </a:extLst>
          </p:cNvPr>
          <p:cNvSpPr txBox="1"/>
          <p:nvPr/>
        </p:nvSpPr>
        <p:spPr>
          <a:xfrm>
            <a:off x="9449011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6DAD071-71CE-C6F8-5E5C-C6346A5D8C21}"/>
              </a:ext>
            </a:extLst>
          </p:cNvPr>
          <p:cNvSpPr txBox="1"/>
          <p:nvPr/>
        </p:nvSpPr>
        <p:spPr>
          <a:xfrm>
            <a:off x="9463132" y="370557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75CEBF8-5537-2907-6C0C-08DE3B5BF42E}"/>
              </a:ext>
            </a:extLst>
          </p:cNvPr>
          <p:cNvSpPr txBox="1"/>
          <p:nvPr/>
        </p:nvSpPr>
        <p:spPr>
          <a:xfrm>
            <a:off x="9456959" y="341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B076B0A8-3227-6D7F-EEC3-CD7697520E75}"/>
              </a:ext>
            </a:extLst>
          </p:cNvPr>
          <p:cNvSpPr txBox="1"/>
          <p:nvPr/>
        </p:nvSpPr>
        <p:spPr>
          <a:xfrm>
            <a:off x="9146076" y="3428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79E05E86-9EDD-257D-EEDA-AFCC60D8B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374" y="4656897"/>
            <a:ext cx="788007" cy="768585"/>
          </a:xfrm>
          <a:prstGeom prst="rect">
            <a:avLst/>
          </a:prstGeom>
        </p:spPr>
      </p:pic>
      <p:sp>
        <p:nvSpPr>
          <p:cNvPr id="104" name="文本框 103">
            <a:extLst>
              <a:ext uri="{FF2B5EF4-FFF2-40B4-BE49-F238E27FC236}">
                <a16:creationId xmlns:a16="http://schemas.microsoft.com/office/drawing/2014/main" id="{C706D471-21EF-A8C3-0867-49D3CAC46146}"/>
              </a:ext>
            </a:extLst>
          </p:cNvPr>
          <p:cNvSpPr txBox="1"/>
          <p:nvPr/>
        </p:nvSpPr>
        <p:spPr>
          <a:xfrm>
            <a:off x="8897195" y="5199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22CDF7ED-73FC-6D6C-3706-B9996FB729A8}"/>
              </a:ext>
            </a:extLst>
          </p:cNvPr>
          <p:cNvSpPr txBox="1"/>
          <p:nvPr/>
        </p:nvSpPr>
        <p:spPr>
          <a:xfrm>
            <a:off x="9177032" y="48725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E3BAEFFB-189D-8252-431B-E8DD6D8A296C}"/>
              </a:ext>
            </a:extLst>
          </p:cNvPr>
          <p:cNvSpPr txBox="1"/>
          <p:nvPr/>
        </p:nvSpPr>
        <p:spPr>
          <a:xfrm>
            <a:off x="9480156" y="48630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E947AD7C-D00B-036C-19A0-12BA9F29790C}"/>
              </a:ext>
            </a:extLst>
          </p:cNvPr>
          <p:cNvSpPr txBox="1"/>
          <p:nvPr/>
        </p:nvSpPr>
        <p:spPr>
          <a:xfrm>
            <a:off x="8906270" y="48899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5ADA3220-5F42-F5B8-A8DB-F2F101019C8D}"/>
              </a:ext>
            </a:extLst>
          </p:cNvPr>
          <p:cNvSpPr txBox="1"/>
          <p:nvPr/>
        </p:nvSpPr>
        <p:spPr>
          <a:xfrm>
            <a:off x="9472207" y="517007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2B0ACD37-00B4-1EEE-C9AE-D5FAF3E8D0AD}"/>
              </a:ext>
            </a:extLst>
          </p:cNvPr>
          <p:cNvSpPr txBox="1"/>
          <p:nvPr/>
        </p:nvSpPr>
        <p:spPr>
          <a:xfrm>
            <a:off x="9195510" y="45739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858AA77B-DEDD-67DC-519A-D45706D73DDC}"/>
              </a:ext>
            </a:extLst>
          </p:cNvPr>
          <p:cNvSpPr txBox="1"/>
          <p:nvPr/>
        </p:nvSpPr>
        <p:spPr>
          <a:xfrm>
            <a:off x="9480155" y="4606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E0369C3-929C-B4CB-C9F7-973CBB79C393}"/>
              </a:ext>
            </a:extLst>
          </p:cNvPr>
          <p:cNvSpPr txBox="1"/>
          <p:nvPr/>
        </p:nvSpPr>
        <p:spPr>
          <a:xfrm>
            <a:off x="9208332" y="51468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9539CEF5-6EC2-89F2-5875-72448F06A1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0589" y="5755713"/>
            <a:ext cx="788007" cy="768585"/>
          </a:xfrm>
          <a:prstGeom prst="rect">
            <a:avLst/>
          </a:prstGeom>
        </p:spPr>
      </p:pic>
      <p:sp>
        <p:nvSpPr>
          <p:cNvPr id="113" name="文本框 112">
            <a:extLst>
              <a:ext uri="{FF2B5EF4-FFF2-40B4-BE49-F238E27FC236}">
                <a16:creationId xmlns:a16="http://schemas.microsoft.com/office/drawing/2014/main" id="{CD3F2F6C-5B39-166D-E1BD-EFFBAD0EDC5C}"/>
              </a:ext>
            </a:extLst>
          </p:cNvPr>
          <p:cNvSpPr txBox="1"/>
          <p:nvPr/>
        </p:nvSpPr>
        <p:spPr>
          <a:xfrm>
            <a:off x="8910093" y="569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5C68FA4B-843F-0637-F42F-F5DA3CDFB59B}"/>
              </a:ext>
            </a:extLst>
          </p:cNvPr>
          <p:cNvSpPr txBox="1"/>
          <p:nvPr/>
        </p:nvSpPr>
        <p:spPr>
          <a:xfrm>
            <a:off x="9198247" y="59713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02D7F174-2048-B1DD-9B6B-76FF102A96CD}"/>
              </a:ext>
            </a:extLst>
          </p:cNvPr>
          <p:cNvSpPr txBox="1"/>
          <p:nvPr/>
        </p:nvSpPr>
        <p:spPr>
          <a:xfrm>
            <a:off x="8926144" y="62831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3C42AFF4-F186-D46F-65E1-1E5052377CE2}"/>
              </a:ext>
            </a:extLst>
          </p:cNvPr>
          <p:cNvSpPr txBox="1"/>
          <p:nvPr/>
        </p:nvSpPr>
        <p:spPr>
          <a:xfrm>
            <a:off x="8927485" y="5988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07C0D837-5423-68E7-CD90-8C907C35EEC0}"/>
              </a:ext>
            </a:extLst>
          </p:cNvPr>
          <p:cNvSpPr txBox="1"/>
          <p:nvPr/>
        </p:nvSpPr>
        <p:spPr>
          <a:xfrm>
            <a:off x="9493422" y="62688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8D0B40A1-2B95-5247-90E8-FB533862F060}"/>
              </a:ext>
            </a:extLst>
          </p:cNvPr>
          <p:cNvSpPr txBox="1"/>
          <p:nvPr/>
        </p:nvSpPr>
        <p:spPr>
          <a:xfrm>
            <a:off x="9507543" y="59917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B8808B2A-409A-AC99-942F-CF8DDEC58479}"/>
              </a:ext>
            </a:extLst>
          </p:cNvPr>
          <p:cNvSpPr txBox="1"/>
          <p:nvPr/>
        </p:nvSpPr>
        <p:spPr>
          <a:xfrm>
            <a:off x="9501370" y="57055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A7B2B50B-66CC-F758-C7D6-08BC520F8949}"/>
              </a:ext>
            </a:extLst>
          </p:cNvPr>
          <p:cNvSpPr txBox="1"/>
          <p:nvPr/>
        </p:nvSpPr>
        <p:spPr>
          <a:xfrm>
            <a:off x="9190487" y="57146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298FA39F-F8D2-78BF-1C23-92CC40D6B313}"/>
              </a:ext>
            </a:extLst>
          </p:cNvPr>
          <p:cNvSpPr txBox="1"/>
          <p:nvPr/>
        </p:nvSpPr>
        <p:spPr>
          <a:xfrm>
            <a:off x="8868100" y="3988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D5F10342-F29B-2EFC-86D7-698F5E4F3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631" y="2399101"/>
            <a:ext cx="788007" cy="768585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E7EA75E2-3AF4-C3DC-314F-0EB2E870A396}"/>
              </a:ext>
            </a:extLst>
          </p:cNvPr>
          <p:cNvSpPr txBox="1"/>
          <p:nvPr/>
        </p:nvSpPr>
        <p:spPr>
          <a:xfrm>
            <a:off x="10651135" y="233520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C4330F76-5141-8CD7-6A8B-831DDBB9538C}"/>
              </a:ext>
            </a:extLst>
          </p:cNvPr>
          <p:cNvSpPr txBox="1"/>
          <p:nvPr/>
        </p:nvSpPr>
        <p:spPr>
          <a:xfrm>
            <a:off x="10939289" y="26147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0A81EC8C-DDB8-1A08-EC1F-3D9910F508CB}"/>
              </a:ext>
            </a:extLst>
          </p:cNvPr>
          <p:cNvSpPr txBox="1"/>
          <p:nvPr/>
        </p:nvSpPr>
        <p:spPr>
          <a:xfrm>
            <a:off x="11242413" y="26052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348B0FA0-B9B4-E5F3-E51D-A444CF425A88}"/>
              </a:ext>
            </a:extLst>
          </p:cNvPr>
          <p:cNvSpPr txBox="1"/>
          <p:nvPr/>
        </p:nvSpPr>
        <p:spPr>
          <a:xfrm>
            <a:off x="10668527" y="263220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9391029D-2BDA-2A8F-565E-397B69F26A7C}"/>
              </a:ext>
            </a:extLst>
          </p:cNvPr>
          <p:cNvSpPr txBox="1"/>
          <p:nvPr/>
        </p:nvSpPr>
        <p:spPr>
          <a:xfrm>
            <a:off x="11234448" y="23485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9EE2E69F-5164-4C72-9586-DACD08457972}"/>
              </a:ext>
            </a:extLst>
          </p:cNvPr>
          <p:cNvSpPr txBox="1"/>
          <p:nvPr/>
        </p:nvSpPr>
        <p:spPr>
          <a:xfrm>
            <a:off x="10968090" y="28932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3E4C7FE8-0405-EA32-A726-5046A3A0751F}"/>
              </a:ext>
            </a:extLst>
          </p:cNvPr>
          <p:cNvSpPr txBox="1"/>
          <p:nvPr/>
        </p:nvSpPr>
        <p:spPr>
          <a:xfrm>
            <a:off x="10676492" y="28765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020C0D2A-897A-7662-D180-7CC827EFD29B}"/>
              </a:ext>
            </a:extLst>
          </p:cNvPr>
          <p:cNvSpPr txBox="1"/>
          <p:nvPr/>
        </p:nvSpPr>
        <p:spPr>
          <a:xfrm>
            <a:off x="10931324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35B68407-F7A6-2FC8-2CD8-9B29F03B64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7510" y="3499531"/>
            <a:ext cx="788007" cy="768585"/>
          </a:xfrm>
          <a:prstGeom prst="rect">
            <a:avLst/>
          </a:prstGeom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E10DE117-B969-AE32-8676-E77642960A29}"/>
              </a:ext>
            </a:extLst>
          </p:cNvPr>
          <p:cNvSpPr txBox="1"/>
          <p:nvPr/>
        </p:nvSpPr>
        <p:spPr>
          <a:xfrm>
            <a:off x="10637014" y="34356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1F2FC8B6-1FD7-48BB-4A56-F1F1467D5E9F}"/>
              </a:ext>
            </a:extLst>
          </p:cNvPr>
          <p:cNvSpPr txBox="1"/>
          <p:nvPr/>
        </p:nvSpPr>
        <p:spPr>
          <a:xfrm>
            <a:off x="10925168" y="37151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560F911E-6520-10C9-489F-68DB0027BEB0}"/>
              </a:ext>
            </a:extLst>
          </p:cNvPr>
          <p:cNvSpPr txBox="1"/>
          <p:nvPr/>
        </p:nvSpPr>
        <p:spPr>
          <a:xfrm>
            <a:off x="10652726" y="37156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13DF3295-A769-050C-DC55-4056A5345CF9}"/>
              </a:ext>
            </a:extLst>
          </p:cNvPr>
          <p:cNvSpPr txBox="1"/>
          <p:nvPr/>
        </p:nvSpPr>
        <p:spPr>
          <a:xfrm>
            <a:off x="11220343" y="40127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253750EB-F618-360B-120A-64E41007A99E}"/>
              </a:ext>
            </a:extLst>
          </p:cNvPr>
          <p:cNvSpPr txBox="1"/>
          <p:nvPr/>
        </p:nvSpPr>
        <p:spPr>
          <a:xfrm>
            <a:off x="11234464" y="37355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F0F7BFAF-8607-A598-8E92-FFD07C4BB76C}"/>
              </a:ext>
            </a:extLst>
          </p:cNvPr>
          <p:cNvSpPr txBox="1"/>
          <p:nvPr/>
        </p:nvSpPr>
        <p:spPr>
          <a:xfrm>
            <a:off x="11228291" y="34493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5BF3EE5E-160C-B7A2-909E-6E9534DDBB81}"/>
              </a:ext>
            </a:extLst>
          </p:cNvPr>
          <p:cNvSpPr txBox="1"/>
          <p:nvPr/>
        </p:nvSpPr>
        <p:spPr>
          <a:xfrm>
            <a:off x="10917408" y="3458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1598A50F-532A-5AB7-7A30-6046883AE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706" y="4686914"/>
            <a:ext cx="788007" cy="768585"/>
          </a:xfrm>
          <a:prstGeom prst="rect">
            <a:avLst/>
          </a:prstGeom>
        </p:spPr>
      </p:pic>
      <p:sp>
        <p:nvSpPr>
          <p:cNvPr id="140" name="文本框 139">
            <a:extLst>
              <a:ext uri="{FF2B5EF4-FFF2-40B4-BE49-F238E27FC236}">
                <a16:creationId xmlns:a16="http://schemas.microsoft.com/office/drawing/2014/main" id="{BDFCA749-EA7E-C275-1BD2-B9CD7385D6C7}"/>
              </a:ext>
            </a:extLst>
          </p:cNvPr>
          <p:cNvSpPr txBox="1"/>
          <p:nvPr/>
        </p:nvSpPr>
        <p:spPr>
          <a:xfrm>
            <a:off x="10668527" y="52290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5D949B6B-61B0-CA21-980E-D033D72D716F}"/>
              </a:ext>
            </a:extLst>
          </p:cNvPr>
          <p:cNvSpPr txBox="1"/>
          <p:nvPr/>
        </p:nvSpPr>
        <p:spPr>
          <a:xfrm>
            <a:off x="10948364" y="49025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087347C4-FDCD-04EE-4C89-0FA6A6E0F365}"/>
              </a:ext>
            </a:extLst>
          </p:cNvPr>
          <p:cNvSpPr txBox="1"/>
          <p:nvPr/>
        </p:nvSpPr>
        <p:spPr>
          <a:xfrm>
            <a:off x="11251488" y="4893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912D76EC-A879-8BFF-7A28-0CA37437825C}"/>
              </a:ext>
            </a:extLst>
          </p:cNvPr>
          <p:cNvSpPr txBox="1"/>
          <p:nvPr/>
        </p:nvSpPr>
        <p:spPr>
          <a:xfrm>
            <a:off x="10677602" y="49200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0CF68D3C-71D4-C005-FE97-06FD0319A44F}"/>
              </a:ext>
            </a:extLst>
          </p:cNvPr>
          <p:cNvSpPr txBox="1"/>
          <p:nvPr/>
        </p:nvSpPr>
        <p:spPr>
          <a:xfrm>
            <a:off x="11243539" y="52000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60D02ED3-7563-5840-A103-F5F1A683D1F4}"/>
              </a:ext>
            </a:extLst>
          </p:cNvPr>
          <p:cNvSpPr txBox="1"/>
          <p:nvPr/>
        </p:nvSpPr>
        <p:spPr>
          <a:xfrm>
            <a:off x="10966842" y="46040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3A5F4BCD-8E3C-925F-9EA7-218B6A979595}"/>
              </a:ext>
            </a:extLst>
          </p:cNvPr>
          <p:cNvSpPr txBox="1"/>
          <p:nvPr/>
        </p:nvSpPr>
        <p:spPr>
          <a:xfrm>
            <a:off x="11251487" y="4636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7C355968-EA2A-912D-884A-071155AE81DD}"/>
              </a:ext>
            </a:extLst>
          </p:cNvPr>
          <p:cNvSpPr txBox="1"/>
          <p:nvPr/>
        </p:nvSpPr>
        <p:spPr>
          <a:xfrm>
            <a:off x="10979664" y="51768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6F93B3F1-8153-E681-941D-8CA2661433BE}"/>
              </a:ext>
            </a:extLst>
          </p:cNvPr>
          <p:cNvSpPr txBox="1"/>
          <p:nvPr/>
        </p:nvSpPr>
        <p:spPr>
          <a:xfrm>
            <a:off x="10639432" y="40180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98B2FEEE-3335-1748-7C0A-F6AE6DB104D6}"/>
              </a:ext>
            </a:extLst>
          </p:cNvPr>
          <p:cNvSpPr txBox="1"/>
          <p:nvPr/>
        </p:nvSpPr>
        <p:spPr>
          <a:xfrm>
            <a:off x="11226857" y="28897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7E7D915B-15E3-1E8B-5734-FD780F2CC11D}"/>
              </a:ext>
            </a:extLst>
          </p:cNvPr>
          <p:cNvSpPr txBox="1"/>
          <p:nvPr/>
        </p:nvSpPr>
        <p:spPr>
          <a:xfrm>
            <a:off x="10933884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9294BBF8-3E94-0F0F-DC71-0EF68980DCC4}"/>
              </a:ext>
            </a:extLst>
          </p:cNvPr>
          <p:cNvSpPr txBox="1"/>
          <p:nvPr/>
        </p:nvSpPr>
        <p:spPr>
          <a:xfrm>
            <a:off x="10683651" y="46498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B33E92EF-E509-1896-F110-0E6B0B28AF2A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874076" y="2759860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14B71E1C-8491-2796-3C23-38CC1D301FDA}"/>
              </a:ext>
            </a:extLst>
          </p:cNvPr>
          <p:cNvCxnSpPr>
            <a:cxnSpLocks/>
            <a:stCxn id="100" idx="3"/>
            <a:endCxn id="134" idx="1"/>
          </p:cNvCxnSpPr>
          <p:nvPr/>
        </p:nvCxnSpPr>
        <p:spPr>
          <a:xfrm>
            <a:off x="9866127" y="3890236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9AE11869-24B4-ADBC-0976-E8DB5CDEED5A}"/>
              </a:ext>
            </a:extLst>
          </p:cNvPr>
          <p:cNvCxnSpPr>
            <a:cxnSpLocks/>
          </p:cNvCxnSpPr>
          <p:nvPr/>
        </p:nvCxnSpPr>
        <p:spPr>
          <a:xfrm>
            <a:off x="9758306" y="5056678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9EA1A362-1CD3-BBE5-F407-F2FC8A8C2035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1276618" y="1806142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031E6100-57FC-9232-B1D1-F57BAEC843C2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1276618" y="3241714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264D31C9-3FD3-F603-C4C8-15AF5489222C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276618" y="3241715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06944C64-AA4D-4893-8CA2-4C70EA64673F}"/>
              </a:ext>
            </a:extLst>
          </p:cNvPr>
          <p:cNvSpPr txBox="1"/>
          <p:nvPr/>
        </p:nvSpPr>
        <p:spPr>
          <a:xfrm>
            <a:off x="7340682" y="297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B895DFAE-D288-2841-6316-31CF1CC2D671}"/>
              </a:ext>
            </a:extLst>
          </p:cNvPr>
          <p:cNvSpPr txBox="1"/>
          <p:nvPr/>
        </p:nvSpPr>
        <p:spPr>
          <a:xfrm>
            <a:off x="7363922" y="11900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254E657B-F16E-BED9-8E05-D4C64DA575CF}"/>
              </a:ext>
            </a:extLst>
          </p:cNvPr>
          <p:cNvSpPr txBox="1"/>
          <p:nvPr/>
        </p:nvSpPr>
        <p:spPr>
          <a:xfrm>
            <a:off x="7383718" y="24224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A3492596-5792-60E1-0582-E09645A5ABF0}"/>
              </a:ext>
            </a:extLst>
          </p:cNvPr>
          <p:cNvSpPr txBox="1"/>
          <p:nvPr/>
        </p:nvSpPr>
        <p:spPr>
          <a:xfrm>
            <a:off x="7353042" y="2431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E187DE32-5C3A-A508-8179-976C25E37F8E}"/>
              </a:ext>
            </a:extLst>
          </p:cNvPr>
          <p:cNvSpPr txBox="1"/>
          <p:nvPr/>
        </p:nvSpPr>
        <p:spPr>
          <a:xfrm>
            <a:off x="7349393" y="3482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0C4D6857-6CE6-FA6B-6356-EDFD70612473}"/>
              </a:ext>
            </a:extLst>
          </p:cNvPr>
          <p:cNvSpPr txBox="1"/>
          <p:nvPr/>
        </p:nvSpPr>
        <p:spPr>
          <a:xfrm>
            <a:off x="7344995" y="17921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5D23EB38-F845-166D-D0D6-0DB7AE8EA497}"/>
              </a:ext>
            </a:extLst>
          </p:cNvPr>
          <p:cNvSpPr txBox="1"/>
          <p:nvPr/>
        </p:nvSpPr>
        <p:spPr>
          <a:xfrm>
            <a:off x="7366090" y="4705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7DAFE755-EDBB-56C0-A2AD-0ECB872A87D3}"/>
              </a:ext>
            </a:extLst>
          </p:cNvPr>
          <p:cNvSpPr txBox="1"/>
          <p:nvPr/>
        </p:nvSpPr>
        <p:spPr>
          <a:xfrm>
            <a:off x="7349393" y="59366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2BCF9BFC-D574-3DFA-9F05-33AEB392762B}"/>
              </a:ext>
            </a:extLst>
          </p:cNvPr>
          <p:cNvSpPr txBox="1"/>
          <p:nvPr/>
        </p:nvSpPr>
        <p:spPr>
          <a:xfrm>
            <a:off x="7360903" y="40749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EAFA7896-CAB6-C797-4B5A-1195F25B92F4}"/>
              </a:ext>
            </a:extLst>
          </p:cNvPr>
          <p:cNvSpPr txBox="1"/>
          <p:nvPr/>
        </p:nvSpPr>
        <p:spPr>
          <a:xfrm>
            <a:off x="2212567" y="40534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E8E979BF-8290-A017-C802-3E8BFF1EB9B9}"/>
              </a:ext>
            </a:extLst>
          </p:cNvPr>
          <p:cNvSpPr txBox="1"/>
          <p:nvPr/>
        </p:nvSpPr>
        <p:spPr>
          <a:xfrm>
            <a:off x="7346224" y="535474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82" name="直接箭头连接符 181">
            <a:extLst>
              <a:ext uri="{FF2B5EF4-FFF2-40B4-BE49-F238E27FC236}">
                <a16:creationId xmlns:a16="http://schemas.microsoft.com/office/drawing/2014/main" id="{C73E348D-6F4D-600C-AE1F-2BAB45402775}"/>
              </a:ext>
            </a:extLst>
          </p:cNvPr>
          <p:cNvCxnSpPr>
            <a:stCxn id="5" idx="3"/>
          </p:cNvCxnSpPr>
          <p:nvPr/>
        </p:nvCxnSpPr>
        <p:spPr>
          <a:xfrm>
            <a:off x="1276618" y="3241715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FD244A0C-84FA-7A59-D229-F11CFC771644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2900026" y="1486745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>
            <a:extLst>
              <a:ext uri="{FF2B5EF4-FFF2-40B4-BE49-F238E27FC236}">
                <a16:creationId xmlns:a16="http://schemas.microsoft.com/office/drawing/2014/main" id="{9581831B-AE73-CDDD-7936-412EAE0ACEFF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896027" y="2600363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>
            <a:extLst>
              <a:ext uri="{FF2B5EF4-FFF2-40B4-BE49-F238E27FC236}">
                <a16:creationId xmlns:a16="http://schemas.microsoft.com/office/drawing/2014/main" id="{7A9FF45C-6B52-C522-4F03-650227B83CE9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896027" y="3241714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>
            <a:extLst>
              <a:ext uri="{FF2B5EF4-FFF2-40B4-BE49-F238E27FC236}">
                <a16:creationId xmlns:a16="http://schemas.microsoft.com/office/drawing/2014/main" id="{971BAC01-FAFA-0C84-63BB-525C6DCC5635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2896027" y="3241714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>
            <a:extLst>
              <a:ext uri="{FF2B5EF4-FFF2-40B4-BE49-F238E27FC236}">
                <a16:creationId xmlns:a16="http://schemas.microsoft.com/office/drawing/2014/main" id="{B9A99781-8D57-BB5A-8F5B-7D622D6B1398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6" y="4949536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箭头连接符 193">
            <a:extLst>
              <a:ext uri="{FF2B5EF4-FFF2-40B4-BE49-F238E27FC236}">
                <a16:creationId xmlns:a16="http://schemas.microsoft.com/office/drawing/2014/main" id="{DA4FE685-7B04-AD28-F3D5-353600A810CF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519438" y="996033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箭头连接符 196">
            <a:extLst>
              <a:ext uri="{FF2B5EF4-FFF2-40B4-BE49-F238E27FC236}">
                <a16:creationId xmlns:a16="http://schemas.microsoft.com/office/drawing/2014/main" id="{A1BCE45A-CFAA-CBCC-476A-BB2102FE9D45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6" y="6204736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箭头连接符 198">
            <a:extLst>
              <a:ext uri="{FF2B5EF4-FFF2-40B4-BE49-F238E27FC236}">
                <a16:creationId xmlns:a16="http://schemas.microsoft.com/office/drawing/2014/main" id="{759BE03B-B65B-1B3E-F8D3-58CFF6336C7C}"/>
              </a:ext>
            </a:extLst>
          </p:cNvPr>
          <p:cNvCxnSpPr>
            <a:stCxn id="11" idx="3"/>
          </p:cNvCxnSpPr>
          <p:nvPr/>
        </p:nvCxnSpPr>
        <p:spPr>
          <a:xfrm flipV="1">
            <a:off x="4519438" y="2584713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箭头连接符 200">
            <a:extLst>
              <a:ext uri="{FF2B5EF4-FFF2-40B4-BE49-F238E27FC236}">
                <a16:creationId xmlns:a16="http://schemas.microsoft.com/office/drawing/2014/main" id="{B6332472-5C45-0087-DAF2-8DC4E234F0EE}"/>
              </a:ext>
            </a:extLst>
          </p:cNvPr>
          <p:cNvCxnSpPr>
            <a:endCxn id="20" idx="1"/>
          </p:cNvCxnSpPr>
          <p:nvPr/>
        </p:nvCxnSpPr>
        <p:spPr>
          <a:xfrm flipV="1">
            <a:off x="4644001" y="1421850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2DFB2375-3E02-AA20-76E1-0C9390CDFEB4}"/>
              </a:ext>
            </a:extLst>
          </p:cNvPr>
          <p:cNvCxnSpPr>
            <a:cxnSpLocks/>
            <a:stCxn id="45" idx="3"/>
            <a:endCxn id="22" idx="1"/>
          </p:cNvCxnSpPr>
          <p:nvPr/>
        </p:nvCxnSpPr>
        <p:spPr>
          <a:xfrm flipV="1">
            <a:off x="4624680" y="3771024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箭头连接符 207">
            <a:extLst>
              <a:ext uri="{FF2B5EF4-FFF2-40B4-BE49-F238E27FC236}">
                <a16:creationId xmlns:a16="http://schemas.microsoft.com/office/drawing/2014/main" id="{91F4C795-7404-2B44-C1A9-729EDE49A1B7}"/>
              </a:ext>
            </a:extLst>
          </p:cNvPr>
          <p:cNvCxnSpPr>
            <a:stCxn id="18" idx="3"/>
            <a:endCxn id="23" idx="1"/>
          </p:cNvCxnSpPr>
          <p:nvPr/>
        </p:nvCxnSpPr>
        <p:spPr>
          <a:xfrm flipV="1">
            <a:off x="4519436" y="4949537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1F0AF66A-DFFE-358F-9758-43300E2E2D1D}"/>
              </a:ext>
            </a:extLst>
          </p:cNvPr>
          <p:cNvCxnSpPr>
            <a:stCxn id="16" idx="3"/>
            <a:endCxn id="23" idx="1"/>
          </p:cNvCxnSpPr>
          <p:nvPr/>
        </p:nvCxnSpPr>
        <p:spPr>
          <a:xfrm>
            <a:off x="4519437" y="4949537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文本框 210">
            <a:extLst>
              <a:ext uri="{FF2B5EF4-FFF2-40B4-BE49-F238E27FC236}">
                <a16:creationId xmlns:a16="http://schemas.microsoft.com/office/drawing/2014/main" id="{011A135C-0F29-40D6-AF82-21583E5E8ECC}"/>
              </a:ext>
            </a:extLst>
          </p:cNvPr>
          <p:cNvSpPr txBox="1"/>
          <p:nvPr/>
        </p:nvSpPr>
        <p:spPr>
          <a:xfrm>
            <a:off x="5731477" y="65772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6F383D12-FAB9-D682-022E-14E59E59F130}"/>
              </a:ext>
            </a:extLst>
          </p:cNvPr>
          <p:cNvSpPr txBox="1"/>
          <p:nvPr/>
        </p:nvSpPr>
        <p:spPr>
          <a:xfrm>
            <a:off x="5812997" y="40781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7E7BF462-94ED-3B22-3016-267E6142A79C}"/>
              </a:ext>
            </a:extLst>
          </p:cNvPr>
          <p:cNvCxnSpPr>
            <a:stCxn id="45" idx="3"/>
          </p:cNvCxnSpPr>
          <p:nvPr/>
        </p:nvCxnSpPr>
        <p:spPr>
          <a:xfrm>
            <a:off x="4624680" y="3774949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6D57861E-FD19-03D2-A4D3-8450D7C21C0A}"/>
              </a:ext>
            </a:extLst>
          </p:cNvPr>
          <p:cNvCxnSpPr>
            <a:stCxn id="61" idx="3"/>
          </p:cNvCxnSpPr>
          <p:nvPr/>
        </p:nvCxnSpPr>
        <p:spPr>
          <a:xfrm flipV="1">
            <a:off x="6605773" y="1421849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86AAEEB2-31CA-2346-39AB-0EF7F72BCD6B}"/>
              </a:ext>
            </a:extLst>
          </p:cNvPr>
          <p:cNvCxnSpPr/>
          <p:nvPr/>
        </p:nvCxnSpPr>
        <p:spPr>
          <a:xfrm>
            <a:off x="6605773" y="2584713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id="{60623270-D363-EFB5-1A8A-0C8CD22FACE6}"/>
              </a:ext>
            </a:extLst>
          </p:cNvPr>
          <p:cNvCxnSpPr>
            <a:cxnSpLocks/>
          </p:cNvCxnSpPr>
          <p:nvPr/>
        </p:nvCxnSpPr>
        <p:spPr>
          <a:xfrm>
            <a:off x="6605773" y="3705570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id="{A1503FC7-1E00-A40B-8686-EBDA67DC972C}"/>
              </a:ext>
            </a:extLst>
          </p:cNvPr>
          <p:cNvCxnSpPr>
            <a:stCxn id="23" idx="3"/>
          </p:cNvCxnSpPr>
          <p:nvPr/>
        </p:nvCxnSpPr>
        <p:spPr>
          <a:xfrm flipV="1">
            <a:off x="6490002" y="4949535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4970ED8B-6F02-C527-D04B-16FC2379388F}"/>
              </a:ext>
            </a:extLst>
          </p:cNvPr>
          <p:cNvCxnSpPr/>
          <p:nvPr/>
        </p:nvCxnSpPr>
        <p:spPr>
          <a:xfrm>
            <a:off x="6605773" y="6204735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箭头连接符 230">
            <a:extLst>
              <a:ext uri="{FF2B5EF4-FFF2-40B4-BE49-F238E27FC236}">
                <a16:creationId xmlns:a16="http://schemas.microsoft.com/office/drawing/2014/main" id="{9F426773-B155-B44E-D58F-124668A60A3A}"/>
              </a:ext>
            </a:extLst>
          </p:cNvPr>
          <p:cNvCxnSpPr>
            <a:cxnSpLocks/>
          </p:cNvCxnSpPr>
          <p:nvPr/>
        </p:nvCxnSpPr>
        <p:spPr>
          <a:xfrm>
            <a:off x="8267307" y="1536602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>
            <a:extLst>
              <a:ext uri="{FF2B5EF4-FFF2-40B4-BE49-F238E27FC236}">
                <a16:creationId xmlns:a16="http://schemas.microsoft.com/office/drawing/2014/main" id="{69EB2CF9-4BF1-1C55-5849-CD4E658753F8}"/>
              </a:ext>
            </a:extLst>
          </p:cNvPr>
          <p:cNvCxnSpPr>
            <a:endCxn id="89" idx="1"/>
          </p:cNvCxnSpPr>
          <p:nvPr/>
        </p:nvCxnSpPr>
        <p:spPr>
          <a:xfrm>
            <a:off x="8361575" y="2705059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>
            <a:extLst>
              <a:ext uri="{FF2B5EF4-FFF2-40B4-BE49-F238E27FC236}">
                <a16:creationId xmlns:a16="http://schemas.microsoft.com/office/drawing/2014/main" id="{96F56E64-A8A9-D190-AB65-936CADDB24D9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8333295" y="3853806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id="{8BBED7C0-7138-FF38-F476-369BA610004F}"/>
              </a:ext>
            </a:extLst>
          </p:cNvPr>
          <p:cNvCxnSpPr/>
          <p:nvPr/>
        </p:nvCxnSpPr>
        <p:spPr>
          <a:xfrm>
            <a:off x="8286161" y="5041189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>
            <a:extLst>
              <a:ext uri="{FF2B5EF4-FFF2-40B4-BE49-F238E27FC236}">
                <a16:creationId xmlns:a16="http://schemas.microsoft.com/office/drawing/2014/main" id="{4D4279BF-6A69-7C3D-E02D-5327C201F152}"/>
              </a:ext>
            </a:extLst>
          </p:cNvPr>
          <p:cNvCxnSpPr>
            <a:endCxn id="116" idx="1"/>
          </p:cNvCxnSpPr>
          <p:nvPr/>
        </p:nvCxnSpPr>
        <p:spPr>
          <a:xfrm flipV="1">
            <a:off x="8314441" y="6173481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88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01FAC-0D7B-8268-9A79-52E7C910E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D1F3F9F-EED5-76AC-33E3-4B382A88DE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6A752352-8031-22EE-418D-747F96C6171E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DCFD2E08-9980-3BFE-7DA6-891884B35EE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8BE8186-1E8E-1F9C-14E9-4B4F865E67DB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95D0B54-4454-45CA-E419-57DE25D1A661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井字棋：深度优先搜索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23D9F4-E792-5875-DAF9-B9D7D445B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11" y="2857422"/>
            <a:ext cx="788007" cy="768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1F33F3-7216-3C71-57CB-923AE58A8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20" y="2857421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EF63AE-4CED-E45B-AC65-4DEC83154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19" y="4565243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5C10D5B-C0F4-E828-8B50-0C0D191C1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19" y="1421849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BFDF602-1C23-605E-BC9B-27AF262AE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1037557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2910463-0D67-938E-5BBB-9498E1AF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2216070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F3B1124-0EC8-41A0-3DB4-00738E19D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3386731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FEFF0F3-70DE-66D9-319B-51873EBCB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0" y="4565244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B8F449C-DB99-AF73-B3E6-D3E2875E8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5820443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209AF06-3D3A-1099-C473-449DF7771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103755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EC0D66C-8088-A589-B8EE-0A066CFC6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2216070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00EA1B3-EA72-ABA6-EB0A-F424781C5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3386731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5A6FFD0-25CA-8175-2B20-E66F9F343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5" y="4565244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5F8225E-54C0-E16B-3DA1-24F24B0F8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5820443"/>
            <a:ext cx="788007" cy="768585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E6990236-300D-E0A0-B797-F3702FD868B7}"/>
              </a:ext>
            </a:extLst>
          </p:cNvPr>
          <p:cNvSpPr txBox="1"/>
          <p:nvPr/>
        </p:nvSpPr>
        <p:spPr>
          <a:xfrm>
            <a:off x="2300524" y="30630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7365CD5-9C56-FE25-1A98-4229DE9E5594}"/>
              </a:ext>
            </a:extLst>
          </p:cNvPr>
          <p:cNvSpPr txBox="1"/>
          <p:nvPr/>
        </p:nvSpPr>
        <p:spPr>
          <a:xfrm>
            <a:off x="2034876" y="13519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91E1C2B6-F5F2-B51B-09E7-F4E9D2D58074}"/>
              </a:ext>
            </a:extLst>
          </p:cNvPr>
          <p:cNvSpPr txBox="1"/>
          <p:nvPr/>
        </p:nvSpPr>
        <p:spPr>
          <a:xfrm>
            <a:off x="2304526" y="5056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FB594D3-BE86-2198-3778-F1F682B35A60}"/>
              </a:ext>
            </a:extLst>
          </p:cNvPr>
          <p:cNvSpPr txBox="1"/>
          <p:nvPr/>
        </p:nvSpPr>
        <p:spPr>
          <a:xfrm>
            <a:off x="3629856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DE5034D-51FD-114A-D91B-302C179D6CB5}"/>
              </a:ext>
            </a:extLst>
          </p:cNvPr>
          <p:cNvSpPr txBox="1"/>
          <p:nvPr/>
        </p:nvSpPr>
        <p:spPr>
          <a:xfrm>
            <a:off x="3923934" y="243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C560BD0-52F0-0D0E-C5DD-E3CEF05E46EE}"/>
              </a:ext>
            </a:extLst>
          </p:cNvPr>
          <p:cNvSpPr txBox="1"/>
          <p:nvPr/>
        </p:nvSpPr>
        <p:spPr>
          <a:xfrm>
            <a:off x="3923934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B90A1FF-D3A7-2532-0B11-65F6A574B375}"/>
              </a:ext>
            </a:extLst>
          </p:cNvPr>
          <p:cNvSpPr txBox="1"/>
          <p:nvPr/>
        </p:nvSpPr>
        <p:spPr>
          <a:xfrm>
            <a:off x="3923934" y="47648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1F10507-CA8B-892B-7E38-7A98D2764BBE}"/>
              </a:ext>
            </a:extLst>
          </p:cNvPr>
          <p:cNvSpPr txBox="1"/>
          <p:nvPr/>
        </p:nvSpPr>
        <p:spPr>
          <a:xfrm>
            <a:off x="3923934" y="63144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ACD3033-2F50-989C-FD08-1DB65772BC7A}"/>
              </a:ext>
            </a:extLst>
          </p:cNvPr>
          <p:cNvSpPr txBox="1"/>
          <p:nvPr/>
        </p:nvSpPr>
        <p:spPr>
          <a:xfrm>
            <a:off x="3932928" y="12492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E26D02A-56C0-6E71-6B35-C65C39E3F641}"/>
              </a:ext>
            </a:extLst>
          </p:cNvPr>
          <p:cNvSpPr txBox="1"/>
          <p:nvPr/>
        </p:nvSpPr>
        <p:spPr>
          <a:xfrm>
            <a:off x="3626185" y="21660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95AE6A7-BF41-8A03-E0F9-CC0C8ABECE34}"/>
              </a:ext>
            </a:extLst>
          </p:cNvPr>
          <p:cNvSpPr txBox="1"/>
          <p:nvPr/>
        </p:nvSpPr>
        <p:spPr>
          <a:xfrm>
            <a:off x="4221685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647DAAC-55C6-5D99-9219-9A58A57D049F}"/>
              </a:ext>
            </a:extLst>
          </p:cNvPr>
          <p:cNvSpPr txBox="1"/>
          <p:nvPr/>
        </p:nvSpPr>
        <p:spPr>
          <a:xfrm>
            <a:off x="4212696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3AD918C-71B1-E323-4222-0D31AC1CA229}"/>
              </a:ext>
            </a:extLst>
          </p:cNvPr>
          <p:cNvSpPr txBox="1"/>
          <p:nvPr/>
        </p:nvSpPr>
        <p:spPr>
          <a:xfrm>
            <a:off x="4212696" y="6323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0DF2492-6690-9B15-C2F4-F92AABC2FAB4}"/>
              </a:ext>
            </a:extLst>
          </p:cNvPr>
          <p:cNvSpPr txBox="1"/>
          <p:nvPr/>
        </p:nvSpPr>
        <p:spPr>
          <a:xfrm>
            <a:off x="5611500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1FED5E9-1CB1-1269-C90A-13195A3ADEA0}"/>
              </a:ext>
            </a:extLst>
          </p:cNvPr>
          <p:cNvSpPr txBox="1"/>
          <p:nvPr/>
        </p:nvSpPr>
        <p:spPr>
          <a:xfrm>
            <a:off x="5628893" y="215692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16F22EDA-B51B-D468-7321-10DDD988BBB5}"/>
              </a:ext>
            </a:extLst>
          </p:cNvPr>
          <p:cNvSpPr txBox="1"/>
          <p:nvPr/>
        </p:nvSpPr>
        <p:spPr>
          <a:xfrm>
            <a:off x="6184031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4958119-3030-6C55-9AD3-F8214B74F404}"/>
              </a:ext>
            </a:extLst>
          </p:cNvPr>
          <p:cNvSpPr txBox="1"/>
          <p:nvPr/>
        </p:nvSpPr>
        <p:spPr>
          <a:xfrm>
            <a:off x="6184031" y="50726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F500CD8-1EA6-B905-8946-77CAC182A776}"/>
              </a:ext>
            </a:extLst>
          </p:cNvPr>
          <p:cNvSpPr txBox="1"/>
          <p:nvPr/>
        </p:nvSpPr>
        <p:spPr>
          <a:xfrm>
            <a:off x="6159781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7616D72-EBC8-9BAB-C0F5-5917BE48D8A4}"/>
              </a:ext>
            </a:extLst>
          </p:cNvPr>
          <p:cNvSpPr txBox="1"/>
          <p:nvPr/>
        </p:nvSpPr>
        <p:spPr>
          <a:xfrm>
            <a:off x="5900737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63C326F-C3B6-0AEC-C111-1B30AF50FA11}"/>
              </a:ext>
            </a:extLst>
          </p:cNvPr>
          <p:cNvSpPr txBox="1"/>
          <p:nvPr/>
        </p:nvSpPr>
        <p:spPr>
          <a:xfrm>
            <a:off x="5880800" y="1253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36974BD-F3E6-465F-7F9B-52E276006128}"/>
              </a:ext>
            </a:extLst>
          </p:cNvPr>
          <p:cNvSpPr txBox="1"/>
          <p:nvPr/>
        </p:nvSpPr>
        <p:spPr>
          <a:xfrm>
            <a:off x="5889763" y="24245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8696248-A7A4-6287-60D2-866EBECAA570}"/>
              </a:ext>
            </a:extLst>
          </p:cNvPr>
          <p:cNvSpPr txBox="1"/>
          <p:nvPr/>
        </p:nvSpPr>
        <p:spPr>
          <a:xfrm>
            <a:off x="5889762" y="36076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C6D11BAC-8FD7-F0D0-A994-1ED2D69317D6}"/>
              </a:ext>
            </a:extLst>
          </p:cNvPr>
          <p:cNvSpPr txBox="1"/>
          <p:nvPr/>
        </p:nvSpPr>
        <p:spPr>
          <a:xfrm>
            <a:off x="5885398" y="476879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24161B7-00AB-638F-B381-FBE5BD5D20ED}"/>
              </a:ext>
            </a:extLst>
          </p:cNvPr>
          <p:cNvSpPr txBox="1"/>
          <p:nvPr/>
        </p:nvSpPr>
        <p:spPr>
          <a:xfrm>
            <a:off x="5902193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FFFF846-DDAE-AD11-3B13-E0E55837C7A1}"/>
              </a:ext>
            </a:extLst>
          </p:cNvPr>
          <p:cNvSpPr txBox="1"/>
          <p:nvPr/>
        </p:nvSpPr>
        <p:spPr>
          <a:xfrm>
            <a:off x="6184031" y="5764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5D18328-B4FB-34F0-14F2-867920756612}"/>
              </a:ext>
            </a:extLst>
          </p:cNvPr>
          <p:cNvSpPr txBox="1"/>
          <p:nvPr/>
        </p:nvSpPr>
        <p:spPr>
          <a:xfrm>
            <a:off x="6185487" y="3325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4B31223-FC12-F2D8-5303-9FEE377CC7C2}"/>
              </a:ext>
            </a:extLst>
          </p:cNvPr>
          <p:cNvSpPr txBox="1"/>
          <p:nvPr/>
        </p:nvSpPr>
        <p:spPr>
          <a:xfrm>
            <a:off x="6202778" y="1243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512133D-C180-2939-C8B8-397C9054EF6A}"/>
              </a:ext>
            </a:extLst>
          </p:cNvPr>
          <p:cNvSpPr txBox="1"/>
          <p:nvPr/>
        </p:nvSpPr>
        <p:spPr>
          <a:xfrm>
            <a:off x="5630354" y="270505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0C2E06B1-04E4-492B-47B0-0D8882C9D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668" y="1046198"/>
            <a:ext cx="788007" cy="768585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DC59B768-052A-6962-1216-C83AE8D1D7C4}"/>
              </a:ext>
            </a:extLst>
          </p:cNvPr>
          <p:cNvSpPr txBox="1"/>
          <p:nvPr/>
        </p:nvSpPr>
        <p:spPr>
          <a:xfrm>
            <a:off x="8884172" y="982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4596402-EB68-05DB-86AA-E0BD53E718CF}"/>
              </a:ext>
            </a:extLst>
          </p:cNvPr>
          <p:cNvSpPr txBox="1"/>
          <p:nvPr/>
        </p:nvSpPr>
        <p:spPr>
          <a:xfrm>
            <a:off x="9172326" y="12618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2CFDDCE-2C7E-6592-24B2-5658A506F798}"/>
              </a:ext>
            </a:extLst>
          </p:cNvPr>
          <p:cNvSpPr txBox="1"/>
          <p:nvPr/>
        </p:nvSpPr>
        <p:spPr>
          <a:xfrm>
            <a:off x="9475450" y="12523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43FE9181-1127-4BD4-3745-CE7B64F9144B}"/>
              </a:ext>
            </a:extLst>
          </p:cNvPr>
          <p:cNvSpPr txBox="1"/>
          <p:nvPr/>
        </p:nvSpPr>
        <p:spPr>
          <a:xfrm>
            <a:off x="8901564" y="12793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AC80C008-D4F1-8684-7EE7-1280C97D98DE}"/>
              </a:ext>
            </a:extLst>
          </p:cNvPr>
          <p:cNvSpPr txBox="1"/>
          <p:nvPr/>
        </p:nvSpPr>
        <p:spPr>
          <a:xfrm>
            <a:off x="9467501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3C28E21-9E76-B314-FB27-6B7D0BB9BB7D}"/>
              </a:ext>
            </a:extLst>
          </p:cNvPr>
          <p:cNvSpPr txBox="1"/>
          <p:nvPr/>
        </p:nvSpPr>
        <p:spPr>
          <a:xfrm>
            <a:off x="8925680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14163AAC-6E0E-862D-1DA2-7465BAA142E6}"/>
              </a:ext>
            </a:extLst>
          </p:cNvPr>
          <p:cNvSpPr txBox="1"/>
          <p:nvPr/>
        </p:nvSpPr>
        <p:spPr>
          <a:xfrm>
            <a:off x="9475449" y="9960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8AB2B653-79E0-1012-ACA1-F85A47EA0436}"/>
              </a:ext>
            </a:extLst>
          </p:cNvPr>
          <p:cNvSpPr txBox="1"/>
          <p:nvPr/>
        </p:nvSpPr>
        <p:spPr>
          <a:xfrm>
            <a:off x="9164566" y="10051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F809E634-BBC9-9B83-657D-0925787FB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99" y="2369084"/>
            <a:ext cx="788007" cy="768585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D9E56AD8-0CC8-FD29-EC3B-43BB88FD1CF3}"/>
              </a:ext>
            </a:extLst>
          </p:cNvPr>
          <p:cNvSpPr txBox="1"/>
          <p:nvPr/>
        </p:nvSpPr>
        <p:spPr>
          <a:xfrm>
            <a:off x="8879803" y="23051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515BD8EC-C598-5429-67B6-4076DB0E37AF}"/>
              </a:ext>
            </a:extLst>
          </p:cNvPr>
          <p:cNvSpPr txBox="1"/>
          <p:nvPr/>
        </p:nvSpPr>
        <p:spPr>
          <a:xfrm>
            <a:off x="9167957" y="25847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CF978661-2AD4-14AD-CB6A-E711E0D2E14D}"/>
              </a:ext>
            </a:extLst>
          </p:cNvPr>
          <p:cNvSpPr txBox="1"/>
          <p:nvPr/>
        </p:nvSpPr>
        <p:spPr>
          <a:xfrm>
            <a:off x="9471081" y="25751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2847FC2E-8EA4-74E3-B592-33533AA9179F}"/>
              </a:ext>
            </a:extLst>
          </p:cNvPr>
          <p:cNvSpPr txBox="1"/>
          <p:nvPr/>
        </p:nvSpPr>
        <p:spPr>
          <a:xfrm>
            <a:off x="8897195" y="2602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6D730145-BF44-854B-7C42-BF04543A712A}"/>
              </a:ext>
            </a:extLst>
          </p:cNvPr>
          <p:cNvSpPr txBox="1"/>
          <p:nvPr/>
        </p:nvSpPr>
        <p:spPr>
          <a:xfrm>
            <a:off x="9463116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FB5BAA73-D881-1F6D-8AE3-2C5629180AF6}"/>
              </a:ext>
            </a:extLst>
          </p:cNvPr>
          <p:cNvSpPr txBox="1"/>
          <p:nvPr/>
        </p:nvSpPr>
        <p:spPr>
          <a:xfrm>
            <a:off x="9196758" y="28632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AFDDBE74-6587-B704-FABD-CD058D59265C}"/>
              </a:ext>
            </a:extLst>
          </p:cNvPr>
          <p:cNvSpPr txBox="1"/>
          <p:nvPr/>
        </p:nvSpPr>
        <p:spPr>
          <a:xfrm>
            <a:off x="8905160" y="28465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19AE98F8-12CF-5F85-3F99-896042643AE5}"/>
              </a:ext>
            </a:extLst>
          </p:cNvPr>
          <p:cNvSpPr txBox="1"/>
          <p:nvPr/>
        </p:nvSpPr>
        <p:spPr>
          <a:xfrm>
            <a:off x="9159992" y="22884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0CA6C79E-988C-1882-2B67-726DA20E20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78" y="3469514"/>
            <a:ext cx="788007" cy="768585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id="{A2A42BA4-1530-1D01-09D6-4BB2E51754B1}"/>
              </a:ext>
            </a:extLst>
          </p:cNvPr>
          <p:cNvSpPr txBox="1"/>
          <p:nvPr/>
        </p:nvSpPr>
        <p:spPr>
          <a:xfrm>
            <a:off x="8865682" y="34056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6B114A37-D2FB-D20E-C4BA-A52FDEE44BB5}"/>
              </a:ext>
            </a:extLst>
          </p:cNvPr>
          <p:cNvSpPr txBox="1"/>
          <p:nvPr/>
        </p:nvSpPr>
        <p:spPr>
          <a:xfrm>
            <a:off x="9153836" y="36851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1E419D6B-C994-C1A9-CEDF-7D4FC5894E53}"/>
              </a:ext>
            </a:extLst>
          </p:cNvPr>
          <p:cNvSpPr txBox="1"/>
          <p:nvPr/>
        </p:nvSpPr>
        <p:spPr>
          <a:xfrm>
            <a:off x="8881394" y="36856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76999D84-4888-64A5-CA6D-7B46C160B002}"/>
              </a:ext>
            </a:extLst>
          </p:cNvPr>
          <p:cNvSpPr txBox="1"/>
          <p:nvPr/>
        </p:nvSpPr>
        <p:spPr>
          <a:xfrm>
            <a:off x="9449011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861B96A-2713-EBC5-B1E2-298820FEA6F3}"/>
              </a:ext>
            </a:extLst>
          </p:cNvPr>
          <p:cNvSpPr txBox="1"/>
          <p:nvPr/>
        </p:nvSpPr>
        <p:spPr>
          <a:xfrm>
            <a:off x="9463132" y="370557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83D6C4B5-B93D-9617-9595-CD22EA4F631B}"/>
              </a:ext>
            </a:extLst>
          </p:cNvPr>
          <p:cNvSpPr txBox="1"/>
          <p:nvPr/>
        </p:nvSpPr>
        <p:spPr>
          <a:xfrm>
            <a:off x="9456959" y="341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86D9847F-0D5C-BAD8-319D-20AB3DFDA346}"/>
              </a:ext>
            </a:extLst>
          </p:cNvPr>
          <p:cNvSpPr txBox="1"/>
          <p:nvPr/>
        </p:nvSpPr>
        <p:spPr>
          <a:xfrm>
            <a:off x="9146076" y="3428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EAA5BBC7-304F-D50E-0FA8-E04C62450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374" y="4656897"/>
            <a:ext cx="788007" cy="768585"/>
          </a:xfrm>
          <a:prstGeom prst="rect">
            <a:avLst/>
          </a:prstGeom>
        </p:spPr>
      </p:pic>
      <p:sp>
        <p:nvSpPr>
          <p:cNvPr id="104" name="文本框 103">
            <a:extLst>
              <a:ext uri="{FF2B5EF4-FFF2-40B4-BE49-F238E27FC236}">
                <a16:creationId xmlns:a16="http://schemas.microsoft.com/office/drawing/2014/main" id="{55AC8FDC-CAB7-EDB2-F914-F14EB7DE5A28}"/>
              </a:ext>
            </a:extLst>
          </p:cNvPr>
          <p:cNvSpPr txBox="1"/>
          <p:nvPr/>
        </p:nvSpPr>
        <p:spPr>
          <a:xfrm>
            <a:off x="8897195" y="5199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EBCA8B16-8C25-3A4B-1083-0C95FA02236D}"/>
              </a:ext>
            </a:extLst>
          </p:cNvPr>
          <p:cNvSpPr txBox="1"/>
          <p:nvPr/>
        </p:nvSpPr>
        <p:spPr>
          <a:xfrm>
            <a:off x="9177032" y="48725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6890F0EF-E0AC-1073-0CB6-6F7BD0230101}"/>
              </a:ext>
            </a:extLst>
          </p:cNvPr>
          <p:cNvSpPr txBox="1"/>
          <p:nvPr/>
        </p:nvSpPr>
        <p:spPr>
          <a:xfrm>
            <a:off x="9480156" y="48630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FE4F3C2-68DC-21CF-8305-59C69204D5AD}"/>
              </a:ext>
            </a:extLst>
          </p:cNvPr>
          <p:cNvSpPr txBox="1"/>
          <p:nvPr/>
        </p:nvSpPr>
        <p:spPr>
          <a:xfrm>
            <a:off x="8906270" y="48899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ABA827FB-E835-0164-BBF8-54590A0A8F87}"/>
              </a:ext>
            </a:extLst>
          </p:cNvPr>
          <p:cNvSpPr txBox="1"/>
          <p:nvPr/>
        </p:nvSpPr>
        <p:spPr>
          <a:xfrm>
            <a:off x="9472207" y="517007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DEB83699-53C1-EA5C-043C-D41495C04E3B}"/>
              </a:ext>
            </a:extLst>
          </p:cNvPr>
          <p:cNvSpPr txBox="1"/>
          <p:nvPr/>
        </p:nvSpPr>
        <p:spPr>
          <a:xfrm>
            <a:off x="9195510" y="45739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85863484-402E-688D-A01A-7A64807C39D7}"/>
              </a:ext>
            </a:extLst>
          </p:cNvPr>
          <p:cNvSpPr txBox="1"/>
          <p:nvPr/>
        </p:nvSpPr>
        <p:spPr>
          <a:xfrm>
            <a:off x="9480155" y="4606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1202A3F2-67E3-4E62-C4A4-977BA5F2189F}"/>
              </a:ext>
            </a:extLst>
          </p:cNvPr>
          <p:cNvSpPr txBox="1"/>
          <p:nvPr/>
        </p:nvSpPr>
        <p:spPr>
          <a:xfrm>
            <a:off x="9208332" y="51468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14E48D11-7C6D-9104-36DA-53B581F5E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89" y="5755713"/>
            <a:ext cx="788007" cy="768585"/>
          </a:xfrm>
          <a:prstGeom prst="rect">
            <a:avLst/>
          </a:prstGeom>
        </p:spPr>
      </p:pic>
      <p:sp>
        <p:nvSpPr>
          <p:cNvPr id="113" name="文本框 112">
            <a:extLst>
              <a:ext uri="{FF2B5EF4-FFF2-40B4-BE49-F238E27FC236}">
                <a16:creationId xmlns:a16="http://schemas.microsoft.com/office/drawing/2014/main" id="{37C3B78E-CBC7-A72F-4CA7-F17455546920}"/>
              </a:ext>
            </a:extLst>
          </p:cNvPr>
          <p:cNvSpPr txBox="1"/>
          <p:nvPr/>
        </p:nvSpPr>
        <p:spPr>
          <a:xfrm>
            <a:off x="8910093" y="569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1EFBFA98-563B-505D-0FDF-BA9DBA384AD8}"/>
              </a:ext>
            </a:extLst>
          </p:cNvPr>
          <p:cNvSpPr txBox="1"/>
          <p:nvPr/>
        </p:nvSpPr>
        <p:spPr>
          <a:xfrm>
            <a:off x="9198247" y="59713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B08AC475-A5B0-F04F-E0F5-AE62E25F4DC3}"/>
              </a:ext>
            </a:extLst>
          </p:cNvPr>
          <p:cNvSpPr txBox="1"/>
          <p:nvPr/>
        </p:nvSpPr>
        <p:spPr>
          <a:xfrm>
            <a:off x="8926144" y="62831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D9FF0C69-C9A4-C07F-6A1A-177278B1508F}"/>
              </a:ext>
            </a:extLst>
          </p:cNvPr>
          <p:cNvSpPr txBox="1"/>
          <p:nvPr/>
        </p:nvSpPr>
        <p:spPr>
          <a:xfrm>
            <a:off x="8927485" y="5988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18D999F-E43A-1F4D-8557-0C035A8670DA}"/>
              </a:ext>
            </a:extLst>
          </p:cNvPr>
          <p:cNvSpPr txBox="1"/>
          <p:nvPr/>
        </p:nvSpPr>
        <p:spPr>
          <a:xfrm>
            <a:off x="9493422" y="62688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5B98DB17-4F77-A30F-7836-8750A011BB08}"/>
              </a:ext>
            </a:extLst>
          </p:cNvPr>
          <p:cNvSpPr txBox="1"/>
          <p:nvPr/>
        </p:nvSpPr>
        <p:spPr>
          <a:xfrm>
            <a:off x="9507543" y="59917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C9DAAD6-9866-0622-B1D8-93BE469EE4CA}"/>
              </a:ext>
            </a:extLst>
          </p:cNvPr>
          <p:cNvSpPr txBox="1"/>
          <p:nvPr/>
        </p:nvSpPr>
        <p:spPr>
          <a:xfrm>
            <a:off x="9501370" y="57055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67A00AAE-5A5D-C797-6AE3-51186EE2AE2E}"/>
              </a:ext>
            </a:extLst>
          </p:cNvPr>
          <p:cNvSpPr txBox="1"/>
          <p:nvPr/>
        </p:nvSpPr>
        <p:spPr>
          <a:xfrm>
            <a:off x="9190487" y="57146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5CEBB29F-68EF-56AA-B3B3-3C7A88F36280}"/>
              </a:ext>
            </a:extLst>
          </p:cNvPr>
          <p:cNvSpPr txBox="1"/>
          <p:nvPr/>
        </p:nvSpPr>
        <p:spPr>
          <a:xfrm>
            <a:off x="8868100" y="3988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3AE3ED6B-75B4-885B-7AD4-024B9CDCE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631" y="2399101"/>
            <a:ext cx="788007" cy="768585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09848FD8-FBD3-1ACE-3F8E-31E2E765E772}"/>
              </a:ext>
            </a:extLst>
          </p:cNvPr>
          <p:cNvSpPr txBox="1"/>
          <p:nvPr/>
        </p:nvSpPr>
        <p:spPr>
          <a:xfrm>
            <a:off x="10651135" y="233520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A7977FF5-3275-0798-3909-BDB48C12AE68}"/>
              </a:ext>
            </a:extLst>
          </p:cNvPr>
          <p:cNvSpPr txBox="1"/>
          <p:nvPr/>
        </p:nvSpPr>
        <p:spPr>
          <a:xfrm>
            <a:off x="10939289" y="26147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43563A71-B75C-0D45-E9B8-366326356662}"/>
              </a:ext>
            </a:extLst>
          </p:cNvPr>
          <p:cNvSpPr txBox="1"/>
          <p:nvPr/>
        </p:nvSpPr>
        <p:spPr>
          <a:xfrm>
            <a:off x="11242413" y="26052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47849010-AF82-6BEC-31EA-D966E6A16DCF}"/>
              </a:ext>
            </a:extLst>
          </p:cNvPr>
          <p:cNvSpPr txBox="1"/>
          <p:nvPr/>
        </p:nvSpPr>
        <p:spPr>
          <a:xfrm>
            <a:off x="10668527" y="263220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2BEE41CE-5D39-CB5D-BA2A-C3B872E4DBCF}"/>
              </a:ext>
            </a:extLst>
          </p:cNvPr>
          <p:cNvSpPr txBox="1"/>
          <p:nvPr/>
        </p:nvSpPr>
        <p:spPr>
          <a:xfrm>
            <a:off x="11234448" y="23485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1CDC71CA-CC09-9BF5-0F5A-BB6265C895E4}"/>
              </a:ext>
            </a:extLst>
          </p:cNvPr>
          <p:cNvSpPr txBox="1"/>
          <p:nvPr/>
        </p:nvSpPr>
        <p:spPr>
          <a:xfrm>
            <a:off x="10968090" y="28932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658A6B54-296C-C14A-B9AE-E32E6473D430}"/>
              </a:ext>
            </a:extLst>
          </p:cNvPr>
          <p:cNvSpPr txBox="1"/>
          <p:nvPr/>
        </p:nvSpPr>
        <p:spPr>
          <a:xfrm>
            <a:off x="10676492" y="28765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F6977B1E-D83B-0483-1ED5-235173FB0AA0}"/>
              </a:ext>
            </a:extLst>
          </p:cNvPr>
          <p:cNvSpPr txBox="1"/>
          <p:nvPr/>
        </p:nvSpPr>
        <p:spPr>
          <a:xfrm>
            <a:off x="10931324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BF002648-81E1-83C9-59BE-1E3D4ECA3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10" y="3499531"/>
            <a:ext cx="788007" cy="768585"/>
          </a:xfrm>
          <a:prstGeom prst="rect">
            <a:avLst/>
          </a:prstGeom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21E128B4-1B06-50DF-0984-0C71BBE47905}"/>
              </a:ext>
            </a:extLst>
          </p:cNvPr>
          <p:cNvSpPr txBox="1"/>
          <p:nvPr/>
        </p:nvSpPr>
        <p:spPr>
          <a:xfrm>
            <a:off x="10637014" y="34356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5063608E-C1C6-C86D-41FE-4408CFD05C56}"/>
              </a:ext>
            </a:extLst>
          </p:cNvPr>
          <p:cNvSpPr txBox="1"/>
          <p:nvPr/>
        </p:nvSpPr>
        <p:spPr>
          <a:xfrm>
            <a:off x="10925168" y="37151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42E3570E-7168-26FB-363E-D0B82E4A8D60}"/>
              </a:ext>
            </a:extLst>
          </p:cNvPr>
          <p:cNvSpPr txBox="1"/>
          <p:nvPr/>
        </p:nvSpPr>
        <p:spPr>
          <a:xfrm>
            <a:off x="10652726" y="37156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BB628795-F6FE-1606-CD84-3B730AD8EF99}"/>
              </a:ext>
            </a:extLst>
          </p:cNvPr>
          <p:cNvSpPr txBox="1"/>
          <p:nvPr/>
        </p:nvSpPr>
        <p:spPr>
          <a:xfrm>
            <a:off x="11220343" y="40127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6A332C5C-917D-1DB7-4D0A-AA79D13AA60B}"/>
              </a:ext>
            </a:extLst>
          </p:cNvPr>
          <p:cNvSpPr txBox="1"/>
          <p:nvPr/>
        </p:nvSpPr>
        <p:spPr>
          <a:xfrm>
            <a:off x="11234464" y="37355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D291A39E-0D70-0E40-273B-ED822BA45F79}"/>
              </a:ext>
            </a:extLst>
          </p:cNvPr>
          <p:cNvSpPr txBox="1"/>
          <p:nvPr/>
        </p:nvSpPr>
        <p:spPr>
          <a:xfrm>
            <a:off x="11228291" y="34493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56FCABF7-A46F-BF36-F822-9B9F29A98635}"/>
              </a:ext>
            </a:extLst>
          </p:cNvPr>
          <p:cNvSpPr txBox="1"/>
          <p:nvPr/>
        </p:nvSpPr>
        <p:spPr>
          <a:xfrm>
            <a:off x="10917408" y="3458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BB24AC76-0C00-82EA-ADED-950E1AF23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06" y="4686914"/>
            <a:ext cx="788007" cy="768585"/>
          </a:xfrm>
          <a:prstGeom prst="rect">
            <a:avLst/>
          </a:prstGeom>
        </p:spPr>
      </p:pic>
      <p:sp>
        <p:nvSpPr>
          <p:cNvPr id="140" name="文本框 139">
            <a:extLst>
              <a:ext uri="{FF2B5EF4-FFF2-40B4-BE49-F238E27FC236}">
                <a16:creationId xmlns:a16="http://schemas.microsoft.com/office/drawing/2014/main" id="{4D87DDE7-D2C0-8361-4611-56FA16D5C9DF}"/>
              </a:ext>
            </a:extLst>
          </p:cNvPr>
          <p:cNvSpPr txBox="1"/>
          <p:nvPr/>
        </p:nvSpPr>
        <p:spPr>
          <a:xfrm>
            <a:off x="10668527" y="52290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FD0B395E-6A54-7BB3-E3B6-298627736B7C}"/>
              </a:ext>
            </a:extLst>
          </p:cNvPr>
          <p:cNvSpPr txBox="1"/>
          <p:nvPr/>
        </p:nvSpPr>
        <p:spPr>
          <a:xfrm>
            <a:off x="10948364" y="49025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75EF4177-CCB9-C744-D9A9-418B012B2B05}"/>
              </a:ext>
            </a:extLst>
          </p:cNvPr>
          <p:cNvSpPr txBox="1"/>
          <p:nvPr/>
        </p:nvSpPr>
        <p:spPr>
          <a:xfrm>
            <a:off x="11251488" y="4893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266D8422-FB7C-C2AA-9C18-3D3BEC3BCE02}"/>
              </a:ext>
            </a:extLst>
          </p:cNvPr>
          <p:cNvSpPr txBox="1"/>
          <p:nvPr/>
        </p:nvSpPr>
        <p:spPr>
          <a:xfrm>
            <a:off x="10677602" y="49200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847D8C2E-B3B6-6BDB-8819-2E4D8DB138A1}"/>
              </a:ext>
            </a:extLst>
          </p:cNvPr>
          <p:cNvSpPr txBox="1"/>
          <p:nvPr/>
        </p:nvSpPr>
        <p:spPr>
          <a:xfrm>
            <a:off x="11243539" y="52000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140F42FC-1CA9-E696-AD7E-CA0AFBC378F1}"/>
              </a:ext>
            </a:extLst>
          </p:cNvPr>
          <p:cNvSpPr txBox="1"/>
          <p:nvPr/>
        </p:nvSpPr>
        <p:spPr>
          <a:xfrm>
            <a:off x="10966842" y="46040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35D8817F-5E9A-61F6-CEE5-A50B4E82133E}"/>
              </a:ext>
            </a:extLst>
          </p:cNvPr>
          <p:cNvSpPr txBox="1"/>
          <p:nvPr/>
        </p:nvSpPr>
        <p:spPr>
          <a:xfrm>
            <a:off x="11251487" y="4636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5108F7FC-575B-CB9A-D15B-0584F0C90A53}"/>
              </a:ext>
            </a:extLst>
          </p:cNvPr>
          <p:cNvSpPr txBox="1"/>
          <p:nvPr/>
        </p:nvSpPr>
        <p:spPr>
          <a:xfrm>
            <a:off x="10979664" y="51768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428F532A-A6E2-8E57-E8A9-841F594BB955}"/>
              </a:ext>
            </a:extLst>
          </p:cNvPr>
          <p:cNvSpPr txBox="1"/>
          <p:nvPr/>
        </p:nvSpPr>
        <p:spPr>
          <a:xfrm>
            <a:off x="10639432" y="40180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B2E1635A-58DA-5C31-C36F-5DF0E10C3175}"/>
              </a:ext>
            </a:extLst>
          </p:cNvPr>
          <p:cNvSpPr txBox="1"/>
          <p:nvPr/>
        </p:nvSpPr>
        <p:spPr>
          <a:xfrm>
            <a:off x="11226857" y="28897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92CC3B4D-05E0-FC6C-70FE-9AA1CDE44DF3}"/>
              </a:ext>
            </a:extLst>
          </p:cNvPr>
          <p:cNvSpPr txBox="1"/>
          <p:nvPr/>
        </p:nvSpPr>
        <p:spPr>
          <a:xfrm>
            <a:off x="10933884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CFE22AC4-0E2F-3610-DC77-1B1841072480}"/>
              </a:ext>
            </a:extLst>
          </p:cNvPr>
          <p:cNvSpPr txBox="1"/>
          <p:nvPr/>
        </p:nvSpPr>
        <p:spPr>
          <a:xfrm>
            <a:off x="10683651" y="46498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D2595349-C2F3-8191-520A-5EAF58101FEC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874076" y="2759860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79E5A7A6-865E-78CA-89CA-75DAB486E083}"/>
              </a:ext>
            </a:extLst>
          </p:cNvPr>
          <p:cNvCxnSpPr>
            <a:cxnSpLocks/>
            <a:stCxn id="100" idx="3"/>
            <a:endCxn id="134" idx="1"/>
          </p:cNvCxnSpPr>
          <p:nvPr/>
        </p:nvCxnSpPr>
        <p:spPr>
          <a:xfrm>
            <a:off x="9866127" y="3890236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F3C17CDF-9CE0-26C1-D71E-3678D59EA43E}"/>
              </a:ext>
            </a:extLst>
          </p:cNvPr>
          <p:cNvCxnSpPr>
            <a:cxnSpLocks/>
          </p:cNvCxnSpPr>
          <p:nvPr/>
        </p:nvCxnSpPr>
        <p:spPr>
          <a:xfrm>
            <a:off x="9758306" y="5056678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C1D3C041-6484-D953-0881-24206AE9DA38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1276618" y="1806142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189A94D1-399F-E39E-10B8-7AD3D98363FA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1276618" y="3241714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0A145333-4F01-2AC1-B8E6-81EC6233732C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276618" y="3241715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82BCCE4B-4ED8-540B-6BDB-1405375AD60C}"/>
              </a:ext>
            </a:extLst>
          </p:cNvPr>
          <p:cNvSpPr txBox="1"/>
          <p:nvPr/>
        </p:nvSpPr>
        <p:spPr>
          <a:xfrm>
            <a:off x="7340682" y="297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3CAA4BBD-C583-1F31-36DD-BF03AD090F01}"/>
              </a:ext>
            </a:extLst>
          </p:cNvPr>
          <p:cNvSpPr txBox="1"/>
          <p:nvPr/>
        </p:nvSpPr>
        <p:spPr>
          <a:xfrm>
            <a:off x="7363922" y="11900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E048F54D-81D5-3570-C293-7C693F24C42E}"/>
              </a:ext>
            </a:extLst>
          </p:cNvPr>
          <p:cNvSpPr txBox="1"/>
          <p:nvPr/>
        </p:nvSpPr>
        <p:spPr>
          <a:xfrm>
            <a:off x="7383718" y="24224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36A1B1B6-3053-3895-E76D-7576A7A2C245}"/>
              </a:ext>
            </a:extLst>
          </p:cNvPr>
          <p:cNvSpPr txBox="1"/>
          <p:nvPr/>
        </p:nvSpPr>
        <p:spPr>
          <a:xfrm>
            <a:off x="7353042" y="2431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52084009-5BF2-42C5-4314-5F8101F67DAC}"/>
              </a:ext>
            </a:extLst>
          </p:cNvPr>
          <p:cNvSpPr txBox="1"/>
          <p:nvPr/>
        </p:nvSpPr>
        <p:spPr>
          <a:xfrm>
            <a:off x="7349393" y="3482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CC57ECE0-C105-0F04-B4B8-306D89360026}"/>
              </a:ext>
            </a:extLst>
          </p:cNvPr>
          <p:cNvSpPr txBox="1"/>
          <p:nvPr/>
        </p:nvSpPr>
        <p:spPr>
          <a:xfrm>
            <a:off x="7344995" y="17921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57629F60-6B65-1643-BDDF-9164F311550D}"/>
              </a:ext>
            </a:extLst>
          </p:cNvPr>
          <p:cNvSpPr txBox="1"/>
          <p:nvPr/>
        </p:nvSpPr>
        <p:spPr>
          <a:xfrm>
            <a:off x="7366090" y="4705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C7137051-3D7B-0731-2D12-2F6BD86B7E4C}"/>
              </a:ext>
            </a:extLst>
          </p:cNvPr>
          <p:cNvSpPr txBox="1"/>
          <p:nvPr/>
        </p:nvSpPr>
        <p:spPr>
          <a:xfrm>
            <a:off x="7349393" y="59366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8C80D188-D5D4-A118-4052-04DB9216BD86}"/>
              </a:ext>
            </a:extLst>
          </p:cNvPr>
          <p:cNvSpPr txBox="1"/>
          <p:nvPr/>
        </p:nvSpPr>
        <p:spPr>
          <a:xfrm>
            <a:off x="7360903" y="40749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3A007968-4870-DF05-8277-A1311DA6F24E}"/>
              </a:ext>
            </a:extLst>
          </p:cNvPr>
          <p:cNvSpPr txBox="1"/>
          <p:nvPr/>
        </p:nvSpPr>
        <p:spPr>
          <a:xfrm>
            <a:off x="2212567" y="40534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937D862B-5047-F2DD-3C5E-BE12521F6CD1}"/>
              </a:ext>
            </a:extLst>
          </p:cNvPr>
          <p:cNvSpPr txBox="1"/>
          <p:nvPr/>
        </p:nvSpPr>
        <p:spPr>
          <a:xfrm>
            <a:off x="7346224" y="535474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82" name="直接箭头连接符 181">
            <a:extLst>
              <a:ext uri="{FF2B5EF4-FFF2-40B4-BE49-F238E27FC236}">
                <a16:creationId xmlns:a16="http://schemas.microsoft.com/office/drawing/2014/main" id="{78EB51E6-87C1-E19B-1513-E6B88B0FFBF2}"/>
              </a:ext>
            </a:extLst>
          </p:cNvPr>
          <p:cNvCxnSpPr>
            <a:stCxn id="5" idx="3"/>
          </p:cNvCxnSpPr>
          <p:nvPr/>
        </p:nvCxnSpPr>
        <p:spPr>
          <a:xfrm>
            <a:off x="1276618" y="3241715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116BEA97-69FF-DFD4-1627-558C9D84A8AE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2900026" y="1486745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>
            <a:extLst>
              <a:ext uri="{FF2B5EF4-FFF2-40B4-BE49-F238E27FC236}">
                <a16:creationId xmlns:a16="http://schemas.microsoft.com/office/drawing/2014/main" id="{E6CC0AD4-AB6C-D89F-D275-7EB010C6DC16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896027" y="2600363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>
            <a:extLst>
              <a:ext uri="{FF2B5EF4-FFF2-40B4-BE49-F238E27FC236}">
                <a16:creationId xmlns:a16="http://schemas.microsoft.com/office/drawing/2014/main" id="{7D5D7C49-FA17-6606-00B5-589B0F492C29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896027" y="3241714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>
            <a:extLst>
              <a:ext uri="{FF2B5EF4-FFF2-40B4-BE49-F238E27FC236}">
                <a16:creationId xmlns:a16="http://schemas.microsoft.com/office/drawing/2014/main" id="{5122DFD9-2B3B-6352-6DED-B04F9091823F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2896027" y="3241714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>
            <a:extLst>
              <a:ext uri="{FF2B5EF4-FFF2-40B4-BE49-F238E27FC236}">
                <a16:creationId xmlns:a16="http://schemas.microsoft.com/office/drawing/2014/main" id="{5B74A431-EF48-ACA9-0E08-6DFDF8F3E67D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6" y="4949536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箭头连接符 193">
            <a:extLst>
              <a:ext uri="{FF2B5EF4-FFF2-40B4-BE49-F238E27FC236}">
                <a16:creationId xmlns:a16="http://schemas.microsoft.com/office/drawing/2014/main" id="{D67E6902-C7C8-D851-9EAF-EADB69D0F6E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519438" y="996033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箭头连接符 196">
            <a:extLst>
              <a:ext uri="{FF2B5EF4-FFF2-40B4-BE49-F238E27FC236}">
                <a16:creationId xmlns:a16="http://schemas.microsoft.com/office/drawing/2014/main" id="{32341FDA-D78C-C60F-2C10-E26ED162E3D6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6" y="6204736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箭头连接符 198">
            <a:extLst>
              <a:ext uri="{FF2B5EF4-FFF2-40B4-BE49-F238E27FC236}">
                <a16:creationId xmlns:a16="http://schemas.microsoft.com/office/drawing/2014/main" id="{E65FF52C-AF13-1D1B-83CD-C1E5679D2107}"/>
              </a:ext>
            </a:extLst>
          </p:cNvPr>
          <p:cNvCxnSpPr>
            <a:stCxn id="11" idx="3"/>
          </p:cNvCxnSpPr>
          <p:nvPr/>
        </p:nvCxnSpPr>
        <p:spPr>
          <a:xfrm flipV="1">
            <a:off x="4519438" y="2584713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箭头连接符 200">
            <a:extLst>
              <a:ext uri="{FF2B5EF4-FFF2-40B4-BE49-F238E27FC236}">
                <a16:creationId xmlns:a16="http://schemas.microsoft.com/office/drawing/2014/main" id="{590A8979-5191-96BB-5D38-95CB86B52575}"/>
              </a:ext>
            </a:extLst>
          </p:cNvPr>
          <p:cNvCxnSpPr>
            <a:endCxn id="20" idx="1"/>
          </p:cNvCxnSpPr>
          <p:nvPr/>
        </p:nvCxnSpPr>
        <p:spPr>
          <a:xfrm flipV="1">
            <a:off x="4644001" y="1421850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AE0DB9CC-C52B-0716-537C-7B682AA5DDE7}"/>
              </a:ext>
            </a:extLst>
          </p:cNvPr>
          <p:cNvCxnSpPr>
            <a:cxnSpLocks/>
            <a:stCxn id="45" idx="3"/>
            <a:endCxn id="22" idx="1"/>
          </p:cNvCxnSpPr>
          <p:nvPr/>
        </p:nvCxnSpPr>
        <p:spPr>
          <a:xfrm flipV="1">
            <a:off x="4624680" y="3771024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箭头连接符 207">
            <a:extLst>
              <a:ext uri="{FF2B5EF4-FFF2-40B4-BE49-F238E27FC236}">
                <a16:creationId xmlns:a16="http://schemas.microsoft.com/office/drawing/2014/main" id="{3E8AE644-EFCB-1820-0693-D9E259836674}"/>
              </a:ext>
            </a:extLst>
          </p:cNvPr>
          <p:cNvCxnSpPr>
            <a:stCxn id="18" idx="3"/>
            <a:endCxn id="23" idx="1"/>
          </p:cNvCxnSpPr>
          <p:nvPr/>
        </p:nvCxnSpPr>
        <p:spPr>
          <a:xfrm flipV="1">
            <a:off x="4519436" y="4949537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D5865B42-B092-4376-76CB-AF28D9131F40}"/>
              </a:ext>
            </a:extLst>
          </p:cNvPr>
          <p:cNvCxnSpPr>
            <a:stCxn id="16" idx="3"/>
            <a:endCxn id="23" idx="1"/>
          </p:cNvCxnSpPr>
          <p:nvPr/>
        </p:nvCxnSpPr>
        <p:spPr>
          <a:xfrm>
            <a:off x="4519437" y="4949537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文本框 210">
            <a:extLst>
              <a:ext uri="{FF2B5EF4-FFF2-40B4-BE49-F238E27FC236}">
                <a16:creationId xmlns:a16="http://schemas.microsoft.com/office/drawing/2014/main" id="{80CDDCFB-0040-3541-D384-A86FEE4E41C1}"/>
              </a:ext>
            </a:extLst>
          </p:cNvPr>
          <p:cNvSpPr txBox="1"/>
          <p:nvPr/>
        </p:nvSpPr>
        <p:spPr>
          <a:xfrm>
            <a:off x="5731477" y="65772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5AB71A38-06A7-9845-5100-C4250EC7A31E}"/>
              </a:ext>
            </a:extLst>
          </p:cNvPr>
          <p:cNvSpPr txBox="1"/>
          <p:nvPr/>
        </p:nvSpPr>
        <p:spPr>
          <a:xfrm>
            <a:off x="5812997" y="40781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6BBC5D28-F679-630B-3779-C5571ABD197F}"/>
              </a:ext>
            </a:extLst>
          </p:cNvPr>
          <p:cNvCxnSpPr>
            <a:stCxn id="45" idx="3"/>
          </p:cNvCxnSpPr>
          <p:nvPr/>
        </p:nvCxnSpPr>
        <p:spPr>
          <a:xfrm>
            <a:off x="4624680" y="3774949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D35BDE29-E682-E180-340F-6C5D1E7CB228}"/>
              </a:ext>
            </a:extLst>
          </p:cNvPr>
          <p:cNvCxnSpPr>
            <a:stCxn id="61" idx="3"/>
          </p:cNvCxnSpPr>
          <p:nvPr/>
        </p:nvCxnSpPr>
        <p:spPr>
          <a:xfrm flipV="1">
            <a:off x="6605773" y="1421849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C4FC40DE-6F28-D825-08CA-18B68644C191}"/>
              </a:ext>
            </a:extLst>
          </p:cNvPr>
          <p:cNvCxnSpPr/>
          <p:nvPr/>
        </p:nvCxnSpPr>
        <p:spPr>
          <a:xfrm>
            <a:off x="6605773" y="2584713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id="{D935F6E3-631E-C1BC-5F97-58643B164E24}"/>
              </a:ext>
            </a:extLst>
          </p:cNvPr>
          <p:cNvCxnSpPr>
            <a:cxnSpLocks/>
          </p:cNvCxnSpPr>
          <p:nvPr/>
        </p:nvCxnSpPr>
        <p:spPr>
          <a:xfrm>
            <a:off x="6605773" y="3705570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id="{FFDE5492-1FDD-F085-DD02-0C902F207CDD}"/>
              </a:ext>
            </a:extLst>
          </p:cNvPr>
          <p:cNvCxnSpPr>
            <a:stCxn id="23" idx="3"/>
          </p:cNvCxnSpPr>
          <p:nvPr/>
        </p:nvCxnSpPr>
        <p:spPr>
          <a:xfrm flipV="1">
            <a:off x="6490002" y="4949535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C107DBDB-DF19-E2B0-B366-CBBF7C1630B9}"/>
              </a:ext>
            </a:extLst>
          </p:cNvPr>
          <p:cNvCxnSpPr/>
          <p:nvPr/>
        </p:nvCxnSpPr>
        <p:spPr>
          <a:xfrm>
            <a:off x="6605773" y="6204735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箭头连接符 230">
            <a:extLst>
              <a:ext uri="{FF2B5EF4-FFF2-40B4-BE49-F238E27FC236}">
                <a16:creationId xmlns:a16="http://schemas.microsoft.com/office/drawing/2014/main" id="{690DB7A4-CEA9-DDD4-2466-494642A0253B}"/>
              </a:ext>
            </a:extLst>
          </p:cNvPr>
          <p:cNvCxnSpPr>
            <a:cxnSpLocks/>
          </p:cNvCxnSpPr>
          <p:nvPr/>
        </p:nvCxnSpPr>
        <p:spPr>
          <a:xfrm>
            <a:off x="8267307" y="1536602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>
            <a:extLst>
              <a:ext uri="{FF2B5EF4-FFF2-40B4-BE49-F238E27FC236}">
                <a16:creationId xmlns:a16="http://schemas.microsoft.com/office/drawing/2014/main" id="{3BAC7566-941C-D1B2-EB2E-36CD9FC2BA53}"/>
              </a:ext>
            </a:extLst>
          </p:cNvPr>
          <p:cNvCxnSpPr>
            <a:endCxn id="89" idx="1"/>
          </p:cNvCxnSpPr>
          <p:nvPr/>
        </p:nvCxnSpPr>
        <p:spPr>
          <a:xfrm>
            <a:off x="8361575" y="2705059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>
            <a:extLst>
              <a:ext uri="{FF2B5EF4-FFF2-40B4-BE49-F238E27FC236}">
                <a16:creationId xmlns:a16="http://schemas.microsoft.com/office/drawing/2014/main" id="{C63FCC6D-71A8-0292-E74F-80626325BC39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8333295" y="3853806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id="{0D5DB67E-A894-162E-3961-44F305F6B9FE}"/>
              </a:ext>
            </a:extLst>
          </p:cNvPr>
          <p:cNvCxnSpPr/>
          <p:nvPr/>
        </p:nvCxnSpPr>
        <p:spPr>
          <a:xfrm>
            <a:off x="8286161" y="5041189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>
            <a:extLst>
              <a:ext uri="{FF2B5EF4-FFF2-40B4-BE49-F238E27FC236}">
                <a16:creationId xmlns:a16="http://schemas.microsoft.com/office/drawing/2014/main" id="{74280E0B-760D-83AD-27F1-13CF05B65302}"/>
              </a:ext>
            </a:extLst>
          </p:cNvPr>
          <p:cNvCxnSpPr>
            <a:endCxn id="116" idx="1"/>
          </p:cNvCxnSpPr>
          <p:nvPr/>
        </p:nvCxnSpPr>
        <p:spPr>
          <a:xfrm flipV="1">
            <a:off x="8314441" y="6173481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DB1E6845-9BFB-F658-EC37-F2CAB7E71AD9}"/>
              </a:ext>
            </a:extLst>
          </p:cNvPr>
          <p:cNvSpPr/>
          <p:nvPr/>
        </p:nvSpPr>
        <p:spPr>
          <a:xfrm>
            <a:off x="1253765" y="914097"/>
            <a:ext cx="9300395" cy="5023912"/>
          </a:xfrm>
          <a:custGeom>
            <a:avLst/>
            <a:gdLst>
              <a:gd name="connsiteX0" fmla="*/ 0 w 9300395"/>
              <a:gd name="connsiteY0" fmla="*/ 2206175 h 5023912"/>
              <a:gd name="connsiteX1" fmla="*/ 3761295 w 9300395"/>
              <a:gd name="connsiteY1" fmla="*/ 303 h 5023912"/>
              <a:gd name="connsiteX2" fmla="*/ 1480008 w 9300395"/>
              <a:gd name="connsiteY2" fmla="*/ 2036493 h 5023912"/>
              <a:gd name="connsiteX3" fmla="*/ 5269583 w 9300395"/>
              <a:gd name="connsiteY3" fmla="*/ 660179 h 5023912"/>
              <a:gd name="connsiteX4" fmla="*/ 8107051 w 9300395"/>
              <a:gd name="connsiteY4" fmla="*/ 905276 h 5023912"/>
              <a:gd name="connsiteX5" fmla="*/ 3214540 w 9300395"/>
              <a:gd name="connsiteY5" fmla="*/ 1706555 h 5023912"/>
              <a:gd name="connsiteX6" fmla="*/ 9294829 w 9300395"/>
              <a:gd name="connsiteY6" fmla="*/ 2140188 h 5023912"/>
              <a:gd name="connsiteX7" fmla="*/ 1923068 w 9300395"/>
              <a:gd name="connsiteY7" fmla="*/ 2375858 h 5023912"/>
              <a:gd name="connsiteX8" fmla="*/ 9181707 w 9300395"/>
              <a:gd name="connsiteY8" fmla="*/ 2800064 h 5023912"/>
              <a:gd name="connsiteX9" fmla="*/ 2262433 w 9300395"/>
              <a:gd name="connsiteY9" fmla="*/ 3016880 h 5023912"/>
              <a:gd name="connsiteX10" fmla="*/ 9144000 w 9300395"/>
              <a:gd name="connsiteY10" fmla="*/ 3771025 h 5023912"/>
              <a:gd name="connsiteX11" fmla="*/ 631596 w 9300395"/>
              <a:gd name="connsiteY11" fmla="*/ 2762357 h 5023912"/>
              <a:gd name="connsiteX12" fmla="*/ 3035431 w 9300395"/>
              <a:gd name="connsiteY12" fmla="*/ 4817400 h 5023912"/>
              <a:gd name="connsiteX13" fmla="*/ 7616858 w 9300395"/>
              <a:gd name="connsiteY13" fmla="*/ 4958802 h 502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300395" h="5023912">
                <a:moveTo>
                  <a:pt x="0" y="2206175"/>
                </a:moveTo>
                <a:cubicBezTo>
                  <a:pt x="1757313" y="1117379"/>
                  <a:pt x="3514627" y="28583"/>
                  <a:pt x="3761295" y="303"/>
                </a:cubicBezTo>
                <a:cubicBezTo>
                  <a:pt x="4007963" y="-27977"/>
                  <a:pt x="1228627" y="1926514"/>
                  <a:pt x="1480008" y="2036493"/>
                </a:cubicBezTo>
                <a:cubicBezTo>
                  <a:pt x="1731389" y="2146472"/>
                  <a:pt x="4165076" y="848715"/>
                  <a:pt x="5269583" y="660179"/>
                </a:cubicBezTo>
                <a:cubicBezTo>
                  <a:pt x="6374090" y="471643"/>
                  <a:pt x="8449558" y="730880"/>
                  <a:pt x="8107051" y="905276"/>
                </a:cubicBezTo>
                <a:cubicBezTo>
                  <a:pt x="7764544" y="1079672"/>
                  <a:pt x="3016577" y="1500736"/>
                  <a:pt x="3214540" y="1706555"/>
                </a:cubicBezTo>
                <a:cubicBezTo>
                  <a:pt x="3412503" y="1912374"/>
                  <a:pt x="9510074" y="2028638"/>
                  <a:pt x="9294829" y="2140188"/>
                </a:cubicBezTo>
                <a:cubicBezTo>
                  <a:pt x="9079584" y="2251738"/>
                  <a:pt x="1941922" y="2265879"/>
                  <a:pt x="1923068" y="2375858"/>
                </a:cubicBezTo>
                <a:cubicBezTo>
                  <a:pt x="1904214" y="2485837"/>
                  <a:pt x="9125146" y="2693227"/>
                  <a:pt x="9181707" y="2800064"/>
                </a:cubicBezTo>
                <a:cubicBezTo>
                  <a:pt x="9238268" y="2906901"/>
                  <a:pt x="2268717" y="2855053"/>
                  <a:pt x="2262433" y="3016880"/>
                </a:cubicBezTo>
                <a:cubicBezTo>
                  <a:pt x="2256149" y="3178707"/>
                  <a:pt x="9415806" y="3813445"/>
                  <a:pt x="9144000" y="3771025"/>
                </a:cubicBezTo>
                <a:cubicBezTo>
                  <a:pt x="8872194" y="3728605"/>
                  <a:pt x="1649691" y="2587961"/>
                  <a:pt x="631596" y="2762357"/>
                </a:cubicBezTo>
                <a:cubicBezTo>
                  <a:pt x="-386499" y="2936753"/>
                  <a:pt x="1871221" y="4451326"/>
                  <a:pt x="3035431" y="4817400"/>
                </a:cubicBezTo>
                <a:cubicBezTo>
                  <a:pt x="4199641" y="5183474"/>
                  <a:pt x="6693031" y="4949375"/>
                  <a:pt x="7616858" y="4958802"/>
                </a:cubicBezTo>
              </a:path>
            </a:pathLst>
          </a:cu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E17D2E7-2BF7-E226-1747-FF92B789C029}"/>
              </a:ext>
            </a:extLst>
          </p:cNvPr>
          <p:cNvSpPr txBox="1"/>
          <p:nvPr/>
        </p:nvSpPr>
        <p:spPr>
          <a:xfrm>
            <a:off x="195141" y="5275231"/>
            <a:ext cx="23205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尽量先搜深的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09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FC310-44D2-6D69-74E3-8E752CAF7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4021CA0-D9B9-CD14-48B3-A911B57502D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9BDEDB4-9E69-DA4D-2997-1BF66C8FEF3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14CF4CEF-D96F-6FFB-088F-DB1F553C039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FAA6A62-63AF-BD1A-E48A-FDAB38740F1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0FE25E-A55F-2F7C-6621-789CBDE81EB4}"/>
              </a:ext>
            </a:extLst>
          </p:cNvPr>
          <p:cNvSpPr txBox="1"/>
          <p:nvPr/>
        </p:nvSpPr>
        <p:spPr>
          <a:xfrm>
            <a:off x="350439" y="12041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井字棋：广度优先搜索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00C400-F2E1-7BB1-FE3A-3A982D89B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11" y="2857422"/>
            <a:ext cx="788007" cy="768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39D598C-3C1B-2B64-97D2-A51FBB606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20" y="2857421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ED44710-E095-3013-4D2B-F4D5F1217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19" y="4565243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54D778B-886B-97B3-59ED-A745DDD88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19" y="1421849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DC57935-7D8A-AE81-AFD9-25FDCEA44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1037557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9BB0EEA-06B3-7A00-E360-807C51DA9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2216070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DF40B1D-F67D-DBF1-C264-F7EAD7DC9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3386731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7EBAF28-D257-D894-BBB4-76949CF25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0" y="4565244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4E9B8DE-F6AF-32C3-7749-A7DF6CFBD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5820443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5FEADFA-D9C2-E452-E54B-C09A17ACC1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103755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1D7704A-42C9-45E4-A75A-8FF7BB136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2216070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6FB68D2-CC79-A5A8-B033-D43A52725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3386731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7CB3642-C41B-F171-4473-C41E3E473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5" y="4565244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80CCB25D-759A-2C15-B280-F9B9749F8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5820443"/>
            <a:ext cx="788007" cy="768585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A59E1C5-2A33-4374-CB71-CB608020F5F6}"/>
              </a:ext>
            </a:extLst>
          </p:cNvPr>
          <p:cNvSpPr txBox="1"/>
          <p:nvPr/>
        </p:nvSpPr>
        <p:spPr>
          <a:xfrm>
            <a:off x="2300524" y="30630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238E28C-C971-CD0B-2275-4D2DD4F25596}"/>
              </a:ext>
            </a:extLst>
          </p:cNvPr>
          <p:cNvSpPr txBox="1"/>
          <p:nvPr/>
        </p:nvSpPr>
        <p:spPr>
          <a:xfrm>
            <a:off x="2034876" y="13519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C63ACE0-D241-CA5C-F930-ABFF0BB6E2C8}"/>
              </a:ext>
            </a:extLst>
          </p:cNvPr>
          <p:cNvSpPr txBox="1"/>
          <p:nvPr/>
        </p:nvSpPr>
        <p:spPr>
          <a:xfrm>
            <a:off x="2304526" y="5056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21EAF47-8929-7544-8D9B-D90AD828A134}"/>
              </a:ext>
            </a:extLst>
          </p:cNvPr>
          <p:cNvSpPr txBox="1"/>
          <p:nvPr/>
        </p:nvSpPr>
        <p:spPr>
          <a:xfrm>
            <a:off x="3629856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17064FB-9907-D7C9-1F68-8AF301434C8B}"/>
              </a:ext>
            </a:extLst>
          </p:cNvPr>
          <p:cNvSpPr txBox="1"/>
          <p:nvPr/>
        </p:nvSpPr>
        <p:spPr>
          <a:xfrm>
            <a:off x="3923934" y="243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307E2AA-8E28-A6D4-EF25-34CBCBB3FC99}"/>
              </a:ext>
            </a:extLst>
          </p:cNvPr>
          <p:cNvSpPr txBox="1"/>
          <p:nvPr/>
        </p:nvSpPr>
        <p:spPr>
          <a:xfrm>
            <a:off x="3923934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E366DA9-6584-01EB-279A-15D4963992C2}"/>
              </a:ext>
            </a:extLst>
          </p:cNvPr>
          <p:cNvSpPr txBox="1"/>
          <p:nvPr/>
        </p:nvSpPr>
        <p:spPr>
          <a:xfrm>
            <a:off x="3923934" y="47648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964E884-D891-91A3-76AF-CED636FD4371}"/>
              </a:ext>
            </a:extLst>
          </p:cNvPr>
          <p:cNvSpPr txBox="1"/>
          <p:nvPr/>
        </p:nvSpPr>
        <p:spPr>
          <a:xfrm>
            <a:off x="3923934" y="63144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77B168C-6899-FDD9-2303-20B4B79F95DC}"/>
              </a:ext>
            </a:extLst>
          </p:cNvPr>
          <p:cNvSpPr txBox="1"/>
          <p:nvPr/>
        </p:nvSpPr>
        <p:spPr>
          <a:xfrm>
            <a:off x="3932928" y="12492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83640681-730A-5BC6-121D-FA0EEC7B5EE5}"/>
              </a:ext>
            </a:extLst>
          </p:cNvPr>
          <p:cNvSpPr txBox="1"/>
          <p:nvPr/>
        </p:nvSpPr>
        <p:spPr>
          <a:xfrm>
            <a:off x="3626185" y="21660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377FD74-E77A-EB6A-9B11-5B3A34D67946}"/>
              </a:ext>
            </a:extLst>
          </p:cNvPr>
          <p:cNvSpPr txBox="1"/>
          <p:nvPr/>
        </p:nvSpPr>
        <p:spPr>
          <a:xfrm>
            <a:off x="4221685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CF76602-65AF-D614-B60C-96DACAC597A4}"/>
              </a:ext>
            </a:extLst>
          </p:cNvPr>
          <p:cNvSpPr txBox="1"/>
          <p:nvPr/>
        </p:nvSpPr>
        <p:spPr>
          <a:xfrm>
            <a:off x="4212696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726F414-B78F-635B-161A-F4FFB91FF831}"/>
              </a:ext>
            </a:extLst>
          </p:cNvPr>
          <p:cNvSpPr txBox="1"/>
          <p:nvPr/>
        </p:nvSpPr>
        <p:spPr>
          <a:xfrm>
            <a:off x="4212696" y="6323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F006C43-25B3-134A-5C65-EC10038E78D1}"/>
              </a:ext>
            </a:extLst>
          </p:cNvPr>
          <p:cNvSpPr txBox="1"/>
          <p:nvPr/>
        </p:nvSpPr>
        <p:spPr>
          <a:xfrm>
            <a:off x="5611500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939A650-E9FA-A396-634D-01A8996140F6}"/>
              </a:ext>
            </a:extLst>
          </p:cNvPr>
          <p:cNvSpPr txBox="1"/>
          <p:nvPr/>
        </p:nvSpPr>
        <p:spPr>
          <a:xfrm>
            <a:off x="5628893" y="215692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6E71329-85B2-1FA3-2ED4-67B500EE72E8}"/>
              </a:ext>
            </a:extLst>
          </p:cNvPr>
          <p:cNvSpPr txBox="1"/>
          <p:nvPr/>
        </p:nvSpPr>
        <p:spPr>
          <a:xfrm>
            <a:off x="6184031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6D2A52B-C9E6-E514-2DD5-2830015E3B80}"/>
              </a:ext>
            </a:extLst>
          </p:cNvPr>
          <p:cNvSpPr txBox="1"/>
          <p:nvPr/>
        </p:nvSpPr>
        <p:spPr>
          <a:xfrm>
            <a:off x="6184031" y="50726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F4D4740-7323-5254-C6A3-7FB8FA5E0F21}"/>
              </a:ext>
            </a:extLst>
          </p:cNvPr>
          <p:cNvSpPr txBox="1"/>
          <p:nvPr/>
        </p:nvSpPr>
        <p:spPr>
          <a:xfrm>
            <a:off x="6159781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294C25AA-4B32-F880-EA0E-5F0A5BEF42C3}"/>
              </a:ext>
            </a:extLst>
          </p:cNvPr>
          <p:cNvSpPr txBox="1"/>
          <p:nvPr/>
        </p:nvSpPr>
        <p:spPr>
          <a:xfrm>
            <a:off x="5900737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68E3EF3-859C-78CC-1D20-CFD261B8FFC1}"/>
              </a:ext>
            </a:extLst>
          </p:cNvPr>
          <p:cNvSpPr txBox="1"/>
          <p:nvPr/>
        </p:nvSpPr>
        <p:spPr>
          <a:xfrm>
            <a:off x="5880800" y="1253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AD5F903-72D5-8952-36BC-46FD63A0C52C}"/>
              </a:ext>
            </a:extLst>
          </p:cNvPr>
          <p:cNvSpPr txBox="1"/>
          <p:nvPr/>
        </p:nvSpPr>
        <p:spPr>
          <a:xfrm>
            <a:off x="5889763" y="24245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A6061DD-F91A-013C-03F8-C9084F45D09C}"/>
              </a:ext>
            </a:extLst>
          </p:cNvPr>
          <p:cNvSpPr txBox="1"/>
          <p:nvPr/>
        </p:nvSpPr>
        <p:spPr>
          <a:xfrm>
            <a:off x="5889762" y="36076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B7F57E8-E20C-01A5-E1ED-45FDEBD4F032}"/>
              </a:ext>
            </a:extLst>
          </p:cNvPr>
          <p:cNvSpPr txBox="1"/>
          <p:nvPr/>
        </p:nvSpPr>
        <p:spPr>
          <a:xfrm>
            <a:off x="5885398" y="476879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BA197B93-6E64-4640-83CA-EB85B80CFA02}"/>
              </a:ext>
            </a:extLst>
          </p:cNvPr>
          <p:cNvSpPr txBox="1"/>
          <p:nvPr/>
        </p:nvSpPr>
        <p:spPr>
          <a:xfrm>
            <a:off x="5902193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98D22C8-BCAF-ECF7-0023-FE746BA9CC11}"/>
              </a:ext>
            </a:extLst>
          </p:cNvPr>
          <p:cNvSpPr txBox="1"/>
          <p:nvPr/>
        </p:nvSpPr>
        <p:spPr>
          <a:xfrm>
            <a:off x="6184031" y="5764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38A72F1-E608-1E2C-9936-A8C957A4443E}"/>
              </a:ext>
            </a:extLst>
          </p:cNvPr>
          <p:cNvSpPr txBox="1"/>
          <p:nvPr/>
        </p:nvSpPr>
        <p:spPr>
          <a:xfrm>
            <a:off x="6185487" y="3325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1AD0639-6A1B-AF27-71EF-C0BA1744079D}"/>
              </a:ext>
            </a:extLst>
          </p:cNvPr>
          <p:cNvSpPr txBox="1"/>
          <p:nvPr/>
        </p:nvSpPr>
        <p:spPr>
          <a:xfrm>
            <a:off x="6202778" y="1243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CF58514-C37C-F428-43DD-2BA398BF24AA}"/>
              </a:ext>
            </a:extLst>
          </p:cNvPr>
          <p:cNvSpPr txBox="1"/>
          <p:nvPr/>
        </p:nvSpPr>
        <p:spPr>
          <a:xfrm>
            <a:off x="5630354" y="270505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8A76B56F-9373-6A2F-5EBC-A9E587926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668" y="1046198"/>
            <a:ext cx="788007" cy="768585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AB78941C-CDF6-B775-C97A-02130A88AF48}"/>
              </a:ext>
            </a:extLst>
          </p:cNvPr>
          <p:cNvSpPr txBox="1"/>
          <p:nvPr/>
        </p:nvSpPr>
        <p:spPr>
          <a:xfrm>
            <a:off x="8884172" y="982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97F8F8D9-AA9B-556E-F18E-4F2F9C1F21CD}"/>
              </a:ext>
            </a:extLst>
          </p:cNvPr>
          <p:cNvSpPr txBox="1"/>
          <p:nvPr/>
        </p:nvSpPr>
        <p:spPr>
          <a:xfrm>
            <a:off x="9172326" y="12618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8BEDA9F-023D-14E7-AB14-E21851D64FC4}"/>
              </a:ext>
            </a:extLst>
          </p:cNvPr>
          <p:cNvSpPr txBox="1"/>
          <p:nvPr/>
        </p:nvSpPr>
        <p:spPr>
          <a:xfrm>
            <a:off x="9475450" y="12523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C8ADCCD-E7BF-34BD-BAE9-69A77A759499}"/>
              </a:ext>
            </a:extLst>
          </p:cNvPr>
          <p:cNvSpPr txBox="1"/>
          <p:nvPr/>
        </p:nvSpPr>
        <p:spPr>
          <a:xfrm>
            <a:off x="8901564" y="12793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4D498C95-A713-CB73-5537-959263F95BAE}"/>
              </a:ext>
            </a:extLst>
          </p:cNvPr>
          <p:cNvSpPr txBox="1"/>
          <p:nvPr/>
        </p:nvSpPr>
        <p:spPr>
          <a:xfrm>
            <a:off x="9467501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5B7BCA39-0E13-2C51-37D0-7EFC21B578AA}"/>
              </a:ext>
            </a:extLst>
          </p:cNvPr>
          <p:cNvSpPr txBox="1"/>
          <p:nvPr/>
        </p:nvSpPr>
        <p:spPr>
          <a:xfrm>
            <a:off x="8925680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0C3C2096-41D0-B15D-55E7-5215027A0A45}"/>
              </a:ext>
            </a:extLst>
          </p:cNvPr>
          <p:cNvSpPr txBox="1"/>
          <p:nvPr/>
        </p:nvSpPr>
        <p:spPr>
          <a:xfrm>
            <a:off x="9475449" y="9960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FA0D401-038A-66FA-EB69-6ED05912C080}"/>
              </a:ext>
            </a:extLst>
          </p:cNvPr>
          <p:cNvSpPr txBox="1"/>
          <p:nvPr/>
        </p:nvSpPr>
        <p:spPr>
          <a:xfrm>
            <a:off x="9164566" y="10051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9684BF80-85E5-FD11-DC8D-B2F882309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99" y="2369084"/>
            <a:ext cx="788007" cy="768585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A63C0639-5813-62CB-D6D0-EF759884CF95}"/>
              </a:ext>
            </a:extLst>
          </p:cNvPr>
          <p:cNvSpPr txBox="1"/>
          <p:nvPr/>
        </p:nvSpPr>
        <p:spPr>
          <a:xfrm>
            <a:off x="8879803" y="23051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3388CD40-F122-A33B-4C64-790384CB1BE2}"/>
              </a:ext>
            </a:extLst>
          </p:cNvPr>
          <p:cNvSpPr txBox="1"/>
          <p:nvPr/>
        </p:nvSpPr>
        <p:spPr>
          <a:xfrm>
            <a:off x="9167957" y="25847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1741F364-E9E4-E2E5-C745-D23D0D118F87}"/>
              </a:ext>
            </a:extLst>
          </p:cNvPr>
          <p:cNvSpPr txBox="1"/>
          <p:nvPr/>
        </p:nvSpPr>
        <p:spPr>
          <a:xfrm>
            <a:off x="9471081" y="25751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245ED531-4F94-A0C3-67E6-BBE9332B43B3}"/>
              </a:ext>
            </a:extLst>
          </p:cNvPr>
          <p:cNvSpPr txBox="1"/>
          <p:nvPr/>
        </p:nvSpPr>
        <p:spPr>
          <a:xfrm>
            <a:off x="8897195" y="2602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8C1AF712-991F-9193-6B6F-3FC4D8427A9D}"/>
              </a:ext>
            </a:extLst>
          </p:cNvPr>
          <p:cNvSpPr txBox="1"/>
          <p:nvPr/>
        </p:nvSpPr>
        <p:spPr>
          <a:xfrm>
            <a:off x="9463116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8554ED9-2A54-0815-3090-83E48BAB3E44}"/>
              </a:ext>
            </a:extLst>
          </p:cNvPr>
          <p:cNvSpPr txBox="1"/>
          <p:nvPr/>
        </p:nvSpPr>
        <p:spPr>
          <a:xfrm>
            <a:off x="9196758" y="28632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935B17DD-D7A6-DFCF-7B10-E70FA2AD1161}"/>
              </a:ext>
            </a:extLst>
          </p:cNvPr>
          <p:cNvSpPr txBox="1"/>
          <p:nvPr/>
        </p:nvSpPr>
        <p:spPr>
          <a:xfrm>
            <a:off x="8905160" y="28465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78D206A2-75A5-1FF8-0719-CFB40829EDAE}"/>
              </a:ext>
            </a:extLst>
          </p:cNvPr>
          <p:cNvSpPr txBox="1"/>
          <p:nvPr/>
        </p:nvSpPr>
        <p:spPr>
          <a:xfrm>
            <a:off x="9159992" y="22884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82423BF2-6A02-711D-BC1F-C37248689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78" y="3469514"/>
            <a:ext cx="788007" cy="768585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id="{86430720-2C12-3728-309A-891D6117D6EF}"/>
              </a:ext>
            </a:extLst>
          </p:cNvPr>
          <p:cNvSpPr txBox="1"/>
          <p:nvPr/>
        </p:nvSpPr>
        <p:spPr>
          <a:xfrm>
            <a:off x="8865682" y="34056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C04EC27-3D06-729E-9FF5-6947464E4FFD}"/>
              </a:ext>
            </a:extLst>
          </p:cNvPr>
          <p:cNvSpPr txBox="1"/>
          <p:nvPr/>
        </p:nvSpPr>
        <p:spPr>
          <a:xfrm>
            <a:off x="9153836" y="36851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3C3BC7CA-2E08-F21A-5F82-03E78B2C1799}"/>
              </a:ext>
            </a:extLst>
          </p:cNvPr>
          <p:cNvSpPr txBox="1"/>
          <p:nvPr/>
        </p:nvSpPr>
        <p:spPr>
          <a:xfrm>
            <a:off x="8881394" y="36856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0EDFD515-1D91-F1D1-92A6-61FD2E68979C}"/>
              </a:ext>
            </a:extLst>
          </p:cNvPr>
          <p:cNvSpPr txBox="1"/>
          <p:nvPr/>
        </p:nvSpPr>
        <p:spPr>
          <a:xfrm>
            <a:off x="9449011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CDA375D3-68F3-3115-DD99-6452CB41E586}"/>
              </a:ext>
            </a:extLst>
          </p:cNvPr>
          <p:cNvSpPr txBox="1"/>
          <p:nvPr/>
        </p:nvSpPr>
        <p:spPr>
          <a:xfrm>
            <a:off x="9463132" y="370557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76F5A9A-B09E-51A9-CFD7-19464AB791AD}"/>
              </a:ext>
            </a:extLst>
          </p:cNvPr>
          <p:cNvSpPr txBox="1"/>
          <p:nvPr/>
        </p:nvSpPr>
        <p:spPr>
          <a:xfrm>
            <a:off x="9456959" y="341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7BF2483-C6B2-D0A8-AA3B-09A667C58A01}"/>
              </a:ext>
            </a:extLst>
          </p:cNvPr>
          <p:cNvSpPr txBox="1"/>
          <p:nvPr/>
        </p:nvSpPr>
        <p:spPr>
          <a:xfrm>
            <a:off x="9146076" y="3428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511C2394-0892-1EF8-600B-C1B63255F1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374" y="4656897"/>
            <a:ext cx="788007" cy="768585"/>
          </a:xfrm>
          <a:prstGeom prst="rect">
            <a:avLst/>
          </a:prstGeom>
        </p:spPr>
      </p:pic>
      <p:sp>
        <p:nvSpPr>
          <p:cNvPr id="104" name="文本框 103">
            <a:extLst>
              <a:ext uri="{FF2B5EF4-FFF2-40B4-BE49-F238E27FC236}">
                <a16:creationId xmlns:a16="http://schemas.microsoft.com/office/drawing/2014/main" id="{2E727EEF-B3A4-3B2A-250A-54563A121939}"/>
              </a:ext>
            </a:extLst>
          </p:cNvPr>
          <p:cNvSpPr txBox="1"/>
          <p:nvPr/>
        </p:nvSpPr>
        <p:spPr>
          <a:xfrm>
            <a:off x="8897195" y="5199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C9A2755C-2FA9-A442-2F37-0E39072060E8}"/>
              </a:ext>
            </a:extLst>
          </p:cNvPr>
          <p:cNvSpPr txBox="1"/>
          <p:nvPr/>
        </p:nvSpPr>
        <p:spPr>
          <a:xfrm>
            <a:off x="9177032" y="48725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CB8BB509-E4FC-E7F6-C776-55E1541CED77}"/>
              </a:ext>
            </a:extLst>
          </p:cNvPr>
          <p:cNvSpPr txBox="1"/>
          <p:nvPr/>
        </p:nvSpPr>
        <p:spPr>
          <a:xfrm>
            <a:off x="9480156" y="48630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B95FDE12-FD33-5AA2-BF7A-B6746950C511}"/>
              </a:ext>
            </a:extLst>
          </p:cNvPr>
          <p:cNvSpPr txBox="1"/>
          <p:nvPr/>
        </p:nvSpPr>
        <p:spPr>
          <a:xfrm>
            <a:off x="8906270" y="48899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B20EA5CA-923F-E1B9-CCE2-509B43D101A4}"/>
              </a:ext>
            </a:extLst>
          </p:cNvPr>
          <p:cNvSpPr txBox="1"/>
          <p:nvPr/>
        </p:nvSpPr>
        <p:spPr>
          <a:xfrm>
            <a:off x="9472207" y="517007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3177392C-E7AD-902D-3A62-4A47DE54961C}"/>
              </a:ext>
            </a:extLst>
          </p:cNvPr>
          <p:cNvSpPr txBox="1"/>
          <p:nvPr/>
        </p:nvSpPr>
        <p:spPr>
          <a:xfrm>
            <a:off x="9195510" y="45739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BD6BA086-2DFE-E722-6C10-1EB5DCE6EE2E}"/>
              </a:ext>
            </a:extLst>
          </p:cNvPr>
          <p:cNvSpPr txBox="1"/>
          <p:nvPr/>
        </p:nvSpPr>
        <p:spPr>
          <a:xfrm>
            <a:off x="9480155" y="4606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4C715F9-F26D-85A3-6004-5C111371FCFF}"/>
              </a:ext>
            </a:extLst>
          </p:cNvPr>
          <p:cNvSpPr txBox="1"/>
          <p:nvPr/>
        </p:nvSpPr>
        <p:spPr>
          <a:xfrm>
            <a:off x="9208332" y="51468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948ED175-3679-1708-93A7-D40FF505DF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89" y="5755713"/>
            <a:ext cx="788007" cy="768585"/>
          </a:xfrm>
          <a:prstGeom prst="rect">
            <a:avLst/>
          </a:prstGeom>
        </p:spPr>
      </p:pic>
      <p:sp>
        <p:nvSpPr>
          <p:cNvPr id="113" name="文本框 112">
            <a:extLst>
              <a:ext uri="{FF2B5EF4-FFF2-40B4-BE49-F238E27FC236}">
                <a16:creationId xmlns:a16="http://schemas.microsoft.com/office/drawing/2014/main" id="{D6167265-5B3A-F107-B30E-2F670DEBA9A3}"/>
              </a:ext>
            </a:extLst>
          </p:cNvPr>
          <p:cNvSpPr txBox="1"/>
          <p:nvPr/>
        </p:nvSpPr>
        <p:spPr>
          <a:xfrm>
            <a:off x="8910093" y="569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EF1C6262-E4DC-5D2E-7512-BD8EE8ABA2F8}"/>
              </a:ext>
            </a:extLst>
          </p:cNvPr>
          <p:cNvSpPr txBox="1"/>
          <p:nvPr/>
        </p:nvSpPr>
        <p:spPr>
          <a:xfrm>
            <a:off x="9198247" y="59713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E8645521-8EDE-7D72-F773-07070D350BB2}"/>
              </a:ext>
            </a:extLst>
          </p:cNvPr>
          <p:cNvSpPr txBox="1"/>
          <p:nvPr/>
        </p:nvSpPr>
        <p:spPr>
          <a:xfrm>
            <a:off x="8926144" y="62831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C0D55CE0-41C0-5068-08D3-DFB546CACDE9}"/>
              </a:ext>
            </a:extLst>
          </p:cNvPr>
          <p:cNvSpPr txBox="1"/>
          <p:nvPr/>
        </p:nvSpPr>
        <p:spPr>
          <a:xfrm>
            <a:off x="8927485" y="5988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5812F829-2C18-DEC3-538E-D3C896A5E02E}"/>
              </a:ext>
            </a:extLst>
          </p:cNvPr>
          <p:cNvSpPr txBox="1"/>
          <p:nvPr/>
        </p:nvSpPr>
        <p:spPr>
          <a:xfrm>
            <a:off x="9493422" y="62688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1803FA26-7810-64DD-93ED-144C04C2B6DE}"/>
              </a:ext>
            </a:extLst>
          </p:cNvPr>
          <p:cNvSpPr txBox="1"/>
          <p:nvPr/>
        </p:nvSpPr>
        <p:spPr>
          <a:xfrm>
            <a:off x="9507543" y="59917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5CBBA3C-1ADA-3EC7-4C69-A4C1701A33ED}"/>
              </a:ext>
            </a:extLst>
          </p:cNvPr>
          <p:cNvSpPr txBox="1"/>
          <p:nvPr/>
        </p:nvSpPr>
        <p:spPr>
          <a:xfrm>
            <a:off x="9501370" y="57055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2727A287-4613-4B20-D0ED-5329E28CDC9C}"/>
              </a:ext>
            </a:extLst>
          </p:cNvPr>
          <p:cNvSpPr txBox="1"/>
          <p:nvPr/>
        </p:nvSpPr>
        <p:spPr>
          <a:xfrm>
            <a:off x="9190487" y="57146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DD98702E-E373-F587-3E16-D6F34CCDC7E5}"/>
              </a:ext>
            </a:extLst>
          </p:cNvPr>
          <p:cNvSpPr txBox="1"/>
          <p:nvPr/>
        </p:nvSpPr>
        <p:spPr>
          <a:xfrm>
            <a:off x="8868100" y="3988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17DE15D5-72D6-E9CE-9DFC-0F876055E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631" y="2399101"/>
            <a:ext cx="788007" cy="768585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A27DA907-2C24-A23F-4807-DC9174AE8E1B}"/>
              </a:ext>
            </a:extLst>
          </p:cNvPr>
          <p:cNvSpPr txBox="1"/>
          <p:nvPr/>
        </p:nvSpPr>
        <p:spPr>
          <a:xfrm>
            <a:off x="10651135" y="233520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DD1492C4-5491-F753-F824-055C9F4EBD5E}"/>
              </a:ext>
            </a:extLst>
          </p:cNvPr>
          <p:cNvSpPr txBox="1"/>
          <p:nvPr/>
        </p:nvSpPr>
        <p:spPr>
          <a:xfrm>
            <a:off x="10939289" y="26147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08794875-0E6E-534A-4628-15E00C7C3BE8}"/>
              </a:ext>
            </a:extLst>
          </p:cNvPr>
          <p:cNvSpPr txBox="1"/>
          <p:nvPr/>
        </p:nvSpPr>
        <p:spPr>
          <a:xfrm>
            <a:off x="11242413" y="26052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952DF5EF-0EAE-83E0-738A-6853DD1ECA62}"/>
              </a:ext>
            </a:extLst>
          </p:cNvPr>
          <p:cNvSpPr txBox="1"/>
          <p:nvPr/>
        </p:nvSpPr>
        <p:spPr>
          <a:xfrm>
            <a:off x="10668527" y="263220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58ED2581-98DF-B8D9-89C0-9CD97E4D382F}"/>
              </a:ext>
            </a:extLst>
          </p:cNvPr>
          <p:cNvSpPr txBox="1"/>
          <p:nvPr/>
        </p:nvSpPr>
        <p:spPr>
          <a:xfrm>
            <a:off x="11234448" y="23485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3AF4EF02-18D3-A542-B2CC-ACA9C87577CA}"/>
              </a:ext>
            </a:extLst>
          </p:cNvPr>
          <p:cNvSpPr txBox="1"/>
          <p:nvPr/>
        </p:nvSpPr>
        <p:spPr>
          <a:xfrm>
            <a:off x="10968090" y="28932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E99D06F3-00B5-0015-63A5-B3B146958CC7}"/>
              </a:ext>
            </a:extLst>
          </p:cNvPr>
          <p:cNvSpPr txBox="1"/>
          <p:nvPr/>
        </p:nvSpPr>
        <p:spPr>
          <a:xfrm>
            <a:off x="10676492" y="28765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D1CE1B18-D61F-4D8E-2B3E-097361F94194}"/>
              </a:ext>
            </a:extLst>
          </p:cNvPr>
          <p:cNvSpPr txBox="1"/>
          <p:nvPr/>
        </p:nvSpPr>
        <p:spPr>
          <a:xfrm>
            <a:off x="10931324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514ACE66-ABC7-4709-DDB2-10B6E6F24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10" y="3499531"/>
            <a:ext cx="788007" cy="768585"/>
          </a:xfrm>
          <a:prstGeom prst="rect">
            <a:avLst/>
          </a:prstGeom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EFD212BA-2DBE-91E9-C701-11311AC69896}"/>
              </a:ext>
            </a:extLst>
          </p:cNvPr>
          <p:cNvSpPr txBox="1"/>
          <p:nvPr/>
        </p:nvSpPr>
        <p:spPr>
          <a:xfrm>
            <a:off x="10637014" y="34356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6086589-51E5-7CC2-2B18-E79D1832114A}"/>
              </a:ext>
            </a:extLst>
          </p:cNvPr>
          <p:cNvSpPr txBox="1"/>
          <p:nvPr/>
        </p:nvSpPr>
        <p:spPr>
          <a:xfrm>
            <a:off x="10925168" y="37151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B99912CB-9B7D-5809-7353-AB6DB1125CE4}"/>
              </a:ext>
            </a:extLst>
          </p:cNvPr>
          <p:cNvSpPr txBox="1"/>
          <p:nvPr/>
        </p:nvSpPr>
        <p:spPr>
          <a:xfrm>
            <a:off x="10652726" y="37156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5BFE9CCE-C396-97AC-0005-EF5C3563271D}"/>
              </a:ext>
            </a:extLst>
          </p:cNvPr>
          <p:cNvSpPr txBox="1"/>
          <p:nvPr/>
        </p:nvSpPr>
        <p:spPr>
          <a:xfrm>
            <a:off x="11220343" y="40127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E7B41036-37BF-FCAA-C64D-4ED11916F3E8}"/>
              </a:ext>
            </a:extLst>
          </p:cNvPr>
          <p:cNvSpPr txBox="1"/>
          <p:nvPr/>
        </p:nvSpPr>
        <p:spPr>
          <a:xfrm>
            <a:off x="11234464" y="37355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AC12D305-7D80-658F-39FE-7BA27A0CF258}"/>
              </a:ext>
            </a:extLst>
          </p:cNvPr>
          <p:cNvSpPr txBox="1"/>
          <p:nvPr/>
        </p:nvSpPr>
        <p:spPr>
          <a:xfrm>
            <a:off x="11228291" y="34493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71709BE3-37C9-66D0-1330-F8ED31163221}"/>
              </a:ext>
            </a:extLst>
          </p:cNvPr>
          <p:cNvSpPr txBox="1"/>
          <p:nvPr/>
        </p:nvSpPr>
        <p:spPr>
          <a:xfrm>
            <a:off x="10917408" y="3458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ABED3B29-DB79-205D-B234-215C836A2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06" y="4686914"/>
            <a:ext cx="788007" cy="768585"/>
          </a:xfrm>
          <a:prstGeom prst="rect">
            <a:avLst/>
          </a:prstGeom>
        </p:spPr>
      </p:pic>
      <p:sp>
        <p:nvSpPr>
          <p:cNvPr id="140" name="文本框 139">
            <a:extLst>
              <a:ext uri="{FF2B5EF4-FFF2-40B4-BE49-F238E27FC236}">
                <a16:creationId xmlns:a16="http://schemas.microsoft.com/office/drawing/2014/main" id="{2C3D9A52-8DD4-09DD-FB70-3602E0E7D1E2}"/>
              </a:ext>
            </a:extLst>
          </p:cNvPr>
          <p:cNvSpPr txBox="1"/>
          <p:nvPr/>
        </p:nvSpPr>
        <p:spPr>
          <a:xfrm>
            <a:off x="10668527" y="52290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0995FAD7-8129-3375-109E-07481E8EBD04}"/>
              </a:ext>
            </a:extLst>
          </p:cNvPr>
          <p:cNvSpPr txBox="1"/>
          <p:nvPr/>
        </p:nvSpPr>
        <p:spPr>
          <a:xfrm>
            <a:off x="10948364" y="49025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6B91A8CC-FF9B-428C-8F49-7BF54C3E1444}"/>
              </a:ext>
            </a:extLst>
          </p:cNvPr>
          <p:cNvSpPr txBox="1"/>
          <p:nvPr/>
        </p:nvSpPr>
        <p:spPr>
          <a:xfrm>
            <a:off x="11251488" y="4893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C2513B27-65FC-9A9B-9ED6-B82CCDC1417D}"/>
              </a:ext>
            </a:extLst>
          </p:cNvPr>
          <p:cNvSpPr txBox="1"/>
          <p:nvPr/>
        </p:nvSpPr>
        <p:spPr>
          <a:xfrm>
            <a:off x="10677602" y="49200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388F9E4F-6E87-B229-172E-6AF893161130}"/>
              </a:ext>
            </a:extLst>
          </p:cNvPr>
          <p:cNvSpPr txBox="1"/>
          <p:nvPr/>
        </p:nvSpPr>
        <p:spPr>
          <a:xfrm>
            <a:off x="11243539" y="52000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41506EBF-4242-0B2F-6F97-A25763751A1D}"/>
              </a:ext>
            </a:extLst>
          </p:cNvPr>
          <p:cNvSpPr txBox="1"/>
          <p:nvPr/>
        </p:nvSpPr>
        <p:spPr>
          <a:xfrm>
            <a:off x="10966842" y="46040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0FCF1F32-BADC-DD4D-BD87-745B6F0E46B6}"/>
              </a:ext>
            </a:extLst>
          </p:cNvPr>
          <p:cNvSpPr txBox="1"/>
          <p:nvPr/>
        </p:nvSpPr>
        <p:spPr>
          <a:xfrm>
            <a:off x="11251487" y="4636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E18F6513-0AAB-BC82-78E7-0F815C8D366C}"/>
              </a:ext>
            </a:extLst>
          </p:cNvPr>
          <p:cNvSpPr txBox="1"/>
          <p:nvPr/>
        </p:nvSpPr>
        <p:spPr>
          <a:xfrm>
            <a:off x="10979664" y="51768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82CF1922-879A-22E5-0BEA-61C6A5F034AA}"/>
              </a:ext>
            </a:extLst>
          </p:cNvPr>
          <p:cNvSpPr txBox="1"/>
          <p:nvPr/>
        </p:nvSpPr>
        <p:spPr>
          <a:xfrm>
            <a:off x="10639432" y="40180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37F08FC4-C3A9-B429-1B73-D8817C4C2BFD}"/>
              </a:ext>
            </a:extLst>
          </p:cNvPr>
          <p:cNvSpPr txBox="1"/>
          <p:nvPr/>
        </p:nvSpPr>
        <p:spPr>
          <a:xfrm>
            <a:off x="11226857" y="28897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B6DB6003-8625-1C7C-36B6-48FEAAA743CF}"/>
              </a:ext>
            </a:extLst>
          </p:cNvPr>
          <p:cNvSpPr txBox="1"/>
          <p:nvPr/>
        </p:nvSpPr>
        <p:spPr>
          <a:xfrm>
            <a:off x="10933884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B0916CC6-4267-65D6-44DD-33E1F54A2778}"/>
              </a:ext>
            </a:extLst>
          </p:cNvPr>
          <p:cNvSpPr txBox="1"/>
          <p:nvPr/>
        </p:nvSpPr>
        <p:spPr>
          <a:xfrm>
            <a:off x="10683651" y="46498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23576D19-AABB-2629-0646-55ACF93E1585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874076" y="2759860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BA9E14E0-04FC-C180-5801-8D2B80712B64}"/>
              </a:ext>
            </a:extLst>
          </p:cNvPr>
          <p:cNvCxnSpPr>
            <a:cxnSpLocks/>
            <a:stCxn id="100" idx="3"/>
            <a:endCxn id="134" idx="1"/>
          </p:cNvCxnSpPr>
          <p:nvPr/>
        </p:nvCxnSpPr>
        <p:spPr>
          <a:xfrm>
            <a:off x="9866127" y="3890236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CA0C019D-1895-3426-EDEF-4C4E09E80019}"/>
              </a:ext>
            </a:extLst>
          </p:cNvPr>
          <p:cNvCxnSpPr>
            <a:cxnSpLocks/>
          </p:cNvCxnSpPr>
          <p:nvPr/>
        </p:nvCxnSpPr>
        <p:spPr>
          <a:xfrm>
            <a:off x="9758306" y="5056678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9E02C08F-4C77-25F7-DF94-B06E7711D2B5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1276618" y="1806142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9523474F-CA58-C7C0-463C-D854BC90BD70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1276618" y="3241714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E99A70EF-4AB0-9B34-067C-E55A338A2FE9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276618" y="3241715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334E7347-D8A2-0FBE-DBE7-5B2245F91750}"/>
              </a:ext>
            </a:extLst>
          </p:cNvPr>
          <p:cNvSpPr txBox="1"/>
          <p:nvPr/>
        </p:nvSpPr>
        <p:spPr>
          <a:xfrm>
            <a:off x="7340682" y="297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3470C5DC-77B8-71BC-81D9-B41D2E3821C2}"/>
              </a:ext>
            </a:extLst>
          </p:cNvPr>
          <p:cNvSpPr txBox="1"/>
          <p:nvPr/>
        </p:nvSpPr>
        <p:spPr>
          <a:xfrm>
            <a:off x="7363922" y="11900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61D6EBB7-47B2-DDA9-332D-191C240097B5}"/>
              </a:ext>
            </a:extLst>
          </p:cNvPr>
          <p:cNvSpPr txBox="1"/>
          <p:nvPr/>
        </p:nvSpPr>
        <p:spPr>
          <a:xfrm>
            <a:off x="7383718" y="24224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42C4F386-A41A-290B-F4FA-1CFDAD159CF2}"/>
              </a:ext>
            </a:extLst>
          </p:cNvPr>
          <p:cNvSpPr txBox="1"/>
          <p:nvPr/>
        </p:nvSpPr>
        <p:spPr>
          <a:xfrm>
            <a:off x="7353042" y="2431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3FCEBDCE-2CED-48EE-5F24-D7A7124774BB}"/>
              </a:ext>
            </a:extLst>
          </p:cNvPr>
          <p:cNvSpPr txBox="1"/>
          <p:nvPr/>
        </p:nvSpPr>
        <p:spPr>
          <a:xfrm>
            <a:off x="7349393" y="3482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F36B6C2E-A793-9E56-3CB2-C79EAFEEF373}"/>
              </a:ext>
            </a:extLst>
          </p:cNvPr>
          <p:cNvSpPr txBox="1"/>
          <p:nvPr/>
        </p:nvSpPr>
        <p:spPr>
          <a:xfrm>
            <a:off x="7344995" y="17921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293E8D33-9532-96BE-9256-93A7442115EA}"/>
              </a:ext>
            </a:extLst>
          </p:cNvPr>
          <p:cNvSpPr txBox="1"/>
          <p:nvPr/>
        </p:nvSpPr>
        <p:spPr>
          <a:xfrm>
            <a:off x="7366090" y="4705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A16D74BA-B20B-B852-25E4-4E7737A2098A}"/>
              </a:ext>
            </a:extLst>
          </p:cNvPr>
          <p:cNvSpPr txBox="1"/>
          <p:nvPr/>
        </p:nvSpPr>
        <p:spPr>
          <a:xfrm>
            <a:off x="7349393" y="59366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55341281-7CAD-4DF0-6577-2086DB7056C9}"/>
              </a:ext>
            </a:extLst>
          </p:cNvPr>
          <p:cNvSpPr txBox="1"/>
          <p:nvPr/>
        </p:nvSpPr>
        <p:spPr>
          <a:xfrm>
            <a:off x="7360903" y="40749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E31E9CF7-7483-FBC3-BC6C-4C81B2573E23}"/>
              </a:ext>
            </a:extLst>
          </p:cNvPr>
          <p:cNvSpPr txBox="1"/>
          <p:nvPr/>
        </p:nvSpPr>
        <p:spPr>
          <a:xfrm>
            <a:off x="2212567" y="40534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56BB1EBD-F3D1-B798-B33D-F1C07D42C7B9}"/>
              </a:ext>
            </a:extLst>
          </p:cNvPr>
          <p:cNvSpPr txBox="1"/>
          <p:nvPr/>
        </p:nvSpPr>
        <p:spPr>
          <a:xfrm>
            <a:off x="7346224" y="535474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82" name="直接箭头连接符 181">
            <a:extLst>
              <a:ext uri="{FF2B5EF4-FFF2-40B4-BE49-F238E27FC236}">
                <a16:creationId xmlns:a16="http://schemas.microsoft.com/office/drawing/2014/main" id="{B59A46A0-8657-06E6-28E7-723B0B7420F6}"/>
              </a:ext>
            </a:extLst>
          </p:cNvPr>
          <p:cNvCxnSpPr>
            <a:stCxn id="5" idx="3"/>
          </p:cNvCxnSpPr>
          <p:nvPr/>
        </p:nvCxnSpPr>
        <p:spPr>
          <a:xfrm>
            <a:off x="1276618" y="3241715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2129C777-A9FF-2AD7-D099-C5809DF9E746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2900026" y="1486745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>
            <a:extLst>
              <a:ext uri="{FF2B5EF4-FFF2-40B4-BE49-F238E27FC236}">
                <a16:creationId xmlns:a16="http://schemas.microsoft.com/office/drawing/2014/main" id="{BF76A2E9-ECDB-2A8D-B55F-82454CCDD16E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896027" y="2600363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>
            <a:extLst>
              <a:ext uri="{FF2B5EF4-FFF2-40B4-BE49-F238E27FC236}">
                <a16:creationId xmlns:a16="http://schemas.microsoft.com/office/drawing/2014/main" id="{AF98572D-1321-2851-7C5E-7C4C8517F099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896027" y="3241714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>
            <a:extLst>
              <a:ext uri="{FF2B5EF4-FFF2-40B4-BE49-F238E27FC236}">
                <a16:creationId xmlns:a16="http://schemas.microsoft.com/office/drawing/2014/main" id="{516D2748-3DA2-EB8C-B78B-E6787C84039B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2896027" y="3241714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>
            <a:extLst>
              <a:ext uri="{FF2B5EF4-FFF2-40B4-BE49-F238E27FC236}">
                <a16:creationId xmlns:a16="http://schemas.microsoft.com/office/drawing/2014/main" id="{0DD0A7C2-BD57-C1B2-CAB6-46997D9E5D36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6" y="4949536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箭头连接符 193">
            <a:extLst>
              <a:ext uri="{FF2B5EF4-FFF2-40B4-BE49-F238E27FC236}">
                <a16:creationId xmlns:a16="http://schemas.microsoft.com/office/drawing/2014/main" id="{ABF93E1E-231A-C7D0-9294-9A274070A94D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519438" y="996033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箭头连接符 196">
            <a:extLst>
              <a:ext uri="{FF2B5EF4-FFF2-40B4-BE49-F238E27FC236}">
                <a16:creationId xmlns:a16="http://schemas.microsoft.com/office/drawing/2014/main" id="{ABB62ED1-C672-EEC9-A838-13BFEE096BB2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6" y="6204736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箭头连接符 198">
            <a:extLst>
              <a:ext uri="{FF2B5EF4-FFF2-40B4-BE49-F238E27FC236}">
                <a16:creationId xmlns:a16="http://schemas.microsoft.com/office/drawing/2014/main" id="{70DC1C18-AA1A-49C7-DD11-8B7D4B2A08B4}"/>
              </a:ext>
            </a:extLst>
          </p:cNvPr>
          <p:cNvCxnSpPr>
            <a:stCxn id="11" idx="3"/>
          </p:cNvCxnSpPr>
          <p:nvPr/>
        </p:nvCxnSpPr>
        <p:spPr>
          <a:xfrm flipV="1">
            <a:off x="4519438" y="2584713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箭头连接符 200">
            <a:extLst>
              <a:ext uri="{FF2B5EF4-FFF2-40B4-BE49-F238E27FC236}">
                <a16:creationId xmlns:a16="http://schemas.microsoft.com/office/drawing/2014/main" id="{D82F7891-3AC2-A9F3-8C75-4846F9C87D64}"/>
              </a:ext>
            </a:extLst>
          </p:cNvPr>
          <p:cNvCxnSpPr>
            <a:endCxn id="20" idx="1"/>
          </p:cNvCxnSpPr>
          <p:nvPr/>
        </p:nvCxnSpPr>
        <p:spPr>
          <a:xfrm flipV="1">
            <a:off x="4644001" y="1421850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086014D7-47B0-E758-B5E5-F6515F0FA26D}"/>
              </a:ext>
            </a:extLst>
          </p:cNvPr>
          <p:cNvCxnSpPr>
            <a:cxnSpLocks/>
            <a:stCxn id="45" idx="3"/>
            <a:endCxn id="22" idx="1"/>
          </p:cNvCxnSpPr>
          <p:nvPr/>
        </p:nvCxnSpPr>
        <p:spPr>
          <a:xfrm flipV="1">
            <a:off x="4624680" y="3771024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箭头连接符 207">
            <a:extLst>
              <a:ext uri="{FF2B5EF4-FFF2-40B4-BE49-F238E27FC236}">
                <a16:creationId xmlns:a16="http://schemas.microsoft.com/office/drawing/2014/main" id="{063C09D0-1A37-0A60-B577-50028447909C}"/>
              </a:ext>
            </a:extLst>
          </p:cNvPr>
          <p:cNvCxnSpPr>
            <a:stCxn id="18" idx="3"/>
            <a:endCxn id="23" idx="1"/>
          </p:cNvCxnSpPr>
          <p:nvPr/>
        </p:nvCxnSpPr>
        <p:spPr>
          <a:xfrm flipV="1">
            <a:off x="4519436" y="4949537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AA476610-0984-3FDA-ED6F-2724EBB6F6C9}"/>
              </a:ext>
            </a:extLst>
          </p:cNvPr>
          <p:cNvCxnSpPr>
            <a:stCxn id="16" idx="3"/>
            <a:endCxn id="23" idx="1"/>
          </p:cNvCxnSpPr>
          <p:nvPr/>
        </p:nvCxnSpPr>
        <p:spPr>
          <a:xfrm>
            <a:off x="4519437" y="4949537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文本框 210">
            <a:extLst>
              <a:ext uri="{FF2B5EF4-FFF2-40B4-BE49-F238E27FC236}">
                <a16:creationId xmlns:a16="http://schemas.microsoft.com/office/drawing/2014/main" id="{9B67B128-6BE6-1456-F7EA-17513BB02416}"/>
              </a:ext>
            </a:extLst>
          </p:cNvPr>
          <p:cNvSpPr txBox="1"/>
          <p:nvPr/>
        </p:nvSpPr>
        <p:spPr>
          <a:xfrm>
            <a:off x="5731477" y="65772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D306BD65-857C-D185-3A2A-D382C44A2CE8}"/>
              </a:ext>
            </a:extLst>
          </p:cNvPr>
          <p:cNvSpPr txBox="1"/>
          <p:nvPr/>
        </p:nvSpPr>
        <p:spPr>
          <a:xfrm>
            <a:off x="5812997" y="40781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926BEFA8-BE5F-858A-14F1-BEA2BEBBB511}"/>
              </a:ext>
            </a:extLst>
          </p:cNvPr>
          <p:cNvCxnSpPr>
            <a:stCxn id="45" idx="3"/>
          </p:cNvCxnSpPr>
          <p:nvPr/>
        </p:nvCxnSpPr>
        <p:spPr>
          <a:xfrm>
            <a:off x="4624680" y="3774949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CBB63285-63D4-25D5-7D6A-2464E7FBE7FF}"/>
              </a:ext>
            </a:extLst>
          </p:cNvPr>
          <p:cNvCxnSpPr>
            <a:stCxn id="61" idx="3"/>
          </p:cNvCxnSpPr>
          <p:nvPr/>
        </p:nvCxnSpPr>
        <p:spPr>
          <a:xfrm flipV="1">
            <a:off x="6605773" y="1421849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BA2EE435-5A39-784D-05BE-62713A8FD70E}"/>
              </a:ext>
            </a:extLst>
          </p:cNvPr>
          <p:cNvCxnSpPr/>
          <p:nvPr/>
        </p:nvCxnSpPr>
        <p:spPr>
          <a:xfrm>
            <a:off x="6605773" y="2584713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id="{EFA16B9A-F507-EA7C-BC68-75E70045E172}"/>
              </a:ext>
            </a:extLst>
          </p:cNvPr>
          <p:cNvCxnSpPr>
            <a:cxnSpLocks/>
          </p:cNvCxnSpPr>
          <p:nvPr/>
        </p:nvCxnSpPr>
        <p:spPr>
          <a:xfrm>
            <a:off x="6605773" y="3705570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id="{B88DEE60-3CE9-E7FC-F0D0-59A308AAAA1F}"/>
              </a:ext>
            </a:extLst>
          </p:cNvPr>
          <p:cNvCxnSpPr>
            <a:stCxn id="23" idx="3"/>
          </p:cNvCxnSpPr>
          <p:nvPr/>
        </p:nvCxnSpPr>
        <p:spPr>
          <a:xfrm flipV="1">
            <a:off x="6490002" y="4949535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BE5F0345-B816-C519-82CE-2F5A4B6B17F5}"/>
              </a:ext>
            </a:extLst>
          </p:cNvPr>
          <p:cNvCxnSpPr/>
          <p:nvPr/>
        </p:nvCxnSpPr>
        <p:spPr>
          <a:xfrm>
            <a:off x="6605773" y="6204735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箭头连接符 230">
            <a:extLst>
              <a:ext uri="{FF2B5EF4-FFF2-40B4-BE49-F238E27FC236}">
                <a16:creationId xmlns:a16="http://schemas.microsoft.com/office/drawing/2014/main" id="{43E01E45-5B7D-E0B4-49A5-70683474E2F7}"/>
              </a:ext>
            </a:extLst>
          </p:cNvPr>
          <p:cNvCxnSpPr>
            <a:cxnSpLocks/>
          </p:cNvCxnSpPr>
          <p:nvPr/>
        </p:nvCxnSpPr>
        <p:spPr>
          <a:xfrm>
            <a:off x="8267307" y="1536602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>
            <a:extLst>
              <a:ext uri="{FF2B5EF4-FFF2-40B4-BE49-F238E27FC236}">
                <a16:creationId xmlns:a16="http://schemas.microsoft.com/office/drawing/2014/main" id="{0036C19A-6180-3C4B-B375-83A83891347A}"/>
              </a:ext>
            </a:extLst>
          </p:cNvPr>
          <p:cNvCxnSpPr>
            <a:endCxn id="89" idx="1"/>
          </p:cNvCxnSpPr>
          <p:nvPr/>
        </p:nvCxnSpPr>
        <p:spPr>
          <a:xfrm>
            <a:off x="8361575" y="2705059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>
            <a:extLst>
              <a:ext uri="{FF2B5EF4-FFF2-40B4-BE49-F238E27FC236}">
                <a16:creationId xmlns:a16="http://schemas.microsoft.com/office/drawing/2014/main" id="{DFDEF70E-77CA-173B-46AC-165A95F88349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8333295" y="3853806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id="{256BCF99-54A8-F590-8032-60B8A2AB728C}"/>
              </a:ext>
            </a:extLst>
          </p:cNvPr>
          <p:cNvCxnSpPr/>
          <p:nvPr/>
        </p:nvCxnSpPr>
        <p:spPr>
          <a:xfrm>
            <a:off x="8286161" y="5041189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>
            <a:extLst>
              <a:ext uri="{FF2B5EF4-FFF2-40B4-BE49-F238E27FC236}">
                <a16:creationId xmlns:a16="http://schemas.microsoft.com/office/drawing/2014/main" id="{BD2B55CF-0132-EBCB-9FEF-1EC0ED01FDEF}"/>
              </a:ext>
            </a:extLst>
          </p:cNvPr>
          <p:cNvCxnSpPr>
            <a:endCxn id="116" idx="1"/>
          </p:cNvCxnSpPr>
          <p:nvPr/>
        </p:nvCxnSpPr>
        <p:spPr>
          <a:xfrm flipV="1">
            <a:off x="8314441" y="6173481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9DB351B-70D5-F686-D775-7EC03DBE613B}"/>
              </a:ext>
            </a:extLst>
          </p:cNvPr>
          <p:cNvSpPr/>
          <p:nvPr/>
        </p:nvSpPr>
        <p:spPr>
          <a:xfrm>
            <a:off x="1160980" y="1397104"/>
            <a:ext cx="9534418" cy="5121630"/>
          </a:xfrm>
          <a:custGeom>
            <a:avLst/>
            <a:gdLst>
              <a:gd name="connsiteX0" fmla="*/ 0 w 9534418"/>
              <a:gd name="connsiteY0" fmla="*/ 2003642 h 5121630"/>
              <a:gd name="connsiteX1" fmla="*/ 1130157 w 9534418"/>
              <a:gd name="connsiteY1" fmla="*/ 698824 h 5121630"/>
              <a:gd name="connsiteX2" fmla="*/ 1181528 w 9534418"/>
              <a:gd name="connsiteY2" fmla="*/ 4366698 h 5121630"/>
              <a:gd name="connsiteX3" fmla="*/ 2661007 w 9534418"/>
              <a:gd name="connsiteY3" fmla="*/ 441970 h 5121630"/>
              <a:gd name="connsiteX4" fmla="*/ 4212404 w 9534418"/>
              <a:gd name="connsiteY4" fmla="*/ 750195 h 5121630"/>
              <a:gd name="connsiteX5" fmla="*/ 4541177 w 9534418"/>
              <a:gd name="connsiteY5" fmla="*/ 4911229 h 5121630"/>
              <a:gd name="connsiteX6" fmla="*/ 6369977 w 9534418"/>
              <a:gd name="connsiteY6" fmla="*/ 181 h 5121630"/>
              <a:gd name="connsiteX7" fmla="*/ 7787811 w 9534418"/>
              <a:gd name="connsiteY7" fmla="*/ 5116712 h 5121630"/>
              <a:gd name="connsiteX8" fmla="*/ 9534418 w 9534418"/>
              <a:gd name="connsiteY8" fmla="*/ 1017323 h 5121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4418" h="5121630">
                <a:moveTo>
                  <a:pt x="0" y="2003642"/>
                </a:moveTo>
                <a:cubicBezTo>
                  <a:pt x="466618" y="1154311"/>
                  <a:pt x="933236" y="304981"/>
                  <a:pt x="1130157" y="698824"/>
                </a:cubicBezTo>
                <a:cubicBezTo>
                  <a:pt x="1327078" y="1092667"/>
                  <a:pt x="926386" y="4409507"/>
                  <a:pt x="1181528" y="4366698"/>
                </a:cubicBezTo>
                <a:cubicBezTo>
                  <a:pt x="1436670" y="4323889"/>
                  <a:pt x="2155861" y="1044721"/>
                  <a:pt x="2661007" y="441970"/>
                </a:cubicBezTo>
                <a:cubicBezTo>
                  <a:pt x="3166153" y="-160781"/>
                  <a:pt x="3899042" y="5319"/>
                  <a:pt x="4212404" y="750195"/>
                </a:cubicBezTo>
                <a:cubicBezTo>
                  <a:pt x="4525766" y="1495071"/>
                  <a:pt x="4181582" y="5036231"/>
                  <a:pt x="4541177" y="4911229"/>
                </a:cubicBezTo>
                <a:cubicBezTo>
                  <a:pt x="4900772" y="4786227"/>
                  <a:pt x="5828871" y="-34066"/>
                  <a:pt x="6369977" y="181"/>
                </a:cubicBezTo>
                <a:cubicBezTo>
                  <a:pt x="6911083" y="34428"/>
                  <a:pt x="7260404" y="4947188"/>
                  <a:pt x="7787811" y="5116712"/>
                </a:cubicBezTo>
                <a:cubicBezTo>
                  <a:pt x="8315218" y="5286236"/>
                  <a:pt x="9534418" y="1017323"/>
                  <a:pt x="9534418" y="1017323"/>
                </a:cubicBezTo>
              </a:path>
            </a:pathLst>
          </a:cu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EE7C38-36F0-F0BE-0DA0-D582084282BA}"/>
              </a:ext>
            </a:extLst>
          </p:cNvPr>
          <p:cNvSpPr txBox="1"/>
          <p:nvPr/>
        </p:nvSpPr>
        <p:spPr>
          <a:xfrm>
            <a:off x="195141" y="5275231"/>
            <a:ext cx="23205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zh-CN" altLang="en-US" sz="2400" i="0" u="none" strike="noStrike" kern="1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尽量先搜浅的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361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C90F-E677-BAEF-6535-D1E803564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1BCBEB59-9538-928A-ECCD-54670D0AB4A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C31B5DF7-0155-1B39-83DF-F6B0248A9B14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D79217EE-5C7A-18F2-A0C4-146CE3E85A7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F49FE9A-BB1F-59BA-19F6-177446D80805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B76657A-59CA-442E-D88A-F32CEE6726A0}"/>
              </a:ext>
            </a:extLst>
          </p:cNvPr>
          <p:cNvSpPr txBox="1"/>
          <p:nvPr/>
        </p:nvSpPr>
        <p:spPr>
          <a:xfrm>
            <a:off x="350439" y="120418"/>
            <a:ext cx="7893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井字棋：基于搜索的方案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（对抗搜索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Min-Max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0D4F572-A05A-5987-10C7-8F5ED68CACA6}"/>
              </a:ext>
            </a:extLst>
          </p:cNvPr>
          <p:cNvSpPr txBox="1"/>
          <p:nvPr/>
        </p:nvSpPr>
        <p:spPr>
          <a:xfrm>
            <a:off x="28226" y="5241344"/>
            <a:ext cx="35106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方案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</a:t>
            </a:r>
          </a:p>
          <a:p>
            <a:pPr>
              <a:defRPr/>
            </a:pP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.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生成搜索树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/>
            </a:pP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 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选择最有利的落子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/>
            </a:pPr>
            <a:r>
              <a:rPr kumimoji="0" lang="en-US" altLang="zh-CN" sz="2400" i="0" u="none" strike="noStrike" kern="1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3</a:t>
            </a:r>
            <a:r>
              <a:rPr lang="en-US" altLang="zh-CN" sz="2400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. </a:t>
            </a:r>
            <a:r>
              <a:rPr lang="zh-CN" altLang="en-US" sz="2400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自底向上计算“有利</a:t>
            </a:r>
            <a:r>
              <a:rPr lang="en-US" altLang="zh-CN" sz="2400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”</a:t>
            </a:r>
            <a:r>
              <a:rPr lang="zh-CN" altLang="en-US" sz="2400" kern="1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 </a:t>
            </a:r>
            <a:endParaRPr kumimoji="0" lang="en-SG" altLang="zh-CN" sz="240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4AA6B66-CC8D-BA87-DBCC-4FC41123E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11" y="2857422"/>
            <a:ext cx="788007" cy="768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8A0735B-E3BD-5401-1B3E-AF94ACDB6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20" y="2857421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93611D6-D4D3-39F2-13CD-9FB3A1D9A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19" y="4565243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EACAB5C-CC79-514D-E577-7519CC2E2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19" y="1421849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8F88FB6-08ED-4BE6-5145-B22D94AFC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1037557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AE8D355-8E7F-A650-A01D-188FF0424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2216070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051E62B-AFD7-B825-EE0B-61C9FEDCC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3386731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A7FC6F8-3E32-DE32-458E-951AFFA19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0" y="4565244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D60E9FA-22A0-701C-A3C8-93F50D64C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5820443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4541E1E-6761-084B-AE2C-1B1ED7DC9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103755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A11A110F-FB4B-4299-02D5-ACBCA9438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2216070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59CAF89-B111-1411-7185-EFADA39C4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3386731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D5BB79E-71BD-8868-A576-A50149ED9A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5" y="4565244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B20FDD0-A9A2-CBCB-100D-DC35B8895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5820443"/>
            <a:ext cx="788007" cy="768585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5EDA866-6F96-64E1-7851-E2D9E4D33082}"/>
              </a:ext>
            </a:extLst>
          </p:cNvPr>
          <p:cNvSpPr txBox="1"/>
          <p:nvPr/>
        </p:nvSpPr>
        <p:spPr>
          <a:xfrm>
            <a:off x="2300524" y="30630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E2AEA22-2E54-FE2F-58A5-CD07D43C44B3}"/>
              </a:ext>
            </a:extLst>
          </p:cNvPr>
          <p:cNvSpPr txBox="1"/>
          <p:nvPr/>
        </p:nvSpPr>
        <p:spPr>
          <a:xfrm>
            <a:off x="2034876" y="13519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EDE0D4E-7CC4-F5F1-7623-0FE76F79E9B7}"/>
              </a:ext>
            </a:extLst>
          </p:cNvPr>
          <p:cNvSpPr txBox="1"/>
          <p:nvPr/>
        </p:nvSpPr>
        <p:spPr>
          <a:xfrm>
            <a:off x="2304526" y="5056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94622D6-B7DD-5FEE-9B16-7C2556F12008}"/>
              </a:ext>
            </a:extLst>
          </p:cNvPr>
          <p:cNvSpPr txBox="1"/>
          <p:nvPr/>
        </p:nvSpPr>
        <p:spPr>
          <a:xfrm>
            <a:off x="3629856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7088987-995A-7F34-C319-5D75FA69BC8F}"/>
              </a:ext>
            </a:extLst>
          </p:cNvPr>
          <p:cNvSpPr txBox="1"/>
          <p:nvPr/>
        </p:nvSpPr>
        <p:spPr>
          <a:xfrm>
            <a:off x="3923934" y="243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11499064-455A-9C1A-9E9C-0073CA9E473E}"/>
              </a:ext>
            </a:extLst>
          </p:cNvPr>
          <p:cNvSpPr txBox="1"/>
          <p:nvPr/>
        </p:nvSpPr>
        <p:spPr>
          <a:xfrm>
            <a:off x="3923934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F179A88-0002-2FB2-A413-03FCE201029D}"/>
              </a:ext>
            </a:extLst>
          </p:cNvPr>
          <p:cNvSpPr txBox="1"/>
          <p:nvPr/>
        </p:nvSpPr>
        <p:spPr>
          <a:xfrm>
            <a:off x="3923934" y="47648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0136319-49D8-0880-2E9D-16D2E9674B19}"/>
              </a:ext>
            </a:extLst>
          </p:cNvPr>
          <p:cNvSpPr txBox="1"/>
          <p:nvPr/>
        </p:nvSpPr>
        <p:spPr>
          <a:xfrm>
            <a:off x="3923934" y="63144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580740D-F4EC-BB4A-884C-AA4340684AB0}"/>
              </a:ext>
            </a:extLst>
          </p:cNvPr>
          <p:cNvSpPr txBox="1"/>
          <p:nvPr/>
        </p:nvSpPr>
        <p:spPr>
          <a:xfrm>
            <a:off x="3932928" y="12492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6FB01FD-82D8-183E-EF95-8A4B3FAEAD14}"/>
              </a:ext>
            </a:extLst>
          </p:cNvPr>
          <p:cNvSpPr txBox="1"/>
          <p:nvPr/>
        </p:nvSpPr>
        <p:spPr>
          <a:xfrm>
            <a:off x="3626185" y="21660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2B5C67F-A3BE-B0BE-B41C-FFBE6A188522}"/>
              </a:ext>
            </a:extLst>
          </p:cNvPr>
          <p:cNvSpPr txBox="1"/>
          <p:nvPr/>
        </p:nvSpPr>
        <p:spPr>
          <a:xfrm>
            <a:off x="4221685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7168D57-AA23-12D3-2E33-0B1EB62F948D}"/>
              </a:ext>
            </a:extLst>
          </p:cNvPr>
          <p:cNvSpPr txBox="1"/>
          <p:nvPr/>
        </p:nvSpPr>
        <p:spPr>
          <a:xfrm>
            <a:off x="4212696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62C1413-CC75-B2D6-2F08-E52303889951}"/>
              </a:ext>
            </a:extLst>
          </p:cNvPr>
          <p:cNvSpPr txBox="1"/>
          <p:nvPr/>
        </p:nvSpPr>
        <p:spPr>
          <a:xfrm>
            <a:off x="4212696" y="6323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A6E6464-0292-D3D3-6FBA-3F1BE996494E}"/>
              </a:ext>
            </a:extLst>
          </p:cNvPr>
          <p:cNvSpPr txBox="1"/>
          <p:nvPr/>
        </p:nvSpPr>
        <p:spPr>
          <a:xfrm>
            <a:off x="5611500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FF1081F-EE3A-7097-1FA6-E314A82A61B1}"/>
              </a:ext>
            </a:extLst>
          </p:cNvPr>
          <p:cNvSpPr txBox="1"/>
          <p:nvPr/>
        </p:nvSpPr>
        <p:spPr>
          <a:xfrm>
            <a:off x="5628893" y="215692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62683BF-93FC-AD22-2BA8-C6A15AFEBCA9}"/>
              </a:ext>
            </a:extLst>
          </p:cNvPr>
          <p:cNvSpPr txBox="1"/>
          <p:nvPr/>
        </p:nvSpPr>
        <p:spPr>
          <a:xfrm>
            <a:off x="6184031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D3944B42-3A60-659C-CB95-B51786C1E6BA}"/>
              </a:ext>
            </a:extLst>
          </p:cNvPr>
          <p:cNvSpPr txBox="1"/>
          <p:nvPr/>
        </p:nvSpPr>
        <p:spPr>
          <a:xfrm>
            <a:off x="6184031" y="50726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0221985-49E6-0784-31CA-0FD997B3D659}"/>
              </a:ext>
            </a:extLst>
          </p:cNvPr>
          <p:cNvSpPr txBox="1"/>
          <p:nvPr/>
        </p:nvSpPr>
        <p:spPr>
          <a:xfrm>
            <a:off x="6159781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466F64F-7B44-32B7-5C07-CC3E8D1A178A}"/>
              </a:ext>
            </a:extLst>
          </p:cNvPr>
          <p:cNvSpPr txBox="1"/>
          <p:nvPr/>
        </p:nvSpPr>
        <p:spPr>
          <a:xfrm>
            <a:off x="5900737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7ED90BB-7D95-A07E-1A05-1E4B9914AE48}"/>
              </a:ext>
            </a:extLst>
          </p:cNvPr>
          <p:cNvSpPr txBox="1"/>
          <p:nvPr/>
        </p:nvSpPr>
        <p:spPr>
          <a:xfrm>
            <a:off x="5880800" y="1253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87917B4-4E5F-562F-96B3-4855A9078D2D}"/>
              </a:ext>
            </a:extLst>
          </p:cNvPr>
          <p:cNvSpPr txBox="1"/>
          <p:nvPr/>
        </p:nvSpPr>
        <p:spPr>
          <a:xfrm>
            <a:off x="5889763" y="24245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5C6BC4E3-EC85-7CFB-45E9-3229217897A4}"/>
              </a:ext>
            </a:extLst>
          </p:cNvPr>
          <p:cNvSpPr txBox="1"/>
          <p:nvPr/>
        </p:nvSpPr>
        <p:spPr>
          <a:xfrm>
            <a:off x="5889762" y="36076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C05F099-B6F1-57F8-CE93-F0E378BC2B86}"/>
              </a:ext>
            </a:extLst>
          </p:cNvPr>
          <p:cNvSpPr txBox="1"/>
          <p:nvPr/>
        </p:nvSpPr>
        <p:spPr>
          <a:xfrm>
            <a:off x="5885398" y="476879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F84A169-7CD1-19E8-70A8-FB901216B9CA}"/>
              </a:ext>
            </a:extLst>
          </p:cNvPr>
          <p:cNvSpPr txBox="1"/>
          <p:nvPr/>
        </p:nvSpPr>
        <p:spPr>
          <a:xfrm>
            <a:off x="5902193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4031464-129C-D4FF-4249-A60EF1365FA8}"/>
              </a:ext>
            </a:extLst>
          </p:cNvPr>
          <p:cNvSpPr txBox="1"/>
          <p:nvPr/>
        </p:nvSpPr>
        <p:spPr>
          <a:xfrm>
            <a:off x="6184031" y="5764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F9E84002-CD61-C175-BBBB-F53C2445D0E9}"/>
              </a:ext>
            </a:extLst>
          </p:cNvPr>
          <p:cNvSpPr txBox="1"/>
          <p:nvPr/>
        </p:nvSpPr>
        <p:spPr>
          <a:xfrm>
            <a:off x="6185487" y="3325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B0AF54C3-29E9-A710-9420-2C3C0C642C22}"/>
              </a:ext>
            </a:extLst>
          </p:cNvPr>
          <p:cNvSpPr txBox="1"/>
          <p:nvPr/>
        </p:nvSpPr>
        <p:spPr>
          <a:xfrm>
            <a:off x="6202778" y="1243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2C7A5B7-69A8-68B3-C9F5-3FE1B18BFEF3}"/>
              </a:ext>
            </a:extLst>
          </p:cNvPr>
          <p:cNvSpPr txBox="1"/>
          <p:nvPr/>
        </p:nvSpPr>
        <p:spPr>
          <a:xfrm>
            <a:off x="5630354" y="270505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1B60D99A-06D1-275B-E9BC-EA28B6F75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668" y="1046198"/>
            <a:ext cx="788007" cy="768585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5DECE18A-40D0-780F-9C9E-EF732F683FB4}"/>
              </a:ext>
            </a:extLst>
          </p:cNvPr>
          <p:cNvSpPr txBox="1"/>
          <p:nvPr/>
        </p:nvSpPr>
        <p:spPr>
          <a:xfrm>
            <a:off x="8884172" y="982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29382AD0-8810-E944-E4B8-2A8F71572333}"/>
              </a:ext>
            </a:extLst>
          </p:cNvPr>
          <p:cNvSpPr txBox="1"/>
          <p:nvPr/>
        </p:nvSpPr>
        <p:spPr>
          <a:xfrm>
            <a:off x="9172326" y="12618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4D9F4C5-25C8-052F-BE90-DF86412D0B72}"/>
              </a:ext>
            </a:extLst>
          </p:cNvPr>
          <p:cNvSpPr txBox="1"/>
          <p:nvPr/>
        </p:nvSpPr>
        <p:spPr>
          <a:xfrm>
            <a:off x="9475450" y="12523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28D3847-B610-5017-13B9-E39D56A6856F}"/>
              </a:ext>
            </a:extLst>
          </p:cNvPr>
          <p:cNvSpPr txBox="1"/>
          <p:nvPr/>
        </p:nvSpPr>
        <p:spPr>
          <a:xfrm>
            <a:off x="8901564" y="12793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C7F61453-423E-3D76-685B-7D4BA79F9446}"/>
              </a:ext>
            </a:extLst>
          </p:cNvPr>
          <p:cNvSpPr txBox="1"/>
          <p:nvPr/>
        </p:nvSpPr>
        <p:spPr>
          <a:xfrm>
            <a:off x="9467501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163F8E5-82A4-9FEB-A7E9-8016BC970544}"/>
              </a:ext>
            </a:extLst>
          </p:cNvPr>
          <p:cNvSpPr txBox="1"/>
          <p:nvPr/>
        </p:nvSpPr>
        <p:spPr>
          <a:xfrm>
            <a:off x="8925680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492C547B-B920-7845-655A-09BD92EDB3FE}"/>
              </a:ext>
            </a:extLst>
          </p:cNvPr>
          <p:cNvSpPr txBox="1"/>
          <p:nvPr/>
        </p:nvSpPr>
        <p:spPr>
          <a:xfrm>
            <a:off x="9475449" y="9960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31EA382-8901-7BE9-3D6B-D32209AE4B31}"/>
              </a:ext>
            </a:extLst>
          </p:cNvPr>
          <p:cNvSpPr txBox="1"/>
          <p:nvPr/>
        </p:nvSpPr>
        <p:spPr>
          <a:xfrm>
            <a:off x="9164566" y="10051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E9519C1B-1E99-21E8-A13A-45B89D403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99" y="2369084"/>
            <a:ext cx="788007" cy="768585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0C12C5D9-1BE9-088C-5FC1-393E42E9BCCF}"/>
              </a:ext>
            </a:extLst>
          </p:cNvPr>
          <p:cNvSpPr txBox="1"/>
          <p:nvPr/>
        </p:nvSpPr>
        <p:spPr>
          <a:xfrm>
            <a:off x="8879803" y="23051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41D6B904-470B-8427-3D08-96A8FEC6E5B6}"/>
              </a:ext>
            </a:extLst>
          </p:cNvPr>
          <p:cNvSpPr txBox="1"/>
          <p:nvPr/>
        </p:nvSpPr>
        <p:spPr>
          <a:xfrm>
            <a:off x="9167957" y="25847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6F12CDBD-69B3-E780-560D-122C1686A75A}"/>
              </a:ext>
            </a:extLst>
          </p:cNvPr>
          <p:cNvSpPr txBox="1"/>
          <p:nvPr/>
        </p:nvSpPr>
        <p:spPr>
          <a:xfrm>
            <a:off x="9471081" y="25751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687CED54-0383-0463-1134-57E87001DE7F}"/>
              </a:ext>
            </a:extLst>
          </p:cNvPr>
          <p:cNvSpPr txBox="1"/>
          <p:nvPr/>
        </p:nvSpPr>
        <p:spPr>
          <a:xfrm>
            <a:off x="8897195" y="2602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1434A988-C890-35F1-00FA-E3422BC57FD8}"/>
              </a:ext>
            </a:extLst>
          </p:cNvPr>
          <p:cNvSpPr txBox="1"/>
          <p:nvPr/>
        </p:nvSpPr>
        <p:spPr>
          <a:xfrm>
            <a:off x="9463116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9E6D0666-5B80-1B8F-9878-FCEA5E248456}"/>
              </a:ext>
            </a:extLst>
          </p:cNvPr>
          <p:cNvSpPr txBox="1"/>
          <p:nvPr/>
        </p:nvSpPr>
        <p:spPr>
          <a:xfrm>
            <a:off x="9196758" y="28632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F3179297-9C2A-7026-2B21-C04819DC2460}"/>
              </a:ext>
            </a:extLst>
          </p:cNvPr>
          <p:cNvSpPr txBox="1"/>
          <p:nvPr/>
        </p:nvSpPr>
        <p:spPr>
          <a:xfrm>
            <a:off x="8905160" y="28465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F2C99372-8AF1-096D-CB3B-DC07360C17BB}"/>
              </a:ext>
            </a:extLst>
          </p:cNvPr>
          <p:cNvSpPr txBox="1"/>
          <p:nvPr/>
        </p:nvSpPr>
        <p:spPr>
          <a:xfrm>
            <a:off x="9159992" y="22884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77CC2E76-374B-E26A-744C-2577BAB1D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78" y="3469514"/>
            <a:ext cx="788007" cy="768585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id="{292E2849-8950-F18C-BFD1-55009A06D454}"/>
              </a:ext>
            </a:extLst>
          </p:cNvPr>
          <p:cNvSpPr txBox="1"/>
          <p:nvPr/>
        </p:nvSpPr>
        <p:spPr>
          <a:xfrm>
            <a:off x="8865682" y="34056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5F5C1155-3FF3-5431-9B63-741B3C95572D}"/>
              </a:ext>
            </a:extLst>
          </p:cNvPr>
          <p:cNvSpPr txBox="1"/>
          <p:nvPr/>
        </p:nvSpPr>
        <p:spPr>
          <a:xfrm>
            <a:off x="9153836" y="36851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A569353E-19AC-6514-0239-8907497A312D}"/>
              </a:ext>
            </a:extLst>
          </p:cNvPr>
          <p:cNvSpPr txBox="1"/>
          <p:nvPr/>
        </p:nvSpPr>
        <p:spPr>
          <a:xfrm>
            <a:off x="8881394" y="36856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32571B65-FE99-8827-1E7F-AF19D59659C8}"/>
              </a:ext>
            </a:extLst>
          </p:cNvPr>
          <p:cNvSpPr txBox="1"/>
          <p:nvPr/>
        </p:nvSpPr>
        <p:spPr>
          <a:xfrm>
            <a:off x="9449011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6B2AA366-EBE0-1A70-A720-9CD704D8C313}"/>
              </a:ext>
            </a:extLst>
          </p:cNvPr>
          <p:cNvSpPr txBox="1"/>
          <p:nvPr/>
        </p:nvSpPr>
        <p:spPr>
          <a:xfrm>
            <a:off x="9463132" y="370557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D335634-F0E4-19BF-B2D1-CE79AC0E1EBE}"/>
              </a:ext>
            </a:extLst>
          </p:cNvPr>
          <p:cNvSpPr txBox="1"/>
          <p:nvPr/>
        </p:nvSpPr>
        <p:spPr>
          <a:xfrm>
            <a:off x="9456959" y="341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50047FAC-BB00-8B76-9B3B-E6B609CB1DEE}"/>
              </a:ext>
            </a:extLst>
          </p:cNvPr>
          <p:cNvSpPr txBox="1"/>
          <p:nvPr/>
        </p:nvSpPr>
        <p:spPr>
          <a:xfrm>
            <a:off x="9146076" y="3428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89D335C4-8742-13A9-3F0D-FF9719940D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374" y="4656897"/>
            <a:ext cx="788007" cy="768585"/>
          </a:xfrm>
          <a:prstGeom prst="rect">
            <a:avLst/>
          </a:prstGeom>
        </p:spPr>
      </p:pic>
      <p:sp>
        <p:nvSpPr>
          <p:cNvPr id="104" name="文本框 103">
            <a:extLst>
              <a:ext uri="{FF2B5EF4-FFF2-40B4-BE49-F238E27FC236}">
                <a16:creationId xmlns:a16="http://schemas.microsoft.com/office/drawing/2014/main" id="{658486C5-702D-19EA-C0E8-BB9E60C2F443}"/>
              </a:ext>
            </a:extLst>
          </p:cNvPr>
          <p:cNvSpPr txBox="1"/>
          <p:nvPr/>
        </p:nvSpPr>
        <p:spPr>
          <a:xfrm>
            <a:off x="8897195" y="5199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D176A1BD-F5FC-F3AD-BCEF-7B722265862A}"/>
              </a:ext>
            </a:extLst>
          </p:cNvPr>
          <p:cNvSpPr txBox="1"/>
          <p:nvPr/>
        </p:nvSpPr>
        <p:spPr>
          <a:xfrm>
            <a:off x="9177032" y="48725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8E3CD10F-4D1E-5ACE-46BE-234DF2FA582A}"/>
              </a:ext>
            </a:extLst>
          </p:cNvPr>
          <p:cNvSpPr txBox="1"/>
          <p:nvPr/>
        </p:nvSpPr>
        <p:spPr>
          <a:xfrm>
            <a:off x="9480156" y="48630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139D8C91-A3A8-E8B6-1EA6-749BCF7B9D3D}"/>
              </a:ext>
            </a:extLst>
          </p:cNvPr>
          <p:cNvSpPr txBox="1"/>
          <p:nvPr/>
        </p:nvSpPr>
        <p:spPr>
          <a:xfrm>
            <a:off x="8906270" y="48899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554F43A8-7D06-DED0-4340-A67A10BCB42C}"/>
              </a:ext>
            </a:extLst>
          </p:cNvPr>
          <p:cNvSpPr txBox="1"/>
          <p:nvPr/>
        </p:nvSpPr>
        <p:spPr>
          <a:xfrm>
            <a:off x="9472207" y="517007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1049E0FA-2FC3-B71F-8453-615812EEC401}"/>
              </a:ext>
            </a:extLst>
          </p:cNvPr>
          <p:cNvSpPr txBox="1"/>
          <p:nvPr/>
        </p:nvSpPr>
        <p:spPr>
          <a:xfrm>
            <a:off x="9195510" y="45739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DF7FF0E2-DA4B-F3E4-0742-EAB62C8E9AB2}"/>
              </a:ext>
            </a:extLst>
          </p:cNvPr>
          <p:cNvSpPr txBox="1"/>
          <p:nvPr/>
        </p:nvSpPr>
        <p:spPr>
          <a:xfrm>
            <a:off x="9480155" y="4606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A7323E2-85FC-8CD9-6FB8-DF8B8BD7F2A2}"/>
              </a:ext>
            </a:extLst>
          </p:cNvPr>
          <p:cNvSpPr txBox="1"/>
          <p:nvPr/>
        </p:nvSpPr>
        <p:spPr>
          <a:xfrm>
            <a:off x="9208332" y="51468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93BF128A-1D99-BBF7-9776-5D16CE1E5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89" y="5755713"/>
            <a:ext cx="788007" cy="768585"/>
          </a:xfrm>
          <a:prstGeom prst="rect">
            <a:avLst/>
          </a:prstGeom>
        </p:spPr>
      </p:pic>
      <p:sp>
        <p:nvSpPr>
          <p:cNvPr id="113" name="文本框 112">
            <a:extLst>
              <a:ext uri="{FF2B5EF4-FFF2-40B4-BE49-F238E27FC236}">
                <a16:creationId xmlns:a16="http://schemas.microsoft.com/office/drawing/2014/main" id="{4454ED99-02AF-EEA6-8877-4A6595D1A414}"/>
              </a:ext>
            </a:extLst>
          </p:cNvPr>
          <p:cNvSpPr txBox="1"/>
          <p:nvPr/>
        </p:nvSpPr>
        <p:spPr>
          <a:xfrm>
            <a:off x="8910093" y="569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1BF73DF-C513-7C40-F198-AAE7A7C3D36C}"/>
              </a:ext>
            </a:extLst>
          </p:cNvPr>
          <p:cNvSpPr txBox="1"/>
          <p:nvPr/>
        </p:nvSpPr>
        <p:spPr>
          <a:xfrm>
            <a:off x="9198247" y="59713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7F0FA067-C1C3-35A5-F452-77D9F70EC24A}"/>
              </a:ext>
            </a:extLst>
          </p:cNvPr>
          <p:cNvSpPr txBox="1"/>
          <p:nvPr/>
        </p:nvSpPr>
        <p:spPr>
          <a:xfrm>
            <a:off x="8926144" y="62831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0C433972-8F0B-8A63-E3BE-79603ADA122B}"/>
              </a:ext>
            </a:extLst>
          </p:cNvPr>
          <p:cNvSpPr txBox="1"/>
          <p:nvPr/>
        </p:nvSpPr>
        <p:spPr>
          <a:xfrm>
            <a:off x="8927485" y="5988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704A0328-0D11-D2C7-6551-BCA265115F8F}"/>
              </a:ext>
            </a:extLst>
          </p:cNvPr>
          <p:cNvSpPr txBox="1"/>
          <p:nvPr/>
        </p:nvSpPr>
        <p:spPr>
          <a:xfrm>
            <a:off x="9493422" y="62688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638CF5FA-763E-E50C-4AF7-525E84A27279}"/>
              </a:ext>
            </a:extLst>
          </p:cNvPr>
          <p:cNvSpPr txBox="1"/>
          <p:nvPr/>
        </p:nvSpPr>
        <p:spPr>
          <a:xfrm>
            <a:off x="9507543" y="59917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9217A2EF-AF74-782A-8FB9-95F67E67236C}"/>
              </a:ext>
            </a:extLst>
          </p:cNvPr>
          <p:cNvSpPr txBox="1"/>
          <p:nvPr/>
        </p:nvSpPr>
        <p:spPr>
          <a:xfrm>
            <a:off x="9501370" y="57055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860CA387-17A8-6C5E-19AA-F8F0F0541379}"/>
              </a:ext>
            </a:extLst>
          </p:cNvPr>
          <p:cNvSpPr txBox="1"/>
          <p:nvPr/>
        </p:nvSpPr>
        <p:spPr>
          <a:xfrm>
            <a:off x="9190487" y="57146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B8DE51EB-FA9D-A19D-BDF2-F7F0D1EF81F4}"/>
              </a:ext>
            </a:extLst>
          </p:cNvPr>
          <p:cNvSpPr txBox="1"/>
          <p:nvPr/>
        </p:nvSpPr>
        <p:spPr>
          <a:xfrm>
            <a:off x="8868100" y="3988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3C707C4B-CF03-7317-9820-77D861874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631" y="2399101"/>
            <a:ext cx="788007" cy="768585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6AF9B167-DA73-FDC7-93E3-5E295E7AE5C7}"/>
              </a:ext>
            </a:extLst>
          </p:cNvPr>
          <p:cNvSpPr txBox="1"/>
          <p:nvPr/>
        </p:nvSpPr>
        <p:spPr>
          <a:xfrm>
            <a:off x="10651135" y="233520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FCCD9DC1-90B7-B027-DE1D-5A4B08C80AD9}"/>
              </a:ext>
            </a:extLst>
          </p:cNvPr>
          <p:cNvSpPr txBox="1"/>
          <p:nvPr/>
        </p:nvSpPr>
        <p:spPr>
          <a:xfrm>
            <a:off x="10939289" y="26147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03734C15-902E-BECA-EF60-06510770BF1C}"/>
              </a:ext>
            </a:extLst>
          </p:cNvPr>
          <p:cNvSpPr txBox="1"/>
          <p:nvPr/>
        </p:nvSpPr>
        <p:spPr>
          <a:xfrm>
            <a:off x="11242413" y="26052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4E238ABA-9171-6BFE-53AC-0896A68B0E33}"/>
              </a:ext>
            </a:extLst>
          </p:cNvPr>
          <p:cNvSpPr txBox="1"/>
          <p:nvPr/>
        </p:nvSpPr>
        <p:spPr>
          <a:xfrm>
            <a:off x="10668527" y="263220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48EABE64-A90D-C97B-81DA-F5ADC878915D}"/>
              </a:ext>
            </a:extLst>
          </p:cNvPr>
          <p:cNvSpPr txBox="1"/>
          <p:nvPr/>
        </p:nvSpPr>
        <p:spPr>
          <a:xfrm>
            <a:off x="11234448" y="23485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EC3075AE-3DF1-FC95-D374-AAA46562E4FF}"/>
              </a:ext>
            </a:extLst>
          </p:cNvPr>
          <p:cNvSpPr txBox="1"/>
          <p:nvPr/>
        </p:nvSpPr>
        <p:spPr>
          <a:xfrm>
            <a:off x="10968090" y="28932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03B766F3-0A66-C31A-BF11-A9A405AE2ABE}"/>
              </a:ext>
            </a:extLst>
          </p:cNvPr>
          <p:cNvSpPr txBox="1"/>
          <p:nvPr/>
        </p:nvSpPr>
        <p:spPr>
          <a:xfrm>
            <a:off x="10676492" y="28765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0851F144-F147-EECD-CECC-DBCBC18B1CA7}"/>
              </a:ext>
            </a:extLst>
          </p:cNvPr>
          <p:cNvSpPr txBox="1"/>
          <p:nvPr/>
        </p:nvSpPr>
        <p:spPr>
          <a:xfrm>
            <a:off x="10931324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65B66157-2340-CD05-DC3F-CBBE72D2B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10" y="3499531"/>
            <a:ext cx="788007" cy="768585"/>
          </a:xfrm>
          <a:prstGeom prst="rect">
            <a:avLst/>
          </a:prstGeom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3A9D9328-992B-A361-4D95-4740F82D765D}"/>
              </a:ext>
            </a:extLst>
          </p:cNvPr>
          <p:cNvSpPr txBox="1"/>
          <p:nvPr/>
        </p:nvSpPr>
        <p:spPr>
          <a:xfrm>
            <a:off x="10637014" y="34356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DD3C390C-B36D-3195-7273-B4D3C9D02579}"/>
              </a:ext>
            </a:extLst>
          </p:cNvPr>
          <p:cNvSpPr txBox="1"/>
          <p:nvPr/>
        </p:nvSpPr>
        <p:spPr>
          <a:xfrm>
            <a:off x="10925168" y="37151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A93C9BD2-3BC7-9289-1822-F2E6BF8045CC}"/>
              </a:ext>
            </a:extLst>
          </p:cNvPr>
          <p:cNvSpPr txBox="1"/>
          <p:nvPr/>
        </p:nvSpPr>
        <p:spPr>
          <a:xfrm>
            <a:off x="10652726" y="37156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CD09934F-4639-26DC-A66E-0BE815143694}"/>
              </a:ext>
            </a:extLst>
          </p:cNvPr>
          <p:cNvSpPr txBox="1"/>
          <p:nvPr/>
        </p:nvSpPr>
        <p:spPr>
          <a:xfrm>
            <a:off x="11220343" y="40127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05BD8D28-3366-1644-DB8F-9D4562A84D86}"/>
              </a:ext>
            </a:extLst>
          </p:cNvPr>
          <p:cNvSpPr txBox="1"/>
          <p:nvPr/>
        </p:nvSpPr>
        <p:spPr>
          <a:xfrm>
            <a:off x="11234464" y="37355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FBFE9CF8-423A-8415-5344-3F4AE337F4C5}"/>
              </a:ext>
            </a:extLst>
          </p:cNvPr>
          <p:cNvSpPr txBox="1"/>
          <p:nvPr/>
        </p:nvSpPr>
        <p:spPr>
          <a:xfrm>
            <a:off x="11228291" y="34493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A142E0DA-85B7-C299-A224-FF812C6A84B0}"/>
              </a:ext>
            </a:extLst>
          </p:cNvPr>
          <p:cNvSpPr txBox="1"/>
          <p:nvPr/>
        </p:nvSpPr>
        <p:spPr>
          <a:xfrm>
            <a:off x="10917408" y="3458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0DDD0E56-7DC4-EE7A-0766-A481A521F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06" y="4686914"/>
            <a:ext cx="788007" cy="768585"/>
          </a:xfrm>
          <a:prstGeom prst="rect">
            <a:avLst/>
          </a:prstGeom>
        </p:spPr>
      </p:pic>
      <p:sp>
        <p:nvSpPr>
          <p:cNvPr id="140" name="文本框 139">
            <a:extLst>
              <a:ext uri="{FF2B5EF4-FFF2-40B4-BE49-F238E27FC236}">
                <a16:creationId xmlns:a16="http://schemas.microsoft.com/office/drawing/2014/main" id="{9963F404-6F4C-3A69-2DC0-69125AEE5673}"/>
              </a:ext>
            </a:extLst>
          </p:cNvPr>
          <p:cNvSpPr txBox="1"/>
          <p:nvPr/>
        </p:nvSpPr>
        <p:spPr>
          <a:xfrm>
            <a:off x="10668527" y="52290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795B1F93-5048-5EBF-03AB-72EA5C422929}"/>
              </a:ext>
            </a:extLst>
          </p:cNvPr>
          <p:cNvSpPr txBox="1"/>
          <p:nvPr/>
        </p:nvSpPr>
        <p:spPr>
          <a:xfrm>
            <a:off x="10948364" y="49025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3215F026-1AA5-062D-728D-F270CA8ADE74}"/>
              </a:ext>
            </a:extLst>
          </p:cNvPr>
          <p:cNvSpPr txBox="1"/>
          <p:nvPr/>
        </p:nvSpPr>
        <p:spPr>
          <a:xfrm>
            <a:off x="11251488" y="4893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74D0A926-961C-FFA0-1C42-6A376C533B4E}"/>
              </a:ext>
            </a:extLst>
          </p:cNvPr>
          <p:cNvSpPr txBox="1"/>
          <p:nvPr/>
        </p:nvSpPr>
        <p:spPr>
          <a:xfrm>
            <a:off x="10677602" y="49200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4C53353C-E2C4-E6DB-2484-4B67FED38920}"/>
              </a:ext>
            </a:extLst>
          </p:cNvPr>
          <p:cNvSpPr txBox="1"/>
          <p:nvPr/>
        </p:nvSpPr>
        <p:spPr>
          <a:xfrm>
            <a:off x="11243539" y="52000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202E9CAC-8421-87AA-0EAE-F925F046B3EA}"/>
              </a:ext>
            </a:extLst>
          </p:cNvPr>
          <p:cNvSpPr txBox="1"/>
          <p:nvPr/>
        </p:nvSpPr>
        <p:spPr>
          <a:xfrm>
            <a:off x="10966842" y="46040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D9077117-4C3C-5AA7-11A2-C10ECCFF6F07}"/>
              </a:ext>
            </a:extLst>
          </p:cNvPr>
          <p:cNvSpPr txBox="1"/>
          <p:nvPr/>
        </p:nvSpPr>
        <p:spPr>
          <a:xfrm>
            <a:off x="11251487" y="4636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34720FBB-A6D5-1FCD-03AD-9398F8EAE534}"/>
              </a:ext>
            </a:extLst>
          </p:cNvPr>
          <p:cNvSpPr txBox="1"/>
          <p:nvPr/>
        </p:nvSpPr>
        <p:spPr>
          <a:xfrm>
            <a:off x="10979664" y="51768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C43DF9C3-7F73-B33C-9DBC-55D57D92AFBE}"/>
              </a:ext>
            </a:extLst>
          </p:cNvPr>
          <p:cNvSpPr txBox="1"/>
          <p:nvPr/>
        </p:nvSpPr>
        <p:spPr>
          <a:xfrm>
            <a:off x="10639432" y="40180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A346CAEE-A8C7-3349-B7C6-94A7D79FC59B}"/>
              </a:ext>
            </a:extLst>
          </p:cNvPr>
          <p:cNvSpPr txBox="1"/>
          <p:nvPr/>
        </p:nvSpPr>
        <p:spPr>
          <a:xfrm>
            <a:off x="11226857" y="28897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1FF2544B-11BD-A49D-910F-BEFF3109ABFA}"/>
              </a:ext>
            </a:extLst>
          </p:cNvPr>
          <p:cNvSpPr txBox="1"/>
          <p:nvPr/>
        </p:nvSpPr>
        <p:spPr>
          <a:xfrm>
            <a:off x="10933884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8FE73C7D-F145-4490-1AF3-2D49860ED1B7}"/>
              </a:ext>
            </a:extLst>
          </p:cNvPr>
          <p:cNvSpPr txBox="1"/>
          <p:nvPr/>
        </p:nvSpPr>
        <p:spPr>
          <a:xfrm>
            <a:off x="10683651" y="46498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AEA8DCD0-290A-FDE5-2126-4F50740F8035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874076" y="2759860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1AD70288-DED5-EB7A-AE39-A75B20496DBE}"/>
              </a:ext>
            </a:extLst>
          </p:cNvPr>
          <p:cNvCxnSpPr>
            <a:cxnSpLocks/>
            <a:stCxn id="100" idx="3"/>
            <a:endCxn id="134" idx="1"/>
          </p:cNvCxnSpPr>
          <p:nvPr/>
        </p:nvCxnSpPr>
        <p:spPr>
          <a:xfrm>
            <a:off x="9866127" y="3890236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44F7CDDE-506B-7FB5-B372-4EFA6A46427C}"/>
              </a:ext>
            </a:extLst>
          </p:cNvPr>
          <p:cNvCxnSpPr>
            <a:cxnSpLocks/>
          </p:cNvCxnSpPr>
          <p:nvPr/>
        </p:nvCxnSpPr>
        <p:spPr>
          <a:xfrm>
            <a:off x="9758306" y="5056678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A238341B-4D2F-C63E-7E86-CAE21EDE5AF9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1276618" y="1806142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BA5FE7CE-6CB1-7F1E-D9F2-EC17A28C09B7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1276618" y="3241714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A41BA788-4047-613E-5D97-E7EC6DEBFB26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276618" y="3241715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7BDB8965-3F88-7BBA-2B8F-FFC96F3D3D61}"/>
              </a:ext>
            </a:extLst>
          </p:cNvPr>
          <p:cNvSpPr txBox="1"/>
          <p:nvPr/>
        </p:nvSpPr>
        <p:spPr>
          <a:xfrm>
            <a:off x="7340682" y="297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CD061881-FE2D-4917-FCA2-DDF42B0B833F}"/>
              </a:ext>
            </a:extLst>
          </p:cNvPr>
          <p:cNvSpPr txBox="1"/>
          <p:nvPr/>
        </p:nvSpPr>
        <p:spPr>
          <a:xfrm>
            <a:off x="7363922" y="11900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AE8C0CC7-2251-DAFD-D961-10FC700A9E37}"/>
              </a:ext>
            </a:extLst>
          </p:cNvPr>
          <p:cNvSpPr txBox="1"/>
          <p:nvPr/>
        </p:nvSpPr>
        <p:spPr>
          <a:xfrm>
            <a:off x="7383718" y="24224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D18A4980-C237-FAA5-FF9D-A9DD760B7E98}"/>
              </a:ext>
            </a:extLst>
          </p:cNvPr>
          <p:cNvSpPr txBox="1"/>
          <p:nvPr/>
        </p:nvSpPr>
        <p:spPr>
          <a:xfrm>
            <a:off x="7353042" y="2431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261CB198-99BD-25CA-454E-7A40B374CF4F}"/>
              </a:ext>
            </a:extLst>
          </p:cNvPr>
          <p:cNvSpPr txBox="1"/>
          <p:nvPr/>
        </p:nvSpPr>
        <p:spPr>
          <a:xfrm>
            <a:off x="7349393" y="3482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5C6BA2CA-86B5-B9B7-7391-D9CCC208F828}"/>
              </a:ext>
            </a:extLst>
          </p:cNvPr>
          <p:cNvSpPr txBox="1"/>
          <p:nvPr/>
        </p:nvSpPr>
        <p:spPr>
          <a:xfrm>
            <a:off x="7344995" y="17921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B6379333-F134-FE84-6B3A-E481A7909A8E}"/>
              </a:ext>
            </a:extLst>
          </p:cNvPr>
          <p:cNvSpPr txBox="1"/>
          <p:nvPr/>
        </p:nvSpPr>
        <p:spPr>
          <a:xfrm>
            <a:off x="7366090" y="4705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94316069-DCAB-E56C-44E9-81DCF8B8A9C4}"/>
              </a:ext>
            </a:extLst>
          </p:cNvPr>
          <p:cNvSpPr txBox="1"/>
          <p:nvPr/>
        </p:nvSpPr>
        <p:spPr>
          <a:xfrm>
            <a:off x="7349393" y="59366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058278AD-E1F3-3594-3E28-6D7DF8C551A8}"/>
              </a:ext>
            </a:extLst>
          </p:cNvPr>
          <p:cNvSpPr txBox="1"/>
          <p:nvPr/>
        </p:nvSpPr>
        <p:spPr>
          <a:xfrm>
            <a:off x="7360903" y="40749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2152EFB1-B575-28AF-AE69-DA04F31B988A}"/>
              </a:ext>
            </a:extLst>
          </p:cNvPr>
          <p:cNvSpPr txBox="1"/>
          <p:nvPr/>
        </p:nvSpPr>
        <p:spPr>
          <a:xfrm>
            <a:off x="2212567" y="40534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1EF1208A-9DEF-2856-E9E2-A02F3FB386E2}"/>
              </a:ext>
            </a:extLst>
          </p:cNvPr>
          <p:cNvSpPr txBox="1"/>
          <p:nvPr/>
        </p:nvSpPr>
        <p:spPr>
          <a:xfrm>
            <a:off x="7346224" y="535474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82" name="直接箭头连接符 181">
            <a:extLst>
              <a:ext uri="{FF2B5EF4-FFF2-40B4-BE49-F238E27FC236}">
                <a16:creationId xmlns:a16="http://schemas.microsoft.com/office/drawing/2014/main" id="{1BCAE24B-DE78-F5C0-8A1F-7F2ED9827CFF}"/>
              </a:ext>
            </a:extLst>
          </p:cNvPr>
          <p:cNvCxnSpPr>
            <a:stCxn id="5" idx="3"/>
          </p:cNvCxnSpPr>
          <p:nvPr/>
        </p:nvCxnSpPr>
        <p:spPr>
          <a:xfrm>
            <a:off x="1276618" y="3241715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A69F455C-47B2-493C-632D-DF3B0752A73E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2900026" y="1486745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>
            <a:extLst>
              <a:ext uri="{FF2B5EF4-FFF2-40B4-BE49-F238E27FC236}">
                <a16:creationId xmlns:a16="http://schemas.microsoft.com/office/drawing/2014/main" id="{40F6B220-06C2-19B3-7A67-B3B046D36C50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896027" y="2600363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>
            <a:extLst>
              <a:ext uri="{FF2B5EF4-FFF2-40B4-BE49-F238E27FC236}">
                <a16:creationId xmlns:a16="http://schemas.microsoft.com/office/drawing/2014/main" id="{B492717F-B200-2E91-EB95-0E67D7773EA0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896027" y="3241714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>
            <a:extLst>
              <a:ext uri="{FF2B5EF4-FFF2-40B4-BE49-F238E27FC236}">
                <a16:creationId xmlns:a16="http://schemas.microsoft.com/office/drawing/2014/main" id="{C7A25D24-0C84-2753-9268-457F7B5C884B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2896027" y="3241714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>
            <a:extLst>
              <a:ext uri="{FF2B5EF4-FFF2-40B4-BE49-F238E27FC236}">
                <a16:creationId xmlns:a16="http://schemas.microsoft.com/office/drawing/2014/main" id="{545A3DB3-F041-F646-75D9-CDD5E4DD14B3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6" y="4949536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箭头连接符 193">
            <a:extLst>
              <a:ext uri="{FF2B5EF4-FFF2-40B4-BE49-F238E27FC236}">
                <a16:creationId xmlns:a16="http://schemas.microsoft.com/office/drawing/2014/main" id="{467F4A92-0DD1-6903-F8CE-48D68207F585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519438" y="996033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箭头连接符 196">
            <a:extLst>
              <a:ext uri="{FF2B5EF4-FFF2-40B4-BE49-F238E27FC236}">
                <a16:creationId xmlns:a16="http://schemas.microsoft.com/office/drawing/2014/main" id="{D46536C5-57CC-5C49-B373-B55367D2034B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6" y="6204736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箭头连接符 198">
            <a:extLst>
              <a:ext uri="{FF2B5EF4-FFF2-40B4-BE49-F238E27FC236}">
                <a16:creationId xmlns:a16="http://schemas.microsoft.com/office/drawing/2014/main" id="{BFEDAF1B-88BE-76AE-3E7E-1CD3E300B012}"/>
              </a:ext>
            </a:extLst>
          </p:cNvPr>
          <p:cNvCxnSpPr>
            <a:stCxn id="11" idx="3"/>
          </p:cNvCxnSpPr>
          <p:nvPr/>
        </p:nvCxnSpPr>
        <p:spPr>
          <a:xfrm flipV="1">
            <a:off x="4519438" y="2584713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箭头连接符 200">
            <a:extLst>
              <a:ext uri="{FF2B5EF4-FFF2-40B4-BE49-F238E27FC236}">
                <a16:creationId xmlns:a16="http://schemas.microsoft.com/office/drawing/2014/main" id="{37BF3402-DE1C-F55C-2E9C-F9C9053854BA}"/>
              </a:ext>
            </a:extLst>
          </p:cNvPr>
          <p:cNvCxnSpPr>
            <a:endCxn id="20" idx="1"/>
          </p:cNvCxnSpPr>
          <p:nvPr/>
        </p:nvCxnSpPr>
        <p:spPr>
          <a:xfrm flipV="1">
            <a:off x="4644001" y="1421850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0B14DA78-D5B5-3701-D441-76E9FB5F5544}"/>
              </a:ext>
            </a:extLst>
          </p:cNvPr>
          <p:cNvCxnSpPr>
            <a:cxnSpLocks/>
            <a:stCxn id="45" idx="3"/>
            <a:endCxn id="22" idx="1"/>
          </p:cNvCxnSpPr>
          <p:nvPr/>
        </p:nvCxnSpPr>
        <p:spPr>
          <a:xfrm flipV="1">
            <a:off x="4624680" y="3771024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箭头连接符 207">
            <a:extLst>
              <a:ext uri="{FF2B5EF4-FFF2-40B4-BE49-F238E27FC236}">
                <a16:creationId xmlns:a16="http://schemas.microsoft.com/office/drawing/2014/main" id="{1E941579-B9D4-4437-C180-BE0EA83D4695}"/>
              </a:ext>
            </a:extLst>
          </p:cNvPr>
          <p:cNvCxnSpPr>
            <a:stCxn id="18" idx="3"/>
            <a:endCxn id="23" idx="1"/>
          </p:cNvCxnSpPr>
          <p:nvPr/>
        </p:nvCxnSpPr>
        <p:spPr>
          <a:xfrm flipV="1">
            <a:off x="4519436" y="4949537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F65C76CF-FDBA-E562-410E-B62BA7145C73}"/>
              </a:ext>
            </a:extLst>
          </p:cNvPr>
          <p:cNvCxnSpPr>
            <a:stCxn id="16" idx="3"/>
            <a:endCxn id="23" idx="1"/>
          </p:cNvCxnSpPr>
          <p:nvPr/>
        </p:nvCxnSpPr>
        <p:spPr>
          <a:xfrm>
            <a:off x="4519437" y="4949537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文本框 210">
            <a:extLst>
              <a:ext uri="{FF2B5EF4-FFF2-40B4-BE49-F238E27FC236}">
                <a16:creationId xmlns:a16="http://schemas.microsoft.com/office/drawing/2014/main" id="{CFBE0D59-389A-F406-93DD-75D0BF8B2BCC}"/>
              </a:ext>
            </a:extLst>
          </p:cNvPr>
          <p:cNvSpPr txBox="1"/>
          <p:nvPr/>
        </p:nvSpPr>
        <p:spPr>
          <a:xfrm>
            <a:off x="5731477" y="65772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33239CD1-AB01-A03B-4F75-6AF90DDDCF41}"/>
              </a:ext>
            </a:extLst>
          </p:cNvPr>
          <p:cNvSpPr txBox="1"/>
          <p:nvPr/>
        </p:nvSpPr>
        <p:spPr>
          <a:xfrm>
            <a:off x="5812997" y="40781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A179A65E-854F-FC3D-F42A-C57B51A97A75}"/>
              </a:ext>
            </a:extLst>
          </p:cNvPr>
          <p:cNvCxnSpPr>
            <a:stCxn id="45" idx="3"/>
          </p:cNvCxnSpPr>
          <p:nvPr/>
        </p:nvCxnSpPr>
        <p:spPr>
          <a:xfrm>
            <a:off x="4624680" y="3774949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E1B5B966-68B9-B989-33D6-0BEA504AD0AC}"/>
              </a:ext>
            </a:extLst>
          </p:cNvPr>
          <p:cNvCxnSpPr>
            <a:stCxn id="61" idx="3"/>
          </p:cNvCxnSpPr>
          <p:nvPr/>
        </p:nvCxnSpPr>
        <p:spPr>
          <a:xfrm flipV="1">
            <a:off x="6605773" y="1421849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8BF3B7DF-5277-D87A-0C84-9ECFC5A70EFA}"/>
              </a:ext>
            </a:extLst>
          </p:cNvPr>
          <p:cNvCxnSpPr/>
          <p:nvPr/>
        </p:nvCxnSpPr>
        <p:spPr>
          <a:xfrm>
            <a:off x="6605773" y="2584713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id="{C02F7078-EB1C-A276-5F3A-022B6EB3DA98}"/>
              </a:ext>
            </a:extLst>
          </p:cNvPr>
          <p:cNvCxnSpPr>
            <a:cxnSpLocks/>
          </p:cNvCxnSpPr>
          <p:nvPr/>
        </p:nvCxnSpPr>
        <p:spPr>
          <a:xfrm>
            <a:off x="6605773" y="3705570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id="{BEB3487C-06F7-0FB8-8DB8-E47CF0BC2EAB}"/>
              </a:ext>
            </a:extLst>
          </p:cNvPr>
          <p:cNvCxnSpPr>
            <a:stCxn id="23" idx="3"/>
          </p:cNvCxnSpPr>
          <p:nvPr/>
        </p:nvCxnSpPr>
        <p:spPr>
          <a:xfrm flipV="1">
            <a:off x="6490002" y="4949535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22D9A1BA-C5AE-3DDE-550A-B5F54C69517B}"/>
              </a:ext>
            </a:extLst>
          </p:cNvPr>
          <p:cNvCxnSpPr/>
          <p:nvPr/>
        </p:nvCxnSpPr>
        <p:spPr>
          <a:xfrm>
            <a:off x="6605773" y="6204735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箭头连接符 230">
            <a:extLst>
              <a:ext uri="{FF2B5EF4-FFF2-40B4-BE49-F238E27FC236}">
                <a16:creationId xmlns:a16="http://schemas.microsoft.com/office/drawing/2014/main" id="{4B3E5DB6-F5C0-9FF4-D102-75767D57DCB9}"/>
              </a:ext>
            </a:extLst>
          </p:cNvPr>
          <p:cNvCxnSpPr>
            <a:cxnSpLocks/>
          </p:cNvCxnSpPr>
          <p:nvPr/>
        </p:nvCxnSpPr>
        <p:spPr>
          <a:xfrm>
            <a:off x="8267307" y="1536602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>
            <a:extLst>
              <a:ext uri="{FF2B5EF4-FFF2-40B4-BE49-F238E27FC236}">
                <a16:creationId xmlns:a16="http://schemas.microsoft.com/office/drawing/2014/main" id="{970E7D3C-A1B9-EDC1-0C93-7F427B791E99}"/>
              </a:ext>
            </a:extLst>
          </p:cNvPr>
          <p:cNvCxnSpPr>
            <a:endCxn id="89" idx="1"/>
          </p:cNvCxnSpPr>
          <p:nvPr/>
        </p:nvCxnSpPr>
        <p:spPr>
          <a:xfrm>
            <a:off x="8361575" y="2705059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>
            <a:extLst>
              <a:ext uri="{FF2B5EF4-FFF2-40B4-BE49-F238E27FC236}">
                <a16:creationId xmlns:a16="http://schemas.microsoft.com/office/drawing/2014/main" id="{ECDC4859-F38C-D5D4-03F0-B105B799BF48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8333295" y="3853806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id="{0F937D3B-8B32-1F8F-CD38-5E8CFB07381F}"/>
              </a:ext>
            </a:extLst>
          </p:cNvPr>
          <p:cNvCxnSpPr/>
          <p:nvPr/>
        </p:nvCxnSpPr>
        <p:spPr>
          <a:xfrm>
            <a:off x="8286161" y="5041189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>
            <a:extLst>
              <a:ext uri="{FF2B5EF4-FFF2-40B4-BE49-F238E27FC236}">
                <a16:creationId xmlns:a16="http://schemas.microsoft.com/office/drawing/2014/main" id="{3642EB11-6FB2-F5FE-DBC6-D80ABEC8EB2D}"/>
              </a:ext>
            </a:extLst>
          </p:cNvPr>
          <p:cNvCxnSpPr>
            <a:endCxn id="116" idx="1"/>
          </p:cNvCxnSpPr>
          <p:nvPr/>
        </p:nvCxnSpPr>
        <p:spPr>
          <a:xfrm flipV="1">
            <a:off x="8314441" y="6173481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4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1649E-6D6F-C0BA-03C2-4D3F56B37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3C13024-241D-0E22-984B-E4A8985035C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57FE946B-E009-3728-8247-B9363E20D3EF}"/>
                </a:ext>
              </a:extLst>
            </p:cNvPr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4" fmla="*/ 1910715 w 3638550"/>
                <a:gd name="connsiteY4" fmla="*/ 91440 h 3638550"/>
                <a:gd name="connsiteX0" fmla="*/ 1819275 w 3638550"/>
                <a:gd name="connsiteY0" fmla="*/ 0 h 3638550"/>
                <a:gd name="connsiteX1" fmla="*/ 3638550 w 3638550"/>
                <a:gd name="connsiteY1" fmla="*/ 1819275 h 3638550"/>
                <a:gd name="connsiteX2" fmla="*/ 1819275 w 3638550"/>
                <a:gd name="connsiteY2" fmla="*/ 3638550 h 3638550"/>
                <a:gd name="connsiteX3" fmla="*/ 0 w 3638550"/>
                <a:gd name="connsiteY3" fmla="*/ 1819275 h 3638550"/>
                <a:gd name="connsiteX0" fmla="*/ 3638550 w 3638550"/>
                <a:gd name="connsiteY0" fmla="*/ 0 h 1819275"/>
                <a:gd name="connsiteX1" fmla="*/ 1819275 w 3638550"/>
                <a:gd name="connsiteY1" fmla="*/ 1819275 h 1819275"/>
                <a:gd name="connsiteX2" fmla="*/ 0 w 3638550"/>
                <a:gd name="connsiteY2" fmla="*/ 0 h 1819275"/>
                <a:gd name="connsiteX0" fmla="*/ 1819275 w 1819275"/>
                <a:gd name="connsiteY0" fmla="*/ 0 h 1819275"/>
                <a:gd name="connsiteX1" fmla="*/ 0 w 1819275"/>
                <a:gd name="connsiteY1" fmla="*/ 1819275 h 181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D0CC77D4-4D30-6470-E6DB-CE03AFA22199}"/>
                </a:ext>
              </a:extLst>
            </p:cNvPr>
            <p:cNvGrpSpPr/>
            <p:nvPr/>
          </p:nvGrpSpPr>
          <p:grpSpPr>
            <a:xfrm>
              <a:off x="1727455" y="1321568"/>
              <a:ext cx="5663945" cy="716782"/>
              <a:chOff x="1727455" y="1321568"/>
              <a:chExt cx="5663945" cy="716782"/>
            </a:xfrm>
          </p:grpSpPr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6258E92F-1108-1EA3-5297-8260E6730F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1550222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井字棋：介绍</a:t>
                </a: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07274EB6-3AD5-3EB7-0C60-301632160BE6}"/>
                  </a:ext>
                </a:extLst>
              </p:cNvPr>
              <p:cNvSpPr/>
              <p:nvPr/>
            </p:nvSpPr>
            <p:spPr>
              <a:xfrm>
                <a:off x="1727455" y="1321568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12DAA858-4A66-83F4-A755-8E7F61358512}"/>
                </a:ext>
              </a:extLst>
            </p:cNvPr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>
                <a:extLst>
                  <a:ext uri="{FF2B5EF4-FFF2-40B4-BE49-F238E27FC236}">
                    <a16:creationId xmlns:a16="http://schemas.microsoft.com/office/drawing/2014/main" id="{41202811-152A-5C4B-8C35-DB84244E0D1F}"/>
                  </a:ext>
                </a:extLst>
              </p:cNvPr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8FA4F366-E76E-3930-32BD-9835831D65CD}"/>
                  </a:ext>
                </a:extLst>
              </p:cNvPr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6FFA7D2B-E98B-CDF3-24E4-63AC0BA73988}"/>
                </a:ext>
              </a:extLst>
            </p:cNvPr>
            <p:cNvGrpSpPr/>
            <p:nvPr/>
          </p:nvGrpSpPr>
          <p:grpSpPr>
            <a:xfrm>
              <a:off x="1727455" y="2333605"/>
              <a:ext cx="5663945" cy="716782"/>
              <a:chOff x="1727455" y="2419283"/>
              <a:chExt cx="5663945" cy="71678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425B03DE-F46D-87CD-95A2-57C752EEC2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2610228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井字棋：符号流派的规则系统方案</a:t>
                </a:r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96B1CC73-F2D9-70D8-E940-D3C785778DDE}"/>
                  </a:ext>
                </a:extLst>
              </p:cNvPr>
              <p:cNvSpPr/>
              <p:nvPr/>
            </p:nvSpPr>
            <p:spPr>
              <a:xfrm>
                <a:off x="1727455" y="2419283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B095641-7AC4-869B-D59F-741D1A350414}"/>
                </a:ext>
              </a:extLst>
            </p:cNvPr>
            <p:cNvGrpSpPr/>
            <p:nvPr/>
          </p:nvGrpSpPr>
          <p:grpSpPr>
            <a:xfrm>
              <a:off x="1727455" y="3345642"/>
              <a:ext cx="5663945" cy="716782"/>
              <a:chOff x="1727455" y="3517777"/>
              <a:chExt cx="5663945" cy="716782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3B16E7BB-1EA4-972C-0B23-D5EE10EDA0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3718147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井字棋：连接流派的神经网络方案</a:t>
                </a: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80C96633-D533-D259-99A9-3C1601CE0883}"/>
                  </a:ext>
                </a:extLst>
              </p:cNvPr>
              <p:cNvSpPr/>
              <p:nvPr/>
            </p:nvSpPr>
            <p:spPr>
              <a:xfrm>
                <a:off x="1727455" y="351777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BB3008AB-8F08-A4B1-A9DE-28FBBE527E13}"/>
                </a:ext>
              </a:extLst>
            </p:cNvPr>
            <p:cNvGrpSpPr/>
            <p:nvPr/>
          </p:nvGrpSpPr>
          <p:grpSpPr>
            <a:xfrm>
              <a:off x="1727455" y="4357679"/>
              <a:ext cx="5663945" cy="716782"/>
              <a:chOff x="1727455" y="4534690"/>
              <a:chExt cx="5663945" cy="716782"/>
            </a:xfrm>
          </p:grpSpPr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00558D7E-2CCE-1C78-09EB-CBA5146E41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73268" y="47821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井字棋：符号流派的搜索方案</a:t>
                </a:r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345E676F-A8D4-06BE-11BF-6A0780AC0CFC}"/>
                  </a:ext>
                </a:extLst>
              </p:cNvPr>
              <p:cNvSpPr/>
              <p:nvPr/>
            </p:nvSpPr>
            <p:spPr>
              <a:xfrm>
                <a:off x="1727455" y="4534690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</a:p>
            </p:txBody>
          </p:sp>
        </p:grp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A09DCEB6-8CC2-0F2D-9920-33F484F05A1F}"/>
              </a:ext>
            </a:extLst>
          </p:cNvPr>
          <p:cNvSpPr/>
          <p:nvPr/>
        </p:nvSpPr>
        <p:spPr>
          <a:xfrm>
            <a:off x="1727455" y="536971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87D9B6-63A8-5608-9F69-555F35DDF0B9}"/>
              </a:ext>
            </a:extLst>
          </p:cNvPr>
          <p:cNvSpPr txBox="1">
            <a:spLocks/>
          </p:cNvSpPr>
          <p:nvPr/>
        </p:nvSpPr>
        <p:spPr>
          <a:xfrm>
            <a:off x="2573268" y="563366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井字棋：统计流派的蒙特卡洛方案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59823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7912-D912-3A28-BE7A-CE2B2A8E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DACC53DA-24B7-24CA-9F01-033AF054944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D799BEC-13B9-D654-2AFB-6F51288BCE82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92C6A533-3304-FB51-2F84-46ACCFE3028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CE29E88E-7703-CB5B-41D9-848271AFCDD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48688FF-FF1C-7983-BD64-44FD263F0382}"/>
              </a:ext>
            </a:extLst>
          </p:cNvPr>
          <p:cNvSpPr txBox="1"/>
          <p:nvPr/>
        </p:nvSpPr>
        <p:spPr>
          <a:xfrm>
            <a:off x="350439" y="120418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井字棋：搜索树与搜索空间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6E1B39-B586-986C-22F2-5F01D1F28FEB}"/>
              </a:ext>
            </a:extLst>
          </p:cNvPr>
          <p:cNvSpPr txBox="1"/>
          <p:nvPr/>
        </p:nvSpPr>
        <p:spPr>
          <a:xfrm>
            <a:off x="228289" y="5637946"/>
            <a:ext cx="23205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搜索空间过大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能否少用算力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7A20F2-593E-26ED-6105-717B86831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11" y="2857422"/>
            <a:ext cx="788007" cy="76858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146688D-B852-11C2-507A-ED1B90CB6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20" y="2857421"/>
            <a:ext cx="788007" cy="76858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E5E7B25-FBFA-CBCA-F020-719D02626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019" y="4565243"/>
            <a:ext cx="788007" cy="76858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E75C6B4-AF38-A408-782A-B803D92AD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19" y="1421849"/>
            <a:ext cx="788007" cy="7685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EBE2BD2-F3F5-3690-47E2-667B17531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1037557"/>
            <a:ext cx="788007" cy="7685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031B60A-54AA-4D83-CEA5-B7933D94A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1" y="2216070"/>
            <a:ext cx="788007" cy="76858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26AE248-0BE2-BFC7-5045-1571BE552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3386731"/>
            <a:ext cx="788007" cy="76858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E4CB8AA-16C9-3EE9-9FB5-9BBA752BE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30" y="4565244"/>
            <a:ext cx="788007" cy="76858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2EFD27A-13CB-849B-9AF3-8917843F8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429" y="5820443"/>
            <a:ext cx="788007" cy="76858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971630E-1C01-8354-0447-9769BA2BA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1037557"/>
            <a:ext cx="788007" cy="76858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D94476B-5670-45BF-DB1C-7BE1E2B82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6" y="2216070"/>
            <a:ext cx="788007" cy="76858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02ED8F7-F79E-A1A9-5297-1E0733B05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3386731"/>
            <a:ext cx="788007" cy="76858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B6D783F-F5E8-AEE8-DD18-12C97E9ACE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5" y="4565244"/>
            <a:ext cx="788007" cy="76858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A853C3B-F204-7BB1-EE5C-40E87A09A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1994" y="5820443"/>
            <a:ext cx="788007" cy="768585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5CDCF699-6232-C11F-934A-721759CE30A0}"/>
              </a:ext>
            </a:extLst>
          </p:cNvPr>
          <p:cNvSpPr txBox="1"/>
          <p:nvPr/>
        </p:nvSpPr>
        <p:spPr>
          <a:xfrm>
            <a:off x="2300524" y="30630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6BFDD00-8C6A-CFBF-3778-F92BF2FE4A28}"/>
              </a:ext>
            </a:extLst>
          </p:cNvPr>
          <p:cNvSpPr txBox="1"/>
          <p:nvPr/>
        </p:nvSpPr>
        <p:spPr>
          <a:xfrm>
            <a:off x="2034876" y="13519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42F88EE-814B-C63F-03D4-B995E6D9ED22}"/>
              </a:ext>
            </a:extLst>
          </p:cNvPr>
          <p:cNvSpPr txBox="1"/>
          <p:nvPr/>
        </p:nvSpPr>
        <p:spPr>
          <a:xfrm>
            <a:off x="2304526" y="50566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AA768D8-25CC-B085-EB8D-B529366AE52E}"/>
              </a:ext>
            </a:extLst>
          </p:cNvPr>
          <p:cNvSpPr txBox="1"/>
          <p:nvPr/>
        </p:nvSpPr>
        <p:spPr>
          <a:xfrm>
            <a:off x="3629856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8832EE7-C9DE-0EC0-673D-5212E32409BA}"/>
              </a:ext>
            </a:extLst>
          </p:cNvPr>
          <p:cNvSpPr txBox="1"/>
          <p:nvPr/>
        </p:nvSpPr>
        <p:spPr>
          <a:xfrm>
            <a:off x="3923934" y="243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B562533-1D59-E055-944F-97AC4C41349C}"/>
              </a:ext>
            </a:extLst>
          </p:cNvPr>
          <p:cNvSpPr txBox="1"/>
          <p:nvPr/>
        </p:nvSpPr>
        <p:spPr>
          <a:xfrm>
            <a:off x="3923934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97EDB08-01EB-5B89-A985-38A0CA5BEB61}"/>
              </a:ext>
            </a:extLst>
          </p:cNvPr>
          <p:cNvSpPr txBox="1"/>
          <p:nvPr/>
        </p:nvSpPr>
        <p:spPr>
          <a:xfrm>
            <a:off x="3923934" y="47648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83BF7FA-6F2C-EF0B-1CAB-526C72A91D1E}"/>
              </a:ext>
            </a:extLst>
          </p:cNvPr>
          <p:cNvSpPr txBox="1"/>
          <p:nvPr/>
        </p:nvSpPr>
        <p:spPr>
          <a:xfrm>
            <a:off x="3923934" y="63144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3868C17-EBCA-D4E9-3379-B5AE432F9FF3}"/>
              </a:ext>
            </a:extLst>
          </p:cNvPr>
          <p:cNvSpPr txBox="1"/>
          <p:nvPr/>
        </p:nvSpPr>
        <p:spPr>
          <a:xfrm>
            <a:off x="3932928" y="12492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86DF71C-D932-00A1-102F-069781590AD0}"/>
              </a:ext>
            </a:extLst>
          </p:cNvPr>
          <p:cNvSpPr txBox="1"/>
          <p:nvPr/>
        </p:nvSpPr>
        <p:spPr>
          <a:xfrm>
            <a:off x="3626185" y="216604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4B2CBF30-6CAF-FC42-E9D4-54FE2FF329B9}"/>
              </a:ext>
            </a:extLst>
          </p:cNvPr>
          <p:cNvSpPr txBox="1"/>
          <p:nvPr/>
        </p:nvSpPr>
        <p:spPr>
          <a:xfrm>
            <a:off x="4221685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2208A2C-7CC5-4386-D414-972B1B69CE15}"/>
              </a:ext>
            </a:extLst>
          </p:cNvPr>
          <p:cNvSpPr txBox="1"/>
          <p:nvPr/>
        </p:nvSpPr>
        <p:spPr>
          <a:xfrm>
            <a:off x="4212696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CB7E5E5-C8F5-9C58-B7AE-137964DAEAB5}"/>
              </a:ext>
            </a:extLst>
          </p:cNvPr>
          <p:cNvSpPr txBox="1"/>
          <p:nvPr/>
        </p:nvSpPr>
        <p:spPr>
          <a:xfrm>
            <a:off x="4212696" y="6323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FEE7AFAB-7793-BF2C-F0DD-8C74164DD878}"/>
              </a:ext>
            </a:extLst>
          </p:cNvPr>
          <p:cNvSpPr txBox="1"/>
          <p:nvPr/>
        </p:nvSpPr>
        <p:spPr>
          <a:xfrm>
            <a:off x="5611500" y="9736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65D2731-1850-0916-62C3-0D30EE089565}"/>
              </a:ext>
            </a:extLst>
          </p:cNvPr>
          <p:cNvSpPr txBox="1"/>
          <p:nvPr/>
        </p:nvSpPr>
        <p:spPr>
          <a:xfrm>
            <a:off x="5628893" y="215692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CF7F8DE-6AA2-BE3C-9262-B8542C39F11A}"/>
              </a:ext>
            </a:extLst>
          </p:cNvPr>
          <p:cNvSpPr txBox="1"/>
          <p:nvPr/>
        </p:nvSpPr>
        <p:spPr>
          <a:xfrm>
            <a:off x="6184031" y="35902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8E4A780C-4031-B53D-5E84-27991B46E801}"/>
              </a:ext>
            </a:extLst>
          </p:cNvPr>
          <p:cNvSpPr txBox="1"/>
          <p:nvPr/>
        </p:nvSpPr>
        <p:spPr>
          <a:xfrm>
            <a:off x="6184031" y="50726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ABCCD1D-3FBE-57A8-D08F-BE112A07BB3C}"/>
              </a:ext>
            </a:extLst>
          </p:cNvPr>
          <p:cNvSpPr txBox="1"/>
          <p:nvPr/>
        </p:nvSpPr>
        <p:spPr>
          <a:xfrm>
            <a:off x="6159781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83206F1-EEBA-7660-9456-28C831E974B9}"/>
              </a:ext>
            </a:extLst>
          </p:cNvPr>
          <p:cNvSpPr txBox="1"/>
          <p:nvPr/>
        </p:nvSpPr>
        <p:spPr>
          <a:xfrm>
            <a:off x="5900737" y="630751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A361D12-E2FD-D064-47B6-03442E238983}"/>
              </a:ext>
            </a:extLst>
          </p:cNvPr>
          <p:cNvSpPr txBox="1"/>
          <p:nvPr/>
        </p:nvSpPr>
        <p:spPr>
          <a:xfrm>
            <a:off x="5880800" y="1253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6226A1BB-7D37-26BC-BF4B-B4210215144D}"/>
              </a:ext>
            </a:extLst>
          </p:cNvPr>
          <p:cNvSpPr txBox="1"/>
          <p:nvPr/>
        </p:nvSpPr>
        <p:spPr>
          <a:xfrm>
            <a:off x="5889763" y="242450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D813441-4397-BA08-05B2-B169069A63C0}"/>
              </a:ext>
            </a:extLst>
          </p:cNvPr>
          <p:cNvSpPr txBox="1"/>
          <p:nvPr/>
        </p:nvSpPr>
        <p:spPr>
          <a:xfrm>
            <a:off x="5889762" y="36076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C366AE1-FF35-A3AB-3FDE-F81888376636}"/>
              </a:ext>
            </a:extLst>
          </p:cNvPr>
          <p:cNvSpPr txBox="1"/>
          <p:nvPr/>
        </p:nvSpPr>
        <p:spPr>
          <a:xfrm>
            <a:off x="5885398" y="476879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C7508DE-78D3-DA6B-04E1-75EC2B46C349}"/>
              </a:ext>
            </a:extLst>
          </p:cNvPr>
          <p:cNvSpPr txBox="1"/>
          <p:nvPr/>
        </p:nvSpPr>
        <p:spPr>
          <a:xfrm>
            <a:off x="5902193" y="504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E372391-A428-6874-2B61-2E0B507B25FA}"/>
              </a:ext>
            </a:extLst>
          </p:cNvPr>
          <p:cNvSpPr txBox="1"/>
          <p:nvPr/>
        </p:nvSpPr>
        <p:spPr>
          <a:xfrm>
            <a:off x="6184031" y="5764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AB40EC32-A25E-4F32-FF14-5F20F506923B}"/>
              </a:ext>
            </a:extLst>
          </p:cNvPr>
          <p:cNvSpPr txBox="1"/>
          <p:nvPr/>
        </p:nvSpPr>
        <p:spPr>
          <a:xfrm>
            <a:off x="6185487" y="332517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E2A8921-9B2F-5D05-025D-F8D04B7E9406}"/>
              </a:ext>
            </a:extLst>
          </p:cNvPr>
          <p:cNvSpPr txBox="1"/>
          <p:nvPr/>
        </p:nvSpPr>
        <p:spPr>
          <a:xfrm>
            <a:off x="6202778" y="124366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2E1C467B-D462-BC80-93AB-1DC64EBC61FA}"/>
              </a:ext>
            </a:extLst>
          </p:cNvPr>
          <p:cNvSpPr txBox="1"/>
          <p:nvPr/>
        </p:nvSpPr>
        <p:spPr>
          <a:xfrm>
            <a:off x="5630354" y="270505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0A8A9E32-3993-2D3A-D97F-B73F5594F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668" y="1046198"/>
            <a:ext cx="788007" cy="768585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93A3089E-00C4-C2C3-7F01-89756FCB2BD7}"/>
              </a:ext>
            </a:extLst>
          </p:cNvPr>
          <p:cNvSpPr txBox="1"/>
          <p:nvPr/>
        </p:nvSpPr>
        <p:spPr>
          <a:xfrm>
            <a:off x="8884172" y="982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65523DB-85B3-D0DD-67E1-D4ED97C247C3}"/>
              </a:ext>
            </a:extLst>
          </p:cNvPr>
          <p:cNvSpPr txBox="1"/>
          <p:nvPr/>
        </p:nvSpPr>
        <p:spPr>
          <a:xfrm>
            <a:off x="9172326" y="126182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384CEAB-B73B-50F9-910F-B52FEB44DEC9}"/>
              </a:ext>
            </a:extLst>
          </p:cNvPr>
          <p:cNvSpPr txBox="1"/>
          <p:nvPr/>
        </p:nvSpPr>
        <p:spPr>
          <a:xfrm>
            <a:off x="9475450" y="12523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C1344008-1556-DCBF-B683-07DB79054107}"/>
              </a:ext>
            </a:extLst>
          </p:cNvPr>
          <p:cNvSpPr txBox="1"/>
          <p:nvPr/>
        </p:nvSpPr>
        <p:spPr>
          <a:xfrm>
            <a:off x="8901564" y="12793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9CF7793A-8FE8-5E76-5D80-F58229C5FC49}"/>
              </a:ext>
            </a:extLst>
          </p:cNvPr>
          <p:cNvSpPr txBox="1"/>
          <p:nvPr/>
        </p:nvSpPr>
        <p:spPr>
          <a:xfrm>
            <a:off x="9467501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BD2A594B-FC25-AC47-0792-51DD3E7145F5}"/>
              </a:ext>
            </a:extLst>
          </p:cNvPr>
          <p:cNvSpPr txBox="1"/>
          <p:nvPr/>
        </p:nvSpPr>
        <p:spPr>
          <a:xfrm>
            <a:off x="8925680" y="15593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BB92812F-E526-CC31-3306-062BDD0B9B06}"/>
              </a:ext>
            </a:extLst>
          </p:cNvPr>
          <p:cNvSpPr txBox="1"/>
          <p:nvPr/>
        </p:nvSpPr>
        <p:spPr>
          <a:xfrm>
            <a:off x="9475449" y="9960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09F6A166-8F63-5BE4-76F9-A3C846E5BCBE}"/>
              </a:ext>
            </a:extLst>
          </p:cNvPr>
          <p:cNvSpPr txBox="1"/>
          <p:nvPr/>
        </p:nvSpPr>
        <p:spPr>
          <a:xfrm>
            <a:off x="9164566" y="100513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4D4FAEA5-F3F6-80EA-BCBE-714FE683B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0299" y="2369084"/>
            <a:ext cx="788007" cy="768585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74E034F6-CD1B-6B28-276C-29CA5E78E900}"/>
              </a:ext>
            </a:extLst>
          </p:cNvPr>
          <p:cNvSpPr txBox="1"/>
          <p:nvPr/>
        </p:nvSpPr>
        <p:spPr>
          <a:xfrm>
            <a:off x="8879803" y="23051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B3B118A7-566D-27F9-7DAF-B1713D9E3D21}"/>
              </a:ext>
            </a:extLst>
          </p:cNvPr>
          <p:cNvSpPr txBox="1"/>
          <p:nvPr/>
        </p:nvSpPr>
        <p:spPr>
          <a:xfrm>
            <a:off x="9167957" y="258471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404DBDB-C1CE-82F0-03FB-A5646B799BE9}"/>
              </a:ext>
            </a:extLst>
          </p:cNvPr>
          <p:cNvSpPr txBox="1"/>
          <p:nvPr/>
        </p:nvSpPr>
        <p:spPr>
          <a:xfrm>
            <a:off x="9471081" y="257519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DAF3922F-4F7A-6041-5003-03BC1CFEDFF0}"/>
              </a:ext>
            </a:extLst>
          </p:cNvPr>
          <p:cNvSpPr txBox="1"/>
          <p:nvPr/>
        </p:nvSpPr>
        <p:spPr>
          <a:xfrm>
            <a:off x="8897195" y="26021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F292125D-8474-A4D8-A551-56A207CBB49A}"/>
              </a:ext>
            </a:extLst>
          </p:cNvPr>
          <p:cNvSpPr txBox="1"/>
          <p:nvPr/>
        </p:nvSpPr>
        <p:spPr>
          <a:xfrm>
            <a:off x="9463116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18A5FCEA-67DB-7583-C4BE-81F9C32EE90D}"/>
              </a:ext>
            </a:extLst>
          </p:cNvPr>
          <p:cNvSpPr txBox="1"/>
          <p:nvPr/>
        </p:nvSpPr>
        <p:spPr>
          <a:xfrm>
            <a:off x="9196758" y="286328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CF80BBE4-8A09-BAB7-3CA8-C9BD86DE7514}"/>
              </a:ext>
            </a:extLst>
          </p:cNvPr>
          <p:cNvSpPr txBox="1"/>
          <p:nvPr/>
        </p:nvSpPr>
        <p:spPr>
          <a:xfrm>
            <a:off x="8905160" y="284657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E1A9F534-A1AE-81D6-3E83-F6839C589406}"/>
              </a:ext>
            </a:extLst>
          </p:cNvPr>
          <p:cNvSpPr txBox="1"/>
          <p:nvPr/>
        </p:nvSpPr>
        <p:spPr>
          <a:xfrm>
            <a:off x="9159992" y="228848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34A41F5E-516D-9078-5B2D-D1D4C7B76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78" y="3469514"/>
            <a:ext cx="788007" cy="768585"/>
          </a:xfrm>
          <a:prstGeom prst="rect">
            <a:avLst/>
          </a:prstGeom>
        </p:spPr>
      </p:pic>
      <p:sp>
        <p:nvSpPr>
          <p:cNvPr id="95" name="文本框 94">
            <a:extLst>
              <a:ext uri="{FF2B5EF4-FFF2-40B4-BE49-F238E27FC236}">
                <a16:creationId xmlns:a16="http://schemas.microsoft.com/office/drawing/2014/main" id="{749D3B09-D254-08A0-491B-1BA6692C52E0}"/>
              </a:ext>
            </a:extLst>
          </p:cNvPr>
          <p:cNvSpPr txBox="1"/>
          <p:nvPr/>
        </p:nvSpPr>
        <p:spPr>
          <a:xfrm>
            <a:off x="8865682" y="34056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C172099-9C2A-4325-7431-2DAC7A8E5FAC}"/>
              </a:ext>
            </a:extLst>
          </p:cNvPr>
          <p:cNvSpPr txBox="1"/>
          <p:nvPr/>
        </p:nvSpPr>
        <p:spPr>
          <a:xfrm>
            <a:off x="9153836" y="36851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FF6DEFD9-4175-FB16-D910-D68D6C0F5F16}"/>
              </a:ext>
            </a:extLst>
          </p:cNvPr>
          <p:cNvSpPr txBox="1"/>
          <p:nvPr/>
        </p:nvSpPr>
        <p:spPr>
          <a:xfrm>
            <a:off x="8881394" y="36856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34DD6537-E8C9-3C18-ACB2-E2D2D4D85CFC}"/>
              </a:ext>
            </a:extLst>
          </p:cNvPr>
          <p:cNvSpPr txBox="1"/>
          <p:nvPr/>
        </p:nvSpPr>
        <p:spPr>
          <a:xfrm>
            <a:off x="9449011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F6758B03-1BC0-B32D-4801-C377075B4A33}"/>
              </a:ext>
            </a:extLst>
          </p:cNvPr>
          <p:cNvSpPr txBox="1"/>
          <p:nvPr/>
        </p:nvSpPr>
        <p:spPr>
          <a:xfrm>
            <a:off x="9463132" y="370557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DB44E91-C214-37B5-85AB-F80AE2CED320}"/>
              </a:ext>
            </a:extLst>
          </p:cNvPr>
          <p:cNvSpPr txBox="1"/>
          <p:nvPr/>
        </p:nvSpPr>
        <p:spPr>
          <a:xfrm>
            <a:off x="9456959" y="34193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A40EBDCD-5B29-8660-E516-C27B50067485}"/>
              </a:ext>
            </a:extLst>
          </p:cNvPr>
          <p:cNvSpPr txBox="1"/>
          <p:nvPr/>
        </p:nvSpPr>
        <p:spPr>
          <a:xfrm>
            <a:off x="9146076" y="34284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172FDFA9-509D-366B-4EC2-7D2332FC0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374" y="4656897"/>
            <a:ext cx="788007" cy="768585"/>
          </a:xfrm>
          <a:prstGeom prst="rect">
            <a:avLst/>
          </a:prstGeom>
        </p:spPr>
      </p:pic>
      <p:sp>
        <p:nvSpPr>
          <p:cNvPr id="104" name="文本框 103">
            <a:extLst>
              <a:ext uri="{FF2B5EF4-FFF2-40B4-BE49-F238E27FC236}">
                <a16:creationId xmlns:a16="http://schemas.microsoft.com/office/drawing/2014/main" id="{C63C2BA0-AD13-A3EA-61E3-3ADD33D31BC4}"/>
              </a:ext>
            </a:extLst>
          </p:cNvPr>
          <p:cNvSpPr txBox="1"/>
          <p:nvPr/>
        </p:nvSpPr>
        <p:spPr>
          <a:xfrm>
            <a:off x="8897195" y="5199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CDE8B06A-4BDB-06E3-6164-FE1D2337CB55}"/>
              </a:ext>
            </a:extLst>
          </p:cNvPr>
          <p:cNvSpPr txBox="1"/>
          <p:nvPr/>
        </p:nvSpPr>
        <p:spPr>
          <a:xfrm>
            <a:off x="9177032" y="487252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AD45D65D-035A-F294-2E0D-C0FCE1675A4E}"/>
              </a:ext>
            </a:extLst>
          </p:cNvPr>
          <p:cNvSpPr txBox="1"/>
          <p:nvPr/>
        </p:nvSpPr>
        <p:spPr>
          <a:xfrm>
            <a:off x="9480156" y="486300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BB056323-D9F2-71FE-C6A5-515A33AE93BF}"/>
              </a:ext>
            </a:extLst>
          </p:cNvPr>
          <p:cNvSpPr txBox="1"/>
          <p:nvPr/>
        </p:nvSpPr>
        <p:spPr>
          <a:xfrm>
            <a:off x="8906270" y="48899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23150BE0-3477-EAA2-FD94-F76103D024C2}"/>
              </a:ext>
            </a:extLst>
          </p:cNvPr>
          <p:cNvSpPr txBox="1"/>
          <p:nvPr/>
        </p:nvSpPr>
        <p:spPr>
          <a:xfrm>
            <a:off x="9472207" y="517007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0DE6452E-19F4-4D3D-58ED-31F7DD39A4EB}"/>
              </a:ext>
            </a:extLst>
          </p:cNvPr>
          <p:cNvSpPr txBox="1"/>
          <p:nvPr/>
        </p:nvSpPr>
        <p:spPr>
          <a:xfrm>
            <a:off x="9195510" y="457398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35687CD3-337A-D349-C8A8-5818665361E8}"/>
              </a:ext>
            </a:extLst>
          </p:cNvPr>
          <p:cNvSpPr txBox="1"/>
          <p:nvPr/>
        </p:nvSpPr>
        <p:spPr>
          <a:xfrm>
            <a:off x="9480155" y="460673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5FE622E0-AD84-AACA-DB07-8761FA052F0C}"/>
              </a:ext>
            </a:extLst>
          </p:cNvPr>
          <p:cNvSpPr txBox="1"/>
          <p:nvPr/>
        </p:nvSpPr>
        <p:spPr>
          <a:xfrm>
            <a:off x="9208332" y="51468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3283B20D-6646-7483-C5ED-3A8348A3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0589" y="5755713"/>
            <a:ext cx="788007" cy="768585"/>
          </a:xfrm>
          <a:prstGeom prst="rect">
            <a:avLst/>
          </a:prstGeom>
        </p:spPr>
      </p:pic>
      <p:sp>
        <p:nvSpPr>
          <p:cNvPr id="113" name="文本框 112">
            <a:extLst>
              <a:ext uri="{FF2B5EF4-FFF2-40B4-BE49-F238E27FC236}">
                <a16:creationId xmlns:a16="http://schemas.microsoft.com/office/drawing/2014/main" id="{BB321EE5-08C6-DB88-1543-E60801C65D2A}"/>
              </a:ext>
            </a:extLst>
          </p:cNvPr>
          <p:cNvSpPr txBox="1"/>
          <p:nvPr/>
        </p:nvSpPr>
        <p:spPr>
          <a:xfrm>
            <a:off x="8910093" y="56918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A9E45AC4-09CE-108D-C3B5-4BB8CE4C9842}"/>
              </a:ext>
            </a:extLst>
          </p:cNvPr>
          <p:cNvSpPr txBox="1"/>
          <p:nvPr/>
        </p:nvSpPr>
        <p:spPr>
          <a:xfrm>
            <a:off x="9198247" y="597134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C3BB513F-E91A-9A3F-26C2-AC08024433E1}"/>
              </a:ext>
            </a:extLst>
          </p:cNvPr>
          <p:cNvSpPr txBox="1"/>
          <p:nvPr/>
        </p:nvSpPr>
        <p:spPr>
          <a:xfrm>
            <a:off x="8926144" y="628311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AAF19FC6-CC0F-A65F-7072-21431489D2F6}"/>
              </a:ext>
            </a:extLst>
          </p:cNvPr>
          <p:cNvSpPr txBox="1"/>
          <p:nvPr/>
        </p:nvSpPr>
        <p:spPr>
          <a:xfrm>
            <a:off x="8927485" y="598881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2C842461-6FCA-999D-D4F2-BD7DA222E51E}"/>
              </a:ext>
            </a:extLst>
          </p:cNvPr>
          <p:cNvSpPr txBox="1"/>
          <p:nvPr/>
        </p:nvSpPr>
        <p:spPr>
          <a:xfrm>
            <a:off x="9493422" y="626889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766FF6FD-7CF8-CD0D-39F4-74FE344F3A0B}"/>
              </a:ext>
            </a:extLst>
          </p:cNvPr>
          <p:cNvSpPr txBox="1"/>
          <p:nvPr/>
        </p:nvSpPr>
        <p:spPr>
          <a:xfrm>
            <a:off x="9507543" y="599176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3E3B8DF8-DAC1-754C-89D2-0549AFA3EE1F}"/>
              </a:ext>
            </a:extLst>
          </p:cNvPr>
          <p:cNvSpPr txBox="1"/>
          <p:nvPr/>
        </p:nvSpPr>
        <p:spPr>
          <a:xfrm>
            <a:off x="9501370" y="57055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607804CA-011C-3257-E517-66F6D51CC164}"/>
              </a:ext>
            </a:extLst>
          </p:cNvPr>
          <p:cNvSpPr txBox="1"/>
          <p:nvPr/>
        </p:nvSpPr>
        <p:spPr>
          <a:xfrm>
            <a:off x="9190487" y="571464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7D8D3E3C-26E1-FD6E-E4B2-D89A5586BFB3}"/>
              </a:ext>
            </a:extLst>
          </p:cNvPr>
          <p:cNvSpPr txBox="1"/>
          <p:nvPr/>
        </p:nvSpPr>
        <p:spPr>
          <a:xfrm>
            <a:off x="8868100" y="3988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E40C1F05-F5D2-B9BA-8156-8873EA8866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1631" y="2399101"/>
            <a:ext cx="788007" cy="768585"/>
          </a:xfrm>
          <a:prstGeom prst="rect">
            <a:avLst/>
          </a:prstGeom>
        </p:spPr>
      </p:pic>
      <p:sp>
        <p:nvSpPr>
          <p:cNvPr id="123" name="文本框 122">
            <a:extLst>
              <a:ext uri="{FF2B5EF4-FFF2-40B4-BE49-F238E27FC236}">
                <a16:creationId xmlns:a16="http://schemas.microsoft.com/office/drawing/2014/main" id="{2334EB8C-84D8-41AE-0AEF-957FCF08D17E}"/>
              </a:ext>
            </a:extLst>
          </p:cNvPr>
          <p:cNvSpPr txBox="1"/>
          <p:nvPr/>
        </p:nvSpPr>
        <p:spPr>
          <a:xfrm>
            <a:off x="10651135" y="233520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5A2B87E1-8DC4-DB48-2DC1-51901C972F92}"/>
              </a:ext>
            </a:extLst>
          </p:cNvPr>
          <p:cNvSpPr txBox="1"/>
          <p:nvPr/>
        </p:nvSpPr>
        <p:spPr>
          <a:xfrm>
            <a:off x="10939289" y="261473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227F4B90-BDA7-77C7-7843-B62E7E4C5C9F}"/>
              </a:ext>
            </a:extLst>
          </p:cNvPr>
          <p:cNvSpPr txBox="1"/>
          <p:nvPr/>
        </p:nvSpPr>
        <p:spPr>
          <a:xfrm>
            <a:off x="11242413" y="260521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713FC2D2-6A70-965B-2A3C-949854538917}"/>
              </a:ext>
            </a:extLst>
          </p:cNvPr>
          <p:cNvSpPr txBox="1"/>
          <p:nvPr/>
        </p:nvSpPr>
        <p:spPr>
          <a:xfrm>
            <a:off x="10668527" y="263220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14802F29-05A0-46F6-6129-C237317B8730}"/>
              </a:ext>
            </a:extLst>
          </p:cNvPr>
          <p:cNvSpPr txBox="1"/>
          <p:nvPr/>
        </p:nvSpPr>
        <p:spPr>
          <a:xfrm>
            <a:off x="11234448" y="234851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C56D694F-72C2-B524-5B51-2D6CAC57E762}"/>
              </a:ext>
            </a:extLst>
          </p:cNvPr>
          <p:cNvSpPr txBox="1"/>
          <p:nvPr/>
        </p:nvSpPr>
        <p:spPr>
          <a:xfrm>
            <a:off x="10968090" y="289329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99B8DC1C-4469-1192-FF0C-16D1E0487A5C}"/>
              </a:ext>
            </a:extLst>
          </p:cNvPr>
          <p:cNvSpPr txBox="1"/>
          <p:nvPr/>
        </p:nvSpPr>
        <p:spPr>
          <a:xfrm>
            <a:off x="10676492" y="287659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73E99DA9-29D3-968B-6E58-C3B24E798735}"/>
              </a:ext>
            </a:extLst>
          </p:cNvPr>
          <p:cNvSpPr txBox="1"/>
          <p:nvPr/>
        </p:nvSpPr>
        <p:spPr>
          <a:xfrm>
            <a:off x="10931324" y="23185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1" name="图片 130">
            <a:extLst>
              <a:ext uri="{FF2B5EF4-FFF2-40B4-BE49-F238E27FC236}">
                <a16:creationId xmlns:a16="http://schemas.microsoft.com/office/drawing/2014/main" id="{A2D94A3A-61C0-333F-5AF4-D2287E72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7510" y="3499531"/>
            <a:ext cx="788007" cy="768585"/>
          </a:xfrm>
          <a:prstGeom prst="rect">
            <a:avLst/>
          </a:prstGeom>
        </p:spPr>
      </p:pic>
      <p:sp>
        <p:nvSpPr>
          <p:cNvPr id="132" name="文本框 131">
            <a:extLst>
              <a:ext uri="{FF2B5EF4-FFF2-40B4-BE49-F238E27FC236}">
                <a16:creationId xmlns:a16="http://schemas.microsoft.com/office/drawing/2014/main" id="{C454B5EB-FC5F-DC88-FC1C-31573C06B8E4}"/>
              </a:ext>
            </a:extLst>
          </p:cNvPr>
          <p:cNvSpPr txBox="1"/>
          <p:nvPr/>
        </p:nvSpPr>
        <p:spPr>
          <a:xfrm>
            <a:off x="10637014" y="343563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52C48073-5D92-5C34-F179-AB2D877B5C46}"/>
              </a:ext>
            </a:extLst>
          </p:cNvPr>
          <p:cNvSpPr txBox="1"/>
          <p:nvPr/>
        </p:nvSpPr>
        <p:spPr>
          <a:xfrm>
            <a:off x="10925168" y="371516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C760605C-AB7B-D346-FE61-05088684EB66}"/>
              </a:ext>
            </a:extLst>
          </p:cNvPr>
          <p:cNvSpPr txBox="1"/>
          <p:nvPr/>
        </p:nvSpPr>
        <p:spPr>
          <a:xfrm>
            <a:off x="10652726" y="37156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CB6DBCA6-6BC7-AE73-8582-2E3B0ADC4FE3}"/>
              </a:ext>
            </a:extLst>
          </p:cNvPr>
          <p:cNvSpPr txBox="1"/>
          <p:nvPr/>
        </p:nvSpPr>
        <p:spPr>
          <a:xfrm>
            <a:off x="11220343" y="40127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D5BE3644-1BA6-0F9D-D97A-21D93B764E98}"/>
              </a:ext>
            </a:extLst>
          </p:cNvPr>
          <p:cNvSpPr txBox="1"/>
          <p:nvPr/>
        </p:nvSpPr>
        <p:spPr>
          <a:xfrm>
            <a:off x="11234464" y="3735587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6B41E3F5-2D54-43D4-085E-2BE308020D1E}"/>
              </a:ext>
            </a:extLst>
          </p:cNvPr>
          <p:cNvSpPr txBox="1"/>
          <p:nvPr/>
        </p:nvSpPr>
        <p:spPr>
          <a:xfrm>
            <a:off x="11228291" y="34493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EB93581B-8101-B484-0941-114E29E037EE}"/>
              </a:ext>
            </a:extLst>
          </p:cNvPr>
          <p:cNvSpPr txBox="1"/>
          <p:nvPr/>
        </p:nvSpPr>
        <p:spPr>
          <a:xfrm>
            <a:off x="10917408" y="345846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1E326C0A-6701-DB56-7040-E7808A64E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706" y="4686914"/>
            <a:ext cx="788007" cy="768585"/>
          </a:xfrm>
          <a:prstGeom prst="rect">
            <a:avLst/>
          </a:prstGeom>
        </p:spPr>
      </p:pic>
      <p:sp>
        <p:nvSpPr>
          <p:cNvPr id="140" name="文本框 139">
            <a:extLst>
              <a:ext uri="{FF2B5EF4-FFF2-40B4-BE49-F238E27FC236}">
                <a16:creationId xmlns:a16="http://schemas.microsoft.com/office/drawing/2014/main" id="{D311E14C-ABA4-3F9B-39BB-6058C1B7DBF8}"/>
              </a:ext>
            </a:extLst>
          </p:cNvPr>
          <p:cNvSpPr txBox="1"/>
          <p:nvPr/>
        </p:nvSpPr>
        <p:spPr>
          <a:xfrm>
            <a:off x="10668527" y="52290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58FE04E5-AA75-9BC8-6810-A2E69BEBD017}"/>
              </a:ext>
            </a:extLst>
          </p:cNvPr>
          <p:cNvSpPr txBox="1"/>
          <p:nvPr/>
        </p:nvSpPr>
        <p:spPr>
          <a:xfrm>
            <a:off x="10948364" y="49025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978A0F09-506B-3CEB-4AC7-1F1BDC05D68E}"/>
              </a:ext>
            </a:extLst>
          </p:cNvPr>
          <p:cNvSpPr txBox="1"/>
          <p:nvPr/>
        </p:nvSpPr>
        <p:spPr>
          <a:xfrm>
            <a:off x="11251488" y="489302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DA8F9067-26AA-7521-3EB7-6F8607D266B0}"/>
              </a:ext>
            </a:extLst>
          </p:cNvPr>
          <p:cNvSpPr txBox="1"/>
          <p:nvPr/>
        </p:nvSpPr>
        <p:spPr>
          <a:xfrm>
            <a:off x="10677602" y="492001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7B88804E-AD8B-D7C1-0CCE-9EB24537A067}"/>
              </a:ext>
            </a:extLst>
          </p:cNvPr>
          <p:cNvSpPr txBox="1"/>
          <p:nvPr/>
        </p:nvSpPr>
        <p:spPr>
          <a:xfrm>
            <a:off x="11243539" y="52000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12E1B1DD-0B93-0070-95A4-C1C27EBAB2EA}"/>
              </a:ext>
            </a:extLst>
          </p:cNvPr>
          <p:cNvSpPr txBox="1"/>
          <p:nvPr/>
        </p:nvSpPr>
        <p:spPr>
          <a:xfrm>
            <a:off x="10966842" y="4604002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BB2CB6A3-4048-13ED-015F-9EA7E7300993}"/>
              </a:ext>
            </a:extLst>
          </p:cNvPr>
          <p:cNvSpPr txBox="1"/>
          <p:nvPr/>
        </p:nvSpPr>
        <p:spPr>
          <a:xfrm>
            <a:off x="11251487" y="463674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9723963E-98E3-0DC4-708E-562463DA9749}"/>
              </a:ext>
            </a:extLst>
          </p:cNvPr>
          <p:cNvSpPr txBox="1"/>
          <p:nvPr/>
        </p:nvSpPr>
        <p:spPr>
          <a:xfrm>
            <a:off x="10979664" y="517685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18E73E77-CDBB-06DC-AC61-4FCC40B7296B}"/>
              </a:ext>
            </a:extLst>
          </p:cNvPr>
          <p:cNvSpPr txBox="1"/>
          <p:nvPr/>
        </p:nvSpPr>
        <p:spPr>
          <a:xfrm>
            <a:off x="10639432" y="401804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C492C78D-B7BE-0BB3-9B15-BD1770F0E1AE}"/>
              </a:ext>
            </a:extLst>
          </p:cNvPr>
          <p:cNvSpPr txBox="1"/>
          <p:nvPr/>
        </p:nvSpPr>
        <p:spPr>
          <a:xfrm>
            <a:off x="11226857" y="288972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FC6EF989-1C24-CABA-6A2D-2C097B6383F2}"/>
              </a:ext>
            </a:extLst>
          </p:cNvPr>
          <p:cNvSpPr txBox="1"/>
          <p:nvPr/>
        </p:nvSpPr>
        <p:spPr>
          <a:xfrm>
            <a:off x="10933884" y="39826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38AF3637-DC3E-491D-317E-260541A50D76}"/>
              </a:ext>
            </a:extLst>
          </p:cNvPr>
          <p:cNvSpPr txBox="1"/>
          <p:nvPr/>
        </p:nvSpPr>
        <p:spPr>
          <a:xfrm>
            <a:off x="10683651" y="464986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153" name="直接箭头连接符 152">
            <a:extLst>
              <a:ext uri="{FF2B5EF4-FFF2-40B4-BE49-F238E27FC236}">
                <a16:creationId xmlns:a16="http://schemas.microsoft.com/office/drawing/2014/main" id="{1E79C02C-42F3-54BF-A290-B86FDE281F5C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9874076" y="2759860"/>
            <a:ext cx="787639" cy="95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接箭头连接符 155">
            <a:extLst>
              <a:ext uri="{FF2B5EF4-FFF2-40B4-BE49-F238E27FC236}">
                <a16:creationId xmlns:a16="http://schemas.microsoft.com/office/drawing/2014/main" id="{942C3D9E-298C-C8B1-28DC-CCEBFCBB6A1E}"/>
              </a:ext>
            </a:extLst>
          </p:cNvPr>
          <p:cNvCxnSpPr>
            <a:cxnSpLocks/>
            <a:stCxn id="100" idx="3"/>
            <a:endCxn id="134" idx="1"/>
          </p:cNvCxnSpPr>
          <p:nvPr/>
        </p:nvCxnSpPr>
        <p:spPr>
          <a:xfrm>
            <a:off x="9866127" y="3890236"/>
            <a:ext cx="786599" cy="101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箭头连接符 157">
            <a:extLst>
              <a:ext uri="{FF2B5EF4-FFF2-40B4-BE49-F238E27FC236}">
                <a16:creationId xmlns:a16="http://schemas.microsoft.com/office/drawing/2014/main" id="{C8A8378B-65AF-048B-6019-CF826A0E4E59}"/>
              </a:ext>
            </a:extLst>
          </p:cNvPr>
          <p:cNvCxnSpPr>
            <a:cxnSpLocks/>
          </p:cNvCxnSpPr>
          <p:nvPr/>
        </p:nvCxnSpPr>
        <p:spPr>
          <a:xfrm>
            <a:off x="9758306" y="5056678"/>
            <a:ext cx="8562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直接箭头连接符 164">
            <a:extLst>
              <a:ext uri="{FF2B5EF4-FFF2-40B4-BE49-F238E27FC236}">
                <a16:creationId xmlns:a16="http://schemas.microsoft.com/office/drawing/2014/main" id="{3459AF64-0E48-CA11-089F-8248732C8618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1276618" y="1806142"/>
            <a:ext cx="835401" cy="1435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直接箭头连接符 166">
            <a:extLst>
              <a:ext uri="{FF2B5EF4-FFF2-40B4-BE49-F238E27FC236}">
                <a16:creationId xmlns:a16="http://schemas.microsoft.com/office/drawing/2014/main" id="{4FE46F40-E532-9801-6362-7B9375B877DE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1276618" y="3241714"/>
            <a:ext cx="8314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箭头连接符 168">
            <a:extLst>
              <a:ext uri="{FF2B5EF4-FFF2-40B4-BE49-F238E27FC236}">
                <a16:creationId xmlns:a16="http://schemas.microsoft.com/office/drawing/2014/main" id="{506CA473-E144-6D26-B6DF-A0A3D19B89FF}"/>
              </a:ext>
            </a:extLst>
          </p:cNvPr>
          <p:cNvCxnSpPr>
            <a:stCxn id="5" idx="3"/>
            <a:endCxn id="8" idx="1"/>
          </p:cNvCxnSpPr>
          <p:nvPr/>
        </p:nvCxnSpPr>
        <p:spPr>
          <a:xfrm>
            <a:off x="1276618" y="3241715"/>
            <a:ext cx="831401" cy="1707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文本框 169">
            <a:extLst>
              <a:ext uri="{FF2B5EF4-FFF2-40B4-BE49-F238E27FC236}">
                <a16:creationId xmlns:a16="http://schemas.microsoft.com/office/drawing/2014/main" id="{C4D04933-3BC7-925C-F1C3-DE24DEA1E774}"/>
              </a:ext>
            </a:extLst>
          </p:cNvPr>
          <p:cNvSpPr txBox="1"/>
          <p:nvPr/>
        </p:nvSpPr>
        <p:spPr>
          <a:xfrm>
            <a:off x="7340682" y="297151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C57015A4-CDF8-96E2-D4E3-A72B0BFCC04D}"/>
              </a:ext>
            </a:extLst>
          </p:cNvPr>
          <p:cNvSpPr txBox="1"/>
          <p:nvPr/>
        </p:nvSpPr>
        <p:spPr>
          <a:xfrm>
            <a:off x="7363922" y="119004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BB6BAE35-EE7C-EFEA-19A3-D38D224F8138}"/>
              </a:ext>
            </a:extLst>
          </p:cNvPr>
          <p:cNvSpPr txBox="1"/>
          <p:nvPr/>
        </p:nvSpPr>
        <p:spPr>
          <a:xfrm>
            <a:off x="7383718" y="242243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6EB6F2A9-652C-A8E9-0C74-87713BE4A74F}"/>
              </a:ext>
            </a:extLst>
          </p:cNvPr>
          <p:cNvSpPr txBox="1"/>
          <p:nvPr/>
        </p:nvSpPr>
        <p:spPr>
          <a:xfrm>
            <a:off x="7353042" y="24318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6DEE54DB-E880-9DB7-C541-A0F1BF21F9B2}"/>
              </a:ext>
            </a:extLst>
          </p:cNvPr>
          <p:cNvSpPr txBox="1"/>
          <p:nvPr/>
        </p:nvSpPr>
        <p:spPr>
          <a:xfrm>
            <a:off x="7349393" y="34824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3D07F3BD-B156-DB1E-A446-B6210245D0FA}"/>
              </a:ext>
            </a:extLst>
          </p:cNvPr>
          <p:cNvSpPr txBox="1"/>
          <p:nvPr/>
        </p:nvSpPr>
        <p:spPr>
          <a:xfrm>
            <a:off x="7344995" y="179213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D1246001-DDE1-B4C2-B545-30D3502DB4F6}"/>
              </a:ext>
            </a:extLst>
          </p:cNvPr>
          <p:cNvSpPr txBox="1"/>
          <p:nvPr/>
        </p:nvSpPr>
        <p:spPr>
          <a:xfrm>
            <a:off x="7366090" y="47053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6595D04B-7DD1-2494-0F38-E25DC1F556C4}"/>
              </a:ext>
            </a:extLst>
          </p:cNvPr>
          <p:cNvSpPr txBox="1"/>
          <p:nvPr/>
        </p:nvSpPr>
        <p:spPr>
          <a:xfrm>
            <a:off x="7349393" y="593661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EC8798C9-673B-2274-31B8-459EDAE9E700}"/>
              </a:ext>
            </a:extLst>
          </p:cNvPr>
          <p:cNvSpPr txBox="1"/>
          <p:nvPr/>
        </p:nvSpPr>
        <p:spPr>
          <a:xfrm>
            <a:off x="7360903" y="40749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79" name="文本框 178">
            <a:extLst>
              <a:ext uri="{FF2B5EF4-FFF2-40B4-BE49-F238E27FC236}">
                <a16:creationId xmlns:a16="http://schemas.microsoft.com/office/drawing/2014/main" id="{1B5AA508-2A92-498C-CFFF-A9B03E7CC4BB}"/>
              </a:ext>
            </a:extLst>
          </p:cNvPr>
          <p:cNvSpPr txBox="1"/>
          <p:nvPr/>
        </p:nvSpPr>
        <p:spPr>
          <a:xfrm>
            <a:off x="2212567" y="405343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B53A8E8B-C23D-F901-9E68-B498000634A4}"/>
              </a:ext>
            </a:extLst>
          </p:cNvPr>
          <p:cNvSpPr txBox="1"/>
          <p:nvPr/>
        </p:nvSpPr>
        <p:spPr>
          <a:xfrm>
            <a:off x="7346224" y="5354740"/>
            <a:ext cx="646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182" name="直接箭头连接符 181">
            <a:extLst>
              <a:ext uri="{FF2B5EF4-FFF2-40B4-BE49-F238E27FC236}">
                <a16:creationId xmlns:a16="http://schemas.microsoft.com/office/drawing/2014/main" id="{9B5A3F01-7465-74B8-A19B-9ABCC7BB8555}"/>
              </a:ext>
            </a:extLst>
          </p:cNvPr>
          <p:cNvCxnSpPr>
            <a:stCxn id="5" idx="3"/>
          </p:cNvCxnSpPr>
          <p:nvPr/>
        </p:nvCxnSpPr>
        <p:spPr>
          <a:xfrm>
            <a:off x="1276618" y="3241715"/>
            <a:ext cx="758258" cy="9382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箭头连接符 183">
            <a:extLst>
              <a:ext uri="{FF2B5EF4-FFF2-40B4-BE49-F238E27FC236}">
                <a16:creationId xmlns:a16="http://schemas.microsoft.com/office/drawing/2014/main" id="{36B032A4-BC4E-4B16-651E-19B919FE6500}"/>
              </a:ext>
            </a:extLst>
          </p:cNvPr>
          <p:cNvCxnSpPr>
            <a:stCxn id="9" idx="3"/>
            <a:endCxn id="10" idx="1"/>
          </p:cNvCxnSpPr>
          <p:nvPr/>
        </p:nvCxnSpPr>
        <p:spPr>
          <a:xfrm flipV="1">
            <a:off x="2900026" y="1486745"/>
            <a:ext cx="709461" cy="319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直接箭头连接符 185">
            <a:extLst>
              <a:ext uri="{FF2B5EF4-FFF2-40B4-BE49-F238E27FC236}">
                <a16:creationId xmlns:a16="http://schemas.microsoft.com/office/drawing/2014/main" id="{EB2C78FA-508D-0233-FABF-2A74CF2EBBCA}"/>
              </a:ext>
            </a:extLst>
          </p:cNvPr>
          <p:cNvCxnSpPr>
            <a:stCxn id="7" idx="3"/>
            <a:endCxn id="11" idx="1"/>
          </p:cNvCxnSpPr>
          <p:nvPr/>
        </p:nvCxnSpPr>
        <p:spPr>
          <a:xfrm flipV="1">
            <a:off x="2896027" y="2600363"/>
            <a:ext cx="835404" cy="6413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直接箭头连接符 187">
            <a:extLst>
              <a:ext uri="{FF2B5EF4-FFF2-40B4-BE49-F238E27FC236}">
                <a16:creationId xmlns:a16="http://schemas.microsoft.com/office/drawing/2014/main" id="{393328CE-AF51-0573-9B22-36C54CA40E34}"/>
              </a:ext>
            </a:extLst>
          </p:cNvPr>
          <p:cNvCxnSpPr>
            <a:stCxn id="7" idx="3"/>
            <a:endCxn id="12" idx="1"/>
          </p:cNvCxnSpPr>
          <p:nvPr/>
        </p:nvCxnSpPr>
        <p:spPr>
          <a:xfrm>
            <a:off x="2896027" y="3241714"/>
            <a:ext cx="835402" cy="529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直接箭头连接符 189">
            <a:extLst>
              <a:ext uri="{FF2B5EF4-FFF2-40B4-BE49-F238E27FC236}">
                <a16:creationId xmlns:a16="http://schemas.microsoft.com/office/drawing/2014/main" id="{D7E5793F-3A5A-BD3C-12E8-DE7A84FA38D1}"/>
              </a:ext>
            </a:extLst>
          </p:cNvPr>
          <p:cNvCxnSpPr>
            <a:stCxn id="7" idx="3"/>
            <a:endCxn id="16" idx="1"/>
          </p:cNvCxnSpPr>
          <p:nvPr/>
        </p:nvCxnSpPr>
        <p:spPr>
          <a:xfrm>
            <a:off x="2896027" y="3241714"/>
            <a:ext cx="835403" cy="1707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直接箭头连接符 191">
            <a:extLst>
              <a:ext uri="{FF2B5EF4-FFF2-40B4-BE49-F238E27FC236}">
                <a16:creationId xmlns:a16="http://schemas.microsoft.com/office/drawing/2014/main" id="{CF7BD8E1-757C-BA59-E907-933DFE17ED81}"/>
              </a:ext>
            </a:extLst>
          </p:cNvPr>
          <p:cNvCxnSpPr>
            <a:stCxn id="8" idx="3"/>
            <a:endCxn id="18" idx="1"/>
          </p:cNvCxnSpPr>
          <p:nvPr/>
        </p:nvCxnSpPr>
        <p:spPr>
          <a:xfrm>
            <a:off x="2896026" y="4949536"/>
            <a:ext cx="835403" cy="1255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直接箭头连接符 193">
            <a:extLst>
              <a:ext uri="{FF2B5EF4-FFF2-40B4-BE49-F238E27FC236}">
                <a16:creationId xmlns:a16="http://schemas.microsoft.com/office/drawing/2014/main" id="{39B9DC72-D61E-3B32-8BE1-F0E698B1179E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4519438" y="996033"/>
            <a:ext cx="847384" cy="425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直接箭头连接符 196">
            <a:extLst>
              <a:ext uri="{FF2B5EF4-FFF2-40B4-BE49-F238E27FC236}">
                <a16:creationId xmlns:a16="http://schemas.microsoft.com/office/drawing/2014/main" id="{4E735EE5-239B-131D-C91B-16C44D50B569}"/>
              </a:ext>
            </a:extLst>
          </p:cNvPr>
          <p:cNvCxnSpPr>
            <a:stCxn id="18" idx="3"/>
            <a:endCxn id="24" idx="1"/>
          </p:cNvCxnSpPr>
          <p:nvPr/>
        </p:nvCxnSpPr>
        <p:spPr>
          <a:xfrm>
            <a:off x="4519436" y="6204736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直接箭头连接符 198">
            <a:extLst>
              <a:ext uri="{FF2B5EF4-FFF2-40B4-BE49-F238E27FC236}">
                <a16:creationId xmlns:a16="http://schemas.microsoft.com/office/drawing/2014/main" id="{4A4AC16F-60C9-EBC3-5E84-E3E309D0A2A5}"/>
              </a:ext>
            </a:extLst>
          </p:cNvPr>
          <p:cNvCxnSpPr>
            <a:stCxn id="11" idx="3"/>
          </p:cNvCxnSpPr>
          <p:nvPr/>
        </p:nvCxnSpPr>
        <p:spPr>
          <a:xfrm flipV="1">
            <a:off x="4519438" y="2584713"/>
            <a:ext cx="1109455" cy="15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接箭头连接符 200">
            <a:extLst>
              <a:ext uri="{FF2B5EF4-FFF2-40B4-BE49-F238E27FC236}">
                <a16:creationId xmlns:a16="http://schemas.microsoft.com/office/drawing/2014/main" id="{9C89B0DF-DF55-56F6-A641-1537EF320D82}"/>
              </a:ext>
            </a:extLst>
          </p:cNvPr>
          <p:cNvCxnSpPr>
            <a:endCxn id="20" idx="1"/>
          </p:cNvCxnSpPr>
          <p:nvPr/>
        </p:nvCxnSpPr>
        <p:spPr>
          <a:xfrm flipV="1">
            <a:off x="4644001" y="1421850"/>
            <a:ext cx="1057995" cy="1121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箭头连接符 204">
            <a:extLst>
              <a:ext uri="{FF2B5EF4-FFF2-40B4-BE49-F238E27FC236}">
                <a16:creationId xmlns:a16="http://schemas.microsoft.com/office/drawing/2014/main" id="{A9E6D42B-8153-917C-41AB-FD5320D24160}"/>
              </a:ext>
            </a:extLst>
          </p:cNvPr>
          <p:cNvCxnSpPr>
            <a:cxnSpLocks/>
            <a:stCxn id="45" idx="3"/>
            <a:endCxn id="22" idx="1"/>
          </p:cNvCxnSpPr>
          <p:nvPr/>
        </p:nvCxnSpPr>
        <p:spPr>
          <a:xfrm flipV="1">
            <a:off x="4624680" y="3771024"/>
            <a:ext cx="1077314" cy="3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直接箭头连接符 207">
            <a:extLst>
              <a:ext uri="{FF2B5EF4-FFF2-40B4-BE49-F238E27FC236}">
                <a16:creationId xmlns:a16="http://schemas.microsoft.com/office/drawing/2014/main" id="{D1A435F8-0548-38E0-4077-9920A258357E}"/>
              </a:ext>
            </a:extLst>
          </p:cNvPr>
          <p:cNvCxnSpPr>
            <a:stCxn id="18" idx="3"/>
            <a:endCxn id="23" idx="1"/>
          </p:cNvCxnSpPr>
          <p:nvPr/>
        </p:nvCxnSpPr>
        <p:spPr>
          <a:xfrm flipV="1">
            <a:off x="4519436" y="4949537"/>
            <a:ext cx="1182559" cy="1255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A50864AF-DD95-296B-888E-28639A95EAFE}"/>
              </a:ext>
            </a:extLst>
          </p:cNvPr>
          <p:cNvCxnSpPr>
            <a:stCxn id="16" idx="3"/>
            <a:endCxn id="23" idx="1"/>
          </p:cNvCxnSpPr>
          <p:nvPr/>
        </p:nvCxnSpPr>
        <p:spPr>
          <a:xfrm>
            <a:off x="4519437" y="4949537"/>
            <a:ext cx="11825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文本框 210">
            <a:extLst>
              <a:ext uri="{FF2B5EF4-FFF2-40B4-BE49-F238E27FC236}">
                <a16:creationId xmlns:a16="http://schemas.microsoft.com/office/drawing/2014/main" id="{1F6F9F49-234F-703E-5B41-EA87CC280687}"/>
              </a:ext>
            </a:extLst>
          </p:cNvPr>
          <p:cNvSpPr txBox="1"/>
          <p:nvPr/>
        </p:nvSpPr>
        <p:spPr>
          <a:xfrm>
            <a:off x="5731477" y="65772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sp>
        <p:nvSpPr>
          <p:cNvPr id="212" name="文本框 211">
            <a:extLst>
              <a:ext uri="{FF2B5EF4-FFF2-40B4-BE49-F238E27FC236}">
                <a16:creationId xmlns:a16="http://schemas.microsoft.com/office/drawing/2014/main" id="{BAE1C852-69B8-33D9-5ECA-999AD3CCD25B}"/>
              </a:ext>
            </a:extLst>
          </p:cNvPr>
          <p:cNvSpPr txBox="1"/>
          <p:nvPr/>
        </p:nvSpPr>
        <p:spPr>
          <a:xfrm>
            <a:off x="5812997" y="4078169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……</a:t>
            </a:r>
            <a:endParaRPr lang="zh-CN" altLang="en-US" dirty="0"/>
          </a:p>
        </p:txBody>
      </p:sp>
      <p:cxnSp>
        <p:nvCxnSpPr>
          <p:cNvPr id="214" name="直接箭头连接符 213">
            <a:extLst>
              <a:ext uri="{FF2B5EF4-FFF2-40B4-BE49-F238E27FC236}">
                <a16:creationId xmlns:a16="http://schemas.microsoft.com/office/drawing/2014/main" id="{D82C08DC-021E-351F-1E04-A4EEFED027CA}"/>
              </a:ext>
            </a:extLst>
          </p:cNvPr>
          <p:cNvCxnSpPr>
            <a:stCxn id="45" idx="3"/>
          </p:cNvCxnSpPr>
          <p:nvPr/>
        </p:nvCxnSpPr>
        <p:spPr>
          <a:xfrm>
            <a:off x="4624680" y="3774949"/>
            <a:ext cx="969493" cy="5538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71312B22-6B4F-CDAD-8E13-CBC674F56A4B}"/>
              </a:ext>
            </a:extLst>
          </p:cNvPr>
          <p:cNvCxnSpPr>
            <a:stCxn id="61" idx="3"/>
          </p:cNvCxnSpPr>
          <p:nvPr/>
        </p:nvCxnSpPr>
        <p:spPr>
          <a:xfrm flipV="1">
            <a:off x="6605773" y="1421849"/>
            <a:ext cx="388916" cy="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箭头连接符 217">
            <a:extLst>
              <a:ext uri="{FF2B5EF4-FFF2-40B4-BE49-F238E27FC236}">
                <a16:creationId xmlns:a16="http://schemas.microsoft.com/office/drawing/2014/main" id="{E375AEE4-0FDF-B171-3E89-8443AD13D19F}"/>
              </a:ext>
            </a:extLst>
          </p:cNvPr>
          <p:cNvCxnSpPr/>
          <p:nvPr/>
        </p:nvCxnSpPr>
        <p:spPr>
          <a:xfrm>
            <a:off x="6605773" y="2584713"/>
            <a:ext cx="4831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箭头连接符 219">
            <a:extLst>
              <a:ext uri="{FF2B5EF4-FFF2-40B4-BE49-F238E27FC236}">
                <a16:creationId xmlns:a16="http://schemas.microsoft.com/office/drawing/2014/main" id="{77FF5856-A20A-F4E2-D540-567FB1B3C36C}"/>
              </a:ext>
            </a:extLst>
          </p:cNvPr>
          <p:cNvCxnSpPr>
            <a:cxnSpLocks/>
          </p:cNvCxnSpPr>
          <p:nvPr/>
        </p:nvCxnSpPr>
        <p:spPr>
          <a:xfrm>
            <a:off x="6605773" y="3705570"/>
            <a:ext cx="4632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箭头连接符 223">
            <a:extLst>
              <a:ext uri="{FF2B5EF4-FFF2-40B4-BE49-F238E27FC236}">
                <a16:creationId xmlns:a16="http://schemas.microsoft.com/office/drawing/2014/main" id="{CF528147-2A77-1A6E-A892-E03440A914A5}"/>
              </a:ext>
            </a:extLst>
          </p:cNvPr>
          <p:cNvCxnSpPr>
            <a:stCxn id="23" idx="3"/>
          </p:cNvCxnSpPr>
          <p:nvPr/>
        </p:nvCxnSpPr>
        <p:spPr>
          <a:xfrm flipV="1">
            <a:off x="6490002" y="4949535"/>
            <a:ext cx="523540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9B940BB6-2811-C89F-42D2-EDEA32136BA3}"/>
              </a:ext>
            </a:extLst>
          </p:cNvPr>
          <p:cNvCxnSpPr/>
          <p:nvPr/>
        </p:nvCxnSpPr>
        <p:spPr>
          <a:xfrm>
            <a:off x="6605773" y="6204735"/>
            <a:ext cx="4737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箭头连接符 230">
            <a:extLst>
              <a:ext uri="{FF2B5EF4-FFF2-40B4-BE49-F238E27FC236}">
                <a16:creationId xmlns:a16="http://schemas.microsoft.com/office/drawing/2014/main" id="{54DDEEF6-10EB-63A3-C78D-71E34D38F5CE}"/>
              </a:ext>
            </a:extLst>
          </p:cNvPr>
          <p:cNvCxnSpPr>
            <a:cxnSpLocks/>
          </p:cNvCxnSpPr>
          <p:nvPr/>
        </p:nvCxnSpPr>
        <p:spPr>
          <a:xfrm>
            <a:off x="8267307" y="1536602"/>
            <a:ext cx="5279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箭头连接符 232">
            <a:extLst>
              <a:ext uri="{FF2B5EF4-FFF2-40B4-BE49-F238E27FC236}">
                <a16:creationId xmlns:a16="http://schemas.microsoft.com/office/drawing/2014/main" id="{1BE57543-C986-7C28-082F-EA066D19B18D}"/>
              </a:ext>
            </a:extLst>
          </p:cNvPr>
          <p:cNvCxnSpPr>
            <a:endCxn id="89" idx="1"/>
          </p:cNvCxnSpPr>
          <p:nvPr/>
        </p:nvCxnSpPr>
        <p:spPr>
          <a:xfrm>
            <a:off x="8361575" y="2705059"/>
            <a:ext cx="5041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箭头连接符 234">
            <a:extLst>
              <a:ext uri="{FF2B5EF4-FFF2-40B4-BE49-F238E27FC236}">
                <a16:creationId xmlns:a16="http://schemas.microsoft.com/office/drawing/2014/main" id="{A72C807A-B3AA-749C-2471-CA21B65E20CB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8333295" y="3853806"/>
            <a:ext cx="548099" cy="16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箭头连接符 236">
            <a:extLst>
              <a:ext uri="{FF2B5EF4-FFF2-40B4-BE49-F238E27FC236}">
                <a16:creationId xmlns:a16="http://schemas.microsoft.com/office/drawing/2014/main" id="{CEA08228-85CD-2BDB-33B8-4DFFD379F456}"/>
              </a:ext>
            </a:extLst>
          </p:cNvPr>
          <p:cNvCxnSpPr/>
          <p:nvPr/>
        </p:nvCxnSpPr>
        <p:spPr>
          <a:xfrm>
            <a:off x="8286161" y="5041189"/>
            <a:ext cx="4794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箭头连接符 239">
            <a:extLst>
              <a:ext uri="{FF2B5EF4-FFF2-40B4-BE49-F238E27FC236}">
                <a16:creationId xmlns:a16="http://schemas.microsoft.com/office/drawing/2014/main" id="{032D3B65-87D0-3B94-B3BD-E1FF555DAE8A}"/>
              </a:ext>
            </a:extLst>
          </p:cNvPr>
          <p:cNvCxnSpPr>
            <a:endCxn id="116" idx="1"/>
          </p:cNvCxnSpPr>
          <p:nvPr/>
        </p:nvCxnSpPr>
        <p:spPr>
          <a:xfrm flipV="1">
            <a:off x="8314441" y="6173481"/>
            <a:ext cx="613044" cy="31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62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5" grpId="0"/>
      <p:bldP spid="96" grpId="0"/>
      <p:bldP spid="97" grpId="0"/>
      <p:bldP spid="99" grpId="0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1D639-08FB-0A2C-716F-E52FBFD48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BBD5274F-A531-D97B-D1CB-9ACD938B1E6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A4196795-0E49-D33C-E6DA-924B9EBB643B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2E3B98B6-3033-138B-8478-CD7F9B1BB0D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0AA55C6-66BC-D134-D8E7-5C3D517602FE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26B1FAB-839B-C71F-4473-F6C2B6AC3101}"/>
              </a:ext>
            </a:extLst>
          </p:cNvPr>
          <p:cNvSpPr txBox="1"/>
          <p:nvPr/>
        </p:nvSpPr>
        <p:spPr>
          <a:xfrm>
            <a:off x="350439" y="12041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井字棋：状态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—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行动选择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0C191F6-76D4-F766-E48E-1FB67C0BD405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与很多决策问题一样，井字棋的关键在于在当前状态下，如何选择下一步行动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C3F67D-9A0C-5FE8-6D24-E619DF9CA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86" y="3540741"/>
            <a:ext cx="788007" cy="76858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28E62A1-EC16-7CEA-AAAB-6323D0123668}"/>
              </a:ext>
            </a:extLst>
          </p:cNvPr>
          <p:cNvSpPr txBox="1"/>
          <p:nvPr/>
        </p:nvSpPr>
        <p:spPr>
          <a:xfrm>
            <a:off x="5968491" y="37442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1733879-067D-EBDF-ABB0-3C91A045AC0C}"/>
              </a:ext>
            </a:extLst>
          </p:cNvPr>
          <p:cNvSpPr txBox="1"/>
          <p:nvPr/>
        </p:nvSpPr>
        <p:spPr>
          <a:xfrm>
            <a:off x="6266242" y="374429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3FDD983D-CB28-0A39-E5AD-FCB47F513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38" y="5359369"/>
            <a:ext cx="788007" cy="76858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AE1476D5-6F60-5FEF-D78F-3D556F21C02F}"/>
              </a:ext>
            </a:extLst>
          </p:cNvPr>
          <p:cNvSpPr txBox="1"/>
          <p:nvPr/>
        </p:nvSpPr>
        <p:spPr>
          <a:xfrm>
            <a:off x="589543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9F62439-EEC4-3FFF-A617-4730BF9D5F1A}"/>
              </a:ext>
            </a:extLst>
          </p:cNvPr>
          <p:cNvSpPr txBox="1"/>
          <p:nvPr/>
        </p:nvSpPr>
        <p:spPr>
          <a:xfrm>
            <a:off x="887294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9861A5F4-FFA6-70E2-A77F-41BACB1BA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041" y="5359369"/>
            <a:ext cx="788007" cy="76858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3C1B1F03-29EC-2BCD-3FCE-E3D01C799587}"/>
              </a:ext>
            </a:extLst>
          </p:cNvPr>
          <p:cNvSpPr txBox="1"/>
          <p:nvPr/>
        </p:nvSpPr>
        <p:spPr>
          <a:xfrm>
            <a:off x="2400546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81676F-3CD8-5524-136E-E53383CF1FB9}"/>
              </a:ext>
            </a:extLst>
          </p:cNvPr>
          <p:cNvSpPr txBox="1"/>
          <p:nvPr/>
        </p:nvSpPr>
        <p:spPr>
          <a:xfrm>
            <a:off x="2698297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A47DA18-FEC9-192B-2DA7-4FCC6955B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044" y="5341032"/>
            <a:ext cx="788007" cy="7685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A2450504-9EED-D5E8-BCAE-E47F44C46F20}"/>
              </a:ext>
            </a:extLst>
          </p:cNvPr>
          <p:cNvSpPr txBox="1"/>
          <p:nvPr/>
        </p:nvSpPr>
        <p:spPr>
          <a:xfrm>
            <a:off x="4211549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96208ED-C126-A4A8-7525-B21580DEE8C0}"/>
              </a:ext>
            </a:extLst>
          </p:cNvPr>
          <p:cNvSpPr txBox="1"/>
          <p:nvPr/>
        </p:nvSpPr>
        <p:spPr>
          <a:xfrm>
            <a:off x="4509300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63B602F5-DC6C-48D6-EBBF-7C27E37FB0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047" y="5341032"/>
            <a:ext cx="788007" cy="768585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F63BE641-F8D3-6F18-CF0F-6081F60274E5}"/>
              </a:ext>
            </a:extLst>
          </p:cNvPr>
          <p:cNvSpPr txBox="1"/>
          <p:nvPr/>
        </p:nvSpPr>
        <p:spPr>
          <a:xfrm>
            <a:off x="6022552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85967B5-7429-9CA6-67A3-AC99A78B3CB6}"/>
              </a:ext>
            </a:extLst>
          </p:cNvPr>
          <p:cNvSpPr txBox="1"/>
          <p:nvPr/>
        </p:nvSpPr>
        <p:spPr>
          <a:xfrm>
            <a:off x="6320303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09109543-5869-4C7C-8348-89EB7B195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4645" y="5341032"/>
            <a:ext cx="788007" cy="768585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1CA568D8-855B-8EEB-46C8-453B77BAECF9}"/>
              </a:ext>
            </a:extLst>
          </p:cNvPr>
          <p:cNvSpPr txBox="1"/>
          <p:nvPr/>
        </p:nvSpPr>
        <p:spPr>
          <a:xfrm>
            <a:off x="7597150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6D05086-B4E1-D782-AF2D-C2899F0EA04A}"/>
              </a:ext>
            </a:extLst>
          </p:cNvPr>
          <p:cNvSpPr txBox="1"/>
          <p:nvPr/>
        </p:nvSpPr>
        <p:spPr>
          <a:xfrm>
            <a:off x="7894901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2AC7D1BF-38D6-095B-7A50-E1129CFB2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5648" y="5341032"/>
            <a:ext cx="788007" cy="768585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E58F97E5-66D9-972C-522E-D1F1141DC057}"/>
              </a:ext>
            </a:extLst>
          </p:cNvPr>
          <p:cNvSpPr txBox="1"/>
          <p:nvPr/>
        </p:nvSpPr>
        <p:spPr>
          <a:xfrm>
            <a:off x="9408153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BEE32DE-136C-579B-ADF4-8B6EB42CE077}"/>
              </a:ext>
            </a:extLst>
          </p:cNvPr>
          <p:cNvSpPr txBox="1"/>
          <p:nvPr/>
        </p:nvSpPr>
        <p:spPr>
          <a:xfrm>
            <a:off x="9705904" y="5544584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FB4039B0-4A5F-43BA-4285-C120E4F85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027" y="5359369"/>
            <a:ext cx="788007" cy="768585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05E7104F-87CC-B4F6-CE2D-A9F8B117844A}"/>
              </a:ext>
            </a:extLst>
          </p:cNvPr>
          <p:cNvSpPr txBox="1"/>
          <p:nvPr/>
        </p:nvSpPr>
        <p:spPr>
          <a:xfrm>
            <a:off x="10864532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A6953EB-81E9-366F-DF2B-F758566E3DC4}"/>
              </a:ext>
            </a:extLst>
          </p:cNvPr>
          <p:cNvSpPr txBox="1"/>
          <p:nvPr/>
        </p:nvSpPr>
        <p:spPr>
          <a:xfrm>
            <a:off x="11162283" y="556292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F54BBCB-8E28-EACB-AC7D-63AEE5546F9E}"/>
              </a:ext>
            </a:extLst>
          </p:cNvPr>
          <p:cNvSpPr txBox="1"/>
          <p:nvPr/>
        </p:nvSpPr>
        <p:spPr>
          <a:xfrm>
            <a:off x="310514" y="5276479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62B0BDDC-41AC-2360-D4CE-D04F36F71383}"/>
              </a:ext>
            </a:extLst>
          </p:cNvPr>
          <p:cNvCxnSpPr>
            <a:stCxn id="5" idx="2"/>
            <a:endCxn id="23" idx="0"/>
          </p:cNvCxnSpPr>
          <p:nvPr/>
        </p:nvCxnSpPr>
        <p:spPr>
          <a:xfrm flipH="1">
            <a:off x="791042" y="4309326"/>
            <a:ext cx="5378948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83FDCAF9-960D-1D04-ED06-4C2645EDDB3C}"/>
              </a:ext>
            </a:extLst>
          </p:cNvPr>
          <p:cNvCxnSpPr>
            <a:stCxn id="5" idx="2"/>
            <a:endCxn id="26" idx="0"/>
          </p:cNvCxnSpPr>
          <p:nvPr/>
        </p:nvCxnSpPr>
        <p:spPr>
          <a:xfrm flipH="1">
            <a:off x="2602045" y="4309326"/>
            <a:ext cx="3567945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6BED9D5B-B613-E562-E8DA-09BCBD8B242A}"/>
              </a:ext>
            </a:extLst>
          </p:cNvPr>
          <p:cNvCxnSpPr>
            <a:stCxn id="5" idx="2"/>
            <a:endCxn id="29" idx="0"/>
          </p:cNvCxnSpPr>
          <p:nvPr/>
        </p:nvCxnSpPr>
        <p:spPr>
          <a:xfrm flipH="1">
            <a:off x="4413048" y="4309326"/>
            <a:ext cx="1756942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FF17BBCE-E8F0-A271-8D06-1EE082A808D0}"/>
              </a:ext>
            </a:extLst>
          </p:cNvPr>
          <p:cNvCxnSpPr>
            <a:stCxn id="5" idx="2"/>
            <a:endCxn id="32" idx="0"/>
          </p:cNvCxnSpPr>
          <p:nvPr/>
        </p:nvCxnSpPr>
        <p:spPr>
          <a:xfrm>
            <a:off x="6169990" y="4309326"/>
            <a:ext cx="54061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5DC5F8EC-62D7-8F5B-CE75-D7763B475FAD}"/>
              </a:ext>
            </a:extLst>
          </p:cNvPr>
          <p:cNvCxnSpPr>
            <a:stCxn id="5" idx="2"/>
            <a:endCxn id="35" idx="0"/>
          </p:cNvCxnSpPr>
          <p:nvPr/>
        </p:nvCxnSpPr>
        <p:spPr>
          <a:xfrm>
            <a:off x="6169990" y="4309326"/>
            <a:ext cx="1628659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BEFD2EB8-6B39-126F-65B2-71F5A5D80EC8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6293344" y="4317177"/>
            <a:ext cx="3316308" cy="1023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0BFAB073-4F54-6394-6CBD-A065CCFFBD03}"/>
              </a:ext>
            </a:extLst>
          </p:cNvPr>
          <p:cNvCxnSpPr>
            <a:endCxn id="41" idx="0"/>
          </p:cNvCxnSpPr>
          <p:nvPr/>
        </p:nvCxnSpPr>
        <p:spPr>
          <a:xfrm>
            <a:off x="6334132" y="4317177"/>
            <a:ext cx="4731899" cy="1042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69627293-1D6E-4A24-AE54-329F5D9C9E18}"/>
              </a:ext>
            </a:extLst>
          </p:cNvPr>
          <p:cNvSpPr txBox="1"/>
          <p:nvPr/>
        </p:nvSpPr>
        <p:spPr>
          <a:xfrm>
            <a:off x="2404800" y="53073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AD949686-FBC3-2859-66D4-5335A3B23FB3}"/>
              </a:ext>
            </a:extLst>
          </p:cNvPr>
          <p:cNvSpPr txBox="1"/>
          <p:nvPr/>
        </p:nvSpPr>
        <p:spPr>
          <a:xfrm>
            <a:off x="4490579" y="5341032"/>
            <a:ext cx="820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9C21F150-1974-C0D6-DCB1-70408ED5B26A}"/>
              </a:ext>
            </a:extLst>
          </p:cNvPr>
          <p:cNvSpPr txBox="1"/>
          <p:nvPr/>
        </p:nvSpPr>
        <p:spPr>
          <a:xfrm>
            <a:off x="5761962" y="557036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B7E9E2FB-E3FC-B4BF-4D5F-FD54C4F0FAEB}"/>
              </a:ext>
            </a:extLst>
          </p:cNvPr>
          <p:cNvSpPr txBox="1"/>
          <p:nvPr/>
        </p:nvSpPr>
        <p:spPr>
          <a:xfrm>
            <a:off x="7334308" y="583813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04B3C6C-81F2-3658-9B41-0163F01E7A70}"/>
              </a:ext>
            </a:extLst>
          </p:cNvPr>
          <p:cNvSpPr txBox="1"/>
          <p:nvPr/>
        </p:nvSpPr>
        <p:spPr>
          <a:xfrm>
            <a:off x="9410668" y="582710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23FA3DE-E850-A3CA-304C-AC2E088826F8}"/>
              </a:ext>
            </a:extLst>
          </p:cNvPr>
          <p:cNvSpPr txBox="1"/>
          <p:nvPr/>
        </p:nvSpPr>
        <p:spPr>
          <a:xfrm>
            <a:off x="11165639" y="584543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FEF4946-25D6-6FDF-9DB9-B82487B7DC83}"/>
                  </a:ext>
                </a:extLst>
              </p:cNvPr>
              <p:cNvSpPr/>
              <p:nvPr/>
            </p:nvSpPr>
            <p:spPr>
              <a:xfrm>
                <a:off x="6898891" y="1622798"/>
                <a:ext cx="465293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b="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两种数学表示形态（是否等价？）</a:t>
                </a:r>
                <a:endParaRPr lang="en-US" altLang="zh-CN" sz="2400" b="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1.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当前</a:t>
                </a:r>
                <a14:m>
                  <m:oMath xmlns:m="http://schemas.openxmlformats.org/officeDocument/2006/math"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状态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选择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某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行动</m:t>
                    </m:r>
                    <m:r>
                      <a:rPr lang="zh-CN" altLang="en-US" sz="2400" i="1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的</m:t>
                    </m:r>
                    <m:r>
                      <a:rPr lang="zh-CN" altLang="en-US" sz="240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好坏</m:t>
                    </m:r>
                  </m:oMath>
                </a14:m>
                <a:endParaRPr lang="en-US" altLang="zh-CN" sz="240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400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P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𝑜𝑙𝑖𝑐𝑦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: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𝑇𝑇𝑇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→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𝐶𝑒𝑙𝑙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(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𝑖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)</m:t>
                      </m:r>
                    </m:oMath>
                  </m:oMathPara>
                </a14:m>
                <a:endParaRPr lang="en-US" altLang="zh-CN" sz="2400" b="0" i="1" dirty="0">
                  <a:solidFill>
                    <a:schemeClr val="accent5">
                      <a:lumMod val="50000"/>
                    </a:schemeClr>
                  </a:solidFill>
                  <a:latin typeface="Cambria Math" panose="02040503050406030204" pitchFamily="18" charset="0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2.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下一步所有可能的赢面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i="1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KaiTi" panose="02010609060101010101" pitchFamily="49" charset="-122"/>
                  </a:rPr>
                  <a:t>        Value: TTT(n+1)</a:t>
                </a:r>
                <a:r>
                  <a:rPr lang="en-US" altLang="zh-CN" sz="2400" b="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5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KaiTi" panose="02010609060101010101" pitchFamily="49" charset="-122"/>
                      </a:rPr>
                      <m:t>→</m:t>
                    </m:r>
                  </m:oMath>
                </a14:m>
                <a:r>
                  <a:rPr lang="en-US" altLang="zh-CN" sz="2400" b="0" i="1" dirty="0">
                    <a:solidFill>
                      <a:schemeClr val="accent5">
                        <a:lumMod val="50000"/>
                      </a:schemeClr>
                    </a:solidFill>
                    <a:latin typeface="Cambria Math" panose="02040503050406030204" pitchFamily="18" charset="0"/>
                    <a:ea typeface="KaiTi" panose="02010609060101010101" pitchFamily="49" charset="-122"/>
                  </a:rPr>
                  <a:t>[0,1]</a:t>
                </a:r>
              </a:p>
            </p:txBody>
          </p:sp>
        </mc:Choice>
        <mc:Fallback xmlns=""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8FEF4946-25D6-6FDF-9DB9-B82487B7DC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891" y="1622798"/>
                <a:ext cx="4652938" cy="1938992"/>
              </a:xfrm>
              <a:prstGeom prst="rect">
                <a:avLst/>
              </a:prstGeom>
              <a:blipFill>
                <a:blip r:embed="rId4"/>
                <a:stretch>
                  <a:fillRect l="-2097" t="-2516" r="-4194" b="-62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1A319D79-AD89-90A2-1751-4C7AB6ECFEBF}"/>
                  </a:ext>
                </a:extLst>
              </p:cNvPr>
              <p:cNvSpPr/>
              <p:nvPr/>
            </p:nvSpPr>
            <p:spPr>
              <a:xfrm>
                <a:off x="2245201" y="1847754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 xmlns="">
          <p:sp>
            <p:nvSpPr>
              <p:cNvPr id="2" name="矩形: 圆角 1">
                <a:extLst>
                  <a:ext uri="{FF2B5EF4-FFF2-40B4-BE49-F238E27FC236}">
                    <a16:creationId xmlns:a16="http://schemas.microsoft.com/office/drawing/2014/main" id="{1A319D79-AD89-90A2-1751-4C7AB6ECFE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201" y="1847754"/>
                <a:ext cx="2309567" cy="1489435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44C149E5-EC4C-C09E-4940-9C8AB6BD6A74}"/>
              </a:ext>
            </a:extLst>
          </p:cNvPr>
          <p:cNvCxnSpPr>
            <a:endCxn id="2" idx="1"/>
          </p:cNvCxnSpPr>
          <p:nvPr/>
        </p:nvCxnSpPr>
        <p:spPr>
          <a:xfrm>
            <a:off x="765194" y="2592472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468CB73E-A6CB-064D-CDAE-C1B91E8DBAB2}"/>
              </a:ext>
            </a:extLst>
          </p:cNvPr>
          <p:cNvCxnSpPr/>
          <p:nvPr/>
        </p:nvCxnSpPr>
        <p:spPr>
          <a:xfrm>
            <a:off x="4554768" y="259059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A0002398-5AC0-0C39-3DB2-D84765BA45BC}"/>
              </a:ext>
            </a:extLst>
          </p:cNvPr>
          <p:cNvSpPr txBox="1"/>
          <p:nvPr/>
        </p:nvSpPr>
        <p:spPr>
          <a:xfrm flipH="1">
            <a:off x="1113985" y="2128930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671FF4-453D-7682-81BF-26CAFE680A6B}"/>
              </a:ext>
            </a:extLst>
          </p:cNvPr>
          <p:cNvSpPr txBox="1"/>
          <p:nvPr/>
        </p:nvSpPr>
        <p:spPr>
          <a:xfrm flipH="1">
            <a:off x="4752110" y="212892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CBD09E5-C086-12F2-B8C0-359E06621D29}"/>
              </a:ext>
            </a:extLst>
          </p:cNvPr>
          <p:cNvSpPr txBox="1"/>
          <p:nvPr/>
        </p:nvSpPr>
        <p:spPr>
          <a:xfrm flipH="1">
            <a:off x="3469445" y="1898096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6B75545C-D902-716E-B7D6-40E810E08A2B}"/>
              </a:ext>
            </a:extLst>
          </p:cNvPr>
          <p:cNvCxnSpPr>
            <a:stCxn id="20" idx="2"/>
          </p:cNvCxnSpPr>
          <p:nvPr/>
        </p:nvCxnSpPr>
        <p:spPr>
          <a:xfrm>
            <a:off x="5294770" y="2590594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连接符: 肘形 44">
            <a:extLst>
              <a:ext uri="{FF2B5EF4-FFF2-40B4-BE49-F238E27FC236}">
                <a16:creationId xmlns:a16="http://schemas.microsoft.com/office/drawing/2014/main" id="{1DC92472-4457-1ECA-DC66-D5487D4B5E54}"/>
              </a:ext>
            </a:extLst>
          </p:cNvPr>
          <p:cNvCxnSpPr>
            <a:endCxn id="18" idx="2"/>
          </p:cNvCxnSpPr>
          <p:nvPr/>
        </p:nvCxnSpPr>
        <p:spPr>
          <a:xfrm rot="10800000">
            <a:off x="1600174" y="2590596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C34377D6-A386-EC15-9ED7-C6DEE7B71391}"/>
              </a:ext>
            </a:extLst>
          </p:cNvPr>
          <p:cNvSpPr txBox="1"/>
          <p:nvPr/>
        </p:nvSpPr>
        <p:spPr>
          <a:xfrm flipH="1">
            <a:off x="2728216" y="3618366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0183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  <p:bldP spid="36" grpId="0"/>
      <p:bldP spid="37" grpId="0"/>
      <p:bldP spid="39" grpId="0"/>
      <p:bldP spid="40" grpId="0"/>
      <p:bldP spid="42" grpId="0"/>
      <p:bldP spid="43" grpId="0"/>
      <p:bldP spid="47" grpId="0"/>
      <p:bldP spid="63" grpId="0"/>
      <p:bldP spid="64" grpId="0"/>
      <p:bldP spid="65" grpId="0"/>
      <p:bldP spid="6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F7E0C-F03E-8D49-EEB4-CF16440B8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C342B4C6-1CA8-E39E-88EB-5BF9396E8AC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51753C1-3EE0-CBC0-7321-A93A9E8261FA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C2E6A314-DE66-D634-B248-D1FF50EA7A7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E61888B0-8E05-50FC-E35E-2061976338C4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1CBF44C-5752-CB00-CA0A-3009DFD763E1}"/>
              </a:ext>
            </a:extLst>
          </p:cNvPr>
          <p:cNvSpPr txBox="1"/>
          <p:nvPr/>
        </p:nvSpPr>
        <p:spPr>
          <a:xfrm>
            <a:off x="350439" y="1204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蒙特卡洛方法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93A9A9-B6A2-DE71-8B9A-176D01C03B02}"/>
              </a:ext>
            </a:extLst>
          </p:cNvPr>
          <p:cNvSpPr txBox="1"/>
          <p:nvPr/>
        </p:nvSpPr>
        <p:spPr>
          <a:xfrm>
            <a:off x="657774" y="841589"/>
            <a:ext cx="11352716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tabLst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用多次（随机）采样，模拟和近似整个空间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387542E-C7B1-ECB2-63F7-590F4FAA0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777" y="1838555"/>
            <a:ext cx="3405187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C66BBA0-92A2-6576-C308-428D6C1D6206}"/>
                  </a:ext>
                </a:extLst>
              </p:cNvPr>
              <p:cNvSpPr/>
              <p:nvPr/>
            </p:nvSpPr>
            <p:spPr>
              <a:xfrm>
                <a:off x="6210523" y="1838555"/>
                <a:ext cx="4652938" cy="26402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正方形边长为</a:t>
                </a: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2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latin typeface="KaiTi" panose="02010609060101010101" pitchFamily="49" charset="-122"/>
                    <a:ea typeface="KaiTi" panose="02010609060101010101" pitchFamily="49" charset="-122"/>
                  </a:rPr>
                  <a:t>，求阴影部分面积。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latin typeface="KaiTi" panose="02010609060101010101" pitchFamily="49" charset="-122"/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1.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随机选择</a:t>
                </a: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n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（</a:t>
                </a: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10000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）个点；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2. 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判断有</a:t>
                </a: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k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个点在阴影部分；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r>
                  <a:rPr lang="en-US" altLang="zh-CN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3.</a:t>
                </a:r>
                <a:r>
                  <a:rPr lang="zh-CN" altLang="en-US" sz="2400" dirty="0">
                    <a:solidFill>
                      <a:schemeClr val="accent5">
                        <a:lumMod val="50000"/>
                      </a:schemeClr>
                    </a:solidFill>
                    <a:ea typeface="KaiTi" panose="02010609060101010101" pitchFamily="49" charset="-122"/>
                  </a:rPr>
                  <a:t> 阴影部分面积略等于</a:t>
                </a: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2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2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KaiTi" panose="02010609060101010101" pitchFamily="49" charset="-122"/>
                        </a:rPr>
                        <m:t>×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𝑘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KaiTi" panose="02010609060101010101" pitchFamily="49" charset="-122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  <a:p>
                <a:pPr>
                  <a:defRPr/>
                </a:pPr>
                <a:endParaRPr lang="en-US" altLang="zh-CN" sz="2400" dirty="0">
                  <a:solidFill>
                    <a:schemeClr val="accent5">
                      <a:lumMod val="50000"/>
                    </a:schemeClr>
                  </a:solidFill>
                  <a:ea typeface="KaiTi" panose="02010609060101010101" pitchFamily="49" charset="-122"/>
                </a:endParaRP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0C66BBA0-92A2-6576-C308-428D6C1D62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523" y="1838555"/>
                <a:ext cx="4652938" cy="2640275"/>
              </a:xfrm>
              <a:prstGeom prst="rect">
                <a:avLst/>
              </a:prstGeom>
              <a:blipFill>
                <a:blip r:embed="rId4"/>
                <a:stretch>
                  <a:fillRect l="-2097" t="-1848" r="-7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EA5B9713-2504-763C-50D0-F5D082580879}"/>
              </a:ext>
            </a:extLst>
          </p:cNvPr>
          <p:cNvSpPr txBox="1"/>
          <p:nvPr/>
        </p:nvSpPr>
        <p:spPr>
          <a:xfrm>
            <a:off x="6210523" y="4629806"/>
            <a:ext cx="42962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近似解</a:t>
            </a:r>
            <a:endParaRPr lang="en-US" altLang="zh-CN" sz="2400" b="1" kern="1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  <a:cs typeface="+mn-ea"/>
              <a:sym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n</a:t>
            </a:r>
            <a:r>
              <a:rPr lang="zh-CN" altLang="en-US" sz="2400" b="1" kern="100" dirty="0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  <a:cs typeface="+mn-ea"/>
                <a:sym typeface="+mn-lt"/>
              </a:rPr>
              <a:t>越大越准确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781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DB32C-4BBA-15AC-5043-10610379A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椭圆 73">
            <a:extLst>
              <a:ext uri="{FF2B5EF4-FFF2-40B4-BE49-F238E27FC236}">
                <a16:creationId xmlns:a16="http://schemas.microsoft.com/office/drawing/2014/main" id="{C8B746AC-FE44-8E44-BA54-4326E8C3462C}"/>
              </a:ext>
            </a:extLst>
          </p:cNvPr>
          <p:cNvSpPr/>
          <p:nvPr/>
        </p:nvSpPr>
        <p:spPr>
          <a:xfrm>
            <a:off x="4613983" y="4218494"/>
            <a:ext cx="1191514" cy="881571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Group 9">
            <a:extLst>
              <a:ext uri="{FF2B5EF4-FFF2-40B4-BE49-F238E27FC236}">
                <a16:creationId xmlns:a16="http://schemas.microsoft.com/office/drawing/2014/main" id="{08D032D5-F708-6C75-25D7-6B6E26B7A39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7E7B3CF-19AC-DF05-94D1-849F8C71C77C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F5C92512-1892-1CEC-14AB-99BEC37FBD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1A69E1E5-BB7F-41B7-3EA1-65E9BC025AF1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E8126AC-198A-6085-3F93-A7F91353AA2E}"/>
              </a:ext>
            </a:extLst>
          </p:cNvPr>
          <p:cNvSpPr txBox="1"/>
          <p:nvPr/>
        </p:nvSpPr>
        <p:spPr>
          <a:xfrm>
            <a:off x="350439" y="120418"/>
            <a:ext cx="6489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井字棋：蒙特卡洛树搜索方法（方案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8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2B3436A-8EE8-2241-DFC6-23D0CE376098}"/>
                  </a:ext>
                </a:extLst>
              </p:cNvPr>
              <p:cNvSpPr txBox="1"/>
              <p:nvPr/>
            </p:nvSpPr>
            <p:spPr>
              <a:xfrm>
                <a:off x="657774" y="841589"/>
                <a:ext cx="11352716" cy="833562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457200" marR="0" lvl="0" indent="-45720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p"/>
                  <a:tabLst/>
                  <a:defRPr/>
                </a:pPr>
                <a:r>
                  <a:rPr kumimoji="0" lang="zh-CN" altLang="en-US" sz="24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在当前状态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cs typeface="+mn-ea"/>
                    <a:sym typeface="+mn-lt"/>
                  </a:rPr>
                  <a:t>s</a:t>
                </a:r>
                <a:r>
                  <a:rPr lang="zh-CN" altLang="en-US" sz="2400" b="1" kern="100" dirty="0">
                    <a:solidFill>
                      <a:prstClr val="black"/>
                    </a:solidFill>
                    <a:cs typeface="+mn-ea"/>
                    <a:sym typeface="+mn-lt"/>
                  </a:rPr>
                  <a:t>下</a:t>
                </a:r>
                <a:r>
                  <a:rPr kumimoji="0" lang="zh-CN" altLang="en-US" sz="24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，随机选择</a:t>
                </a:r>
                <a:r>
                  <a:rPr kumimoji="0" lang="en-US" altLang="zh-CN" sz="24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n</a:t>
                </a:r>
                <a:r>
                  <a:rPr lang="zh-CN" altLang="en-US" sz="2400" b="1" kern="100" dirty="0">
                    <a:solidFill>
                      <a:prstClr val="black"/>
                    </a:solidFill>
                    <a:cs typeface="+mn-ea"/>
                    <a:sym typeface="+mn-lt"/>
                  </a:rPr>
                  <a:t>局游戏，</a:t>
                </a:r>
                <a:r>
                  <a:rPr lang="en-US" altLang="zh-CN" sz="2400" b="1" kern="100" dirty="0">
                    <a:solidFill>
                      <a:prstClr val="black"/>
                    </a:solidFill>
                    <a:cs typeface="+mn-ea"/>
                    <a:sym typeface="+mn-lt"/>
                  </a:rPr>
                  <a:t>k</a:t>
                </a:r>
                <a:r>
                  <a:rPr lang="zh-CN" altLang="en-US" sz="2400" b="1" kern="100" dirty="0">
                    <a:solidFill>
                      <a:prstClr val="black"/>
                    </a:solidFill>
                    <a:cs typeface="+mn-ea"/>
                    <a:sym typeface="+mn-lt"/>
                  </a:rPr>
                  <a:t>局赢，则</a:t>
                </a:r>
                <a14:m>
                  <m:oMath xmlns:m="http://schemas.openxmlformats.org/officeDocument/2006/math">
                    <m:r>
                      <a:rPr lang="en-US" altLang="zh-CN" sz="2400" b="1" i="1" kern="1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𝑽𝒂𝒍𝒖𝒆</m:t>
                    </m:r>
                    <m:d>
                      <m:dPr>
                        <m:ctrlPr>
                          <a:rPr lang="en-US" altLang="zh-CN" sz="24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dPr>
                      <m:e>
                        <m:r>
                          <a:rPr lang="en-US" altLang="zh-CN" sz="24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  <m:t>𝒔</m:t>
                        </m:r>
                      </m:e>
                    </m:d>
                    <m:r>
                      <a:rPr lang="en-US" altLang="zh-CN" sz="2400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ea"/>
                        <a:sym typeface="+mn-lt"/>
                      </a:rPr>
                      <m:t>≈</m:t>
                    </m:r>
                    <m:f>
                      <m:fPr>
                        <m:ctrlPr>
                          <a:rPr lang="en-US" altLang="zh-CN" sz="24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24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24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  <m:r>
                      <a:rPr lang="zh-CN" altLang="en-US" sz="2400" b="1" i="1" kern="1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n-ea"/>
                        <a:sym typeface="+mn-lt"/>
                      </a:rPr>
                      <m:t>。</m:t>
                    </m:r>
                  </m:oMath>
                </a14:m>
                <a:endParaRPr kumimoji="0" lang="en-SG" altLang="zh-CN" sz="2400" b="1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2B3436A-8EE8-2241-DFC6-23D0CE3760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74" y="841589"/>
                <a:ext cx="11352716" cy="833562"/>
              </a:xfrm>
              <a:prstGeom prst="rect">
                <a:avLst/>
              </a:prstGeom>
              <a:blipFill>
                <a:blip r:embed="rId3"/>
                <a:stretch>
                  <a:fillRect l="-752" b="-5839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7A0EB328-32AB-2BBE-01A2-B8670D873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986" y="1588648"/>
            <a:ext cx="788007" cy="76858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F7B7AFD-F1C3-CDAB-D87A-A30EA6D5E5EF}"/>
              </a:ext>
            </a:extLst>
          </p:cNvPr>
          <p:cNvSpPr txBox="1"/>
          <p:nvPr/>
        </p:nvSpPr>
        <p:spPr>
          <a:xfrm>
            <a:off x="5968491" y="17922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BD098F0-6680-4961-781C-2F616AE20813}"/>
              </a:ext>
            </a:extLst>
          </p:cNvPr>
          <p:cNvSpPr txBox="1"/>
          <p:nvPr/>
        </p:nvSpPr>
        <p:spPr>
          <a:xfrm>
            <a:off x="6266242" y="1792200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7798374-CF85-014C-9636-17D34E4FC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38" y="3407276"/>
            <a:ext cx="788007" cy="76858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FA5D6E4-1A1E-9708-04F7-1AC2D479EFF7}"/>
              </a:ext>
            </a:extLst>
          </p:cNvPr>
          <p:cNvSpPr txBox="1"/>
          <p:nvPr/>
        </p:nvSpPr>
        <p:spPr>
          <a:xfrm>
            <a:off x="589543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813636-216F-C718-23E4-FE97650AE713}"/>
              </a:ext>
            </a:extLst>
          </p:cNvPr>
          <p:cNvSpPr txBox="1"/>
          <p:nvPr/>
        </p:nvSpPr>
        <p:spPr>
          <a:xfrm>
            <a:off x="887294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F6A7295-4FC6-3C4F-CA34-158701CA4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041" y="3407276"/>
            <a:ext cx="788007" cy="76858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8147BBCF-4637-81F5-3BDC-EEC57A7D11B1}"/>
              </a:ext>
            </a:extLst>
          </p:cNvPr>
          <p:cNvSpPr txBox="1"/>
          <p:nvPr/>
        </p:nvSpPr>
        <p:spPr>
          <a:xfrm>
            <a:off x="2400546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43D9228-4C4D-F6C2-B0FC-FA4D2A1D2E5C}"/>
              </a:ext>
            </a:extLst>
          </p:cNvPr>
          <p:cNvSpPr txBox="1"/>
          <p:nvPr/>
        </p:nvSpPr>
        <p:spPr>
          <a:xfrm>
            <a:off x="2698297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76BE8D6-2803-EEB3-F398-9A14509AA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044" y="3388939"/>
            <a:ext cx="788007" cy="76858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65930A7-A30B-C36C-03FA-D229A03992DE}"/>
              </a:ext>
            </a:extLst>
          </p:cNvPr>
          <p:cNvSpPr txBox="1"/>
          <p:nvPr/>
        </p:nvSpPr>
        <p:spPr>
          <a:xfrm>
            <a:off x="4211549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36ACF3-335A-9B58-58B6-5D531B52430A}"/>
              </a:ext>
            </a:extLst>
          </p:cNvPr>
          <p:cNvSpPr txBox="1"/>
          <p:nvPr/>
        </p:nvSpPr>
        <p:spPr>
          <a:xfrm>
            <a:off x="4509300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88EB5EAF-3D42-0F09-DA27-0CF2F5DE4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047" y="3388939"/>
            <a:ext cx="788007" cy="768585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4CB69B81-F717-443D-FDC2-298C2D888F41}"/>
              </a:ext>
            </a:extLst>
          </p:cNvPr>
          <p:cNvSpPr txBox="1"/>
          <p:nvPr/>
        </p:nvSpPr>
        <p:spPr>
          <a:xfrm>
            <a:off x="6022552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60F332C-0D89-B0D0-E5A0-801E83CB33D2}"/>
              </a:ext>
            </a:extLst>
          </p:cNvPr>
          <p:cNvSpPr txBox="1"/>
          <p:nvPr/>
        </p:nvSpPr>
        <p:spPr>
          <a:xfrm>
            <a:off x="6320303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2B57490F-9313-EFFF-A97B-36D8BD701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645" y="3388939"/>
            <a:ext cx="788007" cy="768585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D655517B-9081-A54D-D622-6E90872D3F4A}"/>
              </a:ext>
            </a:extLst>
          </p:cNvPr>
          <p:cNvSpPr txBox="1"/>
          <p:nvPr/>
        </p:nvSpPr>
        <p:spPr>
          <a:xfrm>
            <a:off x="7597150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0C47958-4213-CACA-649C-2373DC31B8B7}"/>
              </a:ext>
            </a:extLst>
          </p:cNvPr>
          <p:cNvSpPr txBox="1"/>
          <p:nvPr/>
        </p:nvSpPr>
        <p:spPr>
          <a:xfrm>
            <a:off x="7894901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DCB9B9F1-AB86-D62B-111C-91B553A9E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5648" y="3388939"/>
            <a:ext cx="788007" cy="768585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AC2E5574-A7CA-E152-CAC4-550232C13934}"/>
              </a:ext>
            </a:extLst>
          </p:cNvPr>
          <p:cNvSpPr txBox="1"/>
          <p:nvPr/>
        </p:nvSpPr>
        <p:spPr>
          <a:xfrm>
            <a:off x="9408153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CA5638D-FA4C-FA97-E123-F425BF0CB227}"/>
              </a:ext>
            </a:extLst>
          </p:cNvPr>
          <p:cNvSpPr txBox="1"/>
          <p:nvPr/>
        </p:nvSpPr>
        <p:spPr>
          <a:xfrm>
            <a:off x="9705904" y="3592491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7B8C36E-CA45-DC03-20F2-0E73807B8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027" y="3407276"/>
            <a:ext cx="788007" cy="768585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B0030B96-BEAA-E73C-7AA1-784CCD055B62}"/>
              </a:ext>
            </a:extLst>
          </p:cNvPr>
          <p:cNvSpPr txBox="1"/>
          <p:nvPr/>
        </p:nvSpPr>
        <p:spPr>
          <a:xfrm>
            <a:off x="10864532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B8E534F-D465-F958-058C-BF86AC2F2B21}"/>
              </a:ext>
            </a:extLst>
          </p:cNvPr>
          <p:cNvSpPr txBox="1"/>
          <p:nvPr/>
        </p:nvSpPr>
        <p:spPr>
          <a:xfrm>
            <a:off x="11162283" y="361082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×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690463B-AF73-5983-3A47-29E7BF4F0712}"/>
              </a:ext>
            </a:extLst>
          </p:cNvPr>
          <p:cNvSpPr txBox="1"/>
          <p:nvPr/>
        </p:nvSpPr>
        <p:spPr>
          <a:xfrm>
            <a:off x="310514" y="3324386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4D4A07A5-C899-526D-893A-8996BD523139}"/>
              </a:ext>
            </a:extLst>
          </p:cNvPr>
          <p:cNvCxnSpPr>
            <a:stCxn id="3" idx="2"/>
            <a:endCxn id="8" idx="0"/>
          </p:cNvCxnSpPr>
          <p:nvPr/>
        </p:nvCxnSpPr>
        <p:spPr>
          <a:xfrm flipH="1">
            <a:off x="791042" y="2357233"/>
            <a:ext cx="5378948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959DFA06-8D1C-A564-138D-3930315EA6AA}"/>
              </a:ext>
            </a:extLst>
          </p:cNvPr>
          <p:cNvCxnSpPr>
            <a:stCxn id="3" idx="2"/>
            <a:endCxn id="11" idx="0"/>
          </p:cNvCxnSpPr>
          <p:nvPr/>
        </p:nvCxnSpPr>
        <p:spPr>
          <a:xfrm flipH="1">
            <a:off x="2602045" y="2357233"/>
            <a:ext cx="3567945" cy="1050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1A1962DD-C7A1-8E93-687C-FA04584E7C7D}"/>
              </a:ext>
            </a:extLst>
          </p:cNvPr>
          <p:cNvCxnSpPr>
            <a:stCxn id="3" idx="2"/>
            <a:endCxn id="20" idx="0"/>
          </p:cNvCxnSpPr>
          <p:nvPr/>
        </p:nvCxnSpPr>
        <p:spPr>
          <a:xfrm flipH="1">
            <a:off x="4413048" y="2357233"/>
            <a:ext cx="1756942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FE28C703-7BE1-9E92-7F0F-6BFBFE2694AF}"/>
              </a:ext>
            </a:extLst>
          </p:cNvPr>
          <p:cNvCxnSpPr>
            <a:stCxn id="3" idx="2"/>
            <a:endCxn id="23" idx="0"/>
          </p:cNvCxnSpPr>
          <p:nvPr/>
        </p:nvCxnSpPr>
        <p:spPr>
          <a:xfrm>
            <a:off x="6169990" y="2357233"/>
            <a:ext cx="54061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24A3FEFD-1177-755C-5BC3-4E3566117D64}"/>
              </a:ext>
            </a:extLst>
          </p:cNvPr>
          <p:cNvCxnSpPr>
            <a:stCxn id="3" idx="2"/>
            <a:endCxn id="26" idx="0"/>
          </p:cNvCxnSpPr>
          <p:nvPr/>
        </p:nvCxnSpPr>
        <p:spPr>
          <a:xfrm>
            <a:off x="6169990" y="2357233"/>
            <a:ext cx="1628659" cy="103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6FDA2392-49D7-E744-C936-0E13FD9DDCC9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6293344" y="2365084"/>
            <a:ext cx="3316308" cy="1023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35BE1489-FB95-09FE-8B9D-0188FA3E2BC8}"/>
              </a:ext>
            </a:extLst>
          </p:cNvPr>
          <p:cNvCxnSpPr>
            <a:endCxn id="32" idx="0"/>
          </p:cNvCxnSpPr>
          <p:nvPr/>
        </p:nvCxnSpPr>
        <p:spPr>
          <a:xfrm>
            <a:off x="6334132" y="2365084"/>
            <a:ext cx="4731899" cy="1042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C90E52A-3A8B-3305-5A85-E77731390302}"/>
              </a:ext>
            </a:extLst>
          </p:cNvPr>
          <p:cNvSpPr txBox="1"/>
          <p:nvPr/>
        </p:nvSpPr>
        <p:spPr>
          <a:xfrm>
            <a:off x="2404800" y="33552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2A22FFF-5C87-6EBF-88E0-C7EFA25D32A3}"/>
              </a:ext>
            </a:extLst>
          </p:cNvPr>
          <p:cNvSpPr txBox="1"/>
          <p:nvPr/>
        </p:nvSpPr>
        <p:spPr>
          <a:xfrm>
            <a:off x="4490579" y="3388939"/>
            <a:ext cx="820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51838DC-B9B4-A5D2-876F-DD0B7E9D10F2}"/>
              </a:ext>
            </a:extLst>
          </p:cNvPr>
          <p:cNvSpPr txBox="1"/>
          <p:nvPr/>
        </p:nvSpPr>
        <p:spPr>
          <a:xfrm>
            <a:off x="5761962" y="361827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E3D4254-A267-D4E6-F346-DE0C10C82F31}"/>
              </a:ext>
            </a:extLst>
          </p:cNvPr>
          <p:cNvSpPr txBox="1"/>
          <p:nvPr/>
        </p:nvSpPr>
        <p:spPr>
          <a:xfrm>
            <a:off x="7334308" y="3886043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ADFE530-4C50-770B-DD3A-8FD5FC80EF1E}"/>
              </a:ext>
            </a:extLst>
          </p:cNvPr>
          <p:cNvSpPr txBox="1"/>
          <p:nvPr/>
        </p:nvSpPr>
        <p:spPr>
          <a:xfrm>
            <a:off x="9410668" y="3875008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3A8C701-1699-27D9-BF1A-F1831262665B}"/>
              </a:ext>
            </a:extLst>
          </p:cNvPr>
          <p:cNvSpPr txBox="1"/>
          <p:nvPr/>
        </p:nvSpPr>
        <p:spPr>
          <a:xfrm>
            <a:off x="11165639" y="3893345"/>
            <a:ext cx="4029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○</a:t>
            </a:r>
            <a:endParaRPr lang="zh-CN" altLang="en-US" dirty="0"/>
          </a:p>
        </p:txBody>
      </p:sp>
      <p:cxnSp>
        <p:nvCxnSpPr>
          <p:cNvPr id="50" name="连接符: 曲线 49">
            <a:extLst>
              <a:ext uri="{FF2B5EF4-FFF2-40B4-BE49-F238E27FC236}">
                <a16:creationId xmlns:a16="http://schemas.microsoft.com/office/drawing/2014/main" id="{C81D972E-8172-D508-157D-86B885A28E7B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>
            <a:off x="-28659" y="4716532"/>
            <a:ext cx="1360373" cy="2790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连接符: 曲线 52">
            <a:extLst>
              <a:ext uri="{FF2B5EF4-FFF2-40B4-BE49-F238E27FC236}">
                <a16:creationId xmlns:a16="http://schemas.microsoft.com/office/drawing/2014/main" id="{DE35EB88-3856-5DF4-D6F0-FCBECBA9BDAB}"/>
              </a:ext>
            </a:extLst>
          </p:cNvPr>
          <p:cNvCxnSpPr>
            <a:stCxn id="11" idx="2"/>
          </p:cNvCxnSpPr>
          <p:nvPr/>
        </p:nvCxnSpPr>
        <p:spPr>
          <a:xfrm rot="5400000">
            <a:off x="1799793" y="4776615"/>
            <a:ext cx="1403006" cy="20149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连接符: 曲线 54">
            <a:extLst>
              <a:ext uri="{FF2B5EF4-FFF2-40B4-BE49-F238E27FC236}">
                <a16:creationId xmlns:a16="http://schemas.microsoft.com/office/drawing/2014/main" id="{235FBC59-7D3D-35F5-8991-2D4B1D549FD9}"/>
              </a:ext>
            </a:extLst>
          </p:cNvPr>
          <p:cNvCxnSpPr>
            <a:stCxn id="20" idx="2"/>
          </p:cNvCxnSpPr>
          <p:nvPr/>
        </p:nvCxnSpPr>
        <p:spPr>
          <a:xfrm rot="16200000" flipH="1">
            <a:off x="3790311" y="4780261"/>
            <a:ext cx="1441892" cy="196418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连接符: 曲线 56">
            <a:extLst>
              <a:ext uri="{FF2B5EF4-FFF2-40B4-BE49-F238E27FC236}">
                <a16:creationId xmlns:a16="http://schemas.microsoft.com/office/drawing/2014/main" id="{0BFDFD50-7653-225D-92B1-469D237DD211}"/>
              </a:ext>
            </a:extLst>
          </p:cNvPr>
          <p:cNvCxnSpPr/>
          <p:nvPr/>
        </p:nvCxnSpPr>
        <p:spPr>
          <a:xfrm rot="16200000" flipH="1">
            <a:off x="5618971" y="4734966"/>
            <a:ext cx="1375119" cy="430539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连接符: 曲线 58">
            <a:extLst>
              <a:ext uri="{FF2B5EF4-FFF2-40B4-BE49-F238E27FC236}">
                <a16:creationId xmlns:a16="http://schemas.microsoft.com/office/drawing/2014/main" id="{8563D5BF-DB7E-B33B-B4D7-EDE628F1F5F4}"/>
              </a:ext>
            </a:extLst>
          </p:cNvPr>
          <p:cNvCxnSpPr/>
          <p:nvPr/>
        </p:nvCxnSpPr>
        <p:spPr>
          <a:xfrm rot="5400000">
            <a:off x="8925048" y="4851629"/>
            <a:ext cx="1167709" cy="20149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连接符: 曲线 60">
            <a:extLst>
              <a:ext uri="{FF2B5EF4-FFF2-40B4-BE49-F238E27FC236}">
                <a16:creationId xmlns:a16="http://schemas.microsoft.com/office/drawing/2014/main" id="{59EC96DD-54B9-D9A4-AD28-FD29DCDAAB88}"/>
              </a:ext>
            </a:extLst>
          </p:cNvPr>
          <p:cNvCxnSpPr/>
          <p:nvPr/>
        </p:nvCxnSpPr>
        <p:spPr>
          <a:xfrm rot="16200000" flipH="1">
            <a:off x="10603042" y="4725661"/>
            <a:ext cx="1223725" cy="29775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连接符: 曲线 62">
            <a:extLst>
              <a:ext uri="{FF2B5EF4-FFF2-40B4-BE49-F238E27FC236}">
                <a16:creationId xmlns:a16="http://schemas.microsoft.com/office/drawing/2014/main" id="{12D4ED59-8D18-801E-CC36-CF2A8DEB9FFD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36319" y="4884238"/>
            <a:ext cx="1336740" cy="9361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A52DCF9-B1CE-8327-A2DF-3E0202745730}"/>
                  </a:ext>
                </a:extLst>
              </p:cNvPr>
              <p:cNvSpPr txBox="1"/>
              <p:nvPr/>
            </p:nvSpPr>
            <p:spPr>
              <a:xfrm>
                <a:off x="8076133" y="4450127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=0.61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4A52DCF9-B1CE-8327-A2DF-3E0202745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133" y="4450127"/>
                <a:ext cx="952660" cy="496674"/>
              </a:xfrm>
              <a:prstGeom prst="rect">
                <a:avLst/>
              </a:prstGeom>
              <a:blipFill>
                <a:blip r:embed="rId5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3B369DE1-8619-EA4A-7024-A4CF15913A8D}"/>
                  </a:ext>
                </a:extLst>
              </p:cNvPr>
              <p:cNvSpPr txBox="1"/>
              <p:nvPr/>
            </p:nvSpPr>
            <p:spPr>
              <a:xfrm>
                <a:off x="2640139" y="4412781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=0.64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3B369DE1-8619-EA4A-7024-A4CF15913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139" y="4412781"/>
                <a:ext cx="952660" cy="496674"/>
              </a:xfrm>
              <a:prstGeom prst="rect">
                <a:avLst/>
              </a:prstGeom>
              <a:blipFill>
                <a:blip r:embed="rId6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A2C5B4EE-3AED-362D-0121-06BA7BF846F6}"/>
                  </a:ext>
                </a:extLst>
              </p:cNvPr>
              <p:cNvSpPr txBox="1"/>
              <p:nvPr/>
            </p:nvSpPr>
            <p:spPr>
              <a:xfrm>
                <a:off x="4611912" y="4377862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=0.74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A2C5B4EE-3AED-362D-0121-06BA7BF84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1912" y="4377862"/>
                <a:ext cx="952660" cy="496674"/>
              </a:xfrm>
              <a:prstGeom prst="rect">
                <a:avLst/>
              </a:prstGeom>
              <a:blipFill>
                <a:blip r:embed="rId7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0B4021DA-DE22-C5AA-F6F0-518E1966FFD9}"/>
                  </a:ext>
                </a:extLst>
              </p:cNvPr>
              <p:cNvSpPr txBox="1"/>
              <p:nvPr/>
            </p:nvSpPr>
            <p:spPr>
              <a:xfrm>
                <a:off x="6304256" y="4384348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=0.54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0B4021DA-DE22-C5AA-F6F0-518E1966F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256" y="4384348"/>
                <a:ext cx="952660" cy="496674"/>
              </a:xfrm>
              <a:prstGeom prst="rect">
                <a:avLst/>
              </a:prstGeom>
              <a:blipFill>
                <a:blip r:embed="rId8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CF6173BB-1349-E235-E48F-F258E68B7C5C}"/>
                  </a:ext>
                </a:extLst>
              </p:cNvPr>
              <p:cNvSpPr txBox="1"/>
              <p:nvPr/>
            </p:nvSpPr>
            <p:spPr>
              <a:xfrm>
                <a:off x="897042" y="4493029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=0.61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CF6173BB-1349-E235-E48F-F258E68B7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042" y="4493029"/>
                <a:ext cx="952660" cy="496674"/>
              </a:xfrm>
              <a:prstGeom prst="rect">
                <a:avLst/>
              </a:prstGeom>
              <a:blipFill>
                <a:blip r:embed="rId9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7950799B-F2B9-B35C-50EF-B7CC4FEE0BAC}"/>
                  </a:ext>
                </a:extLst>
              </p:cNvPr>
              <p:cNvSpPr txBox="1"/>
              <p:nvPr/>
            </p:nvSpPr>
            <p:spPr>
              <a:xfrm>
                <a:off x="9705904" y="4522751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=0.64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7950799B-F2B9-B35C-50EF-B7CC4FEE0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5904" y="4522751"/>
                <a:ext cx="952660" cy="496674"/>
              </a:xfrm>
              <a:prstGeom prst="rect">
                <a:avLst/>
              </a:prstGeom>
              <a:blipFill>
                <a:blip r:embed="rId10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839E2332-7D18-09AF-6C1C-28FBEABDA52E}"/>
                  </a:ext>
                </a:extLst>
              </p:cNvPr>
              <p:cNvSpPr txBox="1"/>
              <p:nvPr/>
            </p:nvSpPr>
            <p:spPr>
              <a:xfrm>
                <a:off x="11318631" y="4435443"/>
                <a:ext cx="952660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fPr>
                      <m:num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𝒌</m:t>
                        </m:r>
                      </m:num>
                      <m:den>
                        <m:r>
                          <a:rPr lang="en-US" altLang="zh-CN" sz="1800" b="1" i="1" kern="1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ea"/>
                            <a:sym typeface="+mn-lt"/>
                          </a:rPr>
                          <m:t>𝒏</m:t>
                        </m:r>
                      </m:den>
                    </m:f>
                  </m:oMath>
                </a14:m>
                <a:r>
                  <a:rPr lang="en-US" altLang="zh-CN" dirty="0"/>
                  <a:t>=0.72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839E2332-7D18-09AF-6C1C-28FBEABDA5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8631" y="4435443"/>
                <a:ext cx="952660" cy="496674"/>
              </a:xfrm>
              <a:prstGeom prst="rect">
                <a:avLst/>
              </a:prstGeom>
              <a:blipFill>
                <a:blip r:embed="rId11"/>
                <a:stretch>
                  <a:fillRect b="-7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26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2" grpId="0"/>
      <p:bldP spid="16" grpId="0"/>
      <p:bldP spid="21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  <p:bldP spid="35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DF1AF-90A4-2DA4-4DE2-CEA4B3E41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F40A34DF-7D74-8032-3066-9E1273D9F9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4B38CD97-6609-8DDE-0A09-21B4142C2918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0098D17F-7C92-6494-02A8-A8D312B5C72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F4285946-9C59-7C92-CAE1-57C2C73699F9}"/>
              </a:ext>
            </a:extLst>
          </p:cNvPr>
          <p:cNvSpPr/>
          <p:nvPr/>
        </p:nvSpPr>
        <p:spPr bwMode="auto">
          <a:xfrm>
            <a:off x="-1" y="-1589"/>
            <a:ext cx="10448819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9C5F2A6-FEE2-713B-971F-7460E19B6E46}"/>
              </a:ext>
            </a:extLst>
          </p:cNvPr>
          <p:cNvSpPr txBox="1"/>
          <p:nvPr/>
        </p:nvSpPr>
        <p:spPr>
          <a:xfrm>
            <a:off x="350439" y="120418"/>
            <a:ext cx="961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井字棋：不同方案对比（表示</a:t>
            </a:r>
            <a:r>
              <a:rPr lang="en-US" altLang="zh-CN" sz="2800" b="1" dirty="0">
                <a:solidFill>
                  <a:prstClr val="white"/>
                </a:solidFill>
                <a:cs typeface="+mn-ea"/>
                <a:sym typeface="+mn-lt"/>
              </a:rPr>
              <a:t>/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建模、推理、学习）（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9F965E30-910E-7002-C06F-0676ED8242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886172"/>
                  </p:ext>
                </p:extLst>
              </p:nvPr>
            </p:nvGraphicFramePr>
            <p:xfrm>
              <a:off x="953214" y="886301"/>
              <a:ext cx="10448820" cy="52613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1470">
                      <a:extLst>
                        <a:ext uri="{9D8B030D-6E8A-4147-A177-3AD203B41FA5}">
                          <a16:colId xmlns:a16="http://schemas.microsoft.com/office/drawing/2014/main" val="909095351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1100036041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3924022813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495187679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3782316534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796801441"/>
                        </a:ext>
                      </a:extLst>
                    </a:gridCol>
                  </a:tblGrid>
                  <a:tr h="741373">
                    <a:tc>
                      <a:txBody>
                        <a:bodyPr/>
                        <a:lstStyle/>
                        <a:p>
                          <a:endParaRPr lang="zh-CN" altLang="en-US" sz="2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1-4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5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6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7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8</a:t>
                          </a:r>
                          <a:endParaRPr lang="zh-CN" alt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5730221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input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1525476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output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2664808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feedback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棋谱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教练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多步输赢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0679329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oMath>
                            </m:oMathPara>
                          </a14:m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符号推理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神经网络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神经网络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搜索空间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蒙特卡洛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02210"/>
                      </a:ext>
                    </a:extLst>
                  </a:tr>
                  <a:tr h="24712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altLang="zh-CN" sz="2800" b="0" i="1" dirty="0" smtClean="0">
                                    <a:effectLst>
                                      <a:outerShdw blurRad="50800" dist="38100" dir="5400000" algn="t" rotWithShape="0">
                                        <a:prstClr val="black">
                                          <a:alpha val="40000"/>
                                        </a:prst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  <a:cs typeface="Arial" panose="020B0604020202020204" pitchFamily="34" charset="0"/>
                                  </a:rPr>
                                  <m:t>𝜃</m:t>
                                </m:r>
                              </m:oMath>
                            </m:oMathPara>
                          </a14:m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符号规则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网络参数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网络参数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搜索策略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采样数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79286657"/>
                      </a:ext>
                    </a:extLst>
                  </a:tr>
                  <a:tr h="271036"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规则选取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前向推理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800" dirty="0"/>
                            <a:t>前向推理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800" dirty="0"/>
                            <a:t>采样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7131269"/>
                      </a:ext>
                    </a:extLst>
                  </a:tr>
                  <a:tr h="247124"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学习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有监督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强化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93779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9F965E30-910E-7002-C06F-0676ED8242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1886172"/>
                  </p:ext>
                </p:extLst>
              </p:nvPr>
            </p:nvGraphicFramePr>
            <p:xfrm>
              <a:off x="953214" y="886301"/>
              <a:ext cx="10448820" cy="52613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41470">
                      <a:extLst>
                        <a:ext uri="{9D8B030D-6E8A-4147-A177-3AD203B41FA5}">
                          <a16:colId xmlns:a16="http://schemas.microsoft.com/office/drawing/2014/main" val="909095351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1100036041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3924022813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495187679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3782316534"/>
                        </a:ext>
                      </a:extLst>
                    </a:gridCol>
                    <a:gridCol w="1741470">
                      <a:extLst>
                        <a:ext uri="{9D8B030D-6E8A-4147-A177-3AD203B41FA5}">
                          <a16:colId xmlns:a16="http://schemas.microsoft.com/office/drawing/2014/main" val="796801441"/>
                        </a:ext>
                      </a:extLst>
                    </a:gridCol>
                  </a:tblGrid>
                  <a:tr h="741373">
                    <a:tc>
                      <a:txBody>
                        <a:bodyPr/>
                        <a:lstStyle/>
                        <a:p>
                          <a:endParaRPr lang="zh-CN" altLang="en-US" sz="2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1-4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5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6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7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zh-CN" altLang="en-US" sz="2800" dirty="0"/>
                            <a:t>方案</a:t>
                          </a:r>
                          <a:r>
                            <a:rPr lang="en-US" altLang="zh-CN" sz="2800" dirty="0"/>
                            <a:t>8</a:t>
                          </a:r>
                          <a:endParaRPr lang="zh-CN" altLang="en-US" sz="2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5730221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input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棋盘状态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41525476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output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落子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72664808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r>
                            <a:rPr lang="en-US" altLang="zh-CN" sz="2800" dirty="0"/>
                            <a:t>feedback</a:t>
                          </a:r>
                          <a:endParaRPr lang="zh-CN" altLang="en-US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棋谱</a:t>
                          </a:r>
                          <a:r>
                            <a:rPr lang="en-US" altLang="zh-CN" sz="2800" dirty="0"/>
                            <a:t>/</a:t>
                          </a:r>
                          <a:r>
                            <a:rPr lang="zh-CN" altLang="en-US" sz="2800" dirty="0"/>
                            <a:t>教练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多步输赢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胜率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60679329"/>
                      </a:ext>
                    </a:extLst>
                  </a:tr>
                  <a:tr h="74137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50" t="-408197" r="-501049" b="-2311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符号推理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神经网络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神经网络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搜索空间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蒙特卡洛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420221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50" t="-729412" r="-501049" b="-23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符号规则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网络参数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网络参数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搜索策略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采样数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79286657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规则选取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前向推理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800" dirty="0"/>
                            <a:t>前向推理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搜索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zh-CN" altLang="en-US" sz="2800" dirty="0"/>
                            <a:t>采样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713126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学习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难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有监督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强化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zh-CN" altLang="en-US" sz="2800" dirty="0"/>
                            <a:t>无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3937799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560503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74B2-1B35-C28C-F36F-2E997065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>
            <a:extLst>
              <a:ext uri="{FF2B5EF4-FFF2-40B4-BE49-F238E27FC236}">
                <a16:creationId xmlns:a16="http://schemas.microsoft.com/office/drawing/2014/main" id="{9C5E6E66-9323-146B-626A-BFCBCF709A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90106EA-CC04-9BE9-A94A-75701EDA11D6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>
              <a:extLst>
                <a:ext uri="{FF2B5EF4-FFF2-40B4-BE49-F238E27FC236}">
                  <a16:creationId xmlns:a16="http://schemas.microsoft.com/office/drawing/2014/main" id="{41F66E1C-8BF0-9F67-C770-B7DA2F744DA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AECEA577-9562-BC17-5A39-F8A90EE3C052}"/>
              </a:ext>
            </a:extLst>
          </p:cNvPr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B8C660A-EEE2-AB2B-6C5A-07F8FE47110D}"/>
              </a:ext>
            </a:extLst>
          </p:cNvPr>
          <p:cNvSpPr txBox="1"/>
          <p:nvPr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课后作业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744330-E8B6-98BF-2ED9-B8599B2BCA76}"/>
              </a:ext>
            </a:extLst>
          </p:cNvPr>
          <p:cNvSpPr/>
          <p:nvPr/>
        </p:nvSpPr>
        <p:spPr>
          <a:xfrm>
            <a:off x="555051" y="975049"/>
            <a:ext cx="10489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用符号方法表示方案</a:t>
            </a:r>
            <a:r>
              <a:rPr lang="en-US" altLang="zh-CN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</a:t>
            </a: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40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b="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估算围棋的搜索空间。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CN" altLang="en-US" sz="2400" dirty="0">
                <a:solidFill>
                  <a:schemeClr val="accent5">
                    <a:lumMod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（不需要提交）：人与机器有何异同？</a:t>
            </a:r>
            <a:endParaRPr lang="en-US" altLang="zh-CN" sz="2400" b="0" dirty="0">
              <a:solidFill>
                <a:schemeClr val="accent5">
                  <a:lumMod val="50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59255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CC1ED-8333-2BF4-2800-24E1F4441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4BDA11B8-3EFD-6413-3D9C-76C3E789A05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8779BBC-7D62-4C52-4C6F-7758922AF164}"/>
              </a:ext>
            </a:extLst>
          </p:cNvPr>
          <p:cNvSpPr/>
          <p:nvPr/>
        </p:nvSpPr>
        <p:spPr>
          <a:xfrm>
            <a:off x="870453" y="3063241"/>
            <a:ext cx="10451093" cy="899711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r>
              <a:rPr kumimoji="0" lang="zh-CN" altLang="en-US" sz="4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！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E252E1D-F301-4CDD-4E0A-5F9AEDDA3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10092"/>
      </p:ext>
    </p:extLst>
  </p:cSld>
  <p:clrMapOvr>
    <a:masterClrMapping/>
  </p:clrMapOvr>
  <p:transition advTm="1191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950666;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5748</TotalTime>
  <Words>2463</Words>
  <Application>Microsoft Macintosh PowerPoint</Application>
  <PresentationFormat>Widescreen</PresentationFormat>
  <Paragraphs>985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等线</vt:lpstr>
      <vt:lpstr>等线 Light</vt:lpstr>
      <vt:lpstr>KaiTi</vt:lpstr>
      <vt:lpstr>KaiTi</vt:lpstr>
      <vt:lpstr>微软雅黑</vt:lpstr>
      <vt:lpstr>Microsoft YaHei Semibold</vt:lpstr>
      <vt:lpstr>Arial</vt:lpstr>
      <vt:lpstr>Cambria Math</vt:lpstr>
      <vt:lpstr>Marlett</vt:lpstr>
      <vt:lpstr>Wingdings</vt:lpstr>
      <vt:lpstr>1_Office 主题​​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Qiyu Kang</cp:lastModifiedBy>
  <cp:revision>233</cp:revision>
  <dcterms:created xsi:type="dcterms:W3CDTF">2024-12-31T08:18:00Z</dcterms:created>
  <dcterms:modified xsi:type="dcterms:W3CDTF">2026-08-31T10:41:10Z</dcterms:modified>
</cp:coreProperties>
</file>